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5.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6.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0.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700" r:id="rId2"/>
    <p:sldMasterId id="2147483741" r:id="rId3"/>
    <p:sldMasterId id="2147483768" r:id="rId4"/>
    <p:sldMasterId id="2147483793" r:id="rId5"/>
    <p:sldMasterId id="2147483820" r:id="rId6"/>
    <p:sldMasterId id="2147483845" r:id="rId7"/>
    <p:sldMasterId id="2147483896" r:id="rId8"/>
    <p:sldMasterId id="2147483928" r:id="rId9"/>
    <p:sldMasterId id="2147483985" r:id="rId10"/>
    <p:sldMasterId id="2147484013" r:id="rId11"/>
  </p:sldMasterIdLst>
  <p:notesMasterIdLst>
    <p:notesMasterId r:id="rId28"/>
  </p:notesMasterIdLst>
  <p:sldIdLst>
    <p:sldId id="293" r:id="rId12"/>
    <p:sldId id="500" r:id="rId13"/>
    <p:sldId id="452" r:id="rId14"/>
    <p:sldId id="304" r:id="rId15"/>
    <p:sldId id="447" r:id="rId16"/>
    <p:sldId id="502" r:id="rId17"/>
    <p:sldId id="256" r:id="rId18"/>
    <p:sldId id="288" r:id="rId19"/>
    <p:sldId id="287" r:id="rId20"/>
    <p:sldId id="372" r:id="rId21"/>
    <p:sldId id="504" r:id="rId22"/>
    <p:sldId id="506" r:id="rId23"/>
    <p:sldId id="496" r:id="rId24"/>
    <p:sldId id="497" r:id="rId25"/>
    <p:sldId id="498" r:id="rId26"/>
    <p:sldId id="350" r:id="rId27"/>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FFFF"/>
    <a:srgbClr val="0099CC"/>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27" autoAdjust="0"/>
    <p:restoredTop sz="94660"/>
  </p:normalViewPr>
  <p:slideViewPr>
    <p:cSldViewPr>
      <p:cViewPr varScale="1">
        <p:scale>
          <a:sx n="87" d="100"/>
          <a:sy n="87" d="100"/>
        </p:scale>
        <p:origin x="1026" y="39"/>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161A1-EB5B-4D1E-945F-41E095A81BC3}" type="datetimeFigureOut">
              <a:rPr kumimoji="1" lang="ja-JP" altLang="en-US" smtClean="0"/>
              <a:t>2019/7/24</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3F524D-B22E-45AC-A11A-F755ECE256EA}" type="slidenum">
              <a:rPr kumimoji="1" lang="ja-JP" altLang="en-US" smtClean="0"/>
              <a:t>‹#›</a:t>
            </a:fld>
            <a:endParaRPr kumimoji="1" lang="ja-JP" altLang="en-US"/>
          </a:p>
        </p:txBody>
      </p:sp>
    </p:spTree>
    <p:extLst>
      <p:ext uri="{BB962C8B-B14F-4D97-AF65-F5344CB8AC3E}">
        <p14:creationId xmlns:p14="http://schemas.microsoft.com/office/powerpoint/2010/main" val="1111524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F3F524D-B22E-45AC-A11A-F755ECE256EA}" type="slidenum">
              <a:rPr kumimoji="1" lang="ja-JP" altLang="en-US" smtClean="0"/>
              <a:t>4</a:t>
            </a:fld>
            <a:endParaRPr kumimoji="1" lang="ja-JP" altLang="en-US"/>
          </a:p>
        </p:txBody>
      </p:sp>
    </p:spTree>
    <p:extLst>
      <p:ext uri="{BB962C8B-B14F-4D97-AF65-F5344CB8AC3E}">
        <p14:creationId xmlns:p14="http://schemas.microsoft.com/office/powerpoint/2010/main" val="1468462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23.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 Id="rId5" Type="http://schemas.openxmlformats.org/officeDocument/2006/relationships/image" Target="../media/image23.png"/><Relationship Id="rId4" Type="http://schemas.openxmlformats.org/officeDocument/2006/relationships/image" Target="../media/image21.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23.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23.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23.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7.xml"/><Relationship Id="rId4" Type="http://schemas.openxmlformats.org/officeDocument/2006/relationships/image" Target="../media/image25.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685800" y="2648572"/>
            <a:ext cx="7772400" cy="1057333"/>
          </a:xfrm>
        </p:spPr>
        <p:txBody>
          <a:bodyPr anchor="t">
            <a:noAutofit/>
          </a:bodyPr>
          <a:lstStyle>
            <a:lvl1pPr algn="ctr">
              <a:defRPr sz="4801" baseline="0">
                <a:solidFill>
                  <a:schemeClr val="accent1"/>
                </a:solidFill>
                <a:latin typeface="Route 159 UltraLight" pitchFamily="50" charset="0"/>
              </a:defRPr>
            </a:lvl1pPr>
          </a:lstStyle>
          <a:p>
            <a:r>
              <a:rPr kumimoji="1" lang="en-US" altLang="ja-JP" dirty="0"/>
              <a:t>YOUR TITLE GOES HERE</a:t>
            </a:r>
            <a:endParaRPr kumimoji="1" lang="ja-JP" altLang="en-US" dirty="0"/>
          </a:p>
        </p:txBody>
      </p:sp>
      <p:sp>
        <p:nvSpPr>
          <p:cNvPr id="9" name="テキスト プレースホルダー 8"/>
          <p:cNvSpPr>
            <a:spLocks noGrp="1"/>
          </p:cNvSpPr>
          <p:nvPr>
            <p:ph type="body" sz="quarter" idx="10" hasCustomPrompt="1"/>
          </p:nvPr>
        </p:nvSpPr>
        <p:spPr>
          <a:xfrm>
            <a:off x="683231" y="3669060"/>
            <a:ext cx="7777539" cy="576031"/>
          </a:xfrm>
        </p:spPr>
        <p:txBody>
          <a:bodyPr anchor="b">
            <a:noAutofit/>
          </a:bodyPr>
          <a:lstStyle>
            <a:lvl1pPr algn="ctr">
              <a:defRPr sz="20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sp>
        <p:nvSpPr>
          <p:cNvPr id="4" name="円/楕円 3"/>
          <p:cNvSpPr/>
          <p:nvPr userDrawn="1"/>
        </p:nvSpPr>
        <p:spPr>
          <a:xfrm>
            <a:off x="3519936" y="1661411"/>
            <a:ext cx="432085"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12" name="円/楕円 11"/>
          <p:cNvSpPr/>
          <p:nvPr userDrawn="1"/>
        </p:nvSpPr>
        <p:spPr>
          <a:xfrm>
            <a:off x="4077284" y="1661411"/>
            <a:ext cx="432085"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13" name="円/楕円 12"/>
          <p:cNvSpPr/>
          <p:nvPr userDrawn="1"/>
        </p:nvSpPr>
        <p:spPr>
          <a:xfrm>
            <a:off x="4634632" y="1661411"/>
            <a:ext cx="432085"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14" name="円/楕円 13"/>
          <p:cNvSpPr/>
          <p:nvPr userDrawn="1"/>
        </p:nvSpPr>
        <p:spPr>
          <a:xfrm>
            <a:off x="5191979" y="1661411"/>
            <a:ext cx="432085" cy="5760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Tree>
    <p:extLst>
      <p:ext uri="{BB962C8B-B14F-4D97-AF65-F5344CB8AC3E}">
        <p14:creationId xmlns:p14="http://schemas.microsoft.com/office/powerpoint/2010/main" val="124099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2000"/>
                            </p:stCondLst>
                            <p:childTnLst>
                              <p:par>
                                <p:cTn id="18" presetID="2" presetClass="entr" presetSubtype="2" decel="100000" fill="hold" grpId="0" nodeType="afterEffect">
                                  <p:stCondLst>
                                    <p:cond delay="0"/>
                                  </p:stCondLst>
                                  <p:iterate type="wd">
                                    <p:tmPct val="10000"/>
                                  </p:iterate>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additive="base">
                                        <p:cTn id="20"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1" dur="750" fill="hold"/>
                                        <p:tgtEl>
                                          <p:spTgt spid="9">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additive="base">
                                        <p:cTn id="24" dur="750" fill="hold"/>
                                        <p:tgtEl>
                                          <p:spTgt spid="2"/>
                                        </p:tgtEl>
                                        <p:attrNameLst>
                                          <p:attrName>ppt_x</p:attrName>
                                        </p:attrNameLst>
                                      </p:cBhvr>
                                      <p:tavLst>
                                        <p:tav tm="0">
                                          <p:val>
                                            <p:strVal val="0-#ppt_w/2"/>
                                          </p:val>
                                        </p:tav>
                                        <p:tav tm="100000">
                                          <p:val>
                                            <p:strVal val="#ppt_x"/>
                                          </p:val>
                                        </p:tav>
                                      </p:tavLst>
                                    </p:anim>
                                    <p:anim calcmode="lin" valueType="num">
                                      <p:cBhvr additive="base">
                                        <p:cTn id="25"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4" grpId="0" animBg="1"/>
      <p:bldP spid="12" grpId="0" animBg="1"/>
      <p:bldP spid="13" grpId="0" animBg="1"/>
      <p:bldP spid="1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s &amp; Text">
    <p:spTree>
      <p:nvGrpSpPr>
        <p:cNvPr id="1" name=""/>
        <p:cNvGrpSpPr/>
        <p:nvPr/>
      </p:nvGrpSpPr>
      <p:grpSpPr>
        <a:xfrm>
          <a:off x="0" y="0"/>
          <a:ext cx="0" cy="0"/>
          <a:chOff x="0" y="0"/>
          <a:chExt cx="0" cy="0"/>
        </a:xfrm>
      </p:grpSpPr>
      <p:sp>
        <p:nvSpPr>
          <p:cNvPr id="5" name="正方形/長方形 4"/>
          <p:cNvSpPr/>
          <p:nvPr userDrawn="1"/>
        </p:nvSpPr>
        <p:spPr>
          <a:xfrm>
            <a:off x="0" y="0"/>
            <a:ext cx="2571973"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7" name="図プレースホルダー 3"/>
          <p:cNvSpPr>
            <a:spLocks noGrp="1"/>
          </p:cNvSpPr>
          <p:nvPr>
            <p:ph type="pic" sz="quarter" idx="12" hasCustomPrompt="1"/>
          </p:nvPr>
        </p:nvSpPr>
        <p:spPr>
          <a:xfrm>
            <a:off x="1" y="3429000"/>
            <a:ext cx="4571603" cy="3429000"/>
          </a:xfrm>
          <a:solidFill>
            <a:schemeClr val="bg1">
              <a:lumMod val="95000"/>
            </a:schemeClr>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8" name="図プレースホルダー 3"/>
          <p:cNvSpPr>
            <a:spLocks noGrp="1"/>
          </p:cNvSpPr>
          <p:nvPr>
            <p:ph type="pic" sz="quarter" idx="13" hasCustomPrompt="1"/>
          </p:nvPr>
        </p:nvSpPr>
        <p:spPr>
          <a:xfrm>
            <a:off x="2560295" y="0"/>
            <a:ext cx="3560011" cy="3429000"/>
          </a:xfrm>
          <a:solidFill>
            <a:schemeClr val="bg1">
              <a:lumMod val="95000"/>
            </a:schemeClr>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9" name="図プレースホルダー 3"/>
          <p:cNvSpPr>
            <a:spLocks noGrp="1"/>
          </p:cNvSpPr>
          <p:nvPr>
            <p:ph type="pic" sz="quarter" idx="14" hasCustomPrompt="1"/>
          </p:nvPr>
        </p:nvSpPr>
        <p:spPr>
          <a:xfrm>
            <a:off x="6120306" y="0"/>
            <a:ext cx="3023694" cy="3429000"/>
          </a:xfrm>
          <a:solidFill>
            <a:schemeClr val="bg1">
              <a:lumMod val="95000"/>
            </a:schemeClr>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10" name="正方形/長方形 9"/>
          <p:cNvSpPr/>
          <p:nvPr userDrawn="1"/>
        </p:nvSpPr>
        <p:spPr>
          <a:xfrm>
            <a:off x="4571604" y="3429000"/>
            <a:ext cx="2052803"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1" name="図プレースホルダー 3"/>
          <p:cNvSpPr>
            <a:spLocks noGrp="1"/>
          </p:cNvSpPr>
          <p:nvPr>
            <p:ph type="pic" sz="quarter" idx="15" hasCustomPrompt="1"/>
          </p:nvPr>
        </p:nvSpPr>
        <p:spPr>
          <a:xfrm>
            <a:off x="6624406" y="3429000"/>
            <a:ext cx="2514836" cy="3429000"/>
          </a:xfrm>
          <a:solidFill>
            <a:schemeClr val="bg1">
              <a:lumMod val="95000"/>
            </a:schemeClr>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12" name="タイトル 1"/>
          <p:cNvSpPr>
            <a:spLocks noGrp="1"/>
          </p:cNvSpPr>
          <p:nvPr>
            <p:ph type="title" hasCustomPrompt="1"/>
          </p:nvPr>
        </p:nvSpPr>
        <p:spPr>
          <a:xfrm>
            <a:off x="107117" y="500676"/>
            <a:ext cx="2340463" cy="1044621"/>
          </a:xfrm>
        </p:spPr>
        <p:txBody>
          <a:bodyPr anchor="b">
            <a:normAutofit/>
          </a:bodyPr>
          <a:lstStyle>
            <a:lvl1pPr algn="ctr">
              <a:defRPr sz="1800" baseline="0">
                <a:solidFill>
                  <a:schemeClr val="bg1"/>
                </a:solidFill>
                <a:latin typeface="Route 159 SemiBold" pitchFamily="50" charset="0"/>
              </a:defRPr>
            </a:lvl1pPr>
          </a:lstStyle>
          <a:p>
            <a:r>
              <a:rPr kumimoji="1" lang="en-US" altLang="ja-JP" dirty="0"/>
              <a:t>Text goes here</a:t>
            </a:r>
            <a:endParaRPr kumimoji="1" lang="ja-JP" altLang="en-US" dirty="0"/>
          </a:p>
        </p:txBody>
      </p:sp>
      <p:sp>
        <p:nvSpPr>
          <p:cNvPr id="13" name="テキスト プレースホルダー 6"/>
          <p:cNvSpPr>
            <a:spLocks noGrp="1"/>
          </p:cNvSpPr>
          <p:nvPr>
            <p:ph type="body" sz="quarter" idx="22" hasCustomPrompt="1"/>
          </p:nvPr>
        </p:nvSpPr>
        <p:spPr>
          <a:xfrm>
            <a:off x="107117" y="1701716"/>
            <a:ext cx="2340463" cy="1487257"/>
          </a:xfrm>
        </p:spPr>
        <p:txBody>
          <a:bodyPr anchor="t">
            <a:noAutofit/>
          </a:bodyPr>
          <a:lstStyle>
            <a:lvl1pPr algn="ctr">
              <a:defRPr sz="1000" i="0" baseline="0">
                <a:solidFill>
                  <a:schemeClr val="bg1"/>
                </a:solidFill>
                <a:latin typeface="+mn-lt"/>
              </a:defRPr>
            </a:lvl1pPr>
          </a:lstStyle>
          <a:p>
            <a:pPr lvl="0"/>
            <a:r>
              <a:rPr kumimoji="1" lang="en-US" altLang="ja-JP" dirty="0"/>
              <a:t>Text goes here</a:t>
            </a:r>
            <a:endParaRPr kumimoji="1" lang="ja-JP" altLang="en-US" dirty="0"/>
          </a:p>
        </p:txBody>
      </p:sp>
      <p:sp>
        <p:nvSpPr>
          <p:cNvPr id="14" name="テキスト プレースホルダー 6"/>
          <p:cNvSpPr>
            <a:spLocks noGrp="1"/>
          </p:cNvSpPr>
          <p:nvPr>
            <p:ph type="body" sz="quarter" idx="23" hasCustomPrompt="1"/>
          </p:nvPr>
        </p:nvSpPr>
        <p:spPr>
          <a:xfrm>
            <a:off x="4644014" y="3573016"/>
            <a:ext cx="1908377" cy="3120347"/>
          </a:xfrm>
        </p:spPr>
        <p:txBody>
          <a:bodyPr anchor="ctr">
            <a:noAutofit/>
          </a:bodyPr>
          <a:lstStyle>
            <a:lvl1pPr algn="l">
              <a:defRPr sz="1000" i="0" baseline="0">
                <a:solidFill>
                  <a:schemeClr val="bg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86616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1750"/>
                            </p:stCondLst>
                            <p:childTnLst>
                              <p:par>
                                <p:cTn id="24" presetID="2" presetClass="entr" presetSubtype="1" decel="10000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0-#ppt_h/2"/>
                                          </p:val>
                                        </p:tav>
                                        <p:tav tm="100000">
                                          <p:val>
                                            <p:strVal val="#ppt_y"/>
                                          </p:val>
                                        </p:tav>
                                      </p:tavLst>
                                    </p:anim>
                                  </p:childTnLst>
                                </p:cTn>
                              </p:par>
                            </p:childTnLst>
                          </p:cTn>
                        </p:par>
                        <p:par>
                          <p:cTn id="28" fill="hold">
                            <p:stCondLst>
                              <p:cond delay="2250"/>
                            </p:stCondLst>
                            <p:childTnLst>
                              <p:par>
                                <p:cTn id="29" presetID="22" presetClass="entr" presetSubtype="8" fill="hold" grpId="0" nodeType="after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500"/>
                                        <p:tgtEl>
                                          <p:spTgt spid="13">
                                            <p:txEl>
                                              <p:pRg st="0" end="0"/>
                                            </p:txEl>
                                          </p:spTgt>
                                        </p:tgtEl>
                                      </p:cBhvr>
                                    </p:animEffect>
                                  </p:childTnLst>
                                </p:cTn>
                              </p:par>
                            </p:childTnLst>
                          </p:cTn>
                        </p:par>
                        <p:par>
                          <p:cTn id="32" fill="hold">
                            <p:stCondLst>
                              <p:cond delay="2750"/>
                            </p:stCondLst>
                            <p:childTnLst>
                              <p:par>
                                <p:cTn id="33" presetID="22" presetClass="entr" presetSubtype="8" fill="hold" grpId="0" nodeType="after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left)">
                                      <p:cBhvr>
                                        <p:cTn id="3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imple Text">
    <p:bg>
      <p:bgPr>
        <a:solidFill>
          <a:schemeClr val="tx2"/>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hasCustomPrompt="1"/>
          </p:nvPr>
        </p:nvSpPr>
        <p:spPr>
          <a:xfrm>
            <a:off x="362890" y="1886860"/>
            <a:ext cx="8414174" cy="2912533"/>
          </a:xfrm>
          <a:prstGeom prst="rect">
            <a:avLst/>
          </a:prstGeom>
        </p:spPr>
        <p:txBody>
          <a:bodyPr vert="horz" lIns="163275" tIns="81638" rIns="163275" bIns="81638" rtlCol="0" anchor="ctr">
            <a:normAutofit/>
          </a:bodyPr>
          <a:lstStyle>
            <a:lvl1pPr algn="ctr">
              <a:defRPr baseline="0">
                <a:solidFill>
                  <a:schemeClr val="bg1"/>
                </a:solidFill>
              </a:defRPr>
            </a:lvl1pPr>
          </a:lstStyle>
          <a:p>
            <a:r>
              <a:rPr kumimoji="1" lang="en-US" altLang="ja-JP" dirty="0"/>
              <a:t>Message</a:t>
            </a:r>
            <a:endParaRPr kumimoji="1" lang="ja-JP" altLang="en-US" dirty="0"/>
          </a:p>
        </p:txBody>
      </p:sp>
    </p:spTree>
    <p:extLst>
      <p:ext uri="{BB962C8B-B14F-4D97-AF65-F5344CB8AC3E}">
        <p14:creationId xmlns:p14="http://schemas.microsoft.com/office/powerpoint/2010/main" val="325500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45" presetClass="entr" presetSubtype="0" fill="hold" grpId="1" nodeType="withEffect">
                                  <p:stCondLst>
                                    <p:cond delay="0"/>
                                  </p:stCondLst>
                                  <p:iterate type="lt">
                                    <p:tmPct val="5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ppt_w</p:attrName>
                                        </p:attrNameLst>
                                      </p:cBhvr>
                                      <p:tavLst>
                                        <p:tav tm="0" fmla="#ppt_w*sin(2.5*pi*$)">
                                          <p:val>
                                            <p:fltVal val="0"/>
                                          </p:val>
                                        </p:tav>
                                        <p:tav tm="100000">
                                          <p:val>
                                            <p:fltVal val="1"/>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9" name="正方形/長方形 8"/>
          <p:cNvSpPr/>
          <p:nvPr userDrawn="1"/>
        </p:nvSpPr>
        <p:spPr>
          <a:xfrm>
            <a:off x="0" y="3976048"/>
            <a:ext cx="9144000" cy="2881952"/>
          </a:xfrm>
          <a:prstGeom prst="rect">
            <a:avLst/>
          </a:prstGeom>
          <a:solidFill>
            <a:schemeClr val="tx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2" name="正方形/長方形 1"/>
          <p:cNvSpPr/>
          <p:nvPr userDrawn="1"/>
        </p:nvSpPr>
        <p:spPr>
          <a:xfrm>
            <a:off x="0" y="2"/>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 name="フッター プレースホルダー 4"/>
          <p:cNvSpPr>
            <a:spLocks noGrp="1"/>
          </p:cNvSpPr>
          <p:nvPr>
            <p:ph type="ftr" sz="quarter" idx="3"/>
          </p:nvPr>
        </p:nvSpPr>
        <p:spPr>
          <a:xfrm>
            <a:off x="5254451" y="6309241"/>
            <a:ext cx="2895600" cy="365125"/>
          </a:xfrm>
          <a:prstGeom prst="rect">
            <a:avLst/>
          </a:prstGeom>
        </p:spPr>
        <p:txBody>
          <a:bodyPr vert="horz" lIns="163275" tIns="81638" rIns="163275" bIns="81638" rtlCol="0" anchor="ctr"/>
          <a:lstStyle>
            <a:lvl1pPr algn="r">
              <a:defRPr sz="750">
                <a:solidFill>
                  <a:schemeClr val="tx1">
                    <a:tint val="75000"/>
                  </a:schemeClr>
                </a:solidFill>
                <a:latin typeface="+mj-lt"/>
              </a:defRPr>
            </a:lvl1pPr>
          </a:lstStyle>
          <a:p>
            <a:r>
              <a:rPr lang="en-US" altLang="ja-JP" dirty="0"/>
              <a:t>The Power of PowerPoint | thepopp.com</a:t>
            </a:r>
            <a:endParaRPr lang="ja-JP" altLang="en-US" dirty="0"/>
          </a:p>
        </p:txBody>
      </p:sp>
      <p:sp>
        <p:nvSpPr>
          <p:cNvPr id="5" name="円/楕円 4"/>
          <p:cNvSpPr/>
          <p:nvPr userDrawn="1"/>
        </p:nvSpPr>
        <p:spPr>
          <a:xfrm>
            <a:off x="8266545" y="6100231"/>
            <a:ext cx="217193" cy="28956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 name="円/楕円 5"/>
          <p:cNvSpPr/>
          <p:nvPr userDrawn="1"/>
        </p:nvSpPr>
        <p:spPr>
          <a:xfrm>
            <a:off x="8576330" y="6111048"/>
            <a:ext cx="540107" cy="72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円/楕円 19"/>
          <p:cNvSpPr/>
          <p:nvPr userDrawn="1"/>
        </p:nvSpPr>
        <p:spPr>
          <a:xfrm>
            <a:off x="8145440" y="6469496"/>
            <a:ext cx="360071" cy="388506"/>
          </a:xfrm>
          <a:custGeom>
            <a:avLst/>
            <a:gdLst/>
            <a:ahLst/>
            <a:cxnLst/>
            <a:rect l="l" t="t" r="r" b="b"/>
            <a:pathLst>
              <a:path w="720080" h="582759">
                <a:moveTo>
                  <a:pt x="360040" y="0"/>
                </a:moveTo>
                <a:cubicBezTo>
                  <a:pt x="558884" y="0"/>
                  <a:pt x="720080" y="161195"/>
                  <a:pt x="720080" y="360040"/>
                </a:cubicBezTo>
                <a:cubicBezTo>
                  <a:pt x="720080" y="444579"/>
                  <a:pt x="690944" y="522313"/>
                  <a:pt x="640920" y="582759"/>
                </a:cubicBezTo>
                <a:lnTo>
                  <a:pt x="79160" y="582759"/>
                </a:lnTo>
                <a:cubicBezTo>
                  <a:pt x="29136" y="522313"/>
                  <a:pt x="0" y="444579"/>
                  <a:pt x="0" y="360040"/>
                </a:cubicBezTo>
                <a:cubicBezTo>
                  <a:pt x="0" y="161195"/>
                  <a:pt x="161195" y="0"/>
                  <a:pt x="3600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スライド番号プレースホルダー 5"/>
          <p:cNvSpPr>
            <a:spLocks noGrp="1"/>
          </p:cNvSpPr>
          <p:nvPr>
            <p:ph type="sldNum" sz="quarter" idx="4"/>
          </p:nvPr>
        </p:nvSpPr>
        <p:spPr>
          <a:xfrm>
            <a:off x="8576330"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202004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par>
                                <p:cTn id="8" presetID="2" presetClass="entr" presetSubtype="6" decel="100000" fill="hold" grpId="1" nodeType="withEffect">
                                  <p:stCondLst>
                                    <p:cond delay="3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400" fill="hold"/>
                                        <p:tgtEl>
                                          <p:spTgt spid="6"/>
                                        </p:tgtEl>
                                        <p:attrNameLst>
                                          <p:attrName>ppt_x</p:attrName>
                                        </p:attrNameLst>
                                      </p:cBhvr>
                                      <p:tavLst>
                                        <p:tav tm="0">
                                          <p:val>
                                            <p:strVal val="1+#ppt_w/2"/>
                                          </p:val>
                                        </p:tav>
                                        <p:tav tm="100000">
                                          <p:val>
                                            <p:strVal val="#ppt_x"/>
                                          </p:val>
                                        </p:tav>
                                      </p:tavLst>
                                    </p:anim>
                                    <p:anim calcmode="lin" valueType="num">
                                      <p:cBhvr additive="base">
                                        <p:cTn id="11" dur="400" fill="hold"/>
                                        <p:tgtEl>
                                          <p:spTgt spid="6"/>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4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400"/>
                                        <p:tgtEl>
                                          <p:spTgt spid="7"/>
                                        </p:tgtEl>
                                      </p:cBhvr>
                                    </p:animEffect>
                                  </p:childTnLst>
                                </p:cTn>
                              </p:par>
                              <p:par>
                                <p:cTn id="15" presetID="2" presetClass="entr" presetSubtype="6" decel="100000" fill="hold" grpId="1" nodeType="withEffect">
                                  <p:stCondLst>
                                    <p:cond delay="4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400" fill="hold"/>
                                        <p:tgtEl>
                                          <p:spTgt spid="7"/>
                                        </p:tgtEl>
                                        <p:attrNameLst>
                                          <p:attrName>ppt_x</p:attrName>
                                        </p:attrNameLst>
                                      </p:cBhvr>
                                      <p:tavLst>
                                        <p:tav tm="0">
                                          <p:val>
                                            <p:strVal val="1+#ppt_w/2"/>
                                          </p:val>
                                        </p:tav>
                                        <p:tav tm="100000">
                                          <p:val>
                                            <p:strVal val="#ppt_x"/>
                                          </p:val>
                                        </p:tav>
                                      </p:tavLst>
                                    </p:anim>
                                    <p:anim calcmode="lin" valueType="num">
                                      <p:cBhvr additive="base">
                                        <p:cTn id="18" dur="400" fill="hold"/>
                                        <p:tgtEl>
                                          <p:spTgt spid="7"/>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6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400"/>
                                        <p:tgtEl>
                                          <p:spTgt spid="5"/>
                                        </p:tgtEl>
                                      </p:cBhvr>
                                    </p:animEffect>
                                  </p:childTnLst>
                                </p:cTn>
                              </p:par>
                              <p:par>
                                <p:cTn id="22" presetID="2" presetClass="entr" presetSubtype="6" decel="100000" fill="hold" grpId="1" nodeType="withEffect">
                                  <p:stCondLst>
                                    <p:cond delay="60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400" fill="hold"/>
                                        <p:tgtEl>
                                          <p:spTgt spid="5"/>
                                        </p:tgtEl>
                                        <p:attrNameLst>
                                          <p:attrName>ppt_x</p:attrName>
                                        </p:attrNameLst>
                                      </p:cBhvr>
                                      <p:tavLst>
                                        <p:tav tm="0">
                                          <p:val>
                                            <p:strVal val="1+#ppt_w/2"/>
                                          </p:val>
                                        </p:tav>
                                        <p:tav tm="100000">
                                          <p:val>
                                            <p:strVal val="#ppt_x"/>
                                          </p:val>
                                        </p:tav>
                                      </p:tavLst>
                                    </p:anim>
                                    <p:anim calcmode="lin" valueType="num">
                                      <p:cBhvr additive="base">
                                        <p:cTn id="25" dur="400" fill="hold"/>
                                        <p:tgtEl>
                                          <p:spTgt spid="5"/>
                                        </p:tgtEl>
                                        <p:attrNameLst>
                                          <p:attrName>ppt_y</p:attrName>
                                        </p:attrNameLst>
                                      </p:cBhvr>
                                      <p:tavLst>
                                        <p:tav tm="0">
                                          <p:val>
                                            <p:strVal val="1+#ppt_h/2"/>
                                          </p:val>
                                        </p:tav>
                                        <p:tav tm="100000">
                                          <p:val>
                                            <p:strVal val="#ppt_y"/>
                                          </p:val>
                                        </p:tav>
                                      </p:tavLst>
                                    </p:anim>
                                  </p:childTnLst>
                                </p:cTn>
                              </p:par>
                              <p:par>
                                <p:cTn id="26" presetID="10" presetClass="entr" presetSubtype="0" fill="hold" grpId="0" nodeType="withEffect">
                                  <p:stCondLst>
                                    <p:cond delay="9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90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1400"/>
                            </p:stCondLst>
                            <p:childTnLst>
                              <p:par>
                                <p:cTn id="33" presetID="16" presetClass="entr" presetSubtype="37"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out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animBg="1"/>
      <p:bldP spid="5" grpId="1" animBg="1"/>
      <p:bldP spid="6" grpId="0" animBg="1"/>
      <p:bldP spid="6" grpId="1" animBg="1"/>
      <p:bldP spid="7" grpId="0" animBg="1"/>
      <p:bldP spid="7" grpId="1" animBg="1"/>
      <p:bldP spid="8" grpId="0"/>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 Column - Horizontal">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467188" y="2420888"/>
            <a:ext cx="8214307" cy="720080"/>
          </a:xfrm>
        </p:spPr>
        <p:txBody>
          <a:bodyPr anchor="ctr">
            <a:normAutofit/>
          </a:bodyPr>
          <a:lstStyle>
            <a:lvl1pPr algn="ctr">
              <a:defRPr sz="2250">
                <a:solidFill>
                  <a:srgbClr val="525252"/>
                </a:solidFill>
                <a:latin typeface="+mj-lt"/>
              </a:defRPr>
            </a:lvl1pPr>
          </a:lstStyle>
          <a:p>
            <a:pPr lvl="0"/>
            <a:r>
              <a:rPr lang="en-US" dirty="0"/>
              <a:t>Text Here</a:t>
            </a:r>
          </a:p>
        </p:txBody>
      </p:sp>
      <p:sp>
        <p:nvSpPr>
          <p:cNvPr id="6" name="テキスト プレースホルダー 5"/>
          <p:cNvSpPr>
            <a:spLocks noGrp="1"/>
          </p:cNvSpPr>
          <p:nvPr>
            <p:ph type="body" sz="quarter" idx="14" hasCustomPrompt="1"/>
          </p:nvPr>
        </p:nvSpPr>
        <p:spPr>
          <a:xfrm>
            <a:off x="471870" y="3275880"/>
            <a:ext cx="8209624" cy="1833307"/>
          </a:xfrm>
        </p:spPr>
        <p:txBody>
          <a:bodyPr>
            <a:normAutofit/>
          </a:bodyPr>
          <a:lstStyle>
            <a:lvl1pPr algn="ctr">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Tree>
    <p:extLst>
      <p:ext uri="{BB962C8B-B14F-4D97-AF65-F5344CB8AC3E}">
        <p14:creationId xmlns:p14="http://schemas.microsoft.com/office/powerpoint/2010/main" val="304439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0"/>
                                  </p:stCondLst>
                                  <p:iterate type="wd">
                                    <p:tmPct val="10000"/>
                                  </p:iterate>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4" decel="100000" fill="hold" grpId="0"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additive="base">
                                        <p:cTn id="2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 Column - Horizontal">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2" y="2047786"/>
            <a:ext cx="3312655" cy="315995"/>
          </a:xfrm>
          <a:prstGeom prst="rect">
            <a:avLst/>
          </a:prstGeom>
        </p:spPr>
      </p:pic>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467189" y="1652803"/>
            <a:ext cx="3968133" cy="720080"/>
          </a:xfrm>
        </p:spPr>
        <p:txBody>
          <a:bodyPr anchor="ctr">
            <a:normAutofit/>
          </a:bodyPr>
          <a:lstStyle>
            <a:lvl1pPr algn="l">
              <a:defRPr sz="2250">
                <a:solidFill>
                  <a:srgbClr val="525252"/>
                </a:solidFill>
                <a:latin typeface="+mj-lt"/>
              </a:defRPr>
            </a:lvl1pPr>
          </a:lstStyle>
          <a:p>
            <a:pPr lvl="0"/>
            <a:r>
              <a:rPr lang="en-US" dirty="0"/>
              <a:t>Text Here</a:t>
            </a:r>
          </a:p>
        </p:txBody>
      </p:sp>
      <p:sp>
        <p:nvSpPr>
          <p:cNvPr id="6" name="テキスト プレースホルダー 5"/>
          <p:cNvSpPr>
            <a:spLocks noGrp="1"/>
          </p:cNvSpPr>
          <p:nvPr>
            <p:ph type="body" sz="quarter" idx="14" hasCustomPrompt="1"/>
          </p:nvPr>
        </p:nvSpPr>
        <p:spPr>
          <a:xfrm>
            <a:off x="471871" y="2507797"/>
            <a:ext cx="3963607" cy="2553387"/>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0022" y="2893545"/>
            <a:ext cx="3312655" cy="315995"/>
          </a:xfrm>
          <a:prstGeom prst="rect">
            <a:avLst/>
          </a:prstGeom>
        </p:spPr>
      </p:pic>
      <p:sp>
        <p:nvSpPr>
          <p:cNvPr id="10" name="テキスト プレースホルダー 22"/>
          <p:cNvSpPr>
            <a:spLocks noGrp="1"/>
          </p:cNvSpPr>
          <p:nvPr>
            <p:ph type="body" sz="quarter" idx="15" hasCustomPrompt="1"/>
          </p:nvPr>
        </p:nvSpPr>
        <p:spPr>
          <a:xfrm>
            <a:off x="4716029" y="2498562"/>
            <a:ext cx="3968133" cy="720080"/>
          </a:xfrm>
        </p:spPr>
        <p:txBody>
          <a:bodyPr anchor="ctr">
            <a:normAutofit/>
          </a:bodyPr>
          <a:lstStyle>
            <a:lvl1pPr algn="l">
              <a:defRPr sz="2250">
                <a:solidFill>
                  <a:srgbClr val="525252"/>
                </a:solidFill>
                <a:latin typeface="+mj-lt"/>
              </a:defRPr>
            </a:lvl1pPr>
          </a:lstStyle>
          <a:p>
            <a:pPr lvl="0"/>
            <a:r>
              <a:rPr lang="en-US" dirty="0"/>
              <a:t>Text Here</a:t>
            </a:r>
          </a:p>
        </p:txBody>
      </p:sp>
      <p:sp>
        <p:nvSpPr>
          <p:cNvPr id="11" name="テキスト プレースホルダー 5"/>
          <p:cNvSpPr>
            <a:spLocks noGrp="1"/>
          </p:cNvSpPr>
          <p:nvPr>
            <p:ph type="body" sz="quarter" idx="16" hasCustomPrompt="1"/>
          </p:nvPr>
        </p:nvSpPr>
        <p:spPr>
          <a:xfrm>
            <a:off x="4720712" y="3353556"/>
            <a:ext cx="3963607" cy="2553387"/>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309385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0"/>
                                  </p:stCondLst>
                                  <p:iterate type="wd">
                                    <p:tmPct val="10000"/>
                                  </p:iterate>
                                  <p:childTnLst>
                                    <p:set>
                                      <p:cBhvr>
                                        <p:cTn id="27" dur="1" fill="hold">
                                          <p:stCondLst>
                                            <p:cond delay="0"/>
                                          </p:stCondLst>
                                        </p:cTn>
                                        <p:tgtEl>
                                          <p:spTgt spid="23">
                                            <p:txEl>
                                              <p:pRg st="0" end="0"/>
                                            </p:txEl>
                                          </p:spTgt>
                                        </p:tgtEl>
                                        <p:attrNameLst>
                                          <p:attrName>style.visibility</p:attrName>
                                        </p:attrNameLst>
                                      </p:cBhvr>
                                      <p:to>
                                        <p:strVal val="visible"/>
                                      </p:to>
                                    </p:set>
                                    <p:anim calcmode="lin" valueType="num">
                                      <p:cBhvr additive="base">
                                        <p:cTn id="28"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3">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 calcmode="lin" valueType="num">
                                      <p:cBhvr additive="base">
                                        <p:cTn id="3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300"/>
                            </p:stCondLst>
                            <p:childTnLst>
                              <p:par>
                                <p:cTn id="35" presetID="2" presetClass="entr" presetSubtype="8" decel="100000" fill="hold" nodeType="afterEffect">
                                  <p:stCondLst>
                                    <p:cond delay="50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500"/>
                                  </p:stCondLst>
                                  <p:iterate type="wd">
                                    <p:tmPct val="10000"/>
                                  </p:iterate>
                                  <p:childTnLst>
                                    <p:set>
                                      <p:cBhvr>
                                        <p:cTn id="40" dur="1" fill="hold">
                                          <p:stCondLst>
                                            <p:cond delay="0"/>
                                          </p:stCondLst>
                                        </p:cTn>
                                        <p:tgtEl>
                                          <p:spTgt spid="10">
                                            <p:txEl>
                                              <p:pRg st="0" end="0"/>
                                            </p:txEl>
                                          </p:spTgt>
                                        </p:tgtEl>
                                        <p:attrNameLst>
                                          <p:attrName>style.visibility</p:attrName>
                                        </p:attrNameLst>
                                      </p:cBhvr>
                                      <p:to>
                                        <p:strVal val="visible"/>
                                      </p:to>
                                    </p:set>
                                    <p:anim calcmode="lin" valueType="num">
                                      <p:cBhvr additive="base">
                                        <p:cTn id="41"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0">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500"/>
                                  </p:stCondLst>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additive="base">
                                        <p:cTn id="4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P spid="10" grpId="0" build="p">
        <p:tmplLst>
          <p:tmpl lvl="1">
            <p:tnLst>
              <p:par>
                <p:cTn presetID="2" presetClass="entr" presetSubtype="2" decel="100000" fill="hold" nodeType="withEffect">
                  <p:stCondLst>
                    <p:cond delay="500"/>
                  </p:stCondLst>
                  <p:iterate type="wd">
                    <p:tmPct val="10000"/>
                  </p:iterate>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4" decel="10000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0" y="1951773"/>
            <a:ext cx="2484492" cy="236996"/>
          </a:xfrm>
          <a:prstGeom prst="rect">
            <a:avLst/>
          </a:prstGeom>
        </p:spPr>
      </p:pic>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467188" y="1556792"/>
            <a:ext cx="2446592" cy="720080"/>
          </a:xfrm>
        </p:spPr>
        <p:txBody>
          <a:bodyPr anchor="ctr">
            <a:normAutofit/>
          </a:bodyPr>
          <a:lstStyle>
            <a:lvl1pPr algn="l">
              <a:defRPr sz="2250">
                <a:solidFill>
                  <a:srgbClr val="525252"/>
                </a:solidFill>
                <a:latin typeface="+mj-lt"/>
              </a:defRPr>
            </a:lvl1pPr>
          </a:lstStyle>
          <a:p>
            <a:pPr lvl="0"/>
            <a:r>
              <a:rPr lang="en-US" dirty="0"/>
              <a:t>Text Here</a:t>
            </a:r>
          </a:p>
        </p:txBody>
      </p:sp>
      <p:sp>
        <p:nvSpPr>
          <p:cNvPr id="6" name="テキスト プレースホルダー 5"/>
          <p:cNvSpPr>
            <a:spLocks noGrp="1"/>
          </p:cNvSpPr>
          <p:nvPr>
            <p:ph type="body" sz="quarter" idx="14" hasCustomPrompt="1"/>
          </p:nvPr>
        </p:nvSpPr>
        <p:spPr>
          <a:xfrm>
            <a:off x="471871" y="2267770"/>
            <a:ext cx="2443802" cy="1497269"/>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3093" y="1951773"/>
            <a:ext cx="2484492" cy="236996"/>
          </a:xfrm>
          <a:prstGeom prst="rect">
            <a:avLst/>
          </a:prstGeom>
        </p:spPr>
      </p:pic>
      <p:sp>
        <p:nvSpPr>
          <p:cNvPr id="13" name="テキスト プレースホルダー 22"/>
          <p:cNvSpPr>
            <a:spLocks noGrp="1"/>
          </p:cNvSpPr>
          <p:nvPr>
            <p:ph type="body" sz="quarter" idx="15" hasCustomPrompt="1"/>
          </p:nvPr>
        </p:nvSpPr>
        <p:spPr>
          <a:xfrm>
            <a:off x="3349102" y="1556792"/>
            <a:ext cx="2446592" cy="720080"/>
          </a:xfrm>
        </p:spPr>
        <p:txBody>
          <a:bodyPr anchor="ctr">
            <a:normAutofit/>
          </a:bodyPr>
          <a:lstStyle>
            <a:lvl1pPr algn="l">
              <a:defRPr sz="2250">
                <a:solidFill>
                  <a:srgbClr val="525252"/>
                </a:solidFill>
                <a:latin typeface="+mj-lt"/>
              </a:defRPr>
            </a:lvl1pPr>
          </a:lstStyle>
          <a:p>
            <a:pPr lvl="0"/>
            <a:r>
              <a:rPr lang="en-US" dirty="0"/>
              <a:t>Text Here</a:t>
            </a:r>
          </a:p>
        </p:txBody>
      </p:sp>
      <p:sp>
        <p:nvSpPr>
          <p:cNvPr id="14" name="テキスト プレースホルダー 5"/>
          <p:cNvSpPr>
            <a:spLocks noGrp="1"/>
          </p:cNvSpPr>
          <p:nvPr>
            <p:ph type="body" sz="quarter" idx="16" hasCustomPrompt="1"/>
          </p:nvPr>
        </p:nvSpPr>
        <p:spPr>
          <a:xfrm>
            <a:off x="3353784" y="2267770"/>
            <a:ext cx="2443802" cy="1497269"/>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15" name="図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2320" y="1951773"/>
            <a:ext cx="2484492" cy="236996"/>
          </a:xfrm>
          <a:prstGeom prst="rect">
            <a:avLst/>
          </a:prstGeom>
        </p:spPr>
      </p:pic>
      <p:sp>
        <p:nvSpPr>
          <p:cNvPr id="16" name="テキスト プレースホルダー 22"/>
          <p:cNvSpPr>
            <a:spLocks noGrp="1"/>
          </p:cNvSpPr>
          <p:nvPr>
            <p:ph type="body" sz="quarter" idx="17" hasCustomPrompt="1"/>
          </p:nvPr>
        </p:nvSpPr>
        <p:spPr>
          <a:xfrm>
            <a:off x="6228328" y="1556792"/>
            <a:ext cx="2446592" cy="720080"/>
          </a:xfrm>
        </p:spPr>
        <p:txBody>
          <a:bodyPr anchor="ctr">
            <a:normAutofit/>
          </a:bodyPr>
          <a:lstStyle>
            <a:lvl1pPr algn="l">
              <a:defRPr sz="2250">
                <a:solidFill>
                  <a:srgbClr val="525252"/>
                </a:solidFill>
                <a:latin typeface="+mj-lt"/>
              </a:defRPr>
            </a:lvl1pPr>
          </a:lstStyle>
          <a:p>
            <a:pPr lvl="0"/>
            <a:r>
              <a:rPr lang="en-US" dirty="0"/>
              <a:t>Text Here</a:t>
            </a:r>
          </a:p>
        </p:txBody>
      </p:sp>
      <p:sp>
        <p:nvSpPr>
          <p:cNvPr id="17" name="テキスト プレースホルダー 5"/>
          <p:cNvSpPr>
            <a:spLocks noGrp="1"/>
          </p:cNvSpPr>
          <p:nvPr>
            <p:ph type="body" sz="quarter" idx="18" hasCustomPrompt="1"/>
          </p:nvPr>
        </p:nvSpPr>
        <p:spPr>
          <a:xfrm>
            <a:off x="6233011" y="2267770"/>
            <a:ext cx="2443802" cy="1497269"/>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29" name="図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0" y="4400045"/>
            <a:ext cx="2484492" cy="236996"/>
          </a:xfrm>
          <a:prstGeom prst="rect">
            <a:avLst/>
          </a:prstGeom>
        </p:spPr>
      </p:pic>
      <p:sp>
        <p:nvSpPr>
          <p:cNvPr id="30" name="テキスト プレースホルダー 22"/>
          <p:cNvSpPr>
            <a:spLocks noGrp="1"/>
          </p:cNvSpPr>
          <p:nvPr>
            <p:ph type="body" sz="quarter" idx="19" hasCustomPrompt="1"/>
          </p:nvPr>
        </p:nvSpPr>
        <p:spPr>
          <a:xfrm>
            <a:off x="467188" y="4005064"/>
            <a:ext cx="2446592" cy="720080"/>
          </a:xfrm>
        </p:spPr>
        <p:txBody>
          <a:bodyPr anchor="ctr">
            <a:normAutofit/>
          </a:bodyPr>
          <a:lstStyle>
            <a:lvl1pPr algn="l">
              <a:defRPr sz="2250">
                <a:solidFill>
                  <a:srgbClr val="525252"/>
                </a:solidFill>
                <a:latin typeface="+mj-lt"/>
              </a:defRPr>
            </a:lvl1pPr>
          </a:lstStyle>
          <a:p>
            <a:pPr lvl="0"/>
            <a:r>
              <a:rPr lang="en-US" dirty="0"/>
              <a:t>Text Here</a:t>
            </a:r>
          </a:p>
        </p:txBody>
      </p:sp>
      <p:sp>
        <p:nvSpPr>
          <p:cNvPr id="31" name="テキスト プレースホルダー 5"/>
          <p:cNvSpPr>
            <a:spLocks noGrp="1"/>
          </p:cNvSpPr>
          <p:nvPr>
            <p:ph type="body" sz="quarter" idx="20" hasCustomPrompt="1"/>
          </p:nvPr>
        </p:nvSpPr>
        <p:spPr>
          <a:xfrm>
            <a:off x="471871" y="4716042"/>
            <a:ext cx="2443802" cy="1497269"/>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2" name="図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3093" y="4400045"/>
            <a:ext cx="2484492" cy="236996"/>
          </a:xfrm>
          <a:prstGeom prst="rect">
            <a:avLst/>
          </a:prstGeom>
        </p:spPr>
      </p:pic>
      <p:sp>
        <p:nvSpPr>
          <p:cNvPr id="33" name="テキスト プレースホルダー 22"/>
          <p:cNvSpPr>
            <a:spLocks noGrp="1"/>
          </p:cNvSpPr>
          <p:nvPr>
            <p:ph type="body" sz="quarter" idx="21" hasCustomPrompt="1"/>
          </p:nvPr>
        </p:nvSpPr>
        <p:spPr>
          <a:xfrm>
            <a:off x="3349102" y="4005064"/>
            <a:ext cx="2446592" cy="720080"/>
          </a:xfrm>
        </p:spPr>
        <p:txBody>
          <a:bodyPr anchor="ctr">
            <a:normAutofit/>
          </a:bodyPr>
          <a:lstStyle>
            <a:lvl1pPr algn="l">
              <a:defRPr sz="2250">
                <a:solidFill>
                  <a:srgbClr val="525252"/>
                </a:solidFill>
                <a:latin typeface="+mj-lt"/>
              </a:defRPr>
            </a:lvl1pPr>
          </a:lstStyle>
          <a:p>
            <a:pPr lvl="0"/>
            <a:r>
              <a:rPr lang="en-US" dirty="0"/>
              <a:t>Text Here</a:t>
            </a:r>
          </a:p>
        </p:txBody>
      </p:sp>
      <p:sp>
        <p:nvSpPr>
          <p:cNvPr id="34" name="テキスト プレースホルダー 5"/>
          <p:cNvSpPr>
            <a:spLocks noGrp="1"/>
          </p:cNvSpPr>
          <p:nvPr>
            <p:ph type="body" sz="quarter" idx="22" hasCustomPrompt="1"/>
          </p:nvPr>
        </p:nvSpPr>
        <p:spPr>
          <a:xfrm>
            <a:off x="3353784" y="4716042"/>
            <a:ext cx="2443802" cy="1497269"/>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5" name="図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2320" y="4400045"/>
            <a:ext cx="2484492" cy="236996"/>
          </a:xfrm>
          <a:prstGeom prst="rect">
            <a:avLst/>
          </a:prstGeom>
        </p:spPr>
      </p:pic>
      <p:sp>
        <p:nvSpPr>
          <p:cNvPr id="36" name="テキスト プレースホルダー 22"/>
          <p:cNvSpPr>
            <a:spLocks noGrp="1"/>
          </p:cNvSpPr>
          <p:nvPr>
            <p:ph type="body" sz="quarter" idx="23" hasCustomPrompt="1"/>
          </p:nvPr>
        </p:nvSpPr>
        <p:spPr>
          <a:xfrm>
            <a:off x="6228328" y="4005064"/>
            <a:ext cx="2446592" cy="720080"/>
          </a:xfrm>
        </p:spPr>
        <p:txBody>
          <a:bodyPr anchor="ctr">
            <a:normAutofit/>
          </a:bodyPr>
          <a:lstStyle>
            <a:lvl1pPr algn="l">
              <a:defRPr sz="2250">
                <a:solidFill>
                  <a:srgbClr val="525252"/>
                </a:solidFill>
                <a:latin typeface="+mj-lt"/>
              </a:defRPr>
            </a:lvl1pPr>
          </a:lstStyle>
          <a:p>
            <a:pPr lvl="0"/>
            <a:r>
              <a:rPr lang="en-US" dirty="0"/>
              <a:t>Text Here</a:t>
            </a:r>
          </a:p>
        </p:txBody>
      </p:sp>
      <p:sp>
        <p:nvSpPr>
          <p:cNvPr id="37" name="テキスト プレースホルダー 5"/>
          <p:cNvSpPr>
            <a:spLocks noGrp="1"/>
          </p:cNvSpPr>
          <p:nvPr>
            <p:ph type="body" sz="quarter" idx="24" hasCustomPrompt="1"/>
          </p:nvPr>
        </p:nvSpPr>
        <p:spPr>
          <a:xfrm>
            <a:off x="6233011" y="4716042"/>
            <a:ext cx="2443802" cy="1497269"/>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129569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 calcmode="lin" valueType="num">
                                      <p:cBhvr additive="base">
                                        <p:cTn id="28"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3">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 calcmode="lin" valueType="num">
                                      <p:cBhvr additive="base">
                                        <p:cTn id="3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250"/>
                            </p:stCondLst>
                            <p:childTnLst>
                              <p:par>
                                <p:cTn id="35" presetID="2" presetClass="entr" presetSubtype="8" decel="100000" fill="hold" nodeType="afterEffect">
                                  <p:stCondLst>
                                    <p:cond delay="25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0-#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250"/>
                                  </p:stCondLst>
                                  <p:childTnLst>
                                    <p:set>
                                      <p:cBhvr>
                                        <p:cTn id="40" dur="1" fill="hold">
                                          <p:stCondLst>
                                            <p:cond delay="0"/>
                                          </p:stCondLst>
                                        </p:cTn>
                                        <p:tgtEl>
                                          <p:spTgt spid="13">
                                            <p:txEl>
                                              <p:pRg st="0" end="0"/>
                                            </p:txEl>
                                          </p:spTgt>
                                        </p:tgtEl>
                                        <p:attrNameLst>
                                          <p:attrName>style.visibility</p:attrName>
                                        </p:attrNameLst>
                                      </p:cBhvr>
                                      <p:to>
                                        <p:strVal val="visible"/>
                                      </p:to>
                                    </p:set>
                                    <p:anim calcmode="lin" valueType="num">
                                      <p:cBhvr additive="base">
                                        <p:cTn id="41"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3">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250"/>
                                  </p:stCondLst>
                                  <p:childTnLst>
                                    <p:set>
                                      <p:cBhvr>
                                        <p:cTn id="44" dur="1" fill="hold">
                                          <p:stCondLst>
                                            <p:cond delay="0"/>
                                          </p:stCondLst>
                                        </p:cTn>
                                        <p:tgtEl>
                                          <p:spTgt spid="14">
                                            <p:txEl>
                                              <p:pRg st="0" end="0"/>
                                            </p:txEl>
                                          </p:spTgt>
                                        </p:tgtEl>
                                        <p:attrNameLst>
                                          <p:attrName>style.visibility</p:attrName>
                                        </p:attrNameLst>
                                      </p:cBhvr>
                                      <p:to>
                                        <p:strVal val="visible"/>
                                      </p:to>
                                    </p:set>
                                    <p:anim calcmode="lin" valueType="num">
                                      <p:cBhvr additive="base">
                                        <p:cTn id="4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2000"/>
                            </p:stCondLst>
                            <p:childTnLst>
                              <p:par>
                                <p:cTn id="48" presetID="2" presetClass="entr" presetSubtype="8" decel="100000" fill="hold" nodeType="afterEffect">
                                  <p:stCondLst>
                                    <p:cond delay="25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0-#ppt_w/2"/>
                                          </p:val>
                                        </p:tav>
                                        <p:tav tm="100000">
                                          <p:val>
                                            <p:strVal val="#ppt_x"/>
                                          </p:val>
                                        </p:tav>
                                      </p:tavLst>
                                    </p:anim>
                                    <p:anim calcmode="lin" valueType="num">
                                      <p:cBhvr additive="base">
                                        <p:cTn id="51" dur="500" fill="hold"/>
                                        <p:tgtEl>
                                          <p:spTgt spid="15"/>
                                        </p:tgtEl>
                                        <p:attrNameLst>
                                          <p:attrName>ppt_y</p:attrName>
                                        </p:attrNameLst>
                                      </p:cBhvr>
                                      <p:tavLst>
                                        <p:tav tm="0">
                                          <p:val>
                                            <p:strVal val="#ppt_y"/>
                                          </p:val>
                                        </p:tav>
                                        <p:tav tm="100000">
                                          <p:val>
                                            <p:strVal val="#ppt_y"/>
                                          </p:val>
                                        </p:tav>
                                      </p:tavLst>
                                    </p:anim>
                                  </p:childTnLst>
                                </p:cTn>
                              </p:par>
                              <p:par>
                                <p:cTn id="52" presetID="2" presetClass="entr" presetSubtype="2" decel="100000" fill="hold" grpId="0" nodeType="withEffect">
                                  <p:stCondLst>
                                    <p:cond delay="250"/>
                                  </p:stCondLst>
                                  <p:childTnLst>
                                    <p:set>
                                      <p:cBhvr>
                                        <p:cTn id="53" dur="1" fill="hold">
                                          <p:stCondLst>
                                            <p:cond delay="0"/>
                                          </p:stCondLst>
                                        </p:cTn>
                                        <p:tgtEl>
                                          <p:spTgt spid="16">
                                            <p:txEl>
                                              <p:pRg st="0" end="0"/>
                                            </p:txEl>
                                          </p:spTgt>
                                        </p:tgtEl>
                                        <p:attrNameLst>
                                          <p:attrName>style.visibility</p:attrName>
                                        </p:attrNameLst>
                                      </p:cBhvr>
                                      <p:to>
                                        <p:strVal val="visible"/>
                                      </p:to>
                                    </p:set>
                                    <p:anim calcmode="lin" valueType="num">
                                      <p:cBhvr additive="base">
                                        <p:cTn id="54"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16">
                                            <p:txEl>
                                              <p:pRg st="0" end="0"/>
                                            </p:txEl>
                                          </p:spTgt>
                                        </p:tgtEl>
                                        <p:attrNameLst>
                                          <p:attrName>ppt_y</p:attrName>
                                        </p:attrNameLst>
                                      </p:cBhvr>
                                      <p:tavLst>
                                        <p:tav tm="0">
                                          <p:val>
                                            <p:strVal val="#ppt_y"/>
                                          </p:val>
                                        </p:tav>
                                        <p:tav tm="100000">
                                          <p:val>
                                            <p:strVal val="#ppt_y"/>
                                          </p:val>
                                        </p:tav>
                                      </p:tavLst>
                                    </p:anim>
                                  </p:childTnLst>
                                </p:cTn>
                              </p:par>
                              <p:par>
                                <p:cTn id="56" presetID="2" presetClass="entr" presetSubtype="4" decel="100000" fill="hold" grpId="0" nodeType="withEffect">
                                  <p:stCondLst>
                                    <p:cond delay="250"/>
                                  </p:stCondLst>
                                  <p:childTnLst>
                                    <p:set>
                                      <p:cBhvr>
                                        <p:cTn id="57" dur="1" fill="hold">
                                          <p:stCondLst>
                                            <p:cond delay="0"/>
                                          </p:stCondLst>
                                        </p:cTn>
                                        <p:tgtEl>
                                          <p:spTgt spid="17">
                                            <p:txEl>
                                              <p:pRg st="0" end="0"/>
                                            </p:txEl>
                                          </p:spTgt>
                                        </p:tgtEl>
                                        <p:attrNameLst>
                                          <p:attrName>style.visibility</p:attrName>
                                        </p:attrNameLst>
                                      </p:cBhvr>
                                      <p:to>
                                        <p:strVal val="visible"/>
                                      </p:to>
                                    </p:set>
                                    <p:anim calcmode="lin" valueType="num">
                                      <p:cBhvr additive="base">
                                        <p:cTn id="58"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2750"/>
                            </p:stCondLst>
                            <p:childTnLst>
                              <p:par>
                                <p:cTn id="61" presetID="2" presetClass="entr" presetSubtype="8" decel="100000" fill="hold" nodeType="afterEffect">
                                  <p:stCondLst>
                                    <p:cond delay="25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0-#ppt_w/2"/>
                                          </p:val>
                                        </p:tav>
                                        <p:tav tm="100000">
                                          <p:val>
                                            <p:strVal val="#ppt_x"/>
                                          </p:val>
                                        </p:tav>
                                      </p:tavLst>
                                    </p:anim>
                                    <p:anim calcmode="lin" valueType="num">
                                      <p:cBhvr additive="base">
                                        <p:cTn id="64" dur="500" fill="hold"/>
                                        <p:tgtEl>
                                          <p:spTgt spid="29"/>
                                        </p:tgtEl>
                                        <p:attrNameLst>
                                          <p:attrName>ppt_y</p:attrName>
                                        </p:attrNameLst>
                                      </p:cBhvr>
                                      <p:tavLst>
                                        <p:tav tm="0">
                                          <p:val>
                                            <p:strVal val="#ppt_y"/>
                                          </p:val>
                                        </p:tav>
                                        <p:tav tm="100000">
                                          <p:val>
                                            <p:strVal val="#ppt_y"/>
                                          </p:val>
                                        </p:tav>
                                      </p:tavLst>
                                    </p:anim>
                                  </p:childTnLst>
                                </p:cTn>
                              </p:par>
                              <p:par>
                                <p:cTn id="65" presetID="2" presetClass="entr" presetSubtype="2" decel="100000" fill="hold" grpId="0" nodeType="withEffect">
                                  <p:stCondLst>
                                    <p:cond delay="250"/>
                                  </p:stCondLst>
                                  <p:childTnLst>
                                    <p:set>
                                      <p:cBhvr>
                                        <p:cTn id="66" dur="1" fill="hold">
                                          <p:stCondLst>
                                            <p:cond delay="0"/>
                                          </p:stCondLst>
                                        </p:cTn>
                                        <p:tgtEl>
                                          <p:spTgt spid="30">
                                            <p:txEl>
                                              <p:pRg st="0" end="0"/>
                                            </p:txEl>
                                          </p:spTgt>
                                        </p:tgtEl>
                                        <p:attrNameLst>
                                          <p:attrName>style.visibility</p:attrName>
                                        </p:attrNameLst>
                                      </p:cBhvr>
                                      <p:to>
                                        <p:strVal val="visible"/>
                                      </p:to>
                                    </p:set>
                                    <p:anim calcmode="lin" valueType="num">
                                      <p:cBhvr additive="base">
                                        <p:cTn id="67"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30">
                                            <p:txEl>
                                              <p:pRg st="0" end="0"/>
                                            </p:txEl>
                                          </p:spTgt>
                                        </p:tgtEl>
                                        <p:attrNameLst>
                                          <p:attrName>ppt_y</p:attrName>
                                        </p:attrNameLst>
                                      </p:cBhvr>
                                      <p:tavLst>
                                        <p:tav tm="0">
                                          <p:val>
                                            <p:strVal val="#ppt_y"/>
                                          </p:val>
                                        </p:tav>
                                        <p:tav tm="100000">
                                          <p:val>
                                            <p:strVal val="#ppt_y"/>
                                          </p:val>
                                        </p:tav>
                                      </p:tavLst>
                                    </p:anim>
                                  </p:childTnLst>
                                </p:cTn>
                              </p:par>
                              <p:par>
                                <p:cTn id="69" presetID="2" presetClass="entr" presetSubtype="4" decel="100000" fill="hold" grpId="0" nodeType="withEffect">
                                  <p:stCondLst>
                                    <p:cond delay="250"/>
                                  </p:stCondLst>
                                  <p:childTnLst>
                                    <p:set>
                                      <p:cBhvr>
                                        <p:cTn id="70" dur="1" fill="hold">
                                          <p:stCondLst>
                                            <p:cond delay="0"/>
                                          </p:stCondLst>
                                        </p:cTn>
                                        <p:tgtEl>
                                          <p:spTgt spid="31">
                                            <p:txEl>
                                              <p:pRg st="0" end="0"/>
                                            </p:txEl>
                                          </p:spTgt>
                                        </p:tgtEl>
                                        <p:attrNameLst>
                                          <p:attrName>style.visibility</p:attrName>
                                        </p:attrNameLst>
                                      </p:cBhvr>
                                      <p:to>
                                        <p:strVal val="visible"/>
                                      </p:to>
                                    </p:set>
                                    <p:anim calcmode="lin" valueType="num">
                                      <p:cBhvr additive="base">
                                        <p:cTn id="7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73" fill="hold">
                            <p:stCondLst>
                              <p:cond delay="3500"/>
                            </p:stCondLst>
                            <p:childTnLst>
                              <p:par>
                                <p:cTn id="74" presetID="2" presetClass="entr" presetSubtype="8" decel="100000" fill="hold" nodeType="afterEffect">
                                  <p:stCondLst>
                                    <p:cond delay="25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500" fill="hold"/>
                                        <p:tgtEl>
                                          <p:spTgt spid="32"/>
                                        </p:tgtEl>
                                        <p:attrNameLst>
                                          <p:attrName>ppt_x</p:attrName>
                                        </p:attrNameLst>
                                      </p:cBhvr>
                                      <p:tavLst>
                                        <p:tav tm="0">
                                          <p:val>
                                            <p:strVal val="0-#ppt_w/2"/>
                                          </p:val>
                                        </p:tav>
                                        <p:tav tm="100000">
                                          <p:val>
                                            <p:strVal val="#ppt_x"/>
                                          </p:val>
                                        </p:tav>
                                      </p:tavLst>
                                    </p:anim>
                                    <p:anim calcmode="lin" valueType="num">
                                      <p:cBhvr additive="base">
                                        <p:cTn id="77" dur="500" fill="hold"/>
                                        <p:tgtEl>
                                          <p:spTgt spid="32"/>
                                        </p:tgtEl>
                                        <p:attrNameLst>
                                          <p:attrName>ppt_y</p:attrName>
                                        </p:attrNameLst>
                                      </p:cBhvr>
                                      <p:tavLst>
                                        <p:tav tm="0">
                                          <p:val>
                                            <p:strVal val="#ppt_y"/>
                                          </p:val>
                                        </p:tav>
                                        <p:tav tm="100000">
                                          <p:val>
                                            <p:strVal val="#ppt_y"/>
                                          </p:val>
                                        </p:tav>
                                      </p:tavLst>
                                    </p:anim>
                                  </p:childTnLst>
                                </p:cTn>
                              </p:par>
                              <p:par>
                                <p:cTn id="78" presetID="2" presetClass="entr" presetSubtype="2" decel="100000" fill="hold" grpId="0" nodeType="withEffect">
                                  <p:stCondLst>
                                    <p:cond delay="250"/>
                                  </p:stCondLst>
                                  <p:childTnLst>
                                    <p:set>
                                      <p:cBhvr>
                                        <p:cTn id="79" dur="1" fill="hold">
                                          <p:stCondLst>
                                            <p:cond delay="0"/>
                                          </p:stCondLst>
                                        </p:cTn>
                                        <p:tgtEl>
                                          <p:spTgt spid="33">
                                            <p:txEl>
                                              <p:pRg st="0" end="0"/>
                                            </p:txEl>
                                          </p:spTgt>
                                        </p:tgtEl>
                                        <p:attrNameLst>
                                          <p:attrName>style.visibility</p:attrName>
                                        </p:attrNameLst>
                                      </p:cBhvr>
                                      <p:to>
                                        <p:strVal val="visible"/>
                                      </p:to>
                                    </p:set>
                                    <p:anim calcmode="lin" valueType="num">
                                      <p:cBhvr additive="base">
                                        <p:cTn id="80"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81" dur="500" fill="hold"/>
                                        <p:tgtEl>
                                          <p:spTgt spid="33">
                                            <p:txEl>
                                              <p:pRg st="0" end="0"/>
                                            </p:txEl>
                                          </p:spTgt>
                                        </p:tgtEl>
                                        <p:attrNameLst>
                                          <p:attrName>ppt_y</p:attrName>
                                        </p:attrNameLst>
                                      </p:cBhvr>
                                      <p:tavLst>
                                        <p:tav tm="0">
                                          <p:val>
                                            <p:strVal val="#ppt_y"/>
                                          </p:val>
                                        </p:tav>
                                        <p:tav tm="100000">
                                          <p:val>
                                            <p:strVal val="#ppt_y"/>
                                          </p:val>
                                        </p:tav>
                                      </p:tavLst>
                                    </p:anim>
                                  </p:childTnLst>
                                </p:cTn>
                              </p:par>
                              <p:par>
                                <p:cTn id="82" presetID="2" presetClass="entr" presetSubtype="4" decel="100000" fill="hold" grpId="0" nodeType="withEffect">
                                  <p:stCondLst>
                                    <p:cond delay="250"/>
                                  </p:stCondLst>
                                  <p:childTnLst>
                                    <p:set>
                                      <p:cBhvr>
                                        <p:cTn id="83" dur="1" fill="hold">
                                          <p:stCondLst>
                                            <p:cond delay="0"/>
                                          </p:stCondLst>
                                        </p:cTn>
                                        <p:tgtEl>
                                          <p:spTgt spid="34">
                                            <p:txEl>
                                              <p:pRg st="0" end="0"/>
                                            </p:txEl>
                                          </p:spTgt>
                                        </p:tgtEl>
                                        <p:attrNameLst>
                                          <p:attrName>style.visibility</p:attrName>
                                        </p:attrNameLst>
                                      </p:cBhvr>
                                      <p:to>
                                        <p:strVal val="visible"/>
                                      </p:to>
                                    </p:set>
                                    <p:anim calcmode="lin" valueType="num">
                                      <p:cBhvr additive="base">
                                        <p:cTn id="84"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par>
                          <p:cTn id="86" fill="hold">
                            <p:stCondLst>
                              <p:cond delay="4250"/>
                            </p:stCondLst>
                            <p:childTnLst>
                              <p:par>
                                <p:cTn id="87" presetID="2" presetClass="entr" presetSubtype="8" decel="100000" fill="hold" nodeType="afterEffect">
                                  <p:stCondLst>
                                    <p:cond delay="250"/>
                                  </p:stCondLst>
                                  <p:childTnLst>
                                    <p:set>
                                      <p:cBhvr>
                                        <p:cTn id="88" dur="1" fill="hold">
                                          <p:stCondLst>
                                            <p:cond delay="0"/>
                                          </p:stCondLst>
                                        </p:cTn>
                                        <p:tgtEl>
                                          <p:spTgt spid="35"/>
                                        </p:tgtEl>
                                        <p:attrNameLst>
                                          <p:attrName>style.visibility</p:attrName>
                                        </p:attrNameLst>
                                      </p:cBhvr>
                                      <p:to>
                                        <p:strVal val="visible"/>
                                      </p:to>
                                    </p:set>
                                    <p:anim calcmode="lin" valueType="num">
                                      <p:cBhvr additive="base">
                                        <p:cTn id="89" dur="500" fill="hold"/>
                                        <p:tgtEl>
                                          <p:spTgt spid="35"/>
                                        </p:tgtEl>
                                        <p:attrNameLst>
                                          <p:attrName>ppt_x</p:attrName>
                                        </p:attrNameLst>
                                      </p:cBhvr>
                                      <p:tavLst>
                                        <p:tav tm="0">
                                          <p:val>
                                            <p:strVal val="0-#ppt_w/2"/>
                                          </p:val>
                                        </p:tav>
                                        <p:tav tm="100000">
                                          <p:val>
                                            <p:strVal val="#ppt_x"/>
                                          </p:val>
                                        </p:tav>
                                      </p:tavLst>
                                    </p:anim>
                                    <p:anim calcmode="lin" valueType="num">
                                      <p:cBhvr additive="base">
                                        <p:cTn id="90" dur="500" fill="hold"/>
                                        <p:tgtEl>
                                          <p:spTgt spid="35"/>
                                        </p:tgtEl>
                                        <p:attrNameLst>
                                          <p:attrName>ppt_y</p:attrName>
                                        </p:attrNameLst>
                                      </p:cBhvr>
                                      <p:tavLst>
                                        <p:tav tm="0">
                                          <p:val>
                                            <p:strVal val="#ppt_y"/>
                                          </p:val>
                                        </p:tav>
                                        <p:tav tm="100000">
                                          <p:val>
                                            <p:strVal val="#ppt_y"/>
                                          </p:val>
                                        </p:tav>
                                      </p:tavLst>
                                    </p:anim>
                                  </p:childTnLst>
                                </p:cTn>
                              </p:par>
                              <p:par>
                                <p:cTn id="91" presetID="2" presetClass="entr" presetSubtype="2" decel="100000" fill="hold" grpId="0" nodeType="withEffect">
                                  <p:stCondLst>
                                    <p:cond delay="250"/>
                                  </p:stCondLst>
                                  <p:childTnLst>
                                    <p:set>
                                      <p:cBhvr>
                                        <p:cTn id="92" dur="1" fill="hold">
                                          <p:stCondLst>
                                            <p:cond delay="0"/>
                                          </p:stCondLst>
                                        </p:cTn>
                                        <p:tgtEl>
                                          <p:spTgt spid="36">
                                            <p:txEl>
                                              <p:pRg st="0" end="0"/>
                                            </p:txEl>
                                          </p:spTgt>
                                        </p:tgtEl>
                                        <p:attrNameLst>
                                          <p:attrName>style.visibility</p:attrName>
                                        </p:attrNameLst>
                                      </p:cBhvr>
                                      <p:to>
                                        <p:strVal val="visible"/>
                                      </p:to>
                                    </p:set>
                                    <p:anim calcmode="lin" valueType="num">
                                      <p:cBhvr additive="base">
                                        <p:cTn id="93" dur="50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94" dur="500" fill="hold"/>
                                        <p:tgtEl>
                                          <p:spTgt spid="36">
                                            <p:txEl>
                                              <p:pRg st="0" end="0"/>
                                            </p:txEl>
                                          </p:spTgt>
                                        </p:tgtEl>
                                        <p:attrNameLst>
                                          <p:attrName>ppt_y</p:attrName>
                                        </p:attrNameLst>
                                      </p:cBhvr>
                                      <p:tavLst>
                                        <p:tav tm="0">
                                          <p:val>
                                            <p:strVal val="#ppt_y"/>
                                          </p:val>
                                        </p:tav>
                                        <p:tav tm="100000">
                                          <p:val>
                                            <p:strVal val="#ppt_y"/>
                                          </p:val>
                                        </p:tav>
                                      </p:tavLst>
                                    </p:anim>
                                  </p:childTnLst>
                                </p:cTn>
                              </p:par>
                              <p:par>
                                <p:cTn id="95" presetID="2" presetClass="entr" presetSubtype="4" decel="100000" fill="hold" grpId="0" nodeType="withEffect">
                                  <p:stCondLst>
                                    <p:cond delay="250"/>
                                  </p:stCondLst>
                                  <p:childTnLst>
                                    <p:set>
                                      <p:cBhvr>
                                        <p:cTn id="96" dur="1" fill="hold">
                                          <p:stCondLst>
                                            <p:cond delay="0"/>
                                          </p:stCondLst>
                                        </p:cTn>
                                        <p:tgtEl>
                                          <p:spTgt spid="37">
                                            <p:txEl>
                                              <p:pRg st="0" end="0"/>
                                            </p:txEl>
                                          </p:spTgt>
                                        </p:tgtEl>
                                        <p:attrNameLst>
                                          <p:attrName>style.visibility</p:attrName>
                                        </p:attrNameLst>
                                      </p:cBhvr>
                                      <p:to>
                                        <p:strVal val="visible"/>
                                      </p:to>
                                    </p:set>
                                    <p:anim calcmode="lin" valueType="num">
                                      <p:cBhvr additive="base">
                                        <p:cTn id="97"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build="p">
        <p:tmplLst>
          <p:tmpl lvl="1">
            <p:tnLst>
              <p:par>
                <p:cTn presetID="2" presetClass="entr" presetSubtype="2"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4"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build="p">
        <p:tmplLst>
          <p:tmpl lvl="1">
            <p:tnLst>
              <p:par>
                <p:cTn presetID="2" presetClass="entr" presetSubtype="2" decel="10000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4" decel="100000" fill="hold" nodeType="withEffect">
                  <p:stCondLst>
                    <p:cond delay="25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30" grpId="0" build="p">
        <p:tmplLst>
          <p:tmpl lvl="1">
            <p:tnLst>
              <p:par>
                <p:cTn presetID="2" presetClass="entr" presetSubtype="2" decel="100000" fill="hold" nodeType="with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2" decel="100000"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2" presetClass="entr" presetSubtype="4" decel="100000"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2" decel="100000" fill="hold" nodeType="with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1+#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 Images - 3 Columns - Horizontal">
    <p:spTree>
      <p:nvGrpSpPr>
        <p:cNvPr id="1" name=""/>
        <p:cNvGrpSpPr/>
        <p:nvPr/>
      </p:nvGrpSpPr>
      <p:grpSpPr>
        <a:xfrm>
          <a:off x="0" y="0"/>
          <a:ext cx="0" cy="0"/>
          <a:chOff x="0" y="0"/>
          <a:chExt cx="0" cy="0"/>
        </a:xfrm>
      </p:grpSpPr>
      <p:sp>
        <p:nvSpPr>
          <p:cNvPr id="24" name="対角する 2 つの角を切り取った四角形 23"/>
          <p:cNvSpPr/>
          <p:nvPr userDrawn="1"/>
        </p:nvSpPr>
        <p:spPr>
          <a:xfrm rot="163596">
            <a:off x="695081" y="1464386"/>
            <a:ext cx="2194775" cy="1522908"/>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2963771" y="1556794"/>
            <a:ext cx="4825653" cy="537163"/>
          </a:xfrm>
        </p:spPr>
        <p:txBody>
          <a:bodyPr anchor="b">
            <a:normAutofit/>
          </a:bodyPr>
          <a:lstStyle>
            <a:lvl1pPr algn="l">
              <a:defRPr sz="1800">
                <a:solidFill>
                  <a:srgbClr val="525252"/>
                </a:solidFill>
                <a:latin typeface="+mj-lt"/>
              </a:defRPr>
            </a:lvl1pPr>
          </a:lstStyle>
          <a:p>
            <a:pPr lvl="0"/>
            <a:r>
              <a:rPr lang="en-US" dirty="0"/>
              <a:t>Text Here</a:t>
            </a:r>
          </a:p>
        </p:txBody>
      </p:sp>
      <p:sp>
        <p:nvSpPr>
          <p:cNvPr id="6" name="テキスト プレースホルダー 5"/>
          <p:cNvSpPr>
            <a:spLocks noGrp="1"/>
          </p:cNvSpPr>
          <p:nvPr>
            <p:ph type="body" sz="quarter" idx="14" hasCustomPrompt="1"/>
          </p:nvPr>
        </p:nvSpPr>
        <p:spPr>
          <a:xfrm>
            <a:off x="2968454" y="2036848"/>
            <a:ext cx="4821195" cy="921205"/>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15" name="対角する 2 つの角を切り取った四角形 14"/>
          <p:cNvSpPr/>
          <p:nvPr userDrawn="1"/>
        </p:nvSpPr>
        <p:spPr>
          <a:xfrm rot="21054230">
            <a:off x="543754" y="1586493"/>
            <a:ext cx="2194775" cy="1522908"/>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6" name="図プレースホルダー 8"/>
          <p:cNvSpPr>
            <a:spLocks noGrp="1"/>
          </p:cNvSpPr>
          <p:nvPr>
            <p:ph type="pic" sz="quarter" idx="16" hasCustomPrompt="1"/>
          </p:nvPr>
        </p:nvSpPr>
        <p:spPr>
          <a:xfrm rot="21432298">
            <a:off x="602646" y="1462063"/>
            <a:ext cx="2245344" cy="1557635"/>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25" name="対角する 2 つの角を切り取った四角形 24"/>
          <p:cNvSpPr/>
          <p:nvPr userDrawn="1"/>
        </p:nvSpPr>
        <p:spPr>
          <a:xfrm rot="163596">
            <a:off x="6172672" y="3105813"/>
            <a:ext cx="2194775" cy="1522908"/>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7" name="テキスト プレースホルダー 22"/>
          <p:cNvSpPr>
            <a:spLocks noGrp="1"/>
          </p:cNvSpPr>
          <p:nvPr>
            <p:ph type="body" sz="quarter" idx="17" hasCustomPrompt="1"/>
          </p:nvPr>
        </p:nvSpPr>
        <p:spPr>
          <a:xfrm>
            <a:off x="1055738" y="3198221"/>
            <a:ext cx="4825653" cy="537163"/>
          </a:xfrm>
        </p:spPr>
        <p:txBody>
          <a:bodyPr anchor="b">
            <a:normAutofit/>
          </a:bodyPr>
          <a:lstStyle>
            <a:lvl1pPr algn="r">
              <a:defRPr sz="1800">
                <a:solidFill>
                  <a:srgbClr val="525252"/>
                </a:solidFill>
                <a:latin typeface="+mj-lt"/>
              </a:defRPr>
            </a:lvl1pPr>
          </a:lstStyle>
          <a:p>
            <a:pPr lvl="0"/>
            <a:r>
              <a:rPr lang="en-US" dirty="0"/>
              <a:t>Text Here</a:t>
            </a:r>
          </a:p>
        </p:txBody>
      </p:sp>
      <p:sp>
        <p:nvSpPr>
          <p:cNvPr id="28" name="テキスト プレースホルダー 5"/>
          <p:cNvSpPr>
            <a:spLocks noGrp="1"/>
          </p:cNvSpPr>
          <p:nvPr>
            <p:ph type="body" sz="quarter" idx="18" hasCustomPrompt="1"/>
          </p:nvPr>
        </p:nvSpPr>
        <p:spPr>
          <a:xfrm>
            <a:off x="1060421" y="3678275"/>
            <a:ext cx="4821195" cy="921205"/>
          </a:xfrm>
        </p:spPr>
        <p:txBody>
          <a:bodyPr>
            <a:normAutofit/>
          </a:bodyPr>
          <a:lstStyle>
            <a:lvl1pPr algn="r">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29" name="対角する 2 つの角を切り取った四角形 28"/>
          <p:cNvSpPr/>
          <p:nvPr userDrawn="1"/>
        </p:nvSpPr>
        <p:spPr>
          <a:xfrm rot="21054230">
            <a:off x="6021346" y="3227919"/>
            <a:ext cx="2194775" cy="1522908"/>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0" name="図プレースホルダー 8"/>
          <p:cNvSpPr>
            <a:spLocks noGrp="1"/>
          </p:cNvSpPr>
          <p:nvPr>
            <p:ph type="pic" sz="quarter" idx="19" hasCustomPrompt="1"/>
          </p:nvPr>
        </p:nvSpPr>
        <p:spPr>
          <a:xfrm rot="21432298">
            <a:off x="6080238" y="3103488"/>
            <a:ext cx="2245344" cy="1557635"/>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31" name="対角する 2 つの角を切り取った四角形 30"/>
          <p:cNvSpPr/>
          <p:nvPr userDrawn="1"/>
        </p:nvSpPr>
        <p:spPr>
          <a:xfrm rot="163596">
            <a:off x="1559252" y="4785999"/>
            <a:ext cx="2194775" cy="1522908"/>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3" name="テキスト プレースホルダー 22"/>
          <p:cNvSpPr>
            <a:spLocks noGrp="1"/>
          </p:cNvSpPr>
          <p:nvPr>
            <p:ph type="body" sz="quarter" idx="20" hasCustomPrompt="1"/>
          </p:nvPr>
        </p:nvSpPr>
        <p:spPr>
          <a:xfrm>
            <a:off x="3826634" y="4878407"/>
            <a:ext cx="4825653" cy="537163"/>
          </a:xfrm>
        </p:spPr>
        <p:txBody>
          <a:bodyPr anchor="b">
            <a:normAutofit/>
          </a:bodyPr>
          <a:lstStyle>
            <a:lvl1pPr algn="l">
              <a:defRPr sz="1800">
                <a:solidFill>
                  <a:srgbClr val="525252"/>
                </a:solidFill>
                <a:latin typeface="+mj-lt"/>
              </a:defRPr>
            </a:lvl1pPr>
          </a:lstStyle>
          <a:p>
            <a:pPr lvl="0"/>
            <a:r>
              <a:rPr lang="en-US" dirty="0"/>
              <a:t>Text Here</a:t>
            </a:r>
          </a:p>
        </p:txBody>
      </p:sp>
      <p:sp>
        <p:nvSpPr>
          <p:cNvPr id="34" name="テキスト プレースホルダー 5"/>
          <p:cNvSpPr>
            <a:spLocks noGrp="1"/>
          </p:cNvSpPr>
          <p:nvPr>
            <p:ph type="body" sz="quarter" idx="21" hasCustomPrompt="1"/>
          </p:nvPr>
        </p:nvSpPr>
        <p:spPr>
          <a:xfrm>
            <a:off x="3831316" y="5358461"/>
            <a:ext cx="4821195" cy="921205"/>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35" name="対角する 2 つの角を切り取った四角形 34"/>
          <p:cNvSpPr/>
          <p:nvPr userDrawn="1"/>
        </p:nvSpPr>
        <p:spPr>
          <a:xfrm rot="21054230">
            <a:off x="1407925" y="4908106"/>
            <a:ext cx="2194775" cy="1522908"/>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6" name="図プレースホルダー 8"/>
          <p:cNvSpPr>
            <a:spLocks noGrp="1"/>
          </p:cNvSpPr>
          <p:nvPr>
            <p:ph type="pic" sz="quarter" idx="22" hasCustomPrompt="1"/>
          </p:nvPr>
        </p:nvSpPr>
        <p:spPr>
          <a:xfrm rot="21432298">
            <a:off x="1466817" y="4783677"/>
            <a:ext cx="2245344" cy="1557635"/>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Tree>
    <p:extLst>
      <p:ext uri="{BB962C8B-B14F-4D97-AF65-F5344CB8AC3E}">
        <p14:creationId xmlns:p14="http://schemas.microsoft.com/office/powerpoint/2010/main" val="424325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1" decel="10000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0-#ppt_h/2"/>
                                          </p:val>
                                        </p:tav>
                                        <p:tav tm="100000">
                                          <p:val>
                                            <p:strVal val="#ppt_y"/>
                                          </p:val>
                                        </p:tav>
                                      </p:tavLst>
                                    </p:anim>
                                  </p:childTnLst>
                                </p:cTn>
                              </p:par>
                              <p:par>
                                <p:cTn id="26" presetID="2" presetClass="entr" presetSubtype="8" decel="10000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0-#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par>
                                <p:cTn id="30" presetID="2" presetClass="entr" presetSubtype="3" decel="10000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1+#ppt_w/2"/>
                                          </p:val>
                                        </p:tav>
                                        <p:tav tm="100000">
                                          <p:val>
                                            <p:strVal val="#ppt_x"/>
                                          </p:val>
                                        </p:tav>
                                      </p:tavLst>
                                    </p:anim>
                                    <p:anim calcmode="lin" valueType="num">
                                      <p:cBhvr additive="base">
                                        <p:cTn id="33" dur="500" fill="hold"/>
                                        <p:tgtEl>
                                          <p:spTgt spid="24"/>
                                        </p:tgtEl>
                                        <p:attrNameLst>
                                          <p:attrName>ppt_y</p:attrName>
                                        </p:attrNameLst>
                                      </p:cBhvr>
                                      <p:tavLst>
                                        <p:tav tm="0">
                                          <p:val>
                                            <p:strVal val="0-#ppt_h/2"/>
                                          </p:val>
                                        </p:tav>
                                        <p:tav tm="100000">
                                          <p:val>
                                            <p:strVal val="#ppt_y"/>
                                          </p:val>
                                        </p:tav>
                                      </p:tavLst>
                                    </p:anim>
                                  </p:childTnLst>
                                </p:cTn>
                              </p:par>
                            </p:childTnLst>
                          </p:cTn>
                        </p:par>
                        <p:par>
                          <p:cTn id="34" fill="hold">
                            <p:stCondLst>
                              <p:cond delay="1250"/>
                            </p:stCondLst>
                            <p:childTnLst>
                              <p:par>
                                <p:cTn id="35" presetID="2" presetClass="entr" presetSubtype="2" decel="100000" fill="hold" grpId="0" nodeType="after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 calcmode="lin" valueType="num">
                                      <p:cBhvr additive="base">
                                        <p:cTn id="37"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3">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250"/>
                                  </p:stCondLst>
                                  <p:childTnLst>
                                    <p:set>
                                      <p:cBhvr>
                                        <p:cTn id="40" dur="1" fill="hold">
                                          <p:stCondLst>
                                            <p:cond delay="0"/>
                                          </p:stCondLst>
                                        </p:cTn>
                                        <p:tgtEl>
                                          <p:spTgt spid="6">
                                            <p:txEl>
                                              <p:pRg st="0" end="0"/>
                                            </p:txEl>
                                          </p:spTgt>
                                        </p:tgtEl>
                                        <p:attrNameLst>
                                          <p:attrName>style.visibility</p:attrName>
                                        </p:attrNameLst>
                                      </p:cBhvr>
                                      <p:to>
                                        <p:strVal val="visible"/>
                                      </p:to>
                                    </p:set>
                                    <p:anim calcmode="lin" valueType="num">
                                      <p:cBhvr additive="base">
                                        <p:cTn id="4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1" decel="100000" fill="hold" grpId="0" nodeType="afterEffect">
                                  <p:stCondLst>
                                    <p:cond delay="25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500" fill="hold"/>
                                        <p:tgtEl>
                                          <p:spTgt spid="30"/>
                                        </p:tgtEl>
                                        <p:attrNameLst>
                                          <p:attrName>ppt_x</p:attrName>
                                        </p:attrNameLst>
                                      </p:cBhvr>
                                      <p:tavLst>
                                        <p:tav tm="0">
                                          <p:val>
                                            <p:strVal val="#ppt_x"/>
                                          </p:val>
                                        </p:tav>
                                        <p:tav tm="100000">
                                          <p:val>
                                            <p:strVal val="#ppt_x"/>
                                          </p:val>
                                        </p:tav>
                                      </p:tavLst>
                                    </p:anim>
                                    <p:anim calcmode="lin" valueType="num">
                                      <p:cBhvr additive="base">
                                        <p:cTn id="47" dur="500" fill="hold"/>
                                        <p:tgtEl>
                                          <p:spTgt spid="30"/>
                                        </p:tgtEl>
                                        <p:attrNameLst>
                                          <p:attrName>ppt_y</p:attrName>
                                        </p:attrNameLst>
                                      </p:cBhvr>
                                      <p:tavLst>
                                        <p:tav tm="0">
                                          <p:val>
                                            <p:strVal val="0-#ppt_h/2"/>
                                          </p:val>
                                        </p:tav>
                                        <p:tav tm="100000">
                                          <p:val>
                                            <p:strVal val="#ppt_y"/>
                                          </p:val>
                                        </p:tav>
                                      </p:tavLst>
                                    </p:anim>
                                  </p:childTnLst>
                                </p:cTn>
                              </p:par>
                              <p:par>
                                <p:cTn id="48" presetID="2" presetClass="entr" presetSubtype="8" decel="100000" fill="hold" grpId="0" nodeType="withEffect">
                                  <p:stCondLst>
                                    <p:cond delay="25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0-#ppt_w/2"/>
                                          </p:val>
                                        </p:tav>
                                        <p:tav tm="100000">
                                          <p:val>
                                            <p:strVal val="#ppt_x"/>
                                          </p:val>
                                        </p:tav>
                                      </p:tavLst>
                                    </p:anim>
                                    <p:anim calcmode="lin" valueType="num">
                                      <p:cBhvr additive="base">
                                        <p:cTn id="51" dur="500" fill="hold"/>
                                        <p:tgtEl>
                                          <p:spTgt spid="29"/>
                                        </p:tgtEl>
                                        <p:attrNameLst>
                                          <p:attrName>ppt_y</p:attrName>
                                        </p:attrNameLst>
                                      </p:cBhvr>
                                      <p:tavLst>
                                        <p:tav tm="0">
                                          <p:val>
                                            <p:strVal val="#ppt_y"/>
                                          </p:val>
                                        </p:tav>
                                        <p:tav tm="100000">
                                          <p:val>
                                            <p:strVal val="#ppt_y"/>
                                          </p:val>
                                        </p:tav>
                                      </p:tavLst>
                                    </p:anim>
                                  </p:childTnLst>
                                </p:cTn>
                              </p:par>
                              <p:par>
                                <p:cTn id="52" presetID="2" presetClass="entr" presetSubtype="3" decel="100000" fill="hold" grpId="0" nodeType="withEffect">
                                  <p:stCondLst>
                                    <p:cond delay="25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1+#ppt_w/2"/>
                                          </p:val>
                                        </p:tav>
                                        <p:tav tm="100000">
                                          <p:val>
                                            <p:strVal val="#ppt_x"/>
                                          </p:val>
                                        </p:tav>
                                      </p:tavLst>
                                    </p:anim>
                                    <p:anim calcmode="lin" valueType="num">
                                      <p:cBhvr additive="base">
                                        <p:cTn id="55" dur="500" fill="hold"/>
                                        <p:tgtEl>
                                          <p:spTgt spid="25"/>
                                        </p:tgtEl>
                                        <p:attrNameLst>
                                          <p:attrName>ppt_y</p:attrName>
                                        </p:attrNameLst>
                                      </p:cBhvr>
                                      <p:tavLst>
                                        <p:tav tm="0">
                                          <p:val>
                                            <p:strVal val="0-#ppt_h/2"/>
                                          </p:val>
                                        </p:tav>
                                        <p:tav tm="100000">
                                          <p:val>
                                            <p:strVal val="#ppt_y"/>
                                          </p:val>
                                        </p:tav>
                                      </p:tavLst>
                                    </p:anim>
                                  </p:childTnLst>
                                </p:cTn>
                              </p:par>
                            </p:childTnLst>
                          </p:cTn>
                        </p:par>
                        <p:par>
                          <p:cTn id="56" fill="hold">
                            <p:stCondLst>
                              <p:cond delay="2750"/>
                            </p:stCondLst>
                            <p:childTnLst>
                              <p:par>
                                <p:cTn id="57" presetID="2" presetClass="entr" presetSubtype="8" decel="100000" fill="hold" grpId="0" nodeType="afterEffect">
                                  <p:stCondLst>
                                    <p:cond delay="0"/>
                                  </p:stCondLst>
                                  <p:childTnLst>
                                    <p:set>
                                      <p:cBhvr>
                                        <p:cTn id="58" dur="1" fill="hold">
                                          <p:stCondLst>
                                            <p:cond delay="0"/>
                                          </p:stCondLst>
                                        </p:cTn>
                                        <p:tgtEl>
                                          <p:spTgt spid="27">
                                            <p:txEl>
                                              <p:pRg st="0" end="0"/>
                                            </p:txEl>
                                          </p:spTgt>
                                        </p:tgtEl>
                                        <p:attrNameLst>
                                          <p:attrName>style.visibility</p:attrName>
                                        </p:attrNameLst>
                                      </p:cBhvr>
                                      <p:to>
                                        <p:strVal val="visible"/>
                                      </p:to>
                                    </p:set>
                                    <p:anim calcmode="lin" valueType="num">
                                      <p:cBhvr additive="base">
                                        <p:cTn id="59" dur="500" fill="hold"/>
                                        <p:tgtEl>
                                          <p:spTgt spid="27">
                                            <p:txEl>
                                              <p:pRg st="0" end="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27">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8" decel="100000" fill="hold" grpId="0" nodeType="withEffect">
                                  <p:stCondLst>
                                    <p:cond delay="250"/>
                                  </p:stCondLst>
                                  <p:childTnLst>
                                    <p:set>
                                      <p:cBhvr>
                                        <p:cTn id="62" dur="1" fill="hold">
                                          <p:stCondLst>
                                            <p:cond delay="0"/>
                                          </p:stCondLst>
                                        </p:cTn>
                                        <p:tgtEl>
                                          <p:spTgt spid="28">
                                            <p:txEl>
                                              <p:pRg st="0" end="0"/>
                                            </p:txEl>
                                          </p:spTgt>
                                        </p:tgtEl>
                                        <p:attrNameLst>
                                          <p:attrName>style.visibility</p:attrName>
                                        </p:attrNameLst>
                                      </p:cBhvr>
                                      <p:to>
                                        <p:strVal val="visible"/>
                                      </p:to>
                                    </p:set>
                                    <p:anim calcmode="lin" valueType="num">
                                      <p:cBhvr additive="base">
                                        <p:cTn id="63" dur="5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par>
                          <p:cTn id="65" fill="hold">
                            <p:stCondLst>
                              <p:cond delay="3500"/>
                            </p:stCondLst>
                            <p:childTnLst>
                              <p:par>
                                <p:cTn id="66" presetID="2" presetClass="entr" presetSubtype="1" decel="100000" fill="hold" grpId="0" nodeType="afterEffect">
                                  <p:stCondLst>
                                    <p:cond delay="250"/>
                                  </p:stCondLst>
                                  <p:childTnLst>
                                    <p:set>
                                      <p:cBhvr>
                                        <p:cTn id="67" dur="1" fill="hold">
                                          <p:stCondLst>
                                            <p:cond delay="0"/>
                                          </p:stCondLst>
                                        </p:cTn>
                                        <p:tgtEl>
                                          <p:spTgt spid="36"/>
                                        </p:tgtEl>
                                        <p:attrNameLst>
                                          <p:attrName>style.visibility</p:attrName>
                                        </p:attrNameLst>
                                      </p:cBhvr>
                                      <p:to>
                                        <p:strVal val="visible"/>
                                      </p:to>
                                    </p:set>
                                    <p:anim calcmode="lin" valueType="num">
                                      <p:cBhvr additive="base">
                                        <p:cTn id="68" dur="500" fill="hold"/>
                                        <p:tgtEl>
                                          <p:spTgt spid="36"/>
                                        </p:tgtEl>
                                        <p:attrNameLst>
                                          <p:attrName>ppt_x</p:attrName>
                                        </p:attrNameLst>
                                      </p:cBhvr>
                                      <p:tavLst>
                                        <p:tav tm="0">
                                          <p:val>
                                            <p:strVal val="#ppt_x"/>
                                          </p:val>
                                        </p:tav>
                                        <p:tav tm="100000">
                                          <p:val>
                                            <p:strVal val="#ppt_x"/>
                                          </p:val>
                                        </p:tav>
                                      </p:tavLst>
                                    </p:anim>
                                    <p:anim calcmode="lin" valueType="num">
                                      <p:cBhvr additive="base">
                                        <p:cTn id="69" dur="500" fill="hold"/>
                                        <p:tgtEl>
                                          <p:spTgt spid="36"/>
                                        </p:tgtEl>
                                        <p:attrNameLst>
                                          <p:attrName>ppt_y</p:attrName>
                                        </p:attrNameLst>
                                      </p:cBhvr>
                                      <p:tavLst>
                                        <p:tav tm="0">
                                          <p:val>
                                            <p:strVal val="0-#ppt_h/2"/>
                                          </p:val>
                                        </p:tav>
                                        <p:tav tm="100000">
                                          <p:val>
                                            <p:strVal val="#ppt_y"/>
                                          </p:val>
                                        </p:tav>
                                      </p:tavLst>
                                    </p:anim>
                                  </p:childTnLst>
                                </p:cTn>
                              </p:par>
                              <p:par>
                                <p:cTn id="70" presetID="2" presetClass="entr" presetSubtype="8" decel="100000" fill="hold" grpId="0" nodeType="withEffect">
                                  <p:stCondLst>
                                    <p:cond delay="25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0-#ppt_w/2"/>
                                          </p:val>
                                        </p:tav>
                                        <p:tav tm="100000">
                                          <p:val>
                                            <p:strVal val="#ppt_x"/>
                                          </p:val>
                                        </p:tav>
                                      </p:tavLst>
                                    </p:anim>
                                    <p:anim calcmode="lin" valueType="num">
                                      <p:cBhvr additive="base">
                                        <p:cTn id="73" dur="500" fill="hold"/>
                                        <p:tgtEl>
                                          <p:spTgt spid="35"/>
                                        </p:tgtEl>
                                        <p:attrNameLst>
                                          <p:attrName>ppt_y</p:attrName>
                                        </p:attrNameLst>
                                      </p:cBhvr>
                                      <p:tavLst>
                                        <p:tav tm="0">
                                          <p:val>
                                            <p:strVal val="#ppt_y"/>
                                          </p:val>
                                        </p:tav>
                                        <p:tav tm="100000">
                                          <p:val>
                                            <p:strVal val="#ppt_y"/>
                                          </p:val>
                                        </p:tav>
                                      </p:tavLst>
                                    </p:anim>
                                  </p:childTnLst>
                                </p:cTn>
                              </p:par>
                              <p:par>
                                <p:cTn id="74" presetID="2" presetClass="entr" presetSubtype="3" decel="100000" fill="hold" grpId="0" nodeType="withEffect">
                                  <p:stCondLst>
                                    <p:cond delay="250"/>
                                  </p:stCondLst>
                                  <p:childTnLst>
                                    <p:set>
                                      <p:cBhvr>
                                        <p:cTn id="75" dur="1" fill="hold">
                                          <p:stCondLst>
                                            <p:cond delay="0"/>
                                          </p:stCondLst>
                                        </p:cTn>
                                        <p:tgtEl>
                                          <p:spTgt spid="31"/>
                                        </p:tgtEl>
                                        <p:attrNameLst>
                                          <p:attrName>style.visibility</p:attrName>
                                        </p:attrNameLst>
                                      </p:cBhvr>
                                      <p:to>
                                        <p:strVal val="visible"/>
                                      </p:to>
                                    </p:set>
                                    <p:anim calcmode="lin" valueType="num">
                                      <p:cBhvr additive="base">
                                        <p:cTn id="76" dur="500" fill="hold"/>
                                        <p:tgtEl>
                                          <p:spTgt spid="31"/>
                                        </p:tgtEl>
                                        <p:attrNameLst>
                                          <p:attrName>ppt_x</p:attrName>
                                        </p:attrNameLst>
                                      </p:cBhvr>
                                      <p:tavLst>
                                        <p:tav tm="0">
                                          <p:val>
                                            <p:strVal val="1+#ppt_w/2"/>
                                          </p:val>
                                        </p:tav>
                                        <p:tav tm="100000">
                                          <p:val>
                                            <p:strVal val="#ppt_x"/>
                                          </p:val>
                                        </p:tav>
                                      </p:tavLst>
                                    </p:anim>
                                    <p:anim calcmode="lin" valueType="num">
                                      <p:cBhvr additive="base">
                                        <p:cTn id="77" dur="500" fill="hold"/>
                                        <p:tgtEl>
                                          <p:spTgt spid="31"/>
                                        </p:tgtEl>
                                        <p:attrNameLst>
                                          <p:attrName>ppt_y</p:attrName>
                                        </p:attrNameLst>
                                      </p:cBhvr>
                                      <p:tavLst>
                                        <p:tav tm="0">
                                          <p:val>
                                            <p:strVal val="0-#ppt_h/2"/>
                                          </p:val>
                                        </p:tav>
                                        <p:tav tm="100000">
                                          <p:val>
                                            <p:strVal val="#ppt_y"/>
                                          </p:val>
                                        </p:tav>
                                      </p:tavLst>
                                    </p:anim>
                                  </p:childTnLst>
                                </p:cTn>
                              </p:par>
                            </p:childTnLst>
                          </p:cTn>
                        </p:par>
                        <p:par>
                          <p:cTn id="78" fill="hold">
                            <p:stCondLst>
                              <p:cond delay="4250"/>
                            </p:stCondLst>
                            <p:childTnLst>
                              <p:par>
                                <p:cTn id="79" presetID="2" presetClass="entr" presetSubtype="2" decel="100000" fill="hold" grpId="0" nodeType="afterEffect">
                                  <p:stCondLst>
                                    <p:cond delay="0"/>
                                  </p:stCondLst>
                                  <p:childTnLst>
                                    <p:set>
                                      <p:cBhvr>
                                        <p:cTn id="80" dur="1" fill="hold">
                                          <p:stCondLst>
                                            <p:cond delay="0"/>
                                          </p:stCondLst>
                                        </p:cTn>
                                        <p:tgtEl>
                                          <p:spTgt spid="33">
                                            <p:txEl>
                                              <p:pRg st="0" end="0"/>
                                            </p:txEl>
                                          </p:spTgt>
                                        </p:tgtEl>
                                        <p:attrNameLst>
                                          <p:attrName>style.visibility</p:attrName>
                                        </p:attrNameLst>
                                      </p:cBhvr>
                                      <p:to>
                                        <p:strVal val="visible"/>
                                      </p:to>
                                    </p:set>
                                    <p:anim calcmode="lin" valueType="num">
                                      <p:cBhvr additive="base">
                                        <p:cTn id="81"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82" dur="500" fill="hold"/>
                                        <p:tgtEl>
                                          <p:spTgt spid="33">
                                            <p:txEl>
                                              <p:pRg st="0" end="0"/>
                                            </p:txEl>
                                          </p:spTgt>
                                        </p:tgtEl>
                                        <p:attrNameLst>
                                          <p:attrName>ppt_y</p:attrName>
                                        </p:attrNameLst>
                                      </p:cBhvr>
                                      <p:tavLst>
                                        <p:tav tm="0">
                                          <p:val>
                                            <p:strVal val="#ppt_y"/>
                                          </p:val>
                                        </p:tav>
                                        <p:tav tm="100000">
                                          <p:val>
                                            <p:strVal val="#ppt_y"/>
                                          </p:val>
                                        </p:tav>
                                      </p:tavLst>
                                    </p:anim>
                                  </p:childTnLst>
                                </p:cTn>
                              </p:par>
                              <p:par>
                                <p:cTn id="83" presetID="2" presetClass="entr" presetSubtype="2" decel="100000" fill="hold" grpId="0" nodeType="withEffect">
                                  <p:stCondLst>
                                    <p:cond delay="250"/>
                                  </p:stCondLst>
                                  <p:childTnLst>
                                    <p:set>
                                      <p:cBhvr>
                                        <p:cTn id="84" dur="1" fill="hold">
                                          <p:stCondLst>
                                            <p:cond delay="0"/>
                                          </p:stCondLst>
                                        </p:cTn>
                                        <p:tgtEl>
                                          <p:spTgt spid="34">
                                            <p:txEl>
                                              <p:pRg st="0" end="0"/>
                                            </p:txEl>
                                          </p:spTgt>
                                        </p:tgtEl>
                                        <p:attrNameLst>
                                          <p:attrName>style.visibility</p:attrName>
                                        </p:attrNameLst>
                                      </p:cBhvr>
                                      <p:to>
                                        <p:strVal val="visible"/>
                                      </p:to>
                                    </p:set>
                                    <p:anim calcmode="lin" valueType="num">
                                      <p:cBhvr additive="base">
                                        <p:cTn id="85" dur="50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3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23" grpId="0" build="p">
        <p:tmplLst>
          <p:tmpl lvl="1">
            <p:tnLst>
              <p:par>
                <p:cTn presetID="2" presetClass="entr" presetSubtype="2" decel="10000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2"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2" grpId="0"/>
      <p:bldP spid="15" grpId="0" animBg="1"/>
      <p:bldP spid="16" grpId="0" animBg="1"/>
      <p:bldP spid="25" grpId="0" animBg="1"/>
      <p:bldP spid="27" grpId="0" build="p">
        <p:tmplLst>
          <p:tmpl lvl="1">
            <p:tnLst>
              <p:par>
                <p:cTn presetID="2" presetClass="entr" presetSubtype="8" decel="10000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0-#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8" decel="10000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0-#ppt_w/2"/>
                          </p:val>
                        </p:tav>
                        <p:tav tm="100000">
                          <p:val>
                            <p:strVal val="#ppt_x"/>
                          </p:val>
                        </p:tav>
                      </p:tavLst>
                    </p:anim>
                    <p:anim calcmode="lin" valueType="num">
                      <p:cBhvr additive="base">
                        <p:cTn dur="500" fill="hold"/>
                        <p:tgtEl>
                          <p:spTgt spid="28"/>
                        </p:tgtEl>
                        <p:attrNameLst>
                          <p:attrName>ppt_y</p:attrName>
                        </p:attrNameLst>
                      </p:cBhvr>
                      <p:tavLst>
                        <p:tav tm="0">
                          <p:val>
                            <p:strVal val="#ppt_y"/>
                          </p:val>
                        </p:tav>
                        <p:tav tm="100000">
                          <p:val>
                            <p:strVal val="#ppt_y"/>
                          </p:val>
                        </p:tav>
                      </p:tavLst>
                    </p:anim>
                  </p:childTnLst>
                </p:cTn>
              </p:par>
            </p:tnLst>
          </p:tmpl>
        </p:tmplLst>
      </p:bldP>
      <p:bldP spid="29" grpId="0" animBg="1"/>
      <p:bldP spid="30" grpId="0" animBg="1"/>
      <p:bldP spid="31" grpId="0" animBg="1"/>
      <p:bldP spid="33" grpId="0" build="p">
        <p:tmplLst>
          <p:tmpl lvl="1">
            <p:tnLst>
              <p:par>
                <p:cTn presetID="2" presetClass="entr" presetSubtype="2" decel="10000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2" presetClass="entr" presetSubtype="2" decel="100000"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1+#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35" grpId="0" animBg="1"/>
      <p:bldP spid="36"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 Column - Horizontal">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2" y="1894665"/>
            <a:ext cx="3312655" cy="315995"/>
          </a:xfrm>
          <a:prstGeom prst="rect">
            <a:avLst/>
          </a:prstGeom>
        </p:spPr>
      </p:pic>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467189" y="1499683"/>
            <a:ext cx="6233915" cy="720080"/>
          </a:xfrm>
        </p:spPr>
        <p:txBody>
          <a:bodyPr anchor="ctr">
            <a:normAutofit/>
          </a:bodyPr>
          <a:lstStyle>
            <a:lvl1pPr algn="l">
              <a:defRPr sz="2250">
                <a:solidFill>
                  <a:srgbClr val="525252"/>
                </a:solidFill>
                <a:latin typeface="+mj-lt"/>
              </a:defRPr>
            </a:lvl1pPr>
          </a:lstStyle>
          <a:p>
            <a:pPr lvl="0"/>
            <a:r>
              <a:rPr lang="en-US" dirty="0"/>
              <a:t>Text Here</a:t>
            </a:r>
          </a:p>
        </p:txBody>
      </p:sp>
      <p:sp>
        <p:nvSpPr>
          <p:cNvPr id="6" name="テキスト プレースホルダー 5"/>
          <p:cNvSpPr>
            <a:spLocks noGrp="1"/>
          </p:cNvSpPr>
          <p:nvPr>
            <p:ph type="body" sz="quarter" idx="14" hasCustomPrompt="1"/>
          </p:nvPr>
        </p:nvSpPr>
        <p:spPr>
          <a:xfrm>
            <a:off x="471871" y="2219765"/>
            <a:ext cx="6568959" cy="921205"/>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5008" y="3478842"/>
            <a:ext cx="3312655" cy="315995"/>
          </a:xfrm>
          <a:prstGeom prst="rect">
            <a:avLst/>
          </a:prstGeom>
        </p:spPr>
      </p:pic>
      <p:sp>
        <p:nvSpPr>
          <p:cNvPr id="13" name="テキスト プレースホルダー 22"/>
          <p:cNvSpPr>
            <a:spLocks noGrp="1"/>
          </p:cNvSpPr>
          <p:nvPr>
            <p:ph type="body" sz="quarter" idx="15" hasCustomPrompt="1"/>
          </p:nvPr>
        </p:nvSpPr>
        <p:spPr>
          <a:xfrm>
            <a:off x="1311015" y="3083859"/>
            <a:ext cx="6233915" cy="720080"/>
          </a:xfrm>
        </p:spPr>
        <p:txBody>
          <a:bodyPr anchor="ctr">
            <a:normAutofit/>
          </a:bodyPr>
          <a:lstStyle>
            <a:lvl1pPr algn="l">
              <a:defRPr sz="2250">
                <a:solidFill>
                  <a:srgbClr val="525252"/>
                </a:solidFill>
                <a:latin typeface="+mj-lt"/>
              </a:defRPr>
            </a:lvl1pPr>
          </a:lstStyle>
          <a:p>
            <a:pPr lvl="0"/>
            <a:r>
              <a:rPr lang="en-US" dirty="0"/>
              <a:t>Text Here</a:t>
            </a:r>
          </a:p>
        </p:txBody>
      </p:sp>
      <p:sp>
        <p:nvSpPr>
          <p:cNvPr id="14" name="テキスト プレースホルダー 5"/>
          <p:cNvSpPr>
            <a:spLocks noGrp="1"/>
          </p:cNvSpPr>
          <p:nvPr>
            <p:ph type="body" sz="quarter" idx="16" hasCustomPrompt="1"/>
          </p:nvPr>
        </p:nvSpPr>
        <p:spPr>
          <a:xfrm>
            <a:off x="1315697" y="3803941"/>
            <a:ext cx="6568959" cy="921205"/>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6855" y="5063018"/>
            <a:ext cx="3312655" cy="315995"/>
          </a:xfrm>
          <a:prstGeom prst="rect">
            <a:avLst/>
          </a:prstGeom>
        </p:spPr>
      </p:pic>
      <p:sp>
        <p:nvSpPr>
          <p:cNvPr id="19" name="テキスト プレースホルダー 22"/>
          <p:cNvSpPr>
            <a:spLocks noGrp="1"/>
          </p:cNvSpPr>
          <p:nvPr>
            <p:ph type="body" sz="quarter" idx="17" hasCustomPrompt="1"/>
          </p:nvPr>
        </p:nvSpPr>
        <p:spPr>
          <a:xfrm>
            <a:off x="2262862" y="4668035"/>
            <a:ext cx="6233915" cy="720080"/>
          </a:xfrm>
        </p:spPr>
        <p:txBody>
          <a:bodyPr anchor="ctr">
            <a:normAutofit/>
          </a:bodyPr>
          <a:lstStyle>
            <a:lvl1pPr algn="l">
              <a:defRPr sz="2250">
                <a:solidFill>
                  <a:srgbClr val="525252"/>
                </a:solidFill>
                <a:latin typeface="+mj-lt"/>
              </a:defRPr>
            </a:lvl1pPr>
          </a:lstStyle>
          <a:p>
            <a:pPr lvl="0"/>
            <a:r>
              <a:rPr lang="en-US" dirty="0"/>
              <a:t>Text Here</a:t>
            </a:r>
          </a:p>
        </p:txBody>
      </p:sp>
      <p:sp>
        <p:nvSpPr>
          <p:cNvPr id="20" name="テキスト プレースホルダー 5"/>
          <p:cNvSpPr>
            <a:spLocks noGrp="1"/>
          </p:cNvSpPr>
          <p:nvPr>
            <p:ph type="body" sz="quarter" idx="18" hasCustomPrompt="1"/>
          </p:nvPr>
        </p:nvSpPr>
        <p:spPr>
          <a:xfrm>
            <a:off x="2267545" y="5388117"/>
            <a:ext cx="6568959" cy="921205"/>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426022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0"/>
                                  </p:stCondLst>
                                  <p:iterate type="wd">
                                    <p:tmPct val="10000"/>
                                  </p:iterate>
                                  <p:childTnLst>
                                    <p:set>
                                      <p:cBhvr>
                                        <p:cTn id="27" dur="1" fill="hold">
                                          <p:stCondLst>
                                            <p:cond delay="0"/>
                                          </p:stCondLst>
                                        </p:cTn>
                                        <p:tgtEl>
                                          <p:spTgt spid="23">
                                            <p:txEl>
                                              <p:pRg st="0" end="0"/>
                                            </p:txEl>
                                          </p:spTgt>
                                        </p:tgtEl>
                                        <p:attrNameLst>
                                          <p:attrName>style.visibility</p:attrName>
                                        </p:attrNameLst>
                                      </p:cBhvr>
                                      <p:to>
                                        <p:strVal val="visible"/>
                                      </p:to>
                                    </p:set>
                                    <p:anim calcmode="lin" valueType="num">
                                      <p:cBhvr additive="base">
                                        <p:cTn id="28"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3">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 calcmode="lin" valueType="num">
                                      <p:cBhvr additive="base">
                                        <p:cTn id="3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300"/>
                            </p:stCondLst>
                            <p:childTnLst>
                              <p:par>
                                <p:cTn id="35" presetID="2" presetClass="entr" presetSubtype="8" decel="10000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0-#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0"/>
                                  </p:stCondLst>
                                  <p:iterate type="wd">
                                    <p:tmPct val="10000"/>
                                  </p:iterate>
                                  <p:childTnLst>
                                    <p:set>
                                      <p:cBhvr>
                                        <p:cTn id="40" dur="1" fill="hold">
                                          <p:stCondLst>
                                            <p:cond delay="0"/>
                                          </p:stCondLst>
                                        </p:cTn>
                                        <p:tgtEl>
                                          <p:spTgt spid="13">
                                            <p:txEl>
                                              <p:pRg st="0" end="0"/>
                                            </p:txEl>
                                          </p:spTgt>
                                        </p:tgtEl>
                                        <p:attrNameLst>
                                          <p:attrName>style.visibility</p:attrName>
                                        </p:attrNameLst>
                                      </p:cBhvr>
                                      <p:to>
                                        <p:strVal val="visible"/>
                                      </p:to>
                                    </p:set>
                                    <p:anim calcmode="lin" valueType="num">
                                      <p:cBhvr additive="base">
                                        <p:cTn id="41"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3">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14">
                                            <p:txEl>
                                              <p:pRg st="0" end="0"/>
                                            </p:txEl>
                                          </p:spTgt>
                                        </p:tgtEl>
                                        <p:attrNameLst>
                                          <p:attrName>style.visibility</p:attrName>
                                        </p:attrNameLst>
                                      </p:cBhvr>
                                      <p:to>
                                        <p:strVal val="visible"/>
                                      </p:to>
                                    </p:set>
                                    <p:anim calcmode="lin" valueType="num">
                                      <p:cBhvr additive="base">
                                        <p:cTn id="4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1850"/>
                            </p:stCondLst>
                            <p:childTnLst>
                              <p:par>
                                <p:cTn id="48" presetID="2" presetClass="entr" presetSubtype="8" decel="100000"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0-#ppt_w/2"/>
                                          </p:val>
                                        </p:tav>
                                        <p:tav tm="100000">
                                          <p:val>
                                            <p:strVal val="#ppt_x"/>
                                          </p:val>
                                        </p:tav>
                                      </p:tavLst>
                                    </p:anim>
                                    <p:anim calcmode="lin" valueType="num">
                                      <p:cBhvr additive="base">
                                        <p:cTn id="51" dur="500" fill="hold"/>
                                        <p:tgtEl>
                                          <p:spTgt spid="18"/>
                                        </p:tgtEl>
                                        <p:attrNameLst>
                                          <p:attrName>ppt_y</p:attrName>
                                        </p:attrNameLst>
                                      </p:cBhvr>
                                      <p:tavLst>
                                        <p:tav tm="0">
                                          <p:val>
                                            <p:strVal val="#ppt_y"/>
                                          </p:val>
                                        </p:tav>
                                        <p:tav tm="100000">
                                          <p:val>
                                            <p:strVal val="#ppt_y"/>
                                          </p:val>
                                        </p:tav>
                                      </p:tavLst>
                                    </p:anim>
                                  </p:childTnLst>
                                </p:cTn>
                              </p:par>
                              <p:par>
                                <p:cTn id="52" presetID="2" presetClass="entr" presetSubtype="2" decel="100000" fill="hold" grpId="0" nodeType="withEffect">
                                  <p:stCondLst>
                                    <p:cond delay="0"/>
                                  </p:stCondLst>
                                  <p:iterate type="wd">
                                    <p:tmPct val="10000"/>
                                  </p:iterate>
                                  <p:childTnLst>
                                    <p:set>
                                      <p:cBhvr>
                                        <p:cTn id="53" dur="1" fill="hold">
                                          <p:stCondLst>
                                            <p:cond delay="0"/>
                                          </p:stCondLst>
                                        </p:cTn>
                                        <p:tgtEl>
                                          <p:spTgt spid="19">
                                            <p:txEl>
                                              <p:pRg st="0" end="0"/>
                                            </p:txEl>
                                          </p:spTgt>
                                        </p:tgtEl>
                                        <p:attrNameLst>
                                          <p:attrName>style.visibility</p:attrName>
                                        </p:attrNameLst>
                                      </p:cBhvr>
                                      <p:to>
                                        <p:strVal val="visible"/>
                                      </p:to>
                                    </p:set>
                                    <p:anim calcmode="lin" valueType="num">
                                      <p:cBhvr additive="base">
                                        <p:cTn id="54"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19">
                                            <p:txEl>
                                              <p:pRg st="0" end="0"/>
                                            </p:txEl>
                                          </p:spTgt>
                                        </p:tgtEl>
                                        <p:attrNameLst>
                                          <p:attrName>ppt_y</p:attrName>
                                        </p:attrNameLst>
                                      </p:cBhvr>
                                      <p:tavLst>
                                        <p:tav tm="0">
                                          <p:val>
                                            <p:strVal val="#ppt_y"/>
                                          </p:val>
                                        </p:tav>
                                        <p:tav tm="100000">
                                          <p:val>
                                            <p:strVal val="#ppt_y"/>
                                          </p:val>
                                        </p:tav>
                                      </p:tavLst>
                                    </p:anim>
                                  </p:childTnLst>
                                </p:cTn>
                              </p:par>
                              <p:par>
                                <p:cTn id="56" presetID="2" presetClass="entr" presetSubtype="4" decel="100000" fill="hold" grpId="0" nodeType="withEffect">
                                  <p:stCondLst>
                                    <p:cond delay="0"/>
                                  </p:stCondLst>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additive="base">
                                        <p:cTn id="58"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P spid="13"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4"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11" name="対角する 2 つの角を切り取った四角形 10"/>
          <p:cNvSpPr/>
          <p:nvPr userDrawn="1"/>
        </p:nvSpPr>
        <p:spPr>
          <a:xfrm rot="21226749">
            <a:off x="775370" y="2151724"/>
            <a:ext cx="982513" cy="1309904"/>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7" name="対角する 2 つの角を切り取った四角形 6"/>
          <p:cNvSpPr/>
          <p:nvPr userDrawn="1"/>
        </p:nvSpPr>
        <p:spPr>
          <a:xfrm rot="21054230">
            <a:off x="616481" y="2041271"/>
            <a:ext cx="982513" cy="1309904"/>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2" name="テキスト プレースホルダー 22"/>
          <p:cNvSpPr>
            <a:spLocks noGrp="1"/>
          </p:cNvSpPr>
          <p:nvPr>
            <p:ph type="body" sz="quarter" idx="15" hasCustomPrompt="1"/>
          </p:nvPr>
        </p:nvSpPr>
        <p:spPr>
          <a:xfrm>
            <a:off x="436973" y="2342241"/>
            <a:ext cx="1476292" cy="720080"/>
          </a:xfrm>
        </p:spPr>
        <p:txBody>
          <a:bodyPr anchor="ctr">
            <a:normAutofit/>
          </a:bodyPr>
          <a:lstStyle>
            <a:lvl1pPr algn="ctr">
              <a:defRPr sz="2250">
                <a:solidFill>
                  <a:schemeClr val="bg1"/>
                </a:solidFill>
                <a:latin typeface="+mj-lt"/>
              </a:defRPr>
            </a:lvl1pPr>
          </a:lstStyle>
          <a:p>
            <a:pPr lvl="0"/>
            <a:r>
              <a:rPr lang="en-US" dirty="0"/>
              <a:t>TEXT</a:t>
            </a:r>
          </a:p>
        </p:txBody>
      </p:sp>
      <p:cxnSp>
        <p:nvCxnSpPr>
          <p:cNvPr id="10" name="直線コネクタ 9"/>
          <p:cNvCxnSpPr/>
          <p:nvPr userDrawn="1"/>
        </p:nvCxnSpPr>
        <p:spPr>
          <a:xfrm flipV="1">
            <a:off x="1" y="2799766"/>
            <a:ext cx="622658" cy="564494"/>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9" name="テキスト プレースホルダー 22"/>
          <p:cNvSpPr>
            <a:spLocks noGrp="1"/>
          </p:cNvSpPr>
          <p:nvPr>
            <p:ph type="body" sz="quarter" idx="13" hasCustomPrompt="1"/>
          </p:nvPr>
        </p:nvSpPr>
        <p:spPr>
          <a:xfrm>
            <a:off x="420857" y="3467599"/>
            <a:ext cx="1492407" cy="480053"/>
          </a:xfrm>
        </p:spPr>
        <p:txBody>
          <a:bodyPr anchor="ctr">
            <a:normAutofit/>
          </a:bodyPr>
          <a:lstStyle>
            <a:lvl1pPr algn="l">
              <a:defRPr sz="1500">
                <a:latin typeface="+mj-lt"/>
              </a:defRPr>
            </a:lvl1pPr>
          </a:lstStyle>
          <a:p>
            <a:pPr lvl="0"/>
            <a:r>
              <a:rPr lang="en-US" dirty="0"/>
              <a:t>“Text Here”</a:t>
            </a:r>
          </a:p>
        </p:txBody>
      </p:sp>
      <p:sp>
        <p:nvSpPr>
          <p:cNvPr id="84" name="対角する 2 つの角を切り取った四角形 83"/>
          <p:cNvSpPr/>
          <p:nvPr userDrawn="1"/>
        </p:nvSpPr>
        <p:spPr>
          <a:xfrm rot="21226749">
            <a:off x="2532089" y="3078155"/>
            <a:ext cx="982513" cy="1309904"/>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85" name="対角する 2 つの角を切り取った四角形 84"/>
          <p:cNvSpPr/>
          <p:nvPr userDrawn="1"/>
        </p:nvSpPr>
        <p:spPr>
          <a:xfrm rot="21054230">
            <a:off x="2373200" y="2967702"/>
            <a:ext cx="982513" cy="1309904"/>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86" name="テキスト プレースホルダー 22"/>
          <p:cNvSpPr>
            <a:spLocks noGrp="1"/>
          </p:cNvSpPr>
          <p:nvPr>
            <p:ph type="body" sz="quarter" idx="16" hasCustomPrompt="1"/>
          </p:nvPr>
        </p:nvSpPr>
        <p:spPr>
          <a:xfrm>
            <a:off x="2193692" y="3268673"/>
            <a:ext cx="1476292" cy="720080"/>
          </a:xfrm>
        </p:spPr>
        <p:txBody>
          <a:bodyPr anchor="ctr">
            <a:normAutofit/>
          </a:bodyPr>
          <a:lstStyle>
            <a:lvl1pPr algn="ctr">
              <a:defRPr sz="2250">
                <a:solidFill>
                  <a:schemeClr val="bg1"/>
                </a:solidFill>
                <a:latin typeface="+mj-lt"/>
              </a:defRPr>
            </a:lvl1pPr>
          </a:lstStyle>
          <a:p>
            <a:pPr lvl="0"/>
            <a:r>
              <a:rPr lang="en-US" dirty="0"/>
              <a:t>TEXT</a:t>
            </a:r>
          </a:p>
        </p:txBody>
      </p:sp>
      <p:cxnSp>
        <p:nvCxnSpPr>
          <p:cNvPr id="87" name="直線コネクタ 86"/>
          <p:cNvCxnSpPr/>
          <p:nvPr userDrawn="1"/>
        </p:nvCxnSpPr>
        <p:spPr>
          <a:xfrm>
            <a:off x="1754990" y="2735705"/>
            <a:ext cx="624387" cy="990492"/>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8" name="テキスト プレースホルダー 22"/>
          <p:cNvSpPr>
            <a:spLocks noGrp="1"/>
          </p:cNvSpPr>
          <p:nvPr>
            <p:ph type="body" sz="quarter" idx="17" hasCustomPrompt="1"/>
          </p:nvPr>
        </p:nvSpPr>
        <p:spPr>
          <a:xfrm>
            <a:off x="2177576" y="4394030"/>
            <a:ext cx="1492407" cy="480053"/>
          </a:xfrm>
        </p:spPr>
        <p:txBody>
          <a:bodyPr anchor="ctr">
            <a:normAutofit/>
          </a:bodyPr>
          <a:lstStyle>
            <a:lvl1pPr algn="l">
              <a:defRPr sz="1500">
                <a:latin typeface="+mj-lt"/>
              </a:defRPr>
            </a:lvl1pPr>
          </a:lstStyle>
          <a:p>
            <a:pPr lvl="0"/>
            <a:r>
              <a:rPr lang="en-US" dirty="0"/>
              <a:t>“Text Here”</a:t>
            </a:r>
          </a:p>
        </p:txBody>
      </p:sp>
      <p:sp>
        <p:nvSpPr>
          <p:cNvPr id="90" name="対角する 2 つの角を切り取った四角形 89"/>
          <p:cNvSpPr/>
          <p:nvPr userDrawn="1"/>
        </p:nvSpPr>
        <p:spPr>
          <a:xfrm rot="21226749">
            <a:off x="4240030" y="2431440"/>
            <a:ext cx="982513" cy="1309904"/>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91" name="対角する 2 つの角を切り取った四角形 90"/>
          <p:cNvSpPr/>
          <p:nvPr userDrawn="1"/>
        </p:nvSpPr>
        <p:spPr>
          <a:xfrm rot="21054230">
            <a:off x="4081141" y="2320987"/>
            <a:ext cx="982513" cy="1309904"/>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92" name="テキスト プレースホルダー 22"/>
          <p:cNvSpPr>
            <a:spLocks noGrp="1"/>
          </p:cNvSpPr>
          <p:nvPr>
            <p:ph type="body" sz="quarter" idx="18" hasCustomPrompt="1"/>
          </p:nvPr>
        </p:nvSpPr>
        <p:spPr>
          <a:xfrm>
            <a:off x="3901632" y="2621957"/>
            <a:ext cx="1476292" cy="720080"/>
          </a:xfrm>
        </p:spPr>
        <p:txBody>
          <a:bodyPr anchor="ctr">
            <a:normAutofit/>
          </a:bodyPr>
          <a:lstStyle>
            <a:lvl1pPr algn="ctr">
              <a:defRPr sz="2250">
                <a:solidFill>
                  <a:schemeClr val="bg1"/>
                </a:solidFill>
                <a:latin typeface="+mj-lt"/>
              </a:defRPr>
            </a:lvl1pPr>
          </a:lstStyle>
          <a:p>
            <a:pPr lvl="0"/>
            <a:r>
              <a:rPr lang="en-US" dirty="0"/>
              <a:t>TEXT</a:t>
            </a:r>
          </a:p>
        </p:txBody>
      </p:sp>
      <p:cxnSp>
        <p:nvCxnSpPr>
          <p:cNvPr id="93" name="直線コネクタ 92"/>
          <p:cNvCxnSpPr/>
          <p:nvPr userDrawn="1"/>
        </p:nvCxnSpPr>
        <p:spPr>
          <a:xfrm flipV="1">
            <a:off x="3511710" y="3079483"/>
            <a:ext cx="575609" cy="582655"/>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4" name="テキスト プレースホルダー 22"/>
          <p:cNvSpPr>
            <a:spLocks noGrp="1"/>
          </p:cNvSpPr>
          <p:nvPr>
            <p:ph type="body" sz="quarter" idx="19" hasCustomPrompt="1"/>
          </p:nvPr>
        </p:nvSpPr>
        <p:spPr>
          <a:xfrm>
            <a:off x="3885518" y="3747315"/>
            <a:ext cx="1492407" cy="480053"/>
          </a:xfrm>
        </p:spPr>
        <p:txBody>
          <a:bodyPr anchor="ctr">
            <a:normAutofit/>
          </a:bodyPr>
          <a:lstStyle>
            <a:lvl1pPr algn="l">
              <a:defRPr sz="1500">
                <a:latin typeface="+mj-lt"/>
              </a:defRPr>
            </a:lvl1pPr>
          </a:lstStyle>
          <a:p>
            <a:pPr lvl="0"/>
            <a:r>
              <a:rPr lang="en-US" dirty="0"/>
              <a:t>“Text Here”</a:t>
            </a:r>
          </a:p>
        </p:txBody>
      </p:sp>
      <p:sp>
        <p:nvSpPr>
          <p:cNvPr id="99" name="対角する 2 つの角を切り取った四角形 98"/>
          <p:cNvSpPr/>
          <p:nvPr userDrawn="1"/>
        </p:nvSpPr>
        <p:spPr>
          <a:xfrm rot="21226749">
            <a:off x="6100410" y="3513597"/>
            <a:ext cx="982513" cy="1309904"/>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0" name="対角する 2 つの角を切り取った四角形 99"/>
          <p:cNvSpPr/>
          <p:nvPr userDrawn="1"/>
        </p:nvSpPr>
        <p:spPr>
          <a:xfrm rot="21054230">
            <a:off x="5941521" y="3403143"/>
            <a:ext cx="982513" cy="1309904"/>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1" name="テキスト プレースホルダー 22"/>
          <p:cNvSpPr>
            <a:spLocks noGrp="1"/>
          </p:cNvSpPr>
          <p:nvPr>
            <p:ph type="body" sz="quarter" idx="20" hasCustomPrompt="1"/>
          </p:nvPr>
        </p:nvSpPr>
        <p:spPr>
          <a:xfrm>
            <a:off x="5762013" y="3704114"/>
            <a:ext cx="1476292" cy="720080"/>
          </a:xfrm>
        </p:spPr>
        <p:txBody>
          <a:bodyPr anchor="ctr">
            <a:normAutofit/>
          </a:bodyPr>
          <a:lstStyle>
            <a:lvl1pPr algn="ctr">
              <a:defRPr sz="2250">
                <a:solidFill>
                  <a:schemeClr val="bg1"/>
                </a:solidFill>
                <a:latin typeface="+mj-lt"/>
              </a:defRPr>
            </a:lvl1pPr>
          </a:lstStyle>
          <a:p>
            <a:pPr lvl="0"/>
            <a:r>
              <a:rPr lang="en-US" dirty="0"/>
              <a:t>TEXT</a:t>
            </a:r>
          </a:p>
        </p:txBody>
      </p:sp>
      <p:cxnSp>
        <p:nvCxnSpPr>
          <p:cNvPr id="102" name="直線コネクタ 101"/>
          <p:cNvCxnSpPr/>
          <p:nvPr userDrawn="1"/>
        </p:nvCxnSpPr>
        <p:spPr>
          <a:xfrm>
            <a:off x="5219650" y="3015421"/>
            <a:ext cx="728048" cy="1146217"/>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3" name="テキスト プレースホルダー 22"/>
          <p:cNvSpPr>
            <a:spLocks noGrp="1"/>
          </p:cNvSpPr>
          <p:nvPr>
            <p:ph type="body" sz="quarter" idx="21" hasCustomPrompt="1"/>
          </p:nvPr>
        </p:nvSpPr>
        <p:spPr>
          <a:xfrm>
            <a:off x="5745898" y="4829472"/>
            <a:ext cx="1492407" cy="480053"/>
          </a:xfrm>
        </p:spPr>
        <p:txBody>
          <a:bodyPr anchor="ctr">
            <a:normAutofit/>
          </a:bodyPr>
          <a:lstStyle>
            <a:lvl1pPr algn="l">
              <a:defRPr sz="1500">
                <a:latin typeface="+mj-lt"/>
              </a:defRPr>
            </a:lvl1pPr>
          </a:lstStyle>
          <a:p>
            <a:pPr lvl="0"/>
            <a:r>
              <a:rPr lang="en-US" dirty="0"/>
              <a:t>“Text Here”</a:t>
            </a:r>
          </a:p>
        </p:txBody>
      </p:sp>
      <p:sp>
        <p:nvSpPr>
          <p:cNvPr id="105" name="対角する 2 つの角を切り取った四角形 104"/>
          <p:cNvSpPr/>
          <p:nvPr userDrawn="1"/>
        </p:nvSpPr>
        <p:spPr>
          <a:xfrm rot="21226749">
            <a:off x="7898990" y="3043054"/>
            <a:ext cx="982513" cy="1309904"/>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6" name="対角する 2 つの角を切り取った四角形 105"/>
          <p:cNvSpPr/>
          <p:nvPr userDrawn="1"/>
        </p:nvSpPr>
        <p:spPr>
          <a:xfrm rot="21054230">
            <a:off x="7740100" y="2932601"/>
            <a:ext cx="982513" cy="1309904"/>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7" name="テキスト プレースホルダー 22"/>
          <p:cNvSpPr>
            <a:spLocks noGrp="1"/>
          </p:cNvSpPr>
          <p:nvPr>
            <p:ph type="body" sz="quarter" idx="22" hasCustomPrompt="1"/>
          </p:nvPr>
        </p:nvSpPr>
        <p:spPr>
          <a:xfrm>
            <a:off x="7560593" y="3233571"/>
            <a:ext cx="1476292" cy="720080"/>
          </a:xfrm>
        </p:spPr>
        <p:txBody>
          <a:bodyPr anchor="ctr">
            <a:normAutofit/>
          </a:bodyPr>
          <a:lstStyle>
            <a:lvl1pPr algn="ctr">
              <a:defRPr sz="2250">
                <a:solidFill>
                  <a:schemeClr val="bg1"/>
                </a:solidFill>
                <a:latin typeface="+mj-lt"/>
              </a:defRPr>
            </a:lvl1pPr>
          </a:lstStyle>
          <a:p>
            <a:pPr lvl="0"/>
            <a:r>
              <a:rPr lang="en-US" dirty="0"/>
              <a:t>TEXT</a:t>
            </a:r>
          </a:p>
        </p:txBody>
      </p:sp>
      <p:cxnSp>
        <p:nvCxnSpPr>
          <p:cNvPr id="108" name="直線コネクタ 107"/>
          <p:cNvCxnSpPr/>
          <p:nvPr userDrawn="1"/>
        </p:nvCxnSpPr>
        <p:spPr>
          <a:xfrm flipV="1">
            <a:off x="7080030" y="3691096"/>
            <a:ext cx="666248" cy="406482"/>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9" name="テキスト プレースホルダー 22"/>
          <p:cNvSpPr>
            <a:spLocks noGrp="1"/>
          </p:cNvSpPr>
          <p:nvPr>
            <p:ph type="body" sz="quarter" idx="23" hasCustomPrompt="1"/>
          </p:nvPr>
        </p:nvSpPr>
        <p:spPr>
          <a:xfrm>
            <a:off x="7544477" y="4358929"/>
            <a:ext cx="1492407" cy="480053"/>
          </a:xfrm>
        </p:spPr>
        <p:txBody>
          <a:bodyPr anchor="ctr">
            <a:normAutofit/>
          </a:bodyPr>
          <a:lstStyle>
            <a:lvl1pPr algn="l">
              <a:defRPr sz="1500">
                <a:latin typeface="+mj-lt"/>
              </a:defRPr>
            </a:lvl1pPr>
          </a:lstStyle>
          <a:p>
            <a:pPr lvl="0"/>
            <a:r>
              <a:rPr lang="en-US" dirty="0"/>
              <a:t>“Text Here”</a:t>
            </a:r>
          </a:p>
        </p:txBody>
      </p:sp>
      <p:cxnSp>
        <p:nvCxnSpPr>
          <p:cNvPr id="111" name="直線コネクタ 110"/>
          <p:cNvCxnSpPr/>
          <p:nvPr userDrawn="1"/>
        </p:nvCxnSpPr>
        <p:spPr>
          <a:xfrm>
            <a:off x="8878610" y="3627037"/>
            <a:ext cx="265391" cy="431061"/>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4" name="テキスト プレースホルダー 5"/>
          <p:cNvSpPr>
            <a:spLocks noGrp="1"/>
          </p:cNvSpPr>
          <p:nvPr>
            <p:ph type="body" sz="quarter" idx="14" hasCustomPrompt="1"/>
          </p:nvPr>
        </p:nvSpPr>
        <p:spPr>
          <a:xfrm>
            <a:off x="414036" y="3909056"/>
            <a:ext cx="1476292" cy="1183229"/>
          </a:xfrm>
        </p:spPr>
        <p:txBody>
          <a:bodyPr>
            <a:normAutofit/>
          </a:bodyPr>
          <a:lstStyle>
            <a:lvl1pPr algn="l">
              <a:defRPr sz="675"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115" name="テキスト プレースホルダー 5"/>
          <p:cNvSpPr>
            <a:spLocks noGrp="1"/>
          </p:cNvSpPr>
          <p:nvPr>
            <p:ph type="body" sz="quarter" idx="24" hasCustomPrompt="1"/>
          </p:nvPr>
        </p:nvSpPr>
        <p:spPr>
          <a:xfrm>
            <a:off x="2178189" y="4825709"/>
            <a:ext cx="1476292" cy="1183229"/>
          </a:xfrm>
        </p:spPr>
        <p:txBody>
          <a:bodyPr>
            <a:normAutofit/>
          </a:bodyPr>
          <a:lstStyle>
            <a:lvl1pPr algn="l">
              <a:defRPr sz="675"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116" name="テキスト プレースホルダー 5"/>
          <p:cNvSpPr>
            <a:spLocks noGrp="1"/>
          </p:cNvSpPr>
          <p:nvPr>
            <p:ph type="body" sz="quarter" idx="25" hasCustomPrompt="1"/>
          </p:nvPr>
        </p:nvSpPr>
        <p:spPr>
          <a:xfrm>
            <a:off x="3888337" y="4165986"/>
            <a:ext cx="1476292" cy="1183229"/>
          </a:xfrm>
        </p:spPr>
        <p:txBody>
          <a:bodyPr>
            <a:normAutofit/>
          </a:bodyPr>
          <a:lstStyle>
            <a:lvl1pPr algn="l">
              <a:defRPr sz="675"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117" name="テキスト プレースホルダー 5"/>
          <p:cNvSpPr>
            <a:spLocks noGrp="1"/>
          </p:cNvSpPr>
          <p:nvPr>
            <p:ph type="body" sz="quarter" idx="26" hasCustomPrompt="1"/>
          </p:nvPr>
        </p:nvSpPr>
        <p:spPr>
          <a:xfrm>
            <a:off x="5742498" y="5253205"/>
            <a:ext cx="1476292" cy="1183229"/>
          </a:xfrm>
        </p:spPr>
        <p:txBody>
          <a:bodyPr>
            <a:normAutofit/>
          </a:bodyPr>
          <a:lstStyle>
            <a:lvl1pPr algn="l">
              <a:defRPr sz="675"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118" name="テキスト プレースホルダー 5"/>
          <p:cNvSpPr>
            <a:spLocks noGrp="1"/>
          </p:cNvSpPr>
          <p:nvPr>
            <p:ph type="body" sz="quarter" idx="27" hasCustomPrompt="1"/>
          </p:nvPr>
        </p:nvSpPr>
        <p:spPr>
          <a:xfrm>
            <a:off x="7542656" y="4773149"/>
            <a:ext cx="1476292" cy="1176000"/>
          </a:xfrm>
        </p:spPr>
        <p:txBody>
          <a:bodyPr>
            <a:normAutofit/>
          </a:bodyPr>
          <a:lstStyle>
            <a:lvl1pPr algn="l">
              <a:defRPr sz="675"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53726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2" presetClass="entr" presetSubtype="8" fill="hold" nodeType="afterEffect">
                                  <p:stCondLst>
                                    <p:cond delay="25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1500"/>
                            </p:stCondLst>
                            <p:childTnLst>
                              <p:par>
                                <p:cTn id="26" presetID="2" presetClass="entr" presetSubtype="8" decel="10000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fade">
                                      <p:cBhvr>
                                        <p:cTn id="36" dur="500"/>
                                        <p:tgtEl>
                                          <p:spTgt spid="12">
                                            <p:txEl>
                                              <p:pRg st="0" end="0"/>
                                            </p:txEl>
                                          </p:spTgt>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79">
                                            <p:txEl>
                                              <p:pRg st="0" end="0"/>
                                            </p:txEl>
                                          </p:spTgt>
                                        </p:tgtEl>
                                        <p:attrNameLst>
                                          <p:attrName>style.visibility</p:attrName>
                                        </p:attrNameLst>
                                      </p:cBhvr>
                                      <p:to>
                                        <p:strVal val="visible"/>
                                      </p:to>
                                    </p:set>
                                    <p:animEffect transition="in" filter="fade">
                                      <p:cBhvr>
                                        <p:cTn id="40" dur="250"/>
                                        <p:tgtEl>
                                          <p:spTgt spid="79">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4">
                                            <p:txEl>
                                              <p:pRg st="0" end="0"/>
                                            </p:txEl>
                                          </p:spTgt>
                                        </p:tgtEl>
                                        <p:attrNameLst>
                                          <p:attrName>style.visibility</p:attrName>
                                        </p:attrNameLst>
                                      </p:cBhvr>
                                      <p:to>
                                        <p:strVal val="visible"/>
                                      </p:to>
                                    </p:set>
                                    <p:animEffect transition="in" filter="fade">
                                      <p:cBhvr>
                                        <p:cTn id="43" dur="250"/>
                                        <p:tgtEl>
                                          <p:spTgt spid="114">
                                            <p:txEl>
                                              <p:pRg st="0" end="0"/>
                                            </p:txEl>
                                          </p:spTgt>
                                        </p:tgtEl>
                                      </p:cBhvr>
                                    </p:animEffect>
                                  </p:childTnLst>
                                </p:cTn>
                              </p:par>
                            </p:childTnLst>
                          </p:cTn>
                        </p:par>
                        <p:par>
                          <p:cTn id="44" fill="hold">
                            <p:stCondLst>
                              <p:cond delay="2250"/>
                            </p:stCondLst>
                            <p:childTnLst>
                              <p:par>
                                <p:cTn id="45" presetID="22" presetClass="entr" presetSubtype="8" fill="hold" nodeType="afterEffect">
                                  <p:stCondLst>
                                    <p:cond delay="250"/>
                                  </p:stCondLst>
                                  <p:childTnLst>
                                    <p:set>
                                      <p:cBhvr>
                                        <p:cTn id="46" dur="1" fill="hold">
                                          <p:stCondLst>
                                            <p:cond delay="0"/>
                                          </p:stCondLst>
                                        </p:cTn>
                                        <p:tgtEl>
                                          <p:spTgt spid="87"/>
                                        </p:tgtEl>
                                        <p:attrNameLst>
                                          <p:attrName>style.visibility</p:attrName>
                                        </p:attrNameLst>
                                      </p:cBhvr>
                                      <p:to>
                                        <p:strVal val="visible"/>
                                      </p:to>
                                    </p:set>
                                    <p:animEffect transition="in" filter="wipe(left)">
                                      <p:cBhvr>
                                        <p:cTn id="47" dur="500"/>
                                        <p:tgtEl>
                                          <p:spTgt spid="87"/>
                                        </p:tgtEl>
                                      </p:cBhvr>
                                    </p:animEffect>
                                  </p:childTnLst>
                                </p:cTn>
                              </p:par>
                            </p:childTnLst>
                          </p:cTn>
                        </p:par>
                        <p:par>
                          <p:cTn id="48" fill="hold">
                            <p:stCondLst>
                              <p:cond delay="3000"/>
                            </p:stCondLst>
                            <p:childTnLst>
                              <p:par>
                                <p:cTn id="49" presetID="2" presetClass="entr" presetSubtype="8" decel="100000" fill="hold" grpId="0" nodeType="afterEffect">
                                  <p:stCondLst>
                                    <p:cond delay="0"/>
                                  </p:stCondLst>
                                  <p:childTnLst>
                                    <p:set>
                                      <p:cBhvr>
                                        <p:cTn id="50" dur="1" fill="hold">
                                          <p:stCondLst>
                                            <p:cond delay="0"/>
                                          </p:stCondLst>
                                        </p:cTn>
                                        <p:tgtEl>
                                          <p:spTgt spid="85"/>
                                        </p:tgtEl>
                                        <p:attrNameLst>
                                          <p:attrName>style.visibility</p:attrName>
                                        </p:attrNameLst>
                                      </p:cBhvr>
                                      <p:to>
                                        <p:strVal val="visible"/>
                                      </p:to>
                                    </p:set>
                                    <p:anim calcmode="lin" valueType="num">
                                      <p:cBhvr additive="base">
                                        <p:cTn id="51" dur="500" fill="hold"/>
                                        <p:tgtEl>
                                          <p:spTgt spid="85"/>
                                        </p:tgtEl>
                                        <p:attrNameLst>
                                          <p:attrName>ppt_x</p:attrName>
                                        </p:attrNameLst>
                                      </p:cBhvr>
                                      <p:tavLst>
                                        <p:tav tm="0">
                                          <p:val>
                                            <p:strVal val="0-#ppt_w/2"/>
                                          </p:val>
                                        </p:tav>
                                        <p:tav tm="100000">
                                          <p:val>
                                            <p:strVal val="#ppt_x"/>
                                          </p:val>
                                        </p:tav>
                                      </p:tavLst>
                                    </p:anim>
                                    <p:anim calcmode="lin" valueType="num">
                                      <p:cBhvr additive="base">
                                        <p:cTn id="52" dur="500" fill="hold"/>
                                        <p:tgtEl>
                                          <p:spTgt spid="85"/>
                                        </p:tgtEl>
                                        <p:attrNameLst>
                                          <p:attrName>ppt_y</p:attrName>
                                        </p:attrNameLst>
                                      </p:cBhvr>
                                      <p:tavLst>
                                        <p:tav tm="0">
                                          <p:val>
                                            <p:strVal val="#ppt_y"/>
                                          </p:val>
                                        </p:tav>
                                        <p:tav tm="100000">
                                          <p:val>
                                            <p:strVal val="#ppt_y"/>
                                          </p:val>
                                        </p:tav>
                                      </p:tavLst>
                                    </p:anim>
                                  </p:childTnLst>
                                </p:cTn>
                              </p:par>
                              <p:par>
                                <p:cTn id="53" presetID="2" presetClass="entr" presetSubtype="1" decel="100000" fill="hold" grpId="0" nodeType="withEffect">
                                  <p:stCondLst>
                                    <p:cond delay="0"/>
                                  </p:stCondLst>
                                  <p:childTnLst>
                                    <p:set>
                                      <p:cBhvr>
                                        <p:cTn id="54" dur="1" fill="hold">
                                          <p:stCondLst>
                                            <p:cond delay="0"/>
                                          </p:stCondLst>
                                        </p:cTn>
                                        <p:tgtEl>
                                          <p:spTgt spid="84"/>
                                        </p:tgtEl>
                                        <p:attrNameLst>
                                          <p:attrName>style.visibility</p:attrName>
                                        </p:attrNameLst>
                                      </p:cBhvr>
                                      <p:to>
                                        <p:strVal val="visible"/>
                                      </p:to>
                                    </p:set>
                                    <p:anim calcmode="lin" valueType="num">
                                      <p:cBhvr additive="base">
                                        <p:cTn id="55" dur="500" fill="hold"/>
                                        <p:tgtEl>
                                          <p:spTgt spid="84"/>
                                        </p:tgtEl>
                                        <p:attrNameLst>
                                          <p:attrName>ppt_x</p:attrName>
                                        </p:attrNameLst>
                                      </p:cBhvr>
                                      <p:tavLst>
                                        <p:tav tm="0">
                                          <p:val>
                                            <p:strVal val="#ppt_x"/>
                                          </p:val>
                                        </p:tav>
                                        <p:tav tm="100000">
                                          <p:val>
                                            <p:strVal val="#ppt_x"/>
                                          </p:val>
                                        </p:tav>
                                      </p:tavLst>
                                    </p:anim>
                                    <p:anim calcmode="lin" valueType="num">
                                      <p:cBhvr additive="base">
                                        <p:cTn id="56" dur="500" fill="hold"/>
                                        <p:tgtEl>
                                          <p:spTgt spid="84"/>
                                        </p:tgtEl>
                                        <p:attrNameLst>
                                          <p:attrName>ppt_y</p:attrName>
                                        </p:attrNameLst>
                                      </p:cBhvr>
                                      <p:tavLst>
                                        <p:tav tm="0">
                                          <p:val>
                                            <p:strVal val="0-#ppt_h/2"/>
                                          </p:val>
                                        </p:tav>
                                        <p:tav tm="100000">
                                          <p:val>
                                            <p:strVal val="#ppt_y"/>
                                          </p:val>
                                        </p:tav>
                                      </p:tavLst>
                                    </p:anim>
                                  </p:childTnLst>
                                </p:cTn>
                              </p:par>
                              <p:par>
                                <p:cTn id="57" presetID="10" presetClass="entr" presetSubtype="0" fill="hold" grpId="0" nodeType="withEffect">
                                  <p:stCondLst>
                                    <p:cond delay="0"/>
                                  </p:stCondLst>
                                  <p:childTnLst>
                                    <p:set>
                                      <p:cBhvr>
                                        <p:cTn id="58" dur="1" fill="hold">
                                          <p:stCondLst>
                                            <p:cond delay="0"/>
                                          </p:stCondLst>
                                        </p:cTn>
                                        <p:tgtEl>
                                          <p:spTgt spid="86">
                                            <p:txEl>
                                              <p:pRg st="0" end="0"/>
                                            </p:txEl>
                                          </p:spTgt>
                                        </p:tgtEl>
                                        <p:attrNameLst>
                                          <p:attrName>style.visibility</p:attrName>
                                        </p:attrNameLst>
                                      </p:cBhvr>
                                      <p:to>
                                        <p:strVal val="visible"/>
                                      </p:to>
                                    </p:set>
                                    <p:animEffect transition="in" filter="fade">
                                      <p:cBhvr>
                                        <p:cTn id="59" dur="500"/>
                                        <p:tgtEl>
                                          <p:spTgt spid="86">
                                            <p:txEl>
                                              <p:pRg st="0" end="0"/>
                                            </p:txEl>
                                          </p:spTgt>
                                        </p:tgtEl>
                                      </p:cBhvr>
                                    </p:animEffect>
                                  </p:childTnLst>
                                </p:cTn>
                              </p:par>
                            </p:childTnLst>
                          </p:cTn>
                        </p:par>
                        <p:par>
                          <p:cTn id="60" fill="hold">
                            <p:stCondLst>
                              <p:cond delay="3500"/>
                            </p:stCondLst>
                            <p:childTnLst>
                              <p:par>
                                <p:cTn id="61" presetID="10" presetClass="entr" presetSubtype="0" fill="hold" grpId="0" nodeType="afterEffect">
                                  <p:stCondLst>
                                    <p:cond delay="0"/>
                                  </p:stCondLst>
                                  <p:childTnLst>
                                    <p:set>
                                      <p:cBhvr>
                                        <p:cTn id="62" dur="1" fill="hold">
                                          <p:stCondLst>
                                            <p:cond delay="0"/>
                                          </p:stCondLst>
                                        </p:cTn>
                                        <p:tgtEl>
                                          <p:spTgt spid="88">
                                            <p:txEl>
                                              <p:pRg st="0" end="0"/>
                                            </p:txEl>
                                          </p:spTgt>
                                        </p:tgtEl>
                                        <p:attrNameLst>
                                          <p:attrName>style.visibility</p:attrName>
                                        </p:attrNameLst>
                                      </p:cBhvr>
                                      <p:to>
                                        <p:strVal val="visible"/>
                                      </p:to>
                                    </p:set>
                                    <p:animEffect transition="in" filter="fade">
                                      <p:cBhvr>
                                        <p:cTn id="63" dur="250"/>
                                        <p:tgtEl>
                                          <p:spTgt spid="88">
                                            <p:txEl>
                                              <p:pRg st="0" end="0"/>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5">
                                            <p:txEl>
                                              <p:pRg st="0" end="0"/>
                                            </p:txEl>
                                          </p:spTgt>
                                        </p:tgtEl>
                                        <p:attrNameLst>
                                          <p:attrName>style.visibility</p:attrName>
                                        </p:attrNameLst>
                                      </p:cBhvr>
                                      <p:to>
                                        <p:strVal val="visible"/>
                                      </p:to>
                                    </p:set>
                                    <p:animEffect transition="in" filter="fade">
                                      <p:cBhvr>
                                        <p:cTn id="66" dur="250"/>
                                        <p:tgtEl>
                                          <p:spTgt spid="115">
                                            <p:txEl>
                                              <p:pRg st="0" end="0"/>
                                            </p:txEl>
                                          </p:spTgt>
                                        </p:tgtEl>
                                      </p:cBhvr>
                                    </p:animEffect>
                                  </p:childTnLst>
                                </p:cTn>
                              </p:par>
                            </p:childTnLst>
                          </p:cTn>
                        </p:par>
                        <p:par>
                          <p:cTn id="67" fill="hold">
                            <p:stCondLst>
                              <p:cond delay="3750"/>
                            </p:stCondLst>
                            <p:childTnLst>
                              <p:par>
                                <p:cTn id="68" presetID="22" presetClass="entr" presetSubtype="8" fill="hold" nodeType="afterEffect">
                                  <p:stCondLst>
                                    <p:cond delay="250"/>
                                  </p:stCondLst>
                                  <p:childTnLst>
                                    <p:set>
                                      <p:cBhvr>
                                        <p:cTn id="69" dur="1" fill="hold">
                                          <p:stCondLst>
                                            <p:cond delay="0"/>
                                          </p:stCondLst>
                                        </p:cTn>
                                        <p:tgtEl>
                                          <p:spTgt spid="93"/>
                                        </p:tgtEl>
                                        <p:attrNameLst>
                                          <p:attrName>style.visibility</p:attrName>
                                        </p:attrNameLst>
                                      </p:cBhvr>
                                      <p:to>
                                        <p:strVal val="visible"/>
                                      </p:to>
                                    </p:set>
                                    <p:animEffect transition="in" filter="wipe(left)">
                                      <p:cBhvr>
                                        <p:cTn id="70" dur="500"/>
                                        <p:tgtEl>
                                          <p:spTgt spid="93"/>
                                        </p:tgtEl>
                                      </p:cBhvr>
                                    </p:animEffect>
                                  </p:childTnLst>
                                </p:cTn>
                              </p:par>
                            </p:childTnLst>
                          </p:cTn>
                        </p:par>
                        <p:par>
                          <p:cTn id="71" fill="hold">
                            <p:stCondLst>
                              <p:cond delay="4500"/>
                            </p:stCondLst>
                            <p:childTnLst>
                              <p:par>
                                <p:cTn id="72" presetID="2" presetClass="entr" presetSubtype="8" decel="100000" fill="hold" grpId="0" nodeType="afterEffect">
                                  <p:stCondLst>
                                    <p:cond delay="0"/>
                                  </p:stCondLst>
                                  <p:childTnLst>
                                    <p:set>
                                      <p:cBhvr>
                                        <p:cTn id="73" dur="1" fill="hold">
                                          <p:stCondLst>
                                            <p:cond delay="0"/>
                                          </p:stCondLst>
                                        </p:cTn>
                                        <p:tgtEl>
                                          <p:spTgt spid="91"/>
                                        </p:tgtEl>
                                        <p:attrNameLst>
                                          <p:attrName>style.visibility</p:attrName>
                                        </p:attrNameLst>
                                      </p:cBhvr>
                                      <p:to>
                                        <p:strVal val="visible"/>
                                      </p:to>
                                    </p:set>
                                    <p:anim calcmode="lin" valueType="num">
                                      <p:cBhvr additive="base">
                                        <p:cTn id="74" dur="500" fill="hold"/>
                                        <p:tgtEl>
                                          <p:spTgt spid="91"/>
                                        </p:tgtEl>
                                        <p:attrNameLst>
                                          <p:attrName>ppt_x</p:attrName>
                                        </p:attrNameLst>
                                      </p:cBhvr>
                                      <p:tavLst>
                                        <p:tav tm="0">
                                          <p:val>
                                            <p:strVal val="0-#ppt_w/2"/>
                                          </p:val>
                                        </p:tav>
                                        <p:tav tm="100000">
                                          <p:val>
                                            <p:strVal val="#ppt_x"/>
                                          </p:val>
                                        </p:tav>
                                      </p:tavLst>
                                    </p:anim>
                                    <p:anim calcmode="lin" valueType="num">
                                      <p:cBhvr additive="base">
                                        <p:cTn id="75" dur="500" fill="hold"/>
                                        <p:tgtEl>
                                          <p:spTgt spid="91"/>
                                        </p:tgtEl>
                                        <p:attrNameLst>
                                          <p:attrName>ppt_y</p:attrName>
                                        </p:attrNameLst>
                                      </p:cBhvr>
                                      <p:tavLst>
                                        <p:tav tm="0">
                                          <p:val>
                                            <p:strVal val="#ppt_y"/>
                                          </p:val>
                                        </p:tav>
                                        <p:tav tm="100000">
                                          <p:val>
                                            <p:strVal val="#ppt_y"/>
                                          </p:val>
                                        </p:tav>
                                      </p:tavLst>
                                    </p:anim>
                                  </p:childTnLst>
                                </p:cTn>
                              </p:par>
                              <p:par>
                                <p:cTn id="76" presetID="2" presetClass="entr" presetSubtype="1" decel="100000" fill="hold" grpId="0" nodeType="withEffect">
                                  <p:stCondLst>
                                    <p:cond delay="0"/>
                                  </p:stCondLst>
                                  <p:childTnLst>
                                    <p:set>
                                      <p:cBhvr>
                                        <p:cTn id="77" dur="1" fill="hold">
                                          <p:stCondLst>
                                            <p:cond delay="0"/>
                                          </p:stCondLst>
                                        </p:cTn>
                                        <p:tgtEl>
                                          <p:spTgt spid="90"/>
                                        </p:tgtEl>
                                        <p:attrNameLst>
                                          <p:attrName>style.visibility</p:attrName>
                                        </p:attrNameLst>
                                      </p:cBhvr>
                                      <p:to>
                                        <p:strVal val="visible"/>
                                      </p:to>
                                    </p:set>
                                    <p:anim calcmode="lin" valueType="num">
                                      <p:cBhvr additive="base">
                                        <p:cTn id="78" dur="500" fill="hold"/>
                                        <p:tgtEl>
                                          <p:spTgt spid="90"/>
                                        </p:tgtEl>
                                        <p:attrNameLst>
                                          <p:attrName>ppt_x</p:attrName>
                                        </p:attrNameLst>
                                      </p:cBhvr>
                                      <p:tavLst>
                                        <p:tav tm="0">
                                          <p:val>
                                            <p:strVal val="#ppt_x"/>
                                          </p:val>
                                        </p:tav>
                                        <p:tav tm="100000">
                                          <p:val>
                                            <p:strVal val="#ppt_x"/>
                                          </p:val>
                                        </p:tav>
                                      </p:tavLst>
                                    </p:anim>
                                    <p:anim calcmode="lin" valueType="num">
                                      <p:cBhvr additive="base">
                                        <p:cTn id="79" dur="500" fill="hold"/>
                                        <p:tgtEl>
                                          <p:spTgt spid="90"/>
                                        </p:tgtEl>
                                        <p:attrNameLst>
                                          <p:attrName>ppt_y</p:attrName>
                                        </p:attrNameLst>
                                      </p:cBhvr>
                                      <p:tavLst>
                                        <p:tav tm="0">
                                          <p:val>
                                            <p:strVal val="0-#ppt_h/2"/>
                                          </p:val>
                                        </p:tav>
                                        <p:tav tm="100000">
                                          <p:val>
                                            <p:strVal val="#ppt_y"/>
                                          </p:val>
                                        </p:tav>
                                      </p:tavLst>
                                    </p:anim>
                                  </p:childTnLst>
                                </p:cTn>
                              </p:par>
                              <p:par>
                                <p:cTn id="80" presetID="10" presetClass="entr" presetSubtype="0" fill="hold" grpId="0" nodeType="withEffect">
                                  <p:stCondLst>
                                    <p:cond delay="0"/>
                                  </p:stCondLst>
                                  <p:childTnLst>
                                    <p:set>
                                      <p:cBhvr>
                                        <p:cTn id="81" dur="1" fill="hold">
                                          <p:stCondLst>
                                            <p:cond delay="0"/>
                                          </p:stCondLst>
                                        </p:cTn>
                                        <p:tgtEl>
                                          <p:spTgt spid="92">
                                            <p:txEl>
                                              <p:pRg st="0" end="0"/>
                                            </p:txEl>
                                          </p:spTgt>
                                        </p:tgtEl>
                                        <p:attrNameLst>
                                          <p:attrName>style.visibility</p:attrName>
                                        </p:attrNameLst>
                                      </p:cBhvr>
                                      <p:to>
                                        <p:strVal val="visible"/>
                                      </p:to>
                                    </p:set>
                                    <p:animEffect transition="in" filter="fade">
                                      <p:cBhvr>
                                        <p:cTn id="82" dur="500"/>
                                        <p:tgtEl>
                                          <p:spTgt spid="92">
                                            <p:txEl>
                                              <p:pRg st="0" end="0"/>
                                            </p:txEl>
                                          </p:spTgt>
                                        </p:tgtEl>
                                      </p:cBhvr>
                                    </p:animEffect>
                                  </p:childTnLst>
                                </p:cTn>
                              </p:par>
                            </p:childTnLst>
                          </p:cTn>
                        </p:par>
                        <p:par>
                          <p:cTn id="83" fill="hold">
                            <p:stCondLst>
                              <p:cond delay="5000"/>
                            </p:stCondLst>
                            <p:childTnLst>
                              <p:par>
                                <p:cTn id="84" presetID="10" presetClass="entr" presetSubtype="0" fill="hold" grpId="0" nodeType="afterEffect">
                                  <p:stCondLst>
                                    <p:cond delay="0"/>
                                  </p:stCondLst>
                                  <p:childTnLst>
                                    <p:set>
                                      <p:cBhvr>
                                        <p:cTn id="85" dur="1" fill="hold">
                                          <p:stCondLst>
                                            <p:cond delay="0"/>
                                          </p:stCondLst>
                                        </p:cTn>
                                        <p:tgtEl>
                                          <p:spTgt spid="94">
                                            <p:txEl>
                                              <p:pRg st="0" end="0"/>
                                            </p:txEl>
                                          </p:spTgt>
                                        </p:tgtEl>
                                        <p:attrNameLst>
                                          <p:attrName>style.visibility</p:attrName>
                                        </p:attrNameLst>
                                      </p:cBhvr>
                                      <p:to>
                                        <p:strVal val="visible"/>
                                      </p:to>
                                    </p:set>
                                    <p:animEffect transition="in" filter="fade">
                                      <p:cBhvr>
                                        <p:cTn id="86" dur="250"/>
                                        <p:tgtEl>
                                          <p:spTgt spid="94">
                                            <p:txEl>
                                              <p:pRg st="0" end="0"/>
                                            </p:txEl>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16">
                                            <p:txEl>
                                              <p:pRg st="0" end="0"/>
                                            </p:txEl>
                                          </p:spTgt>
                                        </p:tgtEl>
                                        <p:attrNameLst>
                                          <p:attrName>style.visibility</p:attrName>
                                        </p:attrNameLst>
                                      </p:cBhvr>
                                      <p:to>
                                        <p:strVal val="visible"/>
                                      </p:to>
                                    </p:set>
                                    <p:animEffect transition="in" filter="fade">
                                      <p:cBhvr>
                                        <p:cTn id="89" dur="250"/>
                                        <p:tgtEl>
                                          <p:spTgt spid="116">
                                            <p:txEl>
                                              <p:pRg st="0" end="0"/>
                                            </p:txEl>
                                          </p:spTgt>
                                        </p:tgtEl>
                                      </p:cBhvr>
                                    </p:animEffect>
                                  </p:childTnLst>
                                </p:cTn>
                              </p:par>
                            </p:childTnLst>
                          </p:cTn>
                        </p:par>
                        <p:par>
                          <p:cTn id="90" fill="hold">
                            <p:stCondLst>
                              <p:cond delay="5250"/>
                            </p:stCondLst>
                            <p:childTnLst>
                              <p:par>
                                <p:cTn id="91" presetID="22" presetClass="entr" presetSubtype="8" fill="hold" nodeType="afterEffect">
                                  <p:stCondLst>
                                    <p:cond delay="250"/>
                                  </p:stCondLst>
                                  <p:childTnLst>
                                    <p:set>
                                      <p:cBhvr>
                                        <p:cTn id="92" dur="1" fill="hold">
                                          <p:stCondLst>
                                            <p:cond delay="0"/>
                                          </p:stCondLst>
                                        </p:cTn>
                                        <p:tgtEl>
                                          <p:spTgt spid="102"/>
                                        </p:tgtEl>
                                        <p:attrNameLst>
                                          <p:attrName>style.visibility</p:attrName>
                                        </p:attrNameLst>
                                      </p:cBhvr>
                                      <p:to>
                                        <p:strVal val="visible"/>
                                      </p:to>
                                    </p:set>
                                    <p:animEffect transition="in" filter="wipe(left)">
                                      <p:cBhvr>
                                        <p:cTn id="93" dur="500"/>
                                        <p:tgtEl>
                                          <p:spTgt spid="102"/>
                                        </p:tgtEl>
                                      </p:cBhvr>
                                    </p:animEffect>
                                  </p:childTnLst>
                                </p:cTn>
                              </p:par>
                            </p:childTnLst>
                          </p:cTn>
                        </p:par>
                        <p:par>
                          <p:cTn id="94" fill="hold">
                            <p:stCondLst>
                              <p:cond delay="6000"/>
                            </p:stCondLst>
                            <p:childTnLst>
                              <p:par>
                                <p:cTn id="95" presetID="2" presetClass="entr" presetSubtype="8" decel="100000" fill="hold" grpId="0" nodeType="afterEffect">
                                  <p:stCondLst>
                                    <p:cond delay="0"/>
                                  </p:stCondLst>
                                  <p:childTnLst>
                                    <p:set>
                                      <p:cBhvr>
                                        <p:cTn id="96" dur="1" fill="hold">
                                          <p:stCondLst>
                                            <p:cond delay="0"/>
                                          </p:stCondLst>
                                        </p:cTn>
                                        <p:tgtEl>
                                          <p:spTgt spid="100"/>
                                        </p:tgtEl>
                                        <p:attrNameLst>
                                          <p:attrName>style.visibility</p:attrName>
                                        </p:attrNameLst>
                                      </p:cBhvr>
                                      <p:to>
                                        <p:strVal val="visible"/>
                                      </p:to>
                                    </p:set>
                                    <p:anim calcmode="lin" valueType="num">
                                      <p:cBhvr additive="base">
                                        <p:cTn id="97" dur="500" fill="hold"/>
                                        <p:tgtEl>
                                          <p:spTgt spid="100"/>
                                        </p:tgtEl>
                                        <p:attrNameLst>
                                          <p:attrName>ppt_x</p:attrName>
                                        </p:attrNameLst>
                                      </p:cBhvr>
                                      <p:tavLst>
                                        <p:tav tm="0">
                                          <p:val>
                                            <p:strVal val="0-#ppt_w/2"/>
                                          </p:val>
                                        </p:tav>
                                        <p:tav tm="100000">
                                          <p:val>
                                            <p:strVal val="#ppt_x"/>
                                          </p:val>
                                        </p:tav>
                                      </p:tavLst>
                                    </p:anim>
                                    <p:anim calcmode="lin" valueType="num">
                                      <p:cBhvr additive="base">
                                        <p:cTn id="98" dur="500" fill="hold"/>
                                        <p:tgtEl>
                                          <p:spTgt spid="100"/>
                                        </p:tgtEl>
                                        <p:attrNameLst>
                                          <p:attrName>ppt_y</p:attrName>
                                        </p:attrNameLst>
                                      </p:cBhvr>
                                      <p:tavLst>
                                        <p:tav tm="0">
                                          <p:val>
                                            <p:strVal val="#ppt_y"/>
                                          </p:val>
                                        </p:tav>
                                        <p:tav tm="100000">
                                          <p:val>
                                            <p:strVal val="#ppt_y"/>
                                          </p:val>
                                        </p:tav>
                                      </p:tavLst>
                                    </p:anim>
                                  </p:childTnLst>
                                </p:cTn>
                              </p:par>
                              <p:par>
                                <p:cTn id="99" presetID="2" presetClass="entr" presetSubtype="1" decel="100000" fill="hold" grpId="0" nodeType="withEffect">
                                  <p:stCondLst>
                                    <p:cond delay="0"/>
                                  </p:stCondLst>
                                  <p:childTnLst>
                                    <p:set>
                                      <p:cBhvr>
                                        <p:cTn id="100" dur="1" fill="hold">
                                          <p:stCondLst>
                                            <p:cond delay="0"/>
                                          </p:stCondLst>
                                        </p:cTn>
                                        <p:tgtEl>
                                          <p:spTgt spid="99"/>
                                        </p:tgtEl>
                                        <p:attrNameLst>
                                          <p:attrName>style.visibility</p:attrName>
                                        </p:attrNameLst>
                                      </p:cBhvr>
                                      <p:to>
                                        <p:strVal val="visible"/>
                                      </p:to>
                                    </p:set>
                                    <p:anim calcmode="lin" valueType="num">
                                      <p:cBhvr additive="base">
                                        <p:cTn id="101" dur="500" fill="hold"/>
                                        <p:tgtEl>
                                          <p:spTgt spid="99"/>
                                        </p:tgtEl>
                                        <p:attrNameLst>
                                          <p:attrName>ppt_x</p:attrName>
                                        </p:attrNameLst>
                                      </p:cBhvr>
                                      <p:tavLst>
                                        <p:tav tm="0">
                                          <p:val>
                                            <p:strVal val="#ppt_x"/>
                                          </p:val>
                                        </p:tav>
                                        <p:tav tm="100000">
                                          <p:val>
                                            <p:strVal val="#ppt_x"/>
                                          </p:val>
                                        </p:tav>
                                      </p:tavLst>
                                    </p:anim>
                                    <p:anim calcmode="lin" valueType="num">
                                      <p:cBhvr additive="base">
                                        <p:cTn id="102" dur="500" fill="hold"/>
                                        <p:tgtEl>
                                          <p:spTgt spid="99"/>
                                        </p:tgtEl>
                                        <p:attrNameLst>
                                          <p:attrName>ppt_y</p:attrName>
                                        </p:attrNameLst>
                                      </p:cBhvr>
                                      <p:tavLst>
                                        <p:tav tm="0">
                                          <p:val>
                                            <p:strVal val="0-#ppt_h/2"/>
                                          </p:val>
                                        </p:tav>
                                        <p:tav tm="100000">
                                          <p:val>
                                            <p:strVal val="#ppt_y"/>
                                          </p:val>
                                        </p:tav>
                                      </p:tavLst>
                                    </p:anim>
                                  </p:childTnLst>
                                </p:cTn>
                              </p:par>
                              <p:par>
                                <p:cTn id="103" presetID="10" presetClass="entr" presetSubtype="0" fill="hold" grpId="0" nodeType="withEffect">
                                  <p:stCondLst>
                                    <p:cond delay="0"/>
                                  </p:stCondLst>
                                  <p:childTnLst>
                                    <p:set>
                                      <p:cBhvr>
                                        <p:cTn id="104" dur="1" fill="hold">
                                          <p:stCondLst>
                                            <p:cond delay="0"/>
                                          </p:stCondLst>
                                        </p:cTn>
                                        <p:tgtEl>
                                          <p:spTgt spid="101">
                                            <p:txEl>
                                              <p:pRg st="0" end="0"/>
                                            </p:txEl>
                                          </p:spTgt>
                                        </p:tgtEl>
                                        <p:attrNameLst>
                                          <p:attrName>style.visibility</p:attrName>
                                        </p:attrNameLst>
                                      </p:cBhvr>
                                      <p:to>
                                        <p:strVal val="visible"/>
                                      </p:to>
                                    </p:set>
                                    <p:animEffect transition="in" filter="fade">
                                      <p:cBhvr>
                                        <p:cTn id="105" dur="500"/>
                                        <p:tgtEl>
                                          <p:spTgt spid="101">
                                            <p:txEl>
                                              <p:pRg st="0" end="0"/>
                                            </p:txEl>
                                          </p:spTgt>
                                        </p:tgtEl>
                                      </p:cBhvr>
                                    </p:animEffect>
                                  </p:childTnLst>
                                </p:cTn>
                              </p:par>
                            </p:childTnLst>
                          </p:cTn>
                        </p:par>
                        <p:par>
                          <p:cTn id="106" fill="hold">
                            <p:stCondLst>
                              <p:cond delay="6500"/>
                            </p:stCondLst>
                            <p:childTnLst>
                              <p:par>
                                <p:cTn id="107" presetID="10" presetClass="entr" presetSubtype="0" fill="hold" grpId="0" nodeType="afterEffect">
                                  <p:stCondLst>
                                    <p:cond delay="0"/>
                                  </p:stCondLst>
                                  <p:childTnLst>
                                    <p:set>
                                      <p:cBhvr>
                                        <p:cTn id="108" dur="1" fill="hold">
                                          <p:stCondLst>
                                            <p:cond delay="0"/>
                                          </p:stCondLst>
                                        </p:cTn>
                                        <p:tgtEl>
                                          <p:spTgt spid="103">
                                            <p:txEl>
                                              <p:pRg st="0" end="0"/>
                                            </p:txEl>
                                          </p:spTgt>
                                        </p:tgtEl>
                                        <p:attrNameLst>
                                          <p:attrName>style.visibility</p:attrName>
                                        </p:attrNameLst>
                                      </p:cBhvr>
                                      <p:to>
                                        <p:strVal val="visible"/>
                                      </p:to>
                                    </p:set>
                                    <p:animEffect transition="in" filter="fade">
                                      <p:cBhvr>
                                        <p:cTn id="109" dur="250"/>
                                        <p:tgtEl>
                                          <p:spTgt spid="103">
                                            <p:txEl>
                                              <p:pRg st="0" end="0"/>
                                            </p:txEl>
                                          </p:spTgt>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17">
                                            <p:txEl>
                                              <p:pRg st="0" end="0"/>
                                            </p:txEl>
                                          </p:spTgt>
                                        </p:tgtEl>
                                        <p:attrNameLst>
                                          <p:attrName>style.visibility</p:attrName>
                                        </p:attrNameLst>
                                      </p:cBhvr>
                                      <p:to>
                                        <p:strVal val="visible"/>
                                      </p:to>
                                    </p:set>
                                    <p:animEffect transition="in" filter="fade">
                                      <p:cBhvr>
                                        <p:cTn id="112" dur="250"/>
                                        <p:tgtEl>
                                          <p:spTgt spid="117">
                                            <p:txEl>
                                              <p:pRg st="0" end="0"/>
                                            </p:txEl>
                                          </p:spTgt>
                                        </p:tgtEl>
                                      </p:cBhvr>
                                    </p:animEffect>
                                  </p:childTnLst>
                                </p:cTn>
                              </p:par>
                            </p:childTnLst>
                          </p:cTn>
                        </p:par>
                        <p:par>
                          <p:cTn id="113" fill="hold">
                            <p:stCondLst>
                              <p:cond delay="6750"/>
                            </p:stCondLst>
                            <p:childTnLst>
                              <p:par>
                                <p:cTn id="114" presetID="22" presetClass="entr" presetSubtype="8" fill="hold" nodeType="afterEffect">
                                  <p:stCondLst>
                                    <p:cond delay="250"/>
                                  </p:stCondLst>
                                  <p:childTnLst>
                                    <p:set>
                                      <p:cBhvr>
                                        <p:cTn id="115" dur="1" fill="hold">
                                          <p:stCondLst>
                                            <p:cond delay="0"/>
                                          </p:stCondLst>
                                        </p:cTn>
                                        <p:tgtEl>
                                          <p:spTgt spid="108"/>
                                        </p:tgtEl>
                                        <p:attrNameLst>
                                          <p:attrName>style.visibility</p:attrName>
                                        </p:attrNameLst>
                                      </p:cBhvr>
                                      <p:to>
                                        <p:strVal val="visible"/>
                                      </p:to>
                                    </p:set>
                                    <p:animEffect transition="in" filter="wipe(left)">
                                      <p:cBhvr>
                                        <p:cTn id="116" dur="500"/>
                                        <p:tgtEl>
                                          <p:spTgt spid="108"/>
                                        </p:tgtEl>
                                      </p:cBhvr>
                                    </p:animEffect>
                                  </p:childTnLst>
                                </p:cTn>
                              </p:par>
                            </p:childTnLst>
                          </p:cTn>
                        </p:par>
                        <p:par>
                          <p:cTn id="117" fill="hold">
                            <p:stCondLst>
                              <p:cond delay="7500"/>
                            </p:stCondLst>
                            <p:childTnLst>
                              <p:par>
                                <p:cTn id="118" presetID="2" presetClass="entr" presetSubtype="8" decel="100000" fill="hold" grpId="0" nodeType="afterEffect">
                                  <p:stCondLst>
                                    <p:cond delay="0"/>
                                  </p:stCondLst>
                                  <p:childTnLst>
                                    <p:set>
                                      <p:cBhvr>
                                        <p:cTn id="119" dur="1" fill="hold">
                                          <p:stCondLst>
                                            <p:cond delay="0"/>
                                          </p:stCondLst>
                                        </p:cTn>
                                        <p:tgtEl>
                                          <p:spTgt spid="106"/>
                                        </p:tgtEl>
                                        <p:attrNameLst>
                                          <p:attrName>style.visibility</p:attrName>
                                        </p:attrNameLst>
                                      </p:cBhvr>
                                      <p:to>
                                        <p:strVal val="visible"/>
                                      </p:to>
                                    </p:set>
                                    <p:anim calcmode="lin" valueType="num">
                                      <p:cBhvr additive="base">
                                        <p:cTn id="120" dur="500" fill="hold"/>
                                        <p:tgtEl>
                                          <p:spTgt spid="106"/>
                                        </p:tgtEl>
                                        <p:attrNameLst>
                                          <p:attrName>ppt_x</p:attrName>
                                        </p:attrNameLst>
                                      </p:cBhvr>
                                      <p:tavLst>
                                        <p:tav tm="0">
                                          <p:val>
                                            <p:strVal val="0-#ppt_w/2"/>
                                          </p:val>
                                        </p:tav>
                                        <p:tav tm="100000">
                                          <p:val>
                                            <p:strVal val="#ppt_x"/>
                                          </p:val>
                                        </p:tav>
                                      </p:tavLst>
                                    </p:anim>
                                    <p:anim calcmode="lin" valueType="num">
                                      <p:cBhvr additive="base">
                                        <p:cTn id="121" dur="500" fill="hold"/>
                                        <p:tgtEl>
                                          <p:spTgt spid="106"/>
                                        </p:tgtEl>
                                        <p:attrNameLst>
                                          <p:attrName>ppt_y</p:attrName>
                                        </p:attrNameLst>
                                      </p:cBhvr>
                                      <p:tavLst>
                                        <p:tav tm="0">
                                          <p:val>
                                            <p:strVal val="#ppt_y"/>
                                          </p:val>
                                        </p:tav>
                                        <p:tav tm="100000">
                                          <p:val>
                                            <p:strVal val="#ppt_y"/>
                                          </p:val>
                                        </p:tav>
                                      </p:tavLst>
                                    </p:anim>
                                  </p:childTnLst>
                                </p:cTn>
                              </p:par>
                              <p:par>
                                <p:cTn id="122" presetID="2" presetClass="entr" presetSubtype="1" decel="100000" fill="hold" grpId="0" nodeType="withEffect">
                                  <p:stCondLst>
                                    <p:cond delay="0"/>
                                  </p:stCondLst>
                                  <p:childTnLst>
                                    <p:set>
                                      <p:cBhvr>
                                        <p:cTn id="123" dur="1" fill="hold">
                                          <p:stCondLst>
                                            <p:cond delay="0"/>
                                          </p:stCondLst>
                                        </p:cTn>
                                        <p:tgtEl>
                                          <p:spTgt spid="105"/>
                                        </p:tgtEl>
                                        <p:attrNameLst>
                                          <p:attrName>style.visibility</p:attrName>
                                        </p:attrNameLst>
                                      </p:cBhvr>
                                      <p:to>
                                        <p:strVal val="visible"/>
                                      </p:to>
                                    </p:set>
                                    <p:anim calcmode="lin" valueType="num">
                                      <p:cBhvr additive="base">
                                        <p:cTn id="124" dur="500" fill="hold"/>
                                        <p:tgtEl>
                                          <p:spTgt spid="105"/>
                                        </p:tgtEl>
                                        <p:attrNameLst>
                                          <p:attrName>ppt_x</p:attrName>
                                        </p:attrNameLst>
                                      </p:cBhvr>
                                      <p:tavLst>
                                        <p:tav tm="0">
                                          <p:val>
                                            <p:strVal val="#ppt_x"/>
                                          </p:val>
                                        </p:tav>
                                        <p:tav tm="100000">
                                          <p:val>
                                            <p:strVal val="#ppt_x"/>
                                          </p:val>
                                        </p:tav>
                                      </p:tavLst>
                                    </p:anim>
                                    <p:anim calcmode="lin" valueType="num">
                                      <p:cBhvr additive="base">
                                        <p:cTn id="125" dur="500" fill="hold"/>
                                        <p:tgtEl>
                                          <p:spTgt spid="105"/>
                                        </p:tgtEl>
                                        <p:attrNameLst>
                                          <p:attrName>ppt_y</p:attrName>
                                        </p:attrNameLst>
                                      </p:cBhvr>
                                      <p:tavLst>
                                        <p:tav tm="0">
                                          <p:val>
                                            <p:strVal val="0-#ppt_h/2"/>
                                          </p:val>
                                        </p:tav>
                                        <p:tav tm="100000">
                                          <p:val>
                                            <p:strVal val="#ppt_y"/>
                                          </p:val>
                                        </p:tav>
                                      </p:tavLst>
                                    </p:anim>
                                  </p:childTnLst>
                                </p:cTn>
                              </p:par>
                              <p:par>
                                <p:cTn id="126" presetID="10" presetClass="entr" presetSubtype="0" fill="hold" grpId="0" nodeType="withEffect">
                                  <p:stCondLst>
                                    <p:cond delay="0"/>
                                  </p:stCondLst>
                                  <p:childTnLst>
                                    <p:set>
                                      <p:cBhvr>
                                        <p:cTn id="127" dur="1" fill="hold">
                                          <p:stCondLst>
                                            <p:cond delay="0"/>
                                          </p:stCondLst>
                                        </p:cTn>
                                        <p:tgtEl>
                                          <p:spTgt spid="107">
                                            <p:txEl>
                                              <p:pRg st="0" end="0"/>
                                            </p:txEl>
                                          </p:spTgt>
                                        </p:tgtEl>
                                        <p:attrNameLst>
                                          <p:attrName>style.visibility</p:attrName>
                                        </p:attrNameLst>
                                      </p:cBhvr>
                                      <p:to>
                                        <p:strVal val="visible"/>
                                      </p:to>
                                    </p:set>
                                    <p:animEffect transition="in" filter="fade">
                                      <p:cBhvr>
                                        <p:cTn id="128" dur="500"/>
                                        <p:tgtEl>
                                          <p:spTgt spid="107">
                                            <p:txEl>
                                              <p:pRg st="0" end="0"/>
                                            </p:txEl>
                                          </p:spTgt>
                                        </p:tgtEl>
                                      </p:cBhvr>
                                    </p:animEffect>
                                  </p:childTnLst>
                                </p:cTn>
                              </p:par>
                            </p:childTnLst>
                          </p:cTn>
                        </p:par>
                        <p:par>
                          <p:cTn id="129" fill="hold">
                            <p:stCondLst>
                              <p:cond delay="8000"/>
                            </p:stCondLst>
                            <p:childTnLst>
                              <p:par>
                                <p:cTn id="130" presetID="10" presetClass="entr" presetSubtype="0" fill="hold" grpId="0" nodeType="afterEffect">
                                  <p:stCondLst>
                                    <p:cond delay="0"/>
                                  </p:stCondLst>
                                  <p:childTnLst>
                                    <p:set>
                                      <p:cBhvr>
                                        <p:cTn id="131" dur="1" fill="hold">
                                          <p:stCondLst>
                                            <p:cond delay="0"/>
                                          </p:stCondLst>
                                        </p:cTn>
                                        <p:tgtEl>
                                          <p:spTgt spid="109">
                                            <p:txEl>
                                              <p:pRg st="0" end="0"/>
                                            </p:txEl>
                                          </p:spTgt>
                                        </p:tgtEl>
                                        <p:attrNameLst>
                                          <p:attrName>style.visibility</p:attrName>
                                        </p:attrNameLst>
                                      </p:cBhvr>
                                      <p:to>
                                        <p:strVal val="visible"/>
                                      </p:to>
                                    </p:set>
                                    <p:animEffect transition="in" filter="fade">
                                      <p:cBhvr>
                                        <p:cTn id="132" dur="250"/>
                                        <p:tgtEl>
                                          <p:spTgt spid="109">
                                            <p:txEl>
                                              <p:pRg st="0" end="0"/>
                                            </p:txEl>
                                          </p:spTgt>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18">
                                            <p:txEl>
                                              <p:pRg st="0" end="0"/>
                                            </p:txEl>
                                          </p:spTgt>
                                        </p:tgtEl>
                                        <p:attrNameLst>
                                          <p:attrName>style.visibility</p:attrName>
                                        </p:attrNameLst>
                                      </p:cBhvr>
                                      <p:to>
                                        <p:strVal val="visible"/>
                                      </p:to>
                                    </p:set>
                                    <p:animEffect transition="in" filter="fade">
                                      <p:cBhvr>
                                        <p:cTn id="135" dur="250"/>
                                        <p:tgtEl>
                                          <p:spTgt spid="118">
                                            <p:txEl>
                                              <p:pRg st="0" end="0"/>
                                            </p:txEl>
                                          </p:spTgt>
                                        </p:tgtEl>
                                      </p:cBhvr>
                                    </p:animEffect>
                                  </p:childTnLst>
                                </p:cTn>
                              </p:par>
                            </p:childTnLst>
                          </p:cTn>
                        </p:par>
                        <p:par>
                          <p:cTn id="136" fill="hold">
                            <p:stCondLst>
                              <p:cond delay="8250"/>
                            </p:stCondLst>
                            <p:childTnLst>
                              <p:par>
                                <p:cTn id="137" presetID="22" presetClass="entr" presetSubtype="8" fill="hold" nodeType="afterEffect">
                                  <p:stCondLst>
                                    <p:cond delay="250"/>
                                  </p:stCondLst>
                                  <p:childTnLst>
                                    <p:set>
                                      <p:cBhvr>
                                        <p:cTn id="138" dur="1" fill="hold">
                                          <p:stCondLst>
                                            <p:cond delay="0"/>
                                          </p:stCondLst>
                                        </p:cTn>
                                        <p:tgtEl>
                                          <p:spTgt spid="111"/>
                                        </p:tgtEl>
                                        <p:attrNameLst>
                                          <p:attrName>style.visibility</p:attrName>
                                        </p:attrNameLst>
                                      </p:cBhvr>
                                      <p:to>
                                        <p:strVal val="visible"/>
                                      </p:to>
                                    </p:set>
                                    <p:animEffect transition="in" filter="wipe(left)">
                                      <p:cBhvr>
                                        <p:cTn id="139"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1" grpId="0" animBg="1"/>
      <p:bldP spid="7" grpId="0" animBg="1"/>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79" grpId="0" build="p">
        <p:tmplLst>
          <p:tmpl lvl="1">
            <p:tnLst>
              <p:par>
                <p:cTn presetID="10" presetClass="entr" presetSubtype="0" fill="hold" nodeType="afterEffect">
                  <p:stCondLst>
                    <p:cond delay="0"/>
                  </p:stCondLst>
                  <p:childTnLst>
                    <p:set>
                      <p:cBhvr>
                        <p:cTn dur="1" fill="hold">
                          <p:stCondLst>
                            <p:cond delay="0"/>
                          </p:stCondLst>
                        </p:cTn>
                        <p:tgtEl>
                          <p:spTgt spid="79"/>
                        </p:tgtEl>
                        <p:attrNameLst>
                          <p:attrName>style.visibility</p:attrName>
                        </p:attrNameLst>
                      </p:cBhvr>
                      <p:to>
                        <p:strVal val="visible"/>
                      </p:to>
                    </p:set>
                    <p:animEffect transition="in" filter="fade">
                      <p:cBhvr>
                        <p:cTn dur="250"/>
                        <p:tgtEl>
                          <p:spTgt spid="79"/>
                        </p:tgtEl>
                      </p:cBhvr>
                    </p:animEffect>
                  </p:childTnLst>
                </p:cTn>
              </p:par>
            </p:tnLst>
          </p:tmpl>
        </p:tmplLst>
      </p:bldP>
      <p:bldP spid="84" grpId="0" animBg="1"/>
      <p:bldP spid="85" grpId="0" animBg="1"/>
      <p:bldP spid="86" grpId="0" build="p">
        <p:tmplLst>
          <p:tmpl lvl="1">
            <p:tnLst>
              <p:par>
                <p:cTn presetID="10" presetClass="entr" presetSubtype="0" fill="hold" nodeType="withEffect">
                  <p:stCondLst>
                    <p:cond delay="0"/>
                  </p:stCondLst>
                  <p:childTnLst>
                    <p:set>
                      <p:cBhvr>
                        <p:cTn dur="1" fill="hold">
                          <p:stCondLst>
                            <p:cond delay="0"/>
                          </p:stCondLst>
                        </p:cTn>
                        <p:tgtEl>
                          <p:spTgt spid="86"/>
                        </p:tgtEl>
                        <p:attrNameLst>
                          <p:attrName>style.visibility</p:attrName>
                        </p:attrNameLst>
                      </p:cBhvr>
                      <p:to>
                        <p:strVal val="visible"/>
                      </p:to>
                    </p:set>
                    <p:animEffect transition="in" filter="fade">
                      <p:cBhvr>
                        <p:cTn dur="500"/>
                        <p:tgtEl>
                          <p:spTgt spid="86"/>
                        </p:tgtEl>
                      </p:cBhvr>
                    </p:animEffect>
                  </p:childTnLst>
                </p:cTn>
              </p:par>
            </p:tnLst>
          </p:tmpl>
        </p:tmplLst>
      </p:bldP>
      <p:bldP spid="88" grpId="0" build="p">
        <p:tmplLst>
          <p:tmpl lvl="1">
            <p:tnLst>
              <p:par>
                <p:cTn presetID="10" presetClass="entr" presetSubtype="0" fill="hold" nodeType="afterEffect">
                  <p:stCondLst>
                    <p:cond delay="0"/>
                  </p:stCondLst>
                  <p:childTnLst>
                    <p:set>
                      <p:cBhvr>
                        <p:cTn dur="1" fill="hold">
                          <p:stCondLst>
                            <p:cond delay="0"/>
                          </p:stCondLst>
                        </p:cTn>
                        <p:tgtEl>
                          <p:spTgt spid="88"/>
                        </p:tgtEl>
                        <p:attrNameLst>
                          <p:attrName>style.visibility</p:attrName>
                        </p:attrNameLst>
                      </p:cBhvr>
                      <p:to>
                        <p:strVal val="visible"/>
                      </p:to>
                    </p:set>
                    <p:animEffect transition="in" filter="fade">
                      <p:cBhvr>
                        <p:cTn dur="250"/>
                        <p:tgtEl>
                          <p:spTgt spid="88"/>
                        </p:tgtEl>
                      </p:cBhvr>
                    </p:animEffect>
                  </p:childTnLst>
                </p:cTn>
              </p:par>
            </p:tnLst>
          </p:tmpl>
        </p:tmplLst>
      </p:bldP>
      <p:bldP spid="90" grpId="0" animBg="1"/>
      <p:bldP spid="91" grpId="0" animBg="1"/>
      <p:bldP spid="92" grpId="0" build="p">
        <p:tmplLst>
          <p:tmpl lvl="1">
            <p:tnLst>
              <p:par>
                <p:cTn presetID="10" presetClass="entr" presetSubtype="0" fill="hold" nodeType="withEffect">
                  <p:stCondLst>
                    <p:cond delay="0"/>
                  </p:stCondLst>
                  <p:childTnLst>
                    <p:set>
                      <p:cBhvr>
                        <p:cTn dur="1" fill="hold">
                          <p:stCondLst>
                            <p:cond delay="0"/>
                          </p:stCondLst>
                        </p:cTn>
                        <p:tgtEl>
                          <p:spTgt spid="92"/>
                        </p:tgtEl>
                        <p:attrNameLst>
                          <p:attrName>style.visibility</p:attrName>
                        </p:attrNameLst>
                      </p:cBhvr>
                      <p:to>
                        <p:strVal val="visible"/>
                      </p:to>
                    </p:set>
                    <p:animEffect transition="in" filter="fade">
                      <p:cBhvr>
                        <p:cTn dur="500"/>
                        <p:tgtEl>
                          <p:spTgt spid="92"/>
                        </p:tgtEl>
                      </p:cBhvr>
                    </p:animEffect>
                  </p:childTnLst>
                </p:cTn>
              </p:par>
            </p:tnLst>
          </p:tmpl>
        </p:tmplLst>
      </p:bldP>
      <p:bldP spid="94" grpId="0" build="p">
        <p:tmplLst>
          <p:tmpl lvl="1">
            <p:tnLst>
              <p:par>
                <p:cTn presetID="10" presetClass="entr" presetSubtype="0" fill="hold" nodeType="afterEffect">
                  <p:stCondLst>
                    <p:cond delay="0"/>
                  </p:stCondLst>
                  <p:childTnLst>
                    <p:set>
                      <p:cBhvr>
                        <p:cTn dur="1" fill="hold">
                          <p:stCondLst>
                            <p:cond delay="0"/>
                          </p:stCondLst>
                        </p:cTn>
                        <p:tgtEl>
                          <p:spTgt spid="94"/>
                        </p:tgtEl>
                        <p:attrNameLst>
                          <p:attrName>style.visibility</p:attrName>
                        </p:attrNameLst>
                      </p:cBhvr>
                      <p:to>
                        <p:strVal val="visible"/>
                      </p:to>
                    </p:set>
                    <p:animEffect transition="in" filter="fade">
                      <p:cBhvr>
                        <p:cTn dur="250"/>
                        <p:tgtEl>
                          <p:spTgt spid="94"/>
                        </p:tgtEl>
                      </p:cBhvr>
                    </p:animEffect>
                  </p:childTnLst>
                </p:cTn>
              </p:par>
            </p:tnLst>
          </p:tmpl>
        </p:tmplLst>
      </p:bldP>
      <p:bldP spid="99" grpId="0" animBg="1"/>
      <p:bldP spid="100" grpId="0" animBg="1"/>
      <p:bldP spid="101" grpId="0" build="p">
        <p:tmplLst>
          <p:tmpl lvl="1">
            <p:tnLst>
              <p:par>
                <p:cTn presetID="10" presetClass="entr" presetSubtype="0" fill="hold" nodeType="withEffect">
                  <p:stCondLst>
                    <p:cond delay="0"/>
                  </p:stCondLst>
                  <p:childTnLst>
                    <p:set>
                      <p:cBhvr>
                        <p:cTn dur="1" fill="hold">
                          <p:stCondLst>
                            <p:cond delay="0"/>
                          </p:stCondLst>
                        </p:cTn>
                        <p:tgtEl>
                          <p:spTgt spid="101"/>
                        </p:tgtEl>
                        <p:attrNameLst>
                          <p:attrName>style.visibility</p:attrName>
                        </p:attrNameLst>
                      </p:cBhvr>
                      <p:to>
                        <p:strVal val="visible"/>
                      </p:to>
                    </p:set>
                    <p:animEffect transition="in" filter="fade">
                      <p:cBhvr>
                        <p:cTn dur="500"/>
                        <p:tgtEl>
                          <p:spTgt spid="101"/>
                        </p:tgtEl>
                      </p:cBhvr>
                    </p:animEffect>
                  </p:childTnLst>
                </p:cTn>
              </p:par>
            </p:tnLst>
          </p:tmpl>
        </p:tmplLst>
      </p:bldP>
      <p:bldP spid="103" grpId="0" build="p">
        <p:tmplLst>
          <p:tmpl lvl="1">
            <p:tnLst>
              <p:par>
                <p:cTn presetID="10" presetClass="entr" presetSubtype="0" fill="hold" nodeType="afterEffect">
                  <p:stCondLst>
                    <p:cond delay="0"/>
                  </p:stCondLst>
                  <p:childTnLst>
                    <p:set>
                      <p:cBhvr>
                        <p:cTn dur="1" fill="hold">
                          <p:stCondLst>
                            <p:cond delay="0"/>
                          </p:stCondLst>
                        </p:cTn>
                        <p:tgtEl>
                          <p:spTgt spid="103"/>
                        </p:tgtEl>
                        <p:attrNameLst>
                          <p:attrName>style.visibility</p:attrName>
                        </p:attrNameLst>
                      </p:cBhvr>
                      <p:to>
                        <p:strVal val="visible"/>
                      </p:to>
                    </p:set>
                    <p:animEffect transition="in" filter="fade">
                      <p:cBhvr>
                        <p:cTn dur="250"/>
                        <p:tgtEl>
                          <p:spTgt spid="103"/>
                        </p:tgtEl>
                      </p:cBhvr>
                    </p:animEffect>
                  </p:childTnLst>
                </p:cTn>
              </p:par>
            </p:tnLst>
          </p:tmpl>
        </p:tmplLst>
      </p:bldP>
      <p:bldP spid="105" grpId="0" animBg="1"/>
      <p:bldP spid="106" grpId="0" animBg="1"/>
      <p:bldP spid="107" grpId="0" build="p">
        <p:tmplLst>
          <p:tmpl lvl="1">
            <p:tnLst>
              <p:par>
                <p:cTn presetID="10" presetClass="entr" presetSubtype="0" fill="hold" nodeType="withEffect">
                  <p:stCondLst>
                    <p:cond delay="0"/>
                  </p:stCondLst>
                  <p:childTnLst>
                    <p:set>
                      <p:cBhvr>
                        <p:cTn dur="1" fill="hold">
                          <p:stCondLst>
                            <p:cond delay="0"/>
                          </p:stCondLst>
                        </p:cTn>
                        <p:tgtEl>
                          <p:spTgt spid="107"/>
                        </p:tgtEl>
                        <p:attrNameLst>
                          <p:attrName>style.visibility</p:attrName>
                        </p:attrNameLst>
                      </p:cBhvr>
                      <p:to>
                        <p:strVal val="visible"/>
                      </p:to>
                    </p:set>
                    <p:animEffect transition="in" filter="fade">
                      <p:cBhvr>
                        <p:cTn dur="500"/>
                        <p:tgtEl>
                          <p:spTgt spid="107"/>
                        </p:tgtEl>
                      </p:cBhvr>
                    </p:animEffect>
                  </p:childTnLst>
                </p:cTn>
              </p:par>
            </p:tnLst>
          </p:tmpl>
        </p:tmplLst>
      </p:bldP>
      <p:bldP spid="109" grpId="0" build="p">
        <p:tmplLst>
          <p:tmpl lvl="1">
            <p:tnLst>
              <p:par>
                <p:cTn presetID="10" presetClass="entr" presetSubtype="0" fill="hold" nodeType="afterEffect">
                  <p:stCondLst>
                    <p:cond delay="0"/>
                  </p:stCondLst>
                  <p:childTnLst>
                    <p:set>
                      <p:cBhvr>
                        <p:cTn dur="1" fill="hold">
                          <p:stCondLst>
                            <p:cond delay="0"/>
                          </p:stCondLst>
                        </p:cTn>
                        <p:tgtEl>
                          <p:spTgt spid="109"/>
                        </p:tgtEl>
                        <p:attrNameLst>
                          <p:attrName>style.visibility</p:attrName>
                        </p:attrNameLst>
                      </p:cBhvr>
                      <p:to>
                        <p:strVal val="visible"/>
                      </p:to>
                    </p:set>
                    <p:animEffect transition="in" filter="fade">
                      <p:cBhvr>
                        <p:cTn dur="250"/>
                        <p:tgtEl>
                          <p:spTgt spid="109"/>
                        </p:tgtEl>
                      </p:cBhvr>
                    </p:animEffect>
                  </p:childTnLst>
                </p:cTn>
              </p:par>
            </p:tnLst>
          </p:tmpl>
        </p:tmplLst>
      </p:bldP>
      <p:bldP spid="114" grpId="0" build="p">
        <p:tmplLst>
          <p:tmpl lvl="1">
            <p:tnLst>
              <p:par>
                <p:cTn presetID="10" presetClass="entr" presetSubtype="0" fill="hold" nodeType="withEffect">
                  <p:stCondLst>
                    <p:cond delay="0"/>
                  </p:stCondLst>
                  <p:childTnLst>
                    <p:set>
                      <p:cBhvr>
                        <p:cTn dur="1" fill="hold">
                          <p:stCondLst>
                            <p:cond delay="0"/>
                          </p:stCondLst>
                        </p:cTn>
                        <p:tgtEl>
                          <p:spTgt spid="114"/>
                        </p:tgtEl>
                        <p:attrNameLst>
                          <p:attrName>style.visibility</p:attrName>
                        </p:attrNameLst>
                      </p:cBhvr>
                      <p:to>
                        <p:strVal val="visible"/>
                      </p:to>
                    </p:set>
                    <p:animEffect transition="in" filter="fade">
                      <p:cBhvr>
                        <p:cTn dur="250"/>
                        <p:tgtEl>
                          <p:spTgt spid="114"/>
                        </p:tgtEl>
                      </p:cBhvr>
                    </p:animEffect>
                  </p:childTnLst>
                </p:cTn>
              </p:par>
            </p:tnLst>
          </p:tmpl>
        </p:tmplLst>
      </p:bldP>
      <p:bldP spid="115" grpId="0" build="p">
        <p:tmplLst>
          <p:tmpl lvl="1">
            <p:tnLst>
              <p:par>
                <p:cTn presetID="10" presetClass="entr" presetSubtype="0" fill="hold" nodeType="withEffect">
                  <p:stCondLst>
                    <p:cond delay="0"/>
                  </p:stCondLst>
                  <p:childTnLst>
                    <p:set>
                      <p:cBhvr>
                        <p:cTn dur="1" fill="hold">
                          <p:stCondLst>
                            <p:cond delay="0"/>
                          </p:stCondLst>
                        </p:cTn>
                        <p:tgtEl>
                          <p:spTgt spid="115"/>
                        </p:tgtEl>
                        <p:attrNameLst>
                          <p:attrName>style.visibility</p:attrName>
                        </p:attrNameLst>
                      </p:cBhvr>
                      <p:to>
                        <p:strVal val="visible"/>
                      </p:to>
                    </p:set>
                    <p:animEffect transition="in" filter="fade">
                      <p:cBhvr>
                        <p:cTn dur="250"/>
                        <p:tgtEl>
                          <p:spTgt spid="115"/>
                        </p:tgtEl>
                      </p:cBhvr>
                    </p:animEffect>
                  </p:childTnLst>
                </p:cTn>
              </p:par>
            </p:tnLst>
          </p:tmpl>
        </p:tmplLst>
      </p:bldP>
      <p:bldP spid="116" grpId="0" build="p">
        <p:tmplLst>
          <p:tmpl lvl="1">
            <p:tnLst>
              <p:par>
                <p:cTn presetID="10" presetClass="entr" presetSubtype="0" fill="hold" nodeType="withEffect">
                  <p:stCondLst>
                    <p:cond delay="0"/>
                  </p:stCondLst>
                  <p:childTnLst>
                    <p:set>
                      <p:cBhvr>
                        <p:cTn dur="1" fill="hold">
                          <p:stCondLst>
                            <p:cond delay="0"/>
                          </p:stCondLst>
                        </p:cTn>
                        <p:tgtEl>
                          <p:spTgt spid="116"/>
                        </p:tgtEl>
                        <p:attrNameLst>
                          <p:attrName>style.visibility</p:attrName>
                        </p:attrNameLst>
                      </p:cBhvr>
                      <p:to>
                        <p:strVal val="visible"/>
                      </p:to>
                    </p:set>
                    <p:animEffect transition="in" filter="fade">
                      <p:cBhvr>
                        <p:cTn dur="250"/>
                        <p:tgtEl>
                          <p:spTgt spid="116"/>
                        </p:tgtEl>
                      </p:cBhvr>
                    </p:animEffect>
                  </p:childTnLst>
                </p:cTn>
              </p:par>
            </p:tnLst>
          </p:tmpl>
        </p:tmplLst>
      </p:bldP>
      <p:bldP spid="117" grpId="0" build="p">
        <p:tmplLst>
          <p:tmpl lvl="1">
            <p:tnLst>
              <p:par>
                <p:cTn presetID="10" presetClass="entr" presetSubtype="0" fill="hold" nodeType="with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250"/>
                        <p:tgtEl>
                          <p:spTgt spid="117"/>
                        </p:tgtEl>
                      </p:cBhvr>
                    </p:animEffect>
                  </p:childTnLst>
                </p:cTn>
              </p:par>
            </p:tnLst>
          </p:tmpl>
        </p:tmplLst>
      </p:bldP>
      <p:bldP spid="118" grpId="0" build="p">
        <p:tmplLst>
          <p:tmpl lvl="1">
            <p:tnLst>
              <p:par>
                <p:cTn presetID="10" presetClass="entr" presetSubtype="0" fill="hold" nodeType="with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fade">
                      <p:cBhvr>
                        <p:cTn dur="250"/>
                        <p:tgtEl>
                          <p:spTgt spid="118"/>
                        </p:tgtEl>
                      </p:cBhvr>
                    </p:animEffect>
                  </p:childTnLst>
                </p:cTn>
              </p:par>
            </p:tnLst>
          </p:tmpl>
        </p:tmplLst>
      </p:bldP>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 Keywords">
    <p:spTree>
      <p:nvGrpSpPr>
        <p:cNvPr id="1" name=""/>
        <p:cNvGrpSpPr/>
        <p:nvPr/>
      </p:nvGrpSpPr>
      <p:grpSpPr>
        <a:xfrm>
          <a:off x="0" y="0"/>
          <a:ext cx="0" cy="0"/>
          <a:chOff x="0" y="0"/>
          <a:chExt cx="0" cy="0"/>
        </a:xfrm>
      </p:grpSpPr>
      <p:sp>
        <p:nvSpPr>
          <p:cNvPr id="12" name="対角する 2 つの角を切り取った四角形 11"/>
          <p:cNvSpPr/>
          <p:nvPr userDrawn="1"/>
        </p:nvSpPr>
        <p:spPr>
          <a:xfrm rot="21226749">
            <a:off x="1295320" y="2011437"/>
            <a:ext cx="1404920" cy="1873065"/>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13" name="対角する 2 つの角を切り取った四角形 12"/>
          <p:cNvSpPr/>
          <p:nvPr userDrawn="1"/>
        </p:nvSpPr>
        <p:spPr>
          <a:xfrm rot="21054230">
            <a:off x="1145521" y="1885097"/>
            <a:ext cx="1404920" cy="1873065"/>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4" name="テキスト プレースホルダー 22"/>
          <p:cNvSpPr>
            <a:spLocks noGrp="1"/>
          </p:cNvSpPr>
          <p:nvPr>
            <p:ph type="body" sz="quarter" idx="15" hasCustomPrompt="1"/>
          </p:nvPr>
        </p:nvSpPr>
        <p:spPr>
          <a:xfrm>
            <a:off x="1151322" y="2474267"/>
            <a:ext cx="1476292" cy="720080"/>
          </a:xfrm>
        </p:spPr>
        <p:txBody>
          <a:bodyPr anchor="ctr">
            <a:normAutofit/>
          </a:bodyPr>
          <a:lstStyle>
            <a:lvl1pPr algn="ctr">
              <a:defRPr sz="2250">
                <a:solidFill>
                  <a:schemeClr val="bg1"/>
                </a:solidFill>
                <a:latin typeface="+mj-lt"/>
              </a:defRPr>
            </a:lvl1pPr>
          </a:lstStyle>
          <a:p>
            <a:pPr lvl="0"/>
            <a:r>
              <a:rPr lang="en-US" dirty="0"/>
              <a:t>KEYWORD</a:t>
            </a:r>
          </a:p>
        </p:txBody>
      </p:sp>
      <p:sp>
        <p:nvSpPr>
          <p:cNvPr id="15" name="テキスト プレースホルダー 22"/>
          <p:cNvSpPr>
            <a:spLocks noGrp="1"/>
          </p:cNvSpPr>
          <p:nvPr>
            <p:ph type="body" sz="quarter" idx="13" hasCustomPrompt="1"/>
          </p:nvPr>
        </p:nvSpPr>
        <p:spPr>
          <a:xfrm>
            <a:off x="978109" y="4088796"/>
            <a:ext cx="2376470" cy="480053"/>
          </a:xfrm>
        </p:spPr>
        <p:txBody>
          <a:bodyPr anchor="ctr">
            <a:normAutofit/>
          </a:bodyPr>
          <a:lstStyle>
            <a:lvl1pPr algn="l">
              <a:defRPr sz="1500">
                <a:latin typeface="+mj-lt"/>
              </a:defRPr>
            </a:lvl1pPr>
          </a:lstStyle>
          <a:p>
            <a:pPr lvl="0"/>
            <a:r>
              <a:rPr lang="en-US" dirty="0"/>
              <a:t>Text Here</a:t>
            </a:r>
          </a:p>
        </p:txBody>
      </p:sp>
      <p:sp>
        <p:nvSpPr>
          <p:cNvPr id="16" name="テキスト プレースホルダー 5"/>
          <p:cNvSpPr>
            <a:spLocks noGrp="1"/>
          </p:cNvSpPr>
          <p:nvPr>
            <p:ph type="body" sz="quarter" idx="14" hasCustomPrompt="1"/>
          </p:nvPr>
        </p:nvSpPr>
        <p:spPr>
          <a:xfrm>
            <a:off x="971288" y="4530253"/>
            <a:ext cx="2383291" cy="149103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17" name="対角する 2 つの角を切り取った四角形 16"/>
          <p:cNvSpPr/>
          <p:nvPr userDrawn="1"/>
        </p:nvSpPr>
        <p:spPr>
          <a:xfrm rot="21226749">
            <a:off x="3965128" y="2011437"/>
            <a:ext cx="1404920" cy="1873065"/>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対角する 2 つの角を切り取った四角形 17"/>
          <p:cNvSpPr/>
          <p:nvPr userDrawn="1"/>
        </p:nvSpPr>
        <p:spPr>
          <a:xfrm rot="21054230">
            <a:off x="3815331" y="1885097"/>
            <a:ext cx="1404920" cy="1873065"/>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テキスト プレースホルダー 22"/>
          <p:cNvSpPr>
            <a:spLocks noGrp="1"/>
          </p:cNvSpPr>
          <p:nvPr>
            <p:ph type="body" sz="quarter" idx="16" hasCustomPrompt="1"/>
          </p:nvPr>
        </p:nvSpPr>
        <p:spPr>
          <a:xfrm>
            <a:off x="3821132" y="2474267"/>
            <a:ext cx="1476292" cy="720080"/>
          </a:xfrm>
        </p:spPr>
        <p:txBody>
          <a:bodyPr anchor="ctr">
            <a:normAutofit/>
          </a:bodyPr>
          <a:lstStyle>
            <a:lvl1pPr algn="ctr">
              <a:defRPr sz="2250">
                <a:solidFill>
                  <a:schemeClr val="bg1"/>
                </a:solidFill>
                <a:latin typeface="+mj-lt"/>
              </a:defRPr>
            </a:lvl1pPr>
          </a:lstStyle>
          <a:p>
            <a:pPr lvl="0"/>
            <a:r>
              <a:rPr lang="en-US" dirty="0"/>
              <a:t>KEYWORD</a:t>
            </a:r>
          </a:p>
        </p:txBody>
      </p:sp>
      <p:sp>
        <p:nvSpPr>
          <p:cNvPr id="20" name="テキスト プレースホルダー 22"/>
          <p:cNvSpPr>
            <a:spLocks noGrp="1"/>
          </p:cNvSpPr>
          <p:nvPr>
            <p:ph type="body" sz="quarter" idx="17" hasCustomPrompt="1"/>
          </p:nvPr>
        </p:nvSpPr>
        <p:spPr>
          <a:xfrm>
            <a:off x="3647917" y="4088796"/>
            <a:ext cx="2376470" cy="480053"/>
          </a:xfrm>
        </p:spPr>
        <p:txBody>
          <a:bodyPr anchor="ctr">
            <a:normAutofit/>
          </a:bodyPr>
          <a:lstStyle>
            <a:lvl1pPr algn="l">
              <a:defRPr sz="1500">
                <a:latin typeface="+mj-lt"/>
              </a:defRPr>
            </a:lvl1pPr>
          </a:lstStyle>
          <a:p>
            <a:pPr lvl="0"/>
            <a:r>
              <a:rPr lang="en-US" dirty="0"/>
              <a:t>Text Here</a:t>
            </a:r>
          </a:p>
        </p:txBody>
      </p:sp>
      <p:sp>
        <p:nvSpPr>
          <p:cNvPr id="21" name="テキスト プレースホルダー 5"/>
          <p:cNvSpPr>
            <a:spLocks noGrp="1"/>
          </p:cNvSpPr>
          <p:nvPr>
            <p:ph type="body" sz="quarter" idx="18" hasCustomPrompt="1"/>
          </p:nvPr>
        </p:nvSpPr>
        <p:spPr>
          <a:xfrm>
            <a:off x="3641097" y="4530253"/>
            <a:ext cx="2383291" cy="149103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24" name="対角する 2 つの角を切り取った四角形 23"/>
          <p:cNvSpPr/>
          <p:nvPr userDrawn="1"/>
        </p:nvSpPr>
        <p:spPr>
          <a:xfrm rot="21226749">
            <a:off x="6617554" y="2011437"/>
            <a:ext cx="1404920" cy="1873065"/>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5" name="対角する 2 つの角を切り取った四角形 24"/>
          <p:cNvSpPr/>
          <p:nvPr userDrawn="1"/>
        </p:nvSpPr>
        <p:spPr>
          <a:xfrm rot="21054230">
            <a:off x="6467754" y="1885097"/>
            <a:ext cx="1404920" cy="1873065"/>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6" name="テキスト プレースホルダー 22"/>
          <p:cNvSpPr>
            <a:spLocks noGrp="1"/>
          </p:cNvSpPr>
          <p:nvPr>
            <p:ph type="body" sz="quarter" idx="19" hasCustomPrompt="1"/>
          </p:nvPr>
        </p:nvSpPr>
        <p:spPr>
          <a:xfrm>
            <a:off x="6473556" y="2474267"/>
            <a:ext cx="1476292" cy="720080"/>
          </a:xfrm>
        </p:spPr>
        <p:txBody>
          <a:bodyPr anchor="ctr">
            <a:normAutofit/>
          </a:bodyPr>
          <a:lstStyle>
            <a:lvl1pPr algn="ctr">
              <a:defRPr sz="2250">
                <a:solidFill>
                  <a:schemeClr val="bg1"/>
                </a:solidFill>
                <a:latin typeface="+mj-lt"/>
              </a:defRPr>
            </a:lvl1pPr>
          </a:lstStyle>
          <a:p>
            <a:pPr lvl="0"/>
            <a:r>
              <a:rPr lang="en-US" dirty="0"/>
              <a:t>KEYWORD</a:t>
            </a:r>
          </a:p>
        </p:txBody>
      </p:sp>
      <p:sp>
        <p:nvSpPr>
          <p:cNvPr id="27" name="テキスト プレースホルダー 22"/>
          <p:cNvSpPr>
            <a:spLocks noGrp="1"/>
          </p:cNvSpPr>
          <p:nvPr>
            <p:ph type="body" sz="quarter" idx="20" hasCustomPrompt="1"/>
          </p:nvPr>
        </p:nvSpPr>
        <p:spPr>
          <a:xfrm>
            <a:off x="6300343" y="4088796"/>
            <a:ext cx="2376470" cy="480053"/>
          </a:xfrm>
        </p:spPr>
        <p:txBody>
          <a:bodyPr anchor="ctr">
            <a:normAutofit/>
          </a:bodyPr>
          <a:lstStyle>
            <a:lvl1pPr algn="l">
              <a:defRPr sz="1500">
                <a:latin typeface="+mj-lt"/>
              </a:defRPr>
            </a:lvl1pPr>
          </a:lstStyle>
          <a:p>
            <a:pPr lvl="0"/>
            <a:r>
              <a:rPr lang="en-US" dirty="0"/>
              <a:t>Text Here</a:t>
            </a:r>
          </a:p>
        </p:txBody>
      </p:sp>
      <p:sp>
        <p:nvSpPr>
          <p:cNvPr id="28" name="テキスト プレースホルダー 5"/>
          <p:cNvSpPr>
            <a:spLocks noGrp="1"/>
          </p:cNvSpPr>
          <p:nvPr>
            <p:ph type="body" sz="quarter" idx="21" hasCustomPrompt="1"/>
          </p:nvPr>
        </p:nvSpPr>
        <p:spPr>
          <a:xfrm>
            <a:off x="6293522" y="4530253"/>
            <a:ext cx="2383291" cy="149103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3351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1" decel="10000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0-#ppt_h/2"/>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fade">
                                      <p:cBhvr>
                                        <p:cTn id="32" dur="500"/>
                                        <p:tgtEl>
                                          <p:spTgt spid="14">
                                            <p:txEl>
                                              <p:pRg st="0" end="0"/>
                                            </p:txEl>
                                          </p:spTgt>
                                        </p:tgtEl>
                                      </p:cBhvr>
                                    </p:animEffect>
                                  </p:childTnLst>
                                </p:cTn>
                              </p:par>
                            </p:childTnLst>
                          </p:cTn>
                        </p:par>
                        <p:par>
                          <p:cTn id="33" fill="hold">
                            <p:stCondLst>
                              <p:cond delay="1250"/>
                            </p:stCondLst>
                            <p:childTnLst>
                              <p:par>
                                <p:cTn id="34" presetID="10" presetClass="entr" presetSubtype="0"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fade">
                                      <p:cBhvr>
                                        <p:cTn id="36" dur="250"/>
                                        <p:tgtEl>
                                          <p:spTgt spid="15">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Effect transition="in" filter="fade">
                                      <p:cBhvr>
                                        <p:cTn id="39" dur="250"/>
                                        <p:tgtEl>
                                          <p:spTgt spid="16">
                                            <p:txEl>
                                              <p:pRg st="0" end="0"/>
                                            </p:txEl>
                                          </p:spTgt>
                                        </p:tgtEl>
                                      </p:cBhvr>
                                    </p:animEffect>
                                  </p:childTnLst>
                                </p:cTn>
                              </p:par>
                            </p:childTnLst>
                          </p:cTn>
                        </p:par>
                        <p:par>
                          <p:cTn id="40" fill="hold">
                            <p:stCondLst>
                              <p:cond delay="1500"/>
                            </p:stCondLst>
                            <p:childTnLst>
                              <p:par>
                                <p:cTn id="41" presetID="2" presetClass="entr" presetSubtype="8" decel="100000" fill="hold" grpId="0" nodeType="afterEffect">
                                  <p:stCondLst>
                                    <p:cond delay="50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0-#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par>
                                <p:cTn id="45" presetID="2" presetClass="entr" presetSubtype="1" decel="100000" fill="hold" grpId="0" nodeType="withEffect">
                                  <p:stCondLst>
                                    <p:cond delay="50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0-#ppt_h/2"/>
                                          </p:val>
                                        </p:tav>
                                        <p:tav tm="100000">
                                          <p:val>
                                            <p:strVal val="#ppt_y"/>
                                          </p:val>
                                        </p:tav>
                                      </p:tavLst>
                                    </p:anim>
                                  </p:childTnLst>
                                </p:cTn>
                              </p:par>
                              <p:par>
                                <p:cTn id="49" presetID="10" presetClass="entr" presetSubtype="0" fill="hold" grpId="0" nodeType="withEffect">
                                  <p:stCondLst>
                                    <p:cond delay="500"/>
                                  </p:stCondLst>
                                  <p:childTnLst>
                                    <p:set>
                                      <p:cBhvr>
                                        <p:cTn id="50" dur="1" fill="hold">
                                          <p:stCondLst>
                                            <p:cond delay="0"/>
                                          </p:stCondLst>
                                        </p:cTn>
                                        <p:tgtEl>
                                          <p:spTgt spid="19">
                                            <p:txEl>
                                              <p:pRg st="0" end="0"/>
                                            </p:txEl>
                                          </p:spTgt>
                                        </p:tgtEl>
                                        <p:attrNameLst>
                                          <p:attrName>style.visibility</p:attrName>
                                        </p:attrNameLst>
                                      </p:cBhvr>
                                      <p:to>
                                        <p:strVal val="visible"/>
                                      </p:to>
                                    </p:set>
                                    <p:animEffect transition="in" filter="fade">
                                      <p:cBhvr>
                                        <p:cTn id="51" dur="500"/>
                                        <p:tgtEl>
                                          <p:spTgt spid="19">
                                            <p:txEl>
                                              <p:pRg st="0" end="0"/>
                                            </p:txEl>
                                          </p:spTgt>
                                        </p:tgtEl>
                                      </p:cBhvr>
                                    </p:animEffect>
                                  </p:childTnLst>
                                </p:cTn>
                              </p:par>
                            </p:childTnLst>
                          </p:cTn>
                        </p:par>
                        <p:par>
                          <p:cTn id="52" fill="hold">
                            <p:stCondLst>
                              <p:cond delay="2500"/>
                            </p:stCondLst>
                            <p:childTnLst>
                              <p:par>
                                <p:cTn id="53" presetID="10" presetClass="entr" presetSubtype="0" fill="hold" grpId="0" nodeType="afterEffect">
                                  <p:stCondLst>
                                    <p:cond delay="0"/>
                                  </p:stCondLst>
                                  <p:childTnLst>
                                    <p:set>
                                      <p:cBhvr>
                                        <p:cTn id="54" dur="1" fill="hold">
                                          <p:stCondLst>
                                            <p:cond delay="0"/>
                                          </p:stCondLst>
                                        </p:cTn>
                                        <p:tgtEl>
                                          <p:spTgt spid="20">
                                            <p:txEl>
                                              <p:pRg st="0" end="0"/>
                                            </p:txEl>
                                          </p:spTgt>
                                        </p:tgtEl>
                                        <p:attrNameLst>
                                          <p:attrName>style.visibility</p:attrName>
                                        </p:attrNameLst>
                                      </p:cBhvr>
                                      <p:to>
                                        <p:strVal val="visible"/>
                                      </p:to>
                                    </p:set>
                                    <p:animEffect transition="in" filter="fade">
                                      <p:cBhvr>
                                        <p:cTn id="55" dur="250"/>
                                        <p:tgtEl>
                                          <p:spTgt spid="20">
                                            <p:txEl>
                                              <p:pRg st="0" end="0"/>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xEl>
                                              <p:pRg st="0" end="0"/>
                                            </p:txEl>
                                          </p:spTgt>
                                        </p:tgtEl>
                                        <p:attrNameLst>
                                          <p:attrName>style.visibility</p:attrName>
                                        </p:attrNameLst>
                                      </p:cBhvr>
                                      <p:to>
                                        <p:strVal val="visible"/>
                                      </p:to>
                                    </p:set>
                                    <p:animEffect transition="in" filter="fade">
                                      <p:cBhvr>
                                        <p:cTn id="58" dur="250"/>
                                        <p:tgtEl>
                                          <p:spTgt spid="21">
                                            <p:txEl>
                                              <p:pRg st="0" end="0"/>
                                            </p:txEl>
                                          </p:spTgt>
                                        </p:tgtEl>
                                      </p:cBhvr>
                                    </p:animEffect>
                                  </p:childTnLst>
                                </p:cTn>
                              </p:par>
                            </p:childTnLst>
                          </p:cTn>
                        </p:par>
                        <p:par>
                          <p:cTn id="59" fill="hold">
                            <p:stCondLst>
                              <p:cond delay="2750"/>
                            </p:stCondLst>
                            <p:childTnLst>
                              <p:par>
                                <p:cTn id="60" presetID="2" presetClass="entr" presetSubtype="8" decel="100000" fill="hold" grpId="0" nodeType="afterEffect">
                                  <p:stCondLst>
                                    <p:cond delay="50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500" fill="hold"/>
                                        <p:tgtEl>
                                          <p:spTgt spid="25"/>
                                        </p:tgtEl>
                                        <p:attrNameLst>
                                          <p:attrName>ppt_x</p:attrName>
                                        </p:attrNameLst>
                                      </p:cBhvr>
                                      <p:tavLst>
                                        <p:tav tm="0">
                                          <p:val>
                                            <p:strVal val="0-#ppt_w/2"/>
                                          </p:val>
                                        </p:tav>
                                        <p:tav tm="100000">
                                          <p:val>
                                            <p:strVal val="#ppt_x"/>
                                          </p:val>
                                        </p:tav>
                                      </p:tavLst>
                                    </p:anim>
                                    <p:anim calcmode="lin" valueType="num">
                                      <p:cBhvr additive="base">
                                        <p:cTn id="63" dur="500" fill="hold"/>
                                        <p:tgtEl>
                                          <p:spTgt spid="25"/>
                                        </p:tgtEl>
                                        <p:attrNameLst>
                                          <p:attrName>ppt_y</p:attrName>
                                        </p:attrNameLst>
                                      </p:cBhvr>
                                      <p:tavLst>
                                        <p:tav tm="0">
                                          <p:val>
                                            <p:strVal val="#ppt_y"/>
                                          </p:val>
                                        </p:tav>
                                        <p:tav tm="100000">
                                          <p:val>
                                            <p:strVal val="#ppt_y"/>
                                          </p:val>
                                        </p:tav>
                                      </p:tavLst>
                                    </p:anim>
                                  </p:childTnLst>
                                </p:cTn>
                              </p:par>
                              <p:par>
                                <p:cTn id="64" presetID="2" presetClass="entr" presetSubtype="1" decel="100000" fill="hold" grpId="0" nodeType="withEffect">
                                  <p:stCondLst>
                                    <p:cond delay="50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ppt_x"/>
                                          </p:val>
                                        </p:tav>
                                        <p:tav tm="100000">
                                          <p:val>
                                            <p:strVal val="#ppt_x"/>
                                          </p:val>
                                        </p:tav>
                                      </p:tavLst>
                                    </p:anim>
                                    <p:anim calcmode="lin" valueType="num">
                                      <p:cBhvr additive="base">
                                        <p:cTn id="67" dur="500" fill="hold"/>
                                        <p:tgtEl>
                                          <p:spTgt spid="24"/>
                                        </p:tgtEl>
                                        <p:attrNameLst>
                                          <p:attrName>ppt_y</p:attrName>
                                        </p:attrNameLst>
                                      </p:cBhvr>
                                      <p:tavLst>
                                        <p:tav tm="0">
                                          <p:val>
                                            <p:strVal val="0-#ppt_h/2"/>
                                          </p:val>
                                        </p:tav>
                                        <p:tav tm="100000">
                                          <p:val>
                                            <p:strVal val="#ppt_y"/>
                                          </p:val>
                                        </p:tav>
                                      </p:tavLst>
                                    </p:anim>
                                  </p:childTnLst>
                                </p:cTn>
                              </p:par>
                              <p:par>
                                <p:cTn id="68" presetID="10" presetClass="entr" presetSubtype="0" fill="hold" grpId="0" nodeType="withEffect">
                                  <p:stCondLst>
                                    <p:cond delay="500"/>
                                  </p:stCondLst>
                                  <p:childTnLst>
                                    <p:set>
                                      <p:cBhvr>
                                        <p:cTn id="69" dur="1" fill="hold">
                                          <p:stCondLst>
                                            <p:cond delay="0"/>
                                          </p:stCondLst>
                                        </p:cTn>
                                        <p:tgtEl>
                                          <p:spTgt spid="26">
                                            <p:txEl>
                                              <p:pRg st="0" end="0"/>
                                            </p:txEl>
                                          </p:spTgt>
                                        </p:tgtEl>
                                        <p:attrNameLst>
                                          <p:attrName>style.visibility</p:attrName>
                                        </p:attrNameLst>
                                      </p:cBhvr>
                                      <p:to>
                                        <p:strVal val="visible"/>
                                      </p:to>
                                    </p:set>
                                    <p:animEffect transition="in" filter="fade">
                                      <p:cBhvr>
                                        <p:cTn id="70" dur="500"/>
                                        <p:tgtEl>
                                          <p:spTgt spid="26">
                                            <p:txEl>
                                              <p:pRg st="0" end="0"/>
                                            </p:txEl>
                                          </p:spTgt>
                                        </p:tgtEl>
                                      </p:cBhvr>
                                    </p:animEffect>
                                  </p:childTnLst>
                                </p:cTn>
                              </p:par>
                            </p:childTnLst>
                          </p:cTn>
                        </p:par>
                        <p:par>
                          <p:cTn id="71" fill="hold">
                            <p:stCondLst>
                              <p:cond delay="3750"/>
                            </p:stCondLst>
                            <p:childTnLst>
                              <p:par>
                                <p:cTn id="72" presetID="10" presetClass="entr" presetSubtype="0" fill="hold" grpId="0" nodeType="afterEffect">
                                  <p:stCondLst>
                                    <p:cond delay="0"/>
                                  </p:stCondLst>
                                  <p:childTnLst>
                                    <p:set>
                                      <p:cBhvr>
                                        <p:cTn id="73" dur="1" fill="hold">
                                          <p:stCondLst>
                                            <p:cond delay="0"/>
                                          </p:stCondLst>
                                        </p:cTn>
                                        <p:tgtEl>
                                          <p:spTgt spid="27">
                                            <p:txEl>
                                              <p:pRg st="0" end="0"/>
                                            </p:txEl>
                                          </p:spTgt>
                                        </p:tgtEl>
                                        <p:attrNameLst>
                                          <p:attrName>style.visibility</p:attrName>
                                        </p:attrNameLst>
                                      </p:cBhvr>
                                      <p:to>
                                        <p:strVal val="visible"/>
                                      </p:to>
                                    </p:set>
                                    <p:animEffect transition="in" filter="fade">
                                      <p:cBhvr>
                                        <p:cTn id="74" dur="250"/>
                                        <p:tgtEl>
                                          <p:spTgt spid="27">
                                            <p:txEl>
                                              <p:pRg st="0" end="0"/>
                                            </p:tx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8">
                                            <p:txEl>
                                              <p:pRg st="0" end="0"/>
                                            </p:txEl>
                                          </p:spTgt>
                                        </p:tgtEl>
                                        <p:attrNameLst>
                                          <p:attrName>style.visibility</p:attrName>
                                        </p:attrNameLst>
                                      </p:cBhvr>
                                      <p:to>
                                        <p:strVal val="visible"/>
                                      </p:to>
                                    </p:set>
                                    <p:animEffect transition="in" filter="fade">
                                      <p:cBhvr>
                                        <p:cTn id="77" dur="25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2" grpId="0"/>
      <p:bldP spid="13" grpId="0" animBg="1"/>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250"/>
                        <p:tgtEl>
                          <p:spTgt spid="16"/>
                        </p:tgtEl>
                      </p:cBhvr>
                    </p:animEffect>
                  </p:childTnLst>
                </p:cTn>
              </p:par>
            </p:tnLst>
          </p:tmpl>
        </p:tmplLst>
      </p:bldP>
      <p:bldP spid="17" grpId="0" animBg="1"/>
      <p:bldP spid="18" grpId="0" animBg="1"/>
      <p:bldP spid="19" grpId="0" build="p">
        <p:tmplLst>
          <p:tmpl lvl="1">
            <p:tnLst>
              <p:par>
                <p:cTn presetID="10" presetClass="entr" presetSubtype="0"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250"/>
                        <p:tgtEl>
                          <p:spTgt spid="20"/>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250"/>
                        <p:tgtEl>
                          <p:spTgt spid="21"/>
                        </p:tgtEl>
                      </p:cBhvr>
                    </p:animEffect>
                  </p:childTnLst>
                </p:cTn>
              </p:par>
            </p:tnLst>
          </p:tmpl>
        </p:tmplLst>
      </p:bldP>
      <p:bldP spid="24" grpId="0" animBg="1"/>
      <p:bldP spid="25" grpId="0" animBg="1"/>
      <p:bldP spid="26" grpId="0" build="p">
        <p:tmplLst>
          <p:tmpl lvl="1">
            <p:tnLst>
              <p:par>
                <p:cTn presetID="10" presetClass="entr" presetSubtype="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250"/>
                        <p:tgtEl>
                          <p:spTgt spid="28"/>
                        </p:tgtEl>
                      </p:cBhvr>
                    </p:animEffect>
                  </p:childTnLst>
                </p:cTn>
              </p:par>
            </p:tnLst>
          </p:tmpl>
        </p:tmplLst>
      </p:bldP>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ycle">
    <p:spTree>
      <p:nvGrpSpPr>
        <p:cNvPr id="1" name=""/>
        <p:cNvGrpSpPr/>
        <p:nvPr/>
      </p:nvGrpSpPr>
      <p:grpSpPr>
        <a:xfrm>
          <a:off x="0" y="0"/>
          <a:ext cx="0" cy="0"/>
          <a:chOff x="0" y="0"/>
          <a:chExt cx="0" cy="0"/>
        </a:xfrm>
      </p:grpSpPr>
      <p:sp>
        <p:nvSpPr>
          <p:cNvPr id="37" name="ひし形 36"/>
          <p:cNvSpPr/>
          <p:nvPr userDrawn="1"/>
        </p:nvSpPr>
        <p:spPr>
          <a:xfrm>
            <a:off x="1763444" y="1412778"/>
            <a:ext cx="1332264" cy="1776197"/>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6" name="ひし形 35"/>
          <p:cNvSpPr/>
          <p:nvPr userDrawn="1"/>
        </p:nvSpPr>
        <p:spPr>
          <a:xfrm>
            <a:off x="1774761" y="4341104"/>
            <a:ext cx="1332264" cy="1776197"/>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5" name="ひし形 34"/>
          <p:cNvSpPr/>
          <p:nvPr userDrawn="1"/>
        </p:nvSpPr>
        <p:spPr>
          <a:xfrm>
            <a:off x="2843658" y="2872370"/>
            <a:ext cx="1332264" cy="1776197"/>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3" name="ひし形 32"/>
          <p:cNvSpPr/>
          <p:nvPr userDrawn="1"/>
        </p:nvSpPr>
        <p:spPr>
          <a:xfrm>
            <a:off x="683230" y="2872370"/>
            <a:ext cx="1332264" cy="1776197"/>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4" name="ひし形 3"/>
          <p:cNvSpPr/>
          <p:nvPr userDrawn="1"/>
        </p:nvSpPr>
        <p:spPr>
          <a:xfrm>
            <a:off x="1763444" y="1576226"/>
            <a:ext cx="1332264" cy="1776197"/>
          </a:xfrm>
          <a:prstGeom prst="diamond">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0" name="ひし形 29"/>
          <p:cNvSpPr/>
          <p:nvPr userDrawn="1"/>
        </p:nvSpPr>
        <p:spPr>
          <a:xfrm>
            <a:off x="807597" y="2872370"/>
            <a:ext cx="1332264" cy="1776197"/>
          </a:xfrm>
          <a:prstGeom prst="diamond">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1" name="ひし形 30"/>
          <p:cNvSpPr/>
          <p:nvPr userDrawn="1"/>
        </p:nvSpPr>
        <p:spPr>
          <a:xfrm>
            <a:off x="1773305" y="4168514"/>
            <a:ext cx="1332264" cy="1776197"/>
          </a:xfrm>
          <a:prstGeom prst="diamond">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2" name="ひし形 31"/>
          <p:cNvSpPr/>
          <p:nvPr userDrawn="1"/>
        </p:nvSpPr>
        <p:spPr>
          <a:xfrm>
            <a:off x="2715975" y="2876941"/>
            <a:ext cx="1332264" cy="1776197"/>
          </a:xfrm>
          <a:prstGeom prst="diamond">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 name="右矢印 5"/>
          <p:cNvSpPr/>
          <p:nvPr userDrawn="1"/>
        </p:nvSpPr>
        <p:spPr>
          <a:xfrm rot="2700000">
            <a:off x="2747480" y="2979735"/>
            <a:ext cx="328464" cy="306061"/>
          </a:xfrm>
          <a:prstGeom prst="rightArrow">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8" name="右矢印 37"/>
          <p:cNvSpPr/>
          <p:nvPr userDrawn="1"/>
        </p:nvSpPr>
        <p:spPr>
          <a:xfrm rot="8100000">
            <a:off x="2777210" y="4212722"/>
            <a:ext cx="246369" cy="408045"/>
          </a:xfrm>
          <a:prstGeom prst="rightArrow">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9" name="右矢印 38"/>
          <p:cNvSpPr/>
          <p:nvPr userDrawn="1"/>
        </p:nvSpPr>
        <p:spPr>
          <a:xfrm rot="13500000">
            <a:off x="1799976" y="4247795"/>
            <a:ext cx="328464" cy="306061"/>
          </a:xfrm>
          <a:prstGeom prst="rightArrow">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0" name="右矢印 39"/>
          <p:cNvSpPr/>
          <p:nvPr userDrawn="1"/>
        </p:nvSpPr>
        <p:spPr>
          <a:xfrm rot="18900000">
            <a:off x="1841024" y="2916578"/>
            <a:ext cx="246369" cy="408045"/>
          </a:xfrm>
          <a:prstGeom prst="rightArrow">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1" name="テキスト プレースホルダー 22"/>
          <p:cNvSpPr>
            <a:spLocks noGrp="1"/>
          </p:cNvSpPr>
          <p:nvPr>
            <p:ph type="body" sz="quarter" idx="15" hasCustomPrompt="1"/>
          </p:nvPr>
        </p:nvSpPr>
        <p:spPr>
          <a:xfrm>
            <a:off x="1871466" y="2036845"/>
            <a:ext cx="1116221" cy="720080"/>
          </a:xfrm>
        </p:spPr>
        <p:txBody>
          <a:bodyPr anchor="ctr">
            <a:normAutofit/>
          </a:bodyPr>
          <a:lstStyle>
            <a:lvl1pPr algn="ctr">
              <a:defRPr sz="1800">
                <a:solidFill>
                  <a:schemeClr val="bg1"/>
                </a:solidFill>
                <a:latin typeface="+mj-lt"/>
              </a:defRPr>
            </a:lvl1pPr>
          </a:lstStyle>
          <a:p>
            <a:pPr lvl="0"/>
            <a:r>
              <a:rPr lang="en-US" dirty="0"/>
              <a:t>TEXT</a:t>
            </a:r>
          </a:p>
        </p:txBody>
      </p:sp>
      <p:sp>
        <p:nvSpPr>
          <p:cNvPr id="42" name="テキスト プレースホルダー 22"/>
          <p:cNvSpPr>
            <a:spLocks noGrp="1"/>
          </p:cNvSpPr>
          <p:nvPr>
            <p:ph type="body" sz="quarter" idx="16" hasCustomPrompt="1"/>
          </p:nvPr>
        </p:nvSpPr>
        <p:spPr>
          <a:xfrm>
            <a:off x="2879666" y="3380995"/>
            <a:ext cx="1116221" cy="720080"/>
          </a:xfrm>
        </p:spPr>
        <p:txBody>
          <a:bodyPr anchor="ctr">
            <a:normAutofit/>
          </a:bodyPr>
          <a:lstStyle>
            <a:lvl1pPr algn="ctr">
              <a:defRPr sz="1800">
                <a:solidFill>
                  <a:schemeClr val="bg1"/>
                </a:solidFill>
                <a:latin typeface="+mj-lt"/>
              </a:defRPr>
            </a:lvl1pPr>
          </a:lstStyle>
          <a:p>
            <a:pPr lvl="0"/>
            <a:r>
              <a:rPr lang="en-US" dirty="0"/>
              <a:t>TEXT</a:t>
            </a:r>
          </a:p>
        </p:txBody>
      </p:sp>
      <p:sp>
        <p:nvSpPr>
          <p:cNvPr id="43" name="テキスト プレースホルダー 22"/>
          <p:cNvSpPr>
            <a:spLocks noGrp="1"/>
          </p:cNvSpPr>
          <p:nvPr>
            <p:ph type="body" sz="quarter" idx="17" hasCustomPrompt="1"/>
          </p:nvPr>
        </p:nvSpPr>
        <p:spPr>
          <a:xfrm>
            <a:off x="1871466" y="4773149"/>
            <a:ext cx="1116221" cy="720080"/>
          </a:xfrm>
        </p:spPr>
        <p:txBody>
          <a:bodyPr anchor="ctr">
            <a:normAutofit/>
          </a:bodyPr>
          <a:lstStyle>
            <a:lvl1pPr algn="ctr">
              <a:defRPr sz="1800">
                <a:solidFill>
                  <a:schemeClr val="bg1"/>
                </a:solidFill>
                <a:latin typeface="+mj-lt"/>
              </a:defRPr>
            </a:lvl1pPr>
          </a:lstStyle>
          <a:p>
            <a:pPr lvl="0"/>
            <a:r>
              <a:rPr lang="en-US" dirty="0"/>
              <a:t>TEXT</a:t>
            </a:r>
          </a:p>
        </p:txBody>
      </p:sp>
      <p:sp>
        <p:nvSpPr>
          <p:cNvPr id="44" name="テキスト プレースホルダー 22"/>
          <p:cNvSpPr>
            <a:spLocks noGrp="1"/>
          </p:cNvSpPr>
          <p:nvPr>
            <p:ph type="body" sz="quarter" idx="18" hasCustomPrompt="1"/>
          </p:nvPr>
        </p:nvSpPr>
        <p:spPr>
          <a:xfrm>
            <a:off x="827260" y="3380995"/>
            <a:ext cx="1116221" cy="720080"/>
          </a:xfrm>
        </p:spPr>
        <p:txBody>
          <a:bodyPr anchor="ctr">
            <a:normAutofit/>
          </a:bodyPr>
          <a:lstStyle>
            <a:lvl1pPr algn="ctr">
              <a:defRPr sz="1800">
                <a:solidFill>
                  <a:schemeClr val="bg1"/>
                </a:solidFill>
                <a:latin typeface="+mj-lt"/>
              </a:defRPr>
            </a:lvl1pPr>
          </a:lstStyle>
          <a:p>
            <a:pPr lvl="0"/>
            <a:r>
              <a:rPr lang="en-US" dirty="0"/>
              <a:t>TEXT</a:t>
            </a:r>
          </a:p>
        </p:txBody>
      </p:sp>
      <p:pic>
        <p:nvPicPr>
          <p:cNvPr id="48" name="図 4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398" y="2804933"/>
            <a:ext cx="3312655" cy="315995"/>
          </a:xfrm>
          <a:prstGeom prst="rect">
            <a:avLst/>
          </a:prstGeom>
        </p:spPr>
      </p:pic>
      <p:sp>
        <p:nvSpPr>
          <p:cNvPr id="49" name="テキスト プレースホルダー 5"/>
          <p:cNvSpPr>
            <a:spLocks noGrp="1"/>
          </p:cNvSpPr>
          <p:nvPr>
            <p:ph type="body" sz="quarter" idx="14" hasCustomPrompt="1"/>
          </p:nvPr>
        </p:nvSpPr>
        <p:spPr>
          <a:xfrm>
            <a:off x="4644014" y="3199265"/>
            <a:ext cx="4212834" cy="2101945"/>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0" name="テキスト プレースホルダー 22"/>
          <p:cNvSpPr>
            <a:spLocks noGrp="1"/>
          </p:cNvSpPr>
          <p:nvPr>
            <p:ph type="body" sz="quarter" idx="13" hasCustomPrompt="1"/>
          </p:nvPr>
        </p:nvSpPr>
        <p:spPr>
          <a:xfrm>
            <a:off x="4644015" y="2468893"/>
            <a:ext cx="4176826" cy="720080"/>
          </a:xfrm>
        </p:spPr>
        <p:txBody>
          <a:bodyPr anchor="ctr">
            <a:normAutofit/>
          </a:bodyPr>
          <a:lstStyle>
            <a:lvl1pPr algn="l">
              <a:defRPr sz="2250">
                <a:solidFill>
                  <a:srgbClr val="525252"/>
                </a:solidFill>
                <a:latin typeface="+mj-lt"/>
              </a:defRPr>
            </a:lvl1pPr>
          </a:lstStyle>
          <a:p>
            <a:pPr lvl="0"/>
            <a:r>
              <a:rPr lang="en-US" dirty="0"/>
              <a:t>Text Here</a:t>
            </a:r>
          </a:p>
        </p:txBody>
      </p:sp>
    </p:spTree>
    <p:extLst>
      <p:ext uri="{BB962C8B-B14F-4D97-AF65-F5344CB8AC3E}">
        <p14:creationId xmlns:p14="http://schemas.microsoft.com/office/powerpoint/2010/main" val="35288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1" decel="100000" fill="hold" grpId="0" nodeType="afterEffect">
                                  <p:stCondLst>
                                    <p:cond delay="25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500" fill="hold"/>
                                        <p:tgtEl>
                                          <p:spTgt spid="37"/>
                                        </p:tgtEl>
                                        <p:attrNameLst>
                                          <p:attrName>ppt_x</p:attrName>
                                        </p:attrNameLst>
                                      </p:cBhvr>
                                      <p:tavLst>
                                        <p:tav tm="0">
                                          <p:val>
                                            <p:strVal val="#ppt_x"/>
                                          </p:val>
                                        </p:tav>
                                        <p:tav tm="100000">
                                          <p:val>
                                            <p:strVal val="#ppt_x"/>
                                          </p:val>
                                        </p:tav>
                                      </p:tavLst>
                                    </p:anim>
                                    <p:anim calcmode="lin" valueType="num">
                                      <p:cBhvr additive="base">
                                        <p:cTn id="25" dur="500" fill="hold"/>
                                        <p:tgtEl>
                                          <p:spTgt spid="37"/>
                                        </p:tgtEl>
                                        <p:attrNameLst>
                                          <p:attrName>ppt_y</p:attrName>
                                        </p:attrNameLst>
                                      </p:cBhvr>
                                      <p:tavLst>
                                        <p:tav tm="0">
                                          <p:val>
                                            <p:strVal val="0-#ppt_h/2"/>
                                          </p:val>
                                        </p:tav>
                                        <p:tav tm="100000">
                                          <p:val>
                                            <p:strVal val="#ppt_y"/>
                                          </p:val>
                                        </p:tav>
                                      </p:tavLst>
                                    </p:anim>
                                  </p:childTnLst>
                                </p:cTn>
                              </p:par>
                              <p:par>
                                <p:cTn id="26" presetID="2" presetClass="entr" presetSubtype="9" decel="100000" fill="hold" grpId="0" nodeType="withEffect">
                                  <p:stCondLst>
                                    <p:cond delay="25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0-#ppt_w/2"/>
                                          </p:val>
                                        </p:tav>
                                        <p:tav tm="100000">
                                          <p:val>
                                            <p:strVal val="#ppt_x"/>
                                          </p:val>
                                        </p:tav>
                                      </p:tavLst>
                                    </p:anim>
                                    <p:anim calcmode="lin" valueType="num">
                                      <p:cBhvr additive="base">
                                        <p:cTn id="29" dur="500" fill="hold"/>
                                        <p:tgtEl>
                                          <p:spTgt spid="4"/>
                                        </p:tgtEl>
                                        <p:attrNameLst>
                                          <p:attrName>ppt_y</p:attrName>
                                        </p:attrNameLst>
                                      </p:cBhvr>
                                      <p:tavLst>
                                        <p:tav tm="0">
                                          <p:val>
                                            <p:strVal val="0-#ppt_h/2"/>
                                          </p:val>
                                        </p:tav>
                                        <p:tav tm="100000">
                                          <p:val>
                                            <p:strVal val="#ppt_y"/>
                                          </p:val>
                                        </p:tav>
                                      </p:tavLst>
                                    </p:anim>
                                  </p:childTnLst>
                                </p:cTn>
                              </p:par>
                              <p:par>
                                <p:cTn id="30" presetID="10" presetClass="entr" presetSubtype="0" fill="hold" grpId="0" nodeType="withEffect">
                                  <p:stCondLst>
                                    <p:cond delay="250"/>
                                  </p:stCondLst>
                                  <p:childTnLst>
                                    <p:set>
                                      <p:cBhvr>
                                        <p:cTn id="31" dur="1" fill="hold">
                                          <p:stCondLst>
                                            <p:cond delay="0"/>
                                          </p:stCondLst>
                                        </p:cTn>
                                        <p:tgtEl>
                                          <p:spTgt spid="41">
                                            <p:txEl>
                                              <p:pRg st="0" end="0"/>
                                            </p:txEl>
                                          </p:spTgt>
                                        </p:tgtEl>
                                        <p:attrNameLst>
                                          <p:attrName>style.visibility</p:attrName>
                                        </p:attrNameLst>
                                      </p:cBhvr>
                                      <p:to>
                                        <p:strVal val="visible"/>
                                      </p:to>
                                    </p:set>
                                    <p:animEffect transition="in" filter="fade">
                                      <p:cBhvr>
                                        <p:cTn id="32" dur="500"/>
                                        <p:tgtEl>
                                          <p:spTgt spid="41">
                                            <p:txEl>
                                              <p:pRg st="0" end="0"/>
                                            </p:txEl>
                                          </p:spTgt>
                                        </p:tgtEl>
                                      </p:cBhvr>
                                    </p:animEffect>
                                  </p:childTnLst>
                                </p:cTn>
                              </p:par>
                            </p:childTnLst>
                          </p:cTn>
                        </p:par>
                        <p:par>
                          <p:cTn id="33" fill="hold">
                            <p:stCondLst>
                              <p:cond delay="1500"/>
                            </p:stCondLst>
                            <p:childTnLst>
                              <p:par>
                                <p:cTn id="34" presetID="2" presetClass="entr" presetSubtype="9" decel="100000" fill="hold" grpId="0" nodeType="afterEffect">
                                  <p:stCondLst>
                                    <p:cond delay="25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250" fill="hold"/>
                                        <p:tgtEl>
                                          <p:spTgt spid="6"/>
                                        </p:tgtEl>
                                        <p:attrNameLst>
                                          <p:attrName>ppt_x</p:attrName>
                                        </p:attrNameLst>
                                      </p:cBhvr>
                                      <p:tavLst>
                                        <p:tav tm="0">
                                          <p:val>
                                            <p:strVal val="0-#ppt_w/2"/>
                                          </p:val>
                                        </p:tav>
                                        <p:tav tm="100000">
                                          <p:val>
                                            <p:strVal val="#ppt_x"/>
                                          </p:val>
                                        </p:tav>
                                      </p:tavLst>
                                    </p:anim>
                                    <p:anim calcmode="lin" valueType="num">
                                      <p:cBhvr additive="base">
                                        <p:cTn id="37" dur="250" fill="hold"/>
                                        <p:tgtEl>
                                          <p:spTgt spid="6"/>
                                        </p:tgtEl>
                                        <p:attrNameLst>
                                          <p:attrName>ppt_y</p:attrName>
                                        </p:attrNameLst>
                                      </p:cBhvr>
                                      <p:tavLst>
                                        <p:tav tm="0">
                                          <p:val>
                                            <p:strVal val="0-#ppt_h/2"/>
                                          </p:val>
                                        </p:tav>
                                        <p:tav tm="100000">
                                          <p:val>
                                            <p:strVal val="#ppt_y"/>
                                          </p:val>
                                        </p:tav>
                                      </p:tavLst>
                                    </p:anim>
                                  </p:childTnLst>
                                </p:cTn>
                              </p:par>
                            </p:childTnLst>
                          </p:cTn>
                        </p:par>
                        <p:par>
                          <p:cTn id="38" fill="hold">
                            <p:stCondLst>
                              <p:cond delay="2000"/>
                            </p:stCondLst>
                            <p:childTnLst>
                              <p:par>
                                <p:cTn id="39" presetID="2" presetClass="entr" presetSubtype="2" decel="100000" fill="hold" grpId="0" nodeType="afterEffect">
                                  <p:stCondLst>
                                    <p:cond delay="25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1+#ppt_w/2"/>
                                          </p:val>
                                        </p:tav>
                                        <p:tav tm="100000">
                                          <p:val>
                                            <p:strVal val="#ppt_x"/>
                                          </p:val>
                                        </p:tav>
                                      </p:tavLst>
                                    </p:anim>
                                    <p:anim calcmode="lin" valueType="num">
                                      <p:cBhvr additive="base">
                                        <p:cTn id="42" dur="500" fill="hold"/>
                                        <p:tgtEl>
                                          <p:spTgt spid="35"/>
                                        </p:tgtEl>
                                        <p:attrNameLst>
                                          <p:attrName>ppt_y</p:attrName>
                                        </p:attrNameLst>
                                      </p:cBhvr>
                                      <p:tavLst>
                                        <p:tav tm="0">
                                          <p:val>
                                            <p:strVal val="#ppt_y"/>
                                          </p:val>
                                        </p:tav>
                                        <p:tav tm="100000">
                                          <p:val>
                                            <p:strVal val="#ppt_y"/>
                                          </p:val>
                                        </p:tav>
                                      </p:tavLst>
                                    </p:anim>
                                  </p:childTnLst>
                                </p:cTn>
                              </p:par>
                              <p:par>
                                <p:cTn id="43" presetID="2" presetClass="entr" presetSubtype="3" decel="100000" fill="hold" grpId="0" nodeType="withEffect">
                                  <p:stCondLst>
                                    <p:cond delay="25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1+#ppt_w/2"/>
                                          </p:val>
                                        </p:tav>
                                        <p:tav tm="100000">
                                          <p:val>
                                            <p:strVal val="#ppt_x"/>
                                          </p:val>
                                        </p:tav>
                                      </p:tavLst>
                                    </p:anim>
                                    <p:anim calcmode="lin" valueType="num">
                                      <p:cBhvr additive="base">
                                        <p:cTn id="46" dur="500" fill="hold"/>
                                        <p:tgtEl>
                                          <p:spTgt spid="32"/>
                                        </p:tgtEl>
                                        <p:attrNameLst>
                                          <p:attrName>ppt_y</p:attrName>
                                        </p:attrNameLst>
                                      </p:cBhvr>
                                      <p:tavLst>
                                        <p:tav tm="0">
                                          <p:val>
                                            <p:strVal val="0-#ppt_h/2"/>
                                          </p:val>
                                        </p:tav>
                                        <p:tav tm="100000">
                                          <p:val>
                                            <p:strVal val="#ppt_y"/>
                                          </p:val>
                                        </p:tav>
                                      </p:tavLst>
                                    </p:anim>
                                  </p:childTnLst>
                                </p:cTn>
                              </p:par>
                              <p:par>
                                <p:cTn id="47" presetID="10" presetClass="entr" presetSubtype="0" fill="hold" grpId="0" nodeType="withEffect">
                                  <p:stCondLst>
                                    <p:cond delay="250"/>
                                  </p:stCondLst>
                                  <p:childTnLst>
                                    <p:set>
                                      <p:cBhvr>
                                        <p:cTn id="48" dur="1" fill="hold">
                                          <p:stCondLst>
                                            <p:cond delay="0"/>
                                          </p:stCondLst>
                                        </p:cTn>
                                        <p:tgtEl>
                                          <p:spTgt spid="42">
                                            <p:txEl>
                                              <p:pRg st="0" end="0"/>
                                            </p:txEl>
                                          </p:spTgt>
                                        </p:tgtEl>
                                        <p:attrNameLst>
                                          <p:attrName>style.visibility</p:attrName>
                                        </p:attrNameLst>
                                      </p:cBhvr>
                                      <p:to>
                                        <p:strVal val="visible"/>
                                      </p:to>
                                    </p:set>
                                    <p:animEffect transition="in" filter="fade">
                                      <p:cBhvr>
                                        <p:cTn id="49" dur="500"/>
                                        <p:tgtEl>
                                          <p:spTgt spid="42">
                                            <p:txEl>
                                              <p:pRg st="0" end="0"/>
                                            </p:txEl>
                                          </p:spTgt>
                                        </p:tgtEl>
                                      </p:cBhvr>
                                    </p:animEffect>
                                  </p:childTnLst>
                                </p:cTn>
                              </p:par>
                            </p:childTnLst>
                          </p:cTn>
                        </p:par>
                        <p:par>
                          <p:cTn id="50" fill="hold">
                            <p:stCondLst>
                              <p:cond delay="2750"/>
                            </p:stCondLst>
                            <p:childTnLst>
                              <p:par>
                                <p:cTn id="51" presetID="2" presetClass="entr" presetSubtype="3" decel="100000" fill="hold" grpId="0" nodeType="afterEffect">
                                  <p:stCondLst>
                                    <p:cond delay="250"/>
                                  </p:stCondLst>
                                  <p:childTnLst>
                                    <p:set>
                                      <p:cBhvr>
                                        <p:cTn id="52" dur="1" fill="hold">
                                          <p:stCondLst>
                                            <p:cond delay="0"/>
                                          </p:stCondLst>
                                        </p:cTn>
                                        <p:tgtEl>
                                          <p:spTgt spid="38"/>
                                        </p:tgtEl>
                                        <p:attrNameLst>
                                          <p:attrName>style.visibility</p:attrName>
                                        </p:attrNameLst>
                                      </p:cBhvr>
                                      <p:to>
                                        <p:strVal val="visible"/>
                                      </p:to>
                                    </p:set>
                                    <p:anim calcmode="lin" valueType="num">
                                      <p:cBhvr additive="base">
                                        <p:cTn id="53" dur="250" fill="hold"/>
                                        <p:tgtEl>
                                          <p:spTgt spid="38"/>
                                        </p:tgtEl>
                                        <p:attrNameLst>
                                          <p:attrName>ppt_x</p:attrName>
                                        </p:attrNameLst>
                                      </p:cBhvr>
                                      <p:tavLst>
                                        <p:tav tm="0">
                                          <p:val>
                                            <p:strVal val="1+#ppt_w/2"/>
                                          </p:val>
                                        </p:tav>
                                        <p:tav tm="100000">
                                          <p:val>
                                            <p:strVal val="#ppt_x"/>
                                          </p:val>
                                        </p:tav>
                                      </p:tavLst>
                                    </p:anim>
                                    <p:anim calcmode="lin" valueType="num">
                                      <p:cBhvr additive="base">
                                        <p:cTn id="54" dur="250" fill="hold"/>
                                        <p:tgtEl>
                                          <p:spTgt spid="38"/>
                                        </p:tgtEl>
                                        <p:attrNameLst>
                                          <p:attrName>ppt_y</p:attrName>
                                        </p:attrNameLst>
                                      </p:cBhvr>
                                      <p:tavLst>
                                        <p:tav tm="0">
                                          <p:val>
                                            <p:strVal val="0-#ppt_h/2"/>
                                          </p:val>
                                        </p:tav>
                                        <p:tav tm="100000">
                                          <p:val>
                                            <p:strVal val="#ppt_y"/>
                                          </p:val>
                                        </p:tav>
                                      </p:tavLst>
                                    </p:anim>
                                  </p:childTnLst>
                                </p:cTn>
                              </p:par>
                            </p:childTnLst>
                          </p:cTn>
                        </p:par>
                        <p:par>
                          <p:cTn id="55" fill="hold">
                            <p:stCondLst>
                              <p:cond delay="3250"/>
                            </p:stCondLst>
                            <p:childTnLst>
                              <p:par>
                                <p:cTn id="56" presetID="2" presetClass="entr" presetSubtype="6" decel="100000" fill="hold" grpId="0" nodeType="afterEffect">
                                  <p:stCondLst>
                                    <p:cond delay="250"/>
                                  </p:stCondLst>
                                  <p:childTnLst>
                                    <p:set>
                                      <p:cBhvr>
                                        <p:cTn id="57" dur="1" fill="hold">
                                          <p:stCondLst>
                                            <p:cond delay="0"/>
                                          </p:stCondLst>
                                        </p:cTn>
                                        <p:tgtEl>
                                          <p:spTgt spid="31"/>
                                        </p:tgtEl>
                                        <p:attrNameLst>
                                          <p:attrName>style.visibility</p:attrName>
                                        </p:attrNameLst>
                                      </p:cBhvr>
                                      <p:to>
                                        <p:strVal val="visible"/>
                                      </p:to>
                                    </p:set>
                                    <p:anim calcmode="lin" valueType="num">
                                      <p:cBhvr additive="base">
                                        <p:cTn id="58" dur="500" fill="hold"/>
                                        <p:tgtEl>
                                          <p:spTgt spid="31"/>
                                        </p:tgtEl>
                                        <p:attrNameLst>
                                          <p:attrName>ppt_x</p:attrName>
                                        </p:attrNameLst>
                                      </p:cBhvr>
                                      <p:tavLst>
                                        <p:tav tm="0">
                                          <p:val>
                                            <p:strVal val="1+#ppt_w/2"/>
                                          </p:val>
                                        </p:tav>
                                        <p:tav tm="100000">
                                          <p:val>
                                            <p:strVal val="#ppt_x"/>
                                          </p:val>
                                        </p:tav>
                                      </p:tavLst>
                                    </p:anim>
                                    <p:anim calcmode="lin" valueType="num">
                                      <p:cBhvr additive="base">
                                        <p:cTn id="59" dur="500" fill="hold"/>
                                        <p:tgtEl>
                                          <p:spTgt spid="31"/>
                                        </p:tgtEl>
                                        <p:attrNameLst>
                                          <p:attrName>ppt_y</p:attrName>
                                        </p:attrNameLst>
                                      </p:cBhvr>
                                      <p:tavLst>
                                        <p:tav tm="0">
                                          <p:val>
                                            <p:strVal val="1+#ppt_h/2"/>
                                          </p:val>
                                        </p:tav>
                                        <p:tav tm="100000">
                                          <p:val>
                                            <p:strVal val="#ppt_y"/>
                                          </p:val>
                                        </p:tav>
                                      </p:tavLst>
                                    </p:anim>
                                  </p:childTnLst>
                                </p:cTn>
                              </p:par>
                              <p:par>
                                <p:cTn id="60" presetID="2" presetClass="entr" presetSubtype="4" decel="100000" fill="hold" grpId="0" nodeType="withEffect">
                                  <p:stCondLst>
                                    <p:cond delay="25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500" fill="hold"/>
                                        <p:tgtEl>
                                          <p:spTgt spid="36"/>
                                        </p:tgtEl>
                                        <p:attrNameLst>
                                          <p:attrName>ppt_x</p:attrName>
                                        </p:attrNameLst>
                                      </p:cBhvr>
                                      <p:tavLst>
                                        <p:tav tm="0">
                                          <p:val>
                                            <p:strVal val="#ppt_x"/>
                                          </p:val>
                                        </p:tav>
                                        <p:tav tm="100000">
                                          <p:val>
                                            <p:strVal val="#ppt_x"/>
                                          </p:val>
                                        </p:tav>
                                      </p:tavLst>
                                    </p:anim>
                                    <p:anim calcmode="lin" valueType="num">
                                      <p:cBhvr additive="base">
                                        <p:cTn id="63" dur="500" fill="hold"/>
                                        <p:tgtEl>
                                          <p:spTgt spid="36"/>
                                        </p:tgtEl>
                                        <p:attrNameLst>
                                          <p:attrName>ppt_y</p:attrName>
                                        </p:attrNameLst>
                                      </p:cBhvr>
                                      <p:tavLst>
                                        <p:tav tm="0">
                                          <p:val>
                                            <p:strVal val="1+#ppt_h/2"/>
                                          </p:val>
                                        </p:tav>
                                        <p:tav tm="100000">
                                          <p:val>
                                            <p:strVal val="#ppt_y"/>
                                          </p:val>
                                        </p:tav>
                                      </p:tavLst>
                                    </p:anim>
                                  </p:childTnLst>
                                </p:cTn>
                              </p:par>
                              <p:par>
                                <p:cTn id="64" presetID="10" presetClass="entr" presetSubtype="0" fill="hold" grpId="0" nodeType="withEffect">
                                  <p:stCondLst>
                                    <p:cond delay="250"/>
                                  </p:stCondLst>
                                  <p:childTnLst>
                                    <p:set>
                                      <p:cBhvr>
                                        <p:cTn id="65" dur="1" fill="hold">
                                          <p:stCondLst>
                                            <p:cond delay="0"/>
                                          </p:stCondLst>
                                        </p:cTn>
                                        <p:tgtEl>
                                          <p:spTgt spid="43">
                                            <p:txEl>
                                              <p:pRg st="0" end="0"/>
                                            </p:txEl>
                                          </p:spTgt>
                                        </p:tgtEl>
                                        <p:attrNameLst>
                                          <p:attrName>style.visibility</p:attrName>
                                        </p:attrNameLst>
                                      </p:cBhvr>
                                      <p:to>
                                        <p:strVal val="visible"/>
                                      </p:to>
                                    </p:set>
                                    <p:animEffect transition="in" filter="fade">
                                      <p:cBhvr>
                                        <p:cTn id="66" dur="500"/>
                                        <p:tgtEl>
                                          <p:spTgt spid="43">
                                            <p:txEl>
                                              <p:pRg st="0" end="0"/>
                                            </p:txEl>
                                          </p:spTgt>
                                        </p:tgtEl>
                                      </p:cBhvr>
                                    </p:animEffect>
                                  </p:childTnLst>
                                </p:cTn>
                              </p:par>
                            </p:childTnLst>
                          </p:cTn>
                        </p:par>
                        <p:par>
                          <p:cTn id="67" fill="hold">
                            <p:stCondLst>
                              <p:cond delay="4000"/>
                            </p:stCondLst>
                            <p:childTnLst>
                              <p:par>
                                <p:cTn id="68" presetID="2" presetClass="entr" presetSubtype="6" decel="100000" fill="hold" grpId="0" nodeType="afterEffect">
                                  <p:stCondLst>
                                    <p:cond delay="250"/>
                                  </p:stCondLst>
                                  <p:childTnLst>
                                    <p:set>
                                      <p:cBhvr>
                                        <p:cTn id="69" dur="1" fill="hold">
                                          <p:stCondLst>
                                            <p:cond delay="0"/>
                                          </p:stCondLst>
                                        </p:cTn>
                                        <p:tgtEl>
                                          <p:spTgt spid="39"/>
                                        </p:tgtEl>
                                        <p:attrNameLst>
                                          <p:attrName>style.visibility</p:attrName>
                                        </p:attrNameLst>
                                      </p:cBhvr>
                                      <p:to>
                                        <p:strVal val="visible"/>
                                      </p:to>
                                    </p:set>
                                    <p:anim calcmode="lin" valueType="num">
                                      <p:cBhvr additive="base">
                                        <p:cTn id="70" dur="250" fill="hold"/>
                                        <p:tgtEl>
                                          <p:spTgt spid="39"/>
                                        </p:tgtEl>
                                        <p:attrNameLst>
                                          <p:attrName>ppt_x</p:attrName>
                                        </p:attrNameLst>
                                      </p:cBhvr>
                                      <p:tavLst>
                                        <p:tav tm="0">
                                          <p:val>
                                            <p:strVal val="1+#ppt_w/2"/>
                                          </p:val>
                                        </p:tav>
                                        <p:tav tm="100000">
                                          <p:val>
                                            <p:strVal val="#ppt_x"/>
                                          </p:val>
                                        </p:tav>
                                      </p:tavLst>
                                    </p:anim>
                                    <p:anim calcmode="lin" valueType="num">
                                      <p:cBhvr additive="base">
                                        <p:cTn id="71" dur="250" fill="hold"/>
                                        <p:tgtEl>
                                          <p:spTgt spid="39"/>
                                        </p:tgtEl>
                                        <p:attrNameLst>
                                          <p:attrName>ppt_y</p:attrName>
                                        </p:attrNameLst>
                                      </p:cBhvr>
                                      <p:tavLst>
                                        <p:tav tm="0">
                                          <p:val>
                                            <p:strVal val="1+#ppt_h/2"/>
                                          </p:val>
                                        </p:tav>
                                        <p:tav tm="100000">
                                          <p:val>
                                            <p:strVal val="#ppt_y"/>
                                          </p:val>
                                        </p:tav>
                                      </p:tavLst>
                                    </p:anim>
                                  </p:childTnLst>
                                </p:cTn>
                              </p:par>
                            </p:childTnLst>
                          </p:cTn>
                        </p:par>
                        <p:par>
                          <p:cTn id="72" fill="hold">
                            <p:stCondLst>
                              <p:cond delay="4500"/>
                            </p:stCondLst>
                            <p:childTnLst>
                              <p:par>
                                <p:cTn id="73" presetID="2" presetClass="entr" presetSubtype="12" decel="100000" fill="hold" grpId="0" nodeType="afterEffect">
                                  <p:stCondLst>
                                    <p:cond delay="25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0-#ppt_w/2"/>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par>
                                <p:cTn id="77" presetID="2" presetClass="entr" presetSubtype="8" decel="100000" fill="hold" grpId="0" nodeType="withEffect">
                                  <p:stCondLst>
                                    <p:cond delay="250"/>
                                  </p:stCondLst>
                                  <p:childTnLst>
                                    <p:set>
                                      <p:cBhvr>
                                        <p:cTn id="78" dur="1" fill="hold">
                                          <p:stCondLst>
                                            <p:cond delay="0"/>
                                          </p:stCondLst>
                                        </p:cTn>
                                        <p:tgtEl>
                                          <p:spTgt spid="33"/>
                                        </p:tgtEl>
                                        <p:attrNameLst>
                                          <p:attrName>style.visibility</p:attrName>
                                        </p:attrNameLst>
                                      </p:cBhvr>
                                      <p:to>
                                        <p:strVal val="visible"/>
                                      </p:to>
                                    </p:set>
                                    <p:anim calcmode="lin" valueType="num">
                                      <p:cBhvr additive="base">
                                        <p:cTn id="79" dur="500" fill="hold"/>
                                        <p:tgtEl>
                                          <p:spTgt spid="33"/>
                                        </p:tgtEl>
                                        <p:attrNameLst>
                                          <p:attrName>ppt_x</p:attrName>
                                        </p:attrNameLst>
                                      </p:cBhvr>
                                      <p:tavLst>
                                        <p:tav tm="0">
                                          <p:val>
                                            <p:strVal val="0-#ppt_w/2"/>
                                          </p:val>
                                        </p:tav>
                                        <p:tav tm="100000">
                                          <p:val>
                                            <p:strVal val="#ppt_x"/>
                                          </p:val>
                                        </p:tav>
                                      </p:tavLst>
                                    </p:anim>
                                    <p:anim calcmode="lin" valueType="num">
                                      <p:cBhvr additive="base">
                                        <p:cTn id="80" dur="500" fill="hold"/>
                                        <p:tgtEl>
                                          <p:spTgt spid="33"/>
                                        </p:tgtEl>
                                        <p:attrNameLst>
                                          <p:attrName>ppt_y</p:attrName>
                                        </p:attrNameLst>
                                      </p:cBhvr>
                                      <p:tavLst>
                                        <p:tav tm="0">
                                          <p:val>
                                            <p:strVal val="#ppt_y"/>
                                          </p:val>
                                        </p:tav>
                                        <p:tav tm="100000">
                                          <p:val>
                                            <p:strVal val="#ppt_y"/>
                                          </p:val>
                                        </p:tav>
                                      </p:tavLst>
                                    </p:anim>
                                  </p:childTnLst>
                                </p:cTn>
                              </p:par>
                              <p:par>
                                <p:cTn id="81" presetID="10" presetClass="entr" presetSubtype="0" fill="hold" grpId="0" nodeType="withEffect">
                                  <p:stCondLst>
                                    <p:cond delay="250"/>
                                  </p:stCondLst>
                                  <p:childTnLst>
                                    <p:set>
                                      <p:cBhvr>
                                        <p:cTn id="82" dur="1" fill="hold">
                                          <p:stCondLst>
                                            <p:cond delay="0"/>
                                          </p:stCondLst>
                                        </p:cTn>
                                        <p:tgtEl>
                                          <p:spTgt spid="44">
                                            <p:txEl>
                                              <p:pRg st="0" end="0"/>
                                            </p:txEl>
                                          </p:spTgt>
                                        </p:tgtEl>
                                        <p:attrNameLst>
                                          <p:attrName>style.visibility</p:attrName>
                                        </p:attrNameLst>
                                      </p:cBhvr>
                                      <p:to>
                                        <p:strVal val="visible"/>
                                      </p:to>
                                    </p:set>
                                    <p:animEffect transition="in" filter="fade">
                                      <p:cBhvr>
                                        <p:cTn id="83" dur="500"/>
                                        <p:tgtEl>
                                          <p:spTgt spid="44">
                                            <p:txEl>
                                              <p:pRg st="0" end="0"/>
                                            </p:txEl>
                                          </p:spTgt>
                                        </p:tgtEl>
                                      </p:cBhvr>
                                    </p:animEffect>
                                  </p:childTnLst>
                                </p:cTn>
                              </p:par>
                            </p:childTnLst>
                          </p:cTn>
                        </p:par>
                        <p:par>
                          <p:cTn id="84" fill="hold">
                            <p:stCondLst>
                              <p:cond delay="5250"/>
                            </p:stCondLst>
                            <p:childTnLst>
                              <p:par>
                                <p:cTn id="85" presetID="2" presetClass="entr" presetSubtype="12" decel="100000" fill="hold" grpId="0" nodeType="afterEffect">
                                  <p:stCondLst>
                                    <p:cond delay="250"/>
                                  </p:stCondLst>
                                  <p:childTnLst>
                                    <p:set>
                                      <p:cBhvr>
                                        <p:cTn id="86" dur="1" fill="hold">
                                          <p:stCondLst>
                                            <p:cond delay="0"/>
                                          </p:stCondLst>
                                        </p:cTn>
                                        <p:tgtEl>
                                          <p:spTgt spid="40"/>
                                        </p:tgtEl>
                                        <p:attrNameLst>
                                          <p:attrName>style.visibility</p:attrName>
                                        </p:attrNameLst>
                                      </p:cBhvr>
                                      <p:to>
                                        <p:strVal val="visible"/>
                                      </p:to>
                                    </p:set>
                                    <p:anim calcmode="lin" valueType="num">
                                      <p:cBhvr additive="base">
                                        <p:cTn id="87" dur="250" fill="hold"/>
                                        <p:tgtEl>
                                          <p:spTgt spid="40"/>
                                        </p:tgtEl>
                                        <p:attrNameLst>
                                          <p:attrName>ppt_x</p:attrName>
                                        </p:attrNameLst>
                                      </p:cBhvr>
                                      <p:tavLst>
                                        <p:tav tm="0">
                                          <p:val>
                                            <p:strVal val="0-#ppt_w/2"/>
                                          </p:val>
                                        </p:tav>
                                        <p:tav tm="100000">
                                          <p:val>
                                            <p:strVal val="#ppt_x"/>
                                          </p:val>
                                        </p:tav>
                                      </p:tavLst>
                                    </p:anim>
                                    <p:anim calcmode="lin" valueType="num">
                                      <p:cBhvr additive="base">
                                        <p:cTn id="88" dur="250" fill="hold"/>
                                        <p:tgtEl>
                                          <p:spTgt spid="40"/>
                                        </p:tgtEl>
                                        <p:attrNameLst>
                                          <p:attrName>ppt_y</p:attrName>
                                        </p:attrNameLst>
                                      </p:cBhvr>
                                      <p:tavLst>
                                        <p:tav tm="0">
                                          <p:val>
                                            <p:strVal val="1+#ppt_h/2"/>
                                          </p:val>
                                        </p:tav>
                                        <p:tav tm="100000">
                                          <p:val>
                                            <p:strVal val="#ppt_y"/>
                                          </p:val>
                                        </p:tav>
                                      </p:tavLst>
                                    </p:anim>
                                  </p:childTnLst>
                                </p:cTn>
                              </p:par>
                            </p:childTnLst>
                          </p:cTn>
                        </p:par>
                        <p:par>
                          <p:cTn id="89" fill="hold">
                            <p:stCondLst>
                              <p:cond delay="5750"/>
                            </p:stCondLst>
                            <p:childTnLst>
                              <p:par>
                                <p:cTn id="90" presetID="2" presetClass="entr" presetSubtype="8" decel="100000" fill="hold" nodeType="afterEffect">
                                  <p:stCondLst>
                                    <p:cond delay="500"/>
                                  </p:stCondLst>
                                  <p:childTnLst>
                                    <p:set>
                                      <p:cBhvr>
                                        <p:cTn id="91" dur="1" fill="hold">
                                          <p:stCondLst>
                                            <p:cond delay="0"/>
                                          </p:stCondLst>
                                        </p:cTn>
                                        <p:tgtEl>
                                          <p:spTgt spid="48"/>
                                        </p:tgtEl>
                                        <p:attrNameLst>
                                          <p:attrName>style.visibility</p:attrName>
                                        </p:attrNameLst>
                                      </p:cBhvr>
                                      <p:to>
                                        <p:strVal val="visible"/>
                                      </p:to>
                                    </p:set>
                                    <p:anim calcmode="lin" valueType="num">
                                      <p:cBhvr additive="base">
                                        <p:cTn id="92" dur="500" fill="hold"/>
                                        <p:tgtEl>
                                          <p:spTgt spid="48"/>
                                        </p:tgtEl>
                                        <p:attrNameLst>
                                          <p:attrName>ppt_x</p:attrName>
                                        </p:attrNameLst>
                                      </p:cBhvr>
                                      <p:tavLst>
                                        <p:tav tm="0">
                                          <p:val>
                                            <p:strVal val="0-#ppt_w/2"/>
                                          </p:val>
                                        </p:tav>
                                        <p:tav tm="100000">
                                          <p:val>
                                            <p:strVal val="#ppt_x"/>
                                          </p:val>
                                        </p:tav>
                                      </p:tavLst>
                                    </p:anim>
                                    <p:anim calcmode="lin" valueType="num">
                                      <p:cBhvr additive="base">
                                        <p:cTn id="93" dur="500" fill="hold"/>
                                        <p:tgtEl>
                                          <p:spTgt spid="48"/>
                                        </p:tgtEl>
                                        <p:attrNameLst>
                                          <p:attrName>ppt_y</p:attrName>
                                        </p:attrNameLst>
                                      </p:cBhvr>
                                      <p:tavLst>
                                        <p:tav tm="0">
                                          <p:val>
                                            <p:strVal val="#ppt_y"/>
                                          </p:val>
                                        </p:tav>
                                        <p:tav tm="100000">
                                          <p:val>
                                            <p:strVal val="#ppt_y"/>
                                          </p:val>
                                        </p:tav>
                                      </p:tavLst>
                                    </p:anim>
                                  </p:childTnLst>
                                </p:cTn>
                              </p:par>
                              <p:par>
                                <p:cTn id="94" presetID="2" presetClass="entr" presetSubtype="2" decel="100000" fill="hold" grpId="0" nodeType="withEffect">
                                  <p:stCondLst>
                                    <p:cond delay="500"/>
                                  </p:stCondLst>
                                  <p:childTnLst>
                                    <p:set>
                                      <p:cBhvr>
                                        <p:cTn id="95" dur="1" fill="hold">
                                          <p:stCondLst>
                                            <p:cond delay="0"/>
                                          </p:stCondLst>
                                        </p:cTn>
                                        <p:tgtEl>
                                          <p:spTgt spid="50">
                                            <p:txEl>
                                              <p:pRg st="0" end="0"/>
                                            </p:txEl>
                                          </p:spTgt>
                                        </p:tgtEl>
                                        <p:attrNameLst>
                                          <p:attrName>style.visibility</p:attrName>
                                        </p:attrNameLst>
                                      </p:cBhvr>
                                      <p:to>
                                        <p:strVal val="visible"/>
                                      </p:to>
                                    </p:set>
                                    <p:anim calcmode="lin" valueType="num">
                                      <p:cBhvr additive="base">
                                        <p:cTn id="96" dur="500" fill="hold"/>
                                        <p:tgtEl>
                                          <p:spTgt spid="50">
                                            <p:txEl>
                                              <p:pRg st="0" end="0"/>
                                            </p:txEl>
                                          </p:spTgt>
                                        </p:tgtEl>
                                        <p:attrNameLst>
                                          <p:attrName>ppt_x</p:attrName>
                                        </p:attrNameLst>
                                      </p:cBhvr>
                                      <p:tavLst>
                                        <p:tav tm="0">
                                          <p:val>
                                            <p:strVal val="1+#ppt_w/2"/>
                                          </p:val>
                                        </p:tav>
                                        <p:tav tm="100000">
                                          <p:val>
                                            <p:strVal val="#ppt_x"/>
                                          </p:val>
                                        </p:tav>
                                      </p:tavLst>
                                    </p:anim>
                                    <p:anim calcmode="lin" valueType="num">
                                      <p:cBhvr additive="base">
                                        <p:cTn id="97" dur="500" fill="hold"/>
                                        <p:tgtEl>
                                          <p:spTgt spid="50">
                                            <p:txEl>
                                              <p:pRg st="0" end="0"/>
                                            </p:txEl>
                                          </p:spTgt>
                                        </p:tgtEl>
                                        <p:attrNameLst>
                                          <p:attrName>ppt_y</p:attrName>
                                        </p:attrNameLst>
                                      </p:cBhvr>
                                      <p:tavLst>
                                        <p:tav tm="0">
                                          <p:val>
                                            <p:strVal val="#ppt_y"/>
                                          </p:val>
                                        </p:tav>
                                        <p:tav tm="100000">
                                          <p:val>
                                            <p:strVal val="#ppt_y"/>
                                          </p:val>
                                        </p:tav>
                                      </p:tavLst>
                                    </p:anim>
                                  </p:childTnLst>
                                </p:cTn>
                              </p:par>
                              <p:par>
                                <p:cTn id="98" presetID="2" presetClass="entr" presetSubtype="4" decel="100000" fill="hold" grpId="0" nodeType="withEffect">
                                  <p:stCondLst>
                                    <p:cond delay="500"/>
                                  </p:stCondLst>
                                  <p:childTnLst>
                                    <p:set>
                                      <p:cBhvr>
                                        <p:cTn id="99" dur="1" fill="hold">
                                          <p:stCondLst>
                                            <p:cond delay="0"/>
                                          </p:stCondLst>
                                        </p:cTn>
                                        <p:tgtEl>
                                          <p:spTgt spid="49">
                                            <p:txEl>
                                              <p:pRg st="0" end="0"/>
                                            </p:txEl>
                                          </p:spTgt>
                                        </p:tgtEl>
                                        <p:attrNameLst>
                                          <p:attrName>style.visibility</p:attrName>
                                        </p:attrNameLst>
                                      </p:cBhvr>
                                      <p:to>
                                        <p:strVal val="visible"/>
                                      </p:to>
                                    </p:set>
                                    <p:anim calcmode="lin" valueType="num">
                                      <p:cBhvr additive="base">
                                        <p:cTn id="100" dur="5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101" dur="500" fill="hold"/>
                                        <p:tgtEl>
                                          <p:spTgt spid="4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6" grpId="0" animBg="1"/>
      <p:bldP spid="35" grpId="0" animBg="1"/>
      <p:bldP spid="33" grpId="0" animBg="1"/>
      <p:bldP spid="5" grpId="0"/>
      <p:bldP spid="2" grpId="0"/>
      <p:bldP spid="4" grpId="0" animBg="1"/>
      <p:bldP spid="30" grpId="0" animBg="1"/>
      <p:bldP spid="31" grpId="0" animBg="1"/>
      <p:bldP spid="32" grpId="0" animBg="1"/>
      <p:bldP spid="6" grpId="0" animBg="1"/>
      <p:bldP spid="38" grpId="0" animBg="1"/>
      <p:bldP spid="39" grpId="0" animBg="1"/>
      <p:bldP spid="40" grpId="0" animBg="1"/>
      <p:bldP spid="41" grpId="0" build="p">
        <p:tmplLst>
          <p:tmpl lvl="1">
            <p:tnLst>
              <p:par>
                <p:cTn presetID="10" presetClass="entr" presetSubtype="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withEffect">
                  <p:stCondLst>
                    <p:cond delay="25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withEffect">
                  <p:stCondLst>
                    <p:cond delay="25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9" grpId="0" build="p">
        <p:tmplLst>
          <p:tmpl lvl="1">
            <p:tnLst>
              <p:par>
                <p:cTn presetID="2" presetClass="entr" presetSubtype="4" decel="10000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ppt_x"/>
                          </p:val>
                        </p:tav>
                        <p:tav tm="100000">
                          <p:val>
                            <p:strVal val="#ppt_x"/>
                          </p:val>
                        </p:tav>
                      </p:tavLst>
                    </p:anim>
                    <p:anim calcmode="lin" valueType="num">
                      <p:cBhvr additive="base">
                        <p:cTn dur="500" fill="hold"/>
                        <p:tgtEl>
                          <p:spTgt spid="49"/>
                        </p:tgtEl>
                        <p:attrNameLst>
                          <p:attrName>ppt_y</p:attrName>
                        </p:attrNameLst>
                      </p:cBhvr>
                      <p:tavLst>
                        <p:tav tm="0">
                          <p:val>
                            <p:strVal val="1+#ppt_h/2"/>
                          </p:val>
                        </p:tav>
                        <p:tav tm="100000">
                          <p:val>
                            <p:strVal val="#ppt_y"/>
                          </p:val>
                        </p:tav>
                      </p:tavLst>
                    </p:anim>
                  </p:childTnLst>
                </p:cTn>
              </p:par>
            </p:tnLst>
          </p:tmpl>
        </p:tmplLst>
      </p:bldP>
      <p:bldP spid="50" grpId="0" build="p">
        <p:tmplLst>
          <p:tmpl lvl="1">
            <p:tnLst>
              <p:par>
                <p:cTn presetID="2" presetClass="entr" presetSubtype="2" decel="100000" fill="hold" nodeType="withEffect">
                  <p:stCondLst>
                    <p:cond delay="50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500" fill="hold"/>
                        <p:tgtEl>
                          <p:spTgt spid="50"/>
                        </p:tgtEl>
                        <p:attrNameLst>
                          <p:attrName>ppt_x</p:attrName>
                        </p:attrNameLst>
                      </p:cBhvr>
                      <p:tavLst>
                        <p:tav tm="0">
                          <p:val>
                            <p:strVal val="1+#ppt_w/2"/>
                          </p:val>
                        </p:tav>
                        <p:tav tm="100000">
                          <p:val>
                            <p:strVal val="#ppt_x"/>
                          </p:val>
                        </p:tav>
                      </p:tavLst>
                    </p:anim>
                    <p:anim calcmode="lin" valueType="num">
                      <p:cBhvr additive="base">
                        <p:cTn dur="500" fill="hold"/>
                        <p:tgtEl>
                          <p:spTgt spid="5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rategy">
    <p:spTree>
      <p:nvGrpSpPr>
        <p:cNvPr id="1" name=""/>
        <p:cNvGrpSpPr/>
        <p:nvPr/>
      </p:nvGrpSpPr>
      <p:grpSpPr>
        <a:xfrm>
          <a:off x="0" y="0"/>
          <a:ext cx="0" cy="0"/>
          <a:chOff x="0" y="0"/>
          <a:chExt cx="0" cy="0"/>
        </a:xfrm>
      </p:grpSpPr>
      <p:sp>
        <p:nvSpPr>
          <p:cNvPr id="10" name="正方形/長方形 9"/>
          <p:cNvSpPr/>
          <p:nvPr userDrawn="1"/>
        </p:nvSpPr>
        <p:spPr>
          <a:xfrm>
            <a:off x="0" y="0"/>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1" name="正方形/長方形 10"/>
          <p:cNvSpPr/>
          <p:nvPr userDrawn="1"/>
        </p:nvSpPr>
        <p:spPr>
          <a:xfrm>
            <a:off x="0" y="3976914"/>
            <a:ext cx="9144000" cy="2881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9350" y="2967732"/>
            <a:ext cx="504634" cy="1009181"/>
          </a:xfrm>
          <a:prstGeom prst="rect">
            <a:avLst/>
          </a:prstGeom>
        </p:spPr>
      </p:pic>
      <p:pic>
        <p:nvPicPr>
          <p:cNvPr id="13" name="図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70732" y="2971388"/>
            <a:ext cx="490921" cy="1005525"/>
          </a:xfrm>
          <a:prstGeom prst="rect">
            <a:avLst/>
          </a:prstGeom>
        </p:spPr>
      </p:pic>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82888" y="2773941"/>
            <a:ext cx="603367" cy="1202973"/>
          </a:xfrm>
          <a:prstGeom prst="rect">
            <a:avLst/>
          </a:prstGeom>
        </p:spPr>
      </p:pic>
      <p:pic>
        <p:nvPicPr>
          <p:cNvPr id="15" name="図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98125" y="2470455"/>
            <a:ext cx="530688" cy="1506459"/>
          </a:xfrm>
          <a:prstGeom prst="rect">
            <a:avLst/>
          </a:prstGeom>
        </p:spPr>
      </p:pic>
      <p:pic>
        <p:nvPicPr>
          <p:cNvPr id="16" name="図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47929" y="2419264"/>
            <a:ext cx="586911" cy="1557650"/>
          </a:xfrm>
          <a:prstGeom prst="rect">
            <a:avLst/>
          </a:prstGeom>
        </p:spPr>
      </p:pic>
      <p:pic>
        <p:nvPicPr>
          <p:cNvPr id="17" name="図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153778" y="2188908"/>
            <a:ext cx="585540" cy="1788006"/>
          </a:xfrm>
          <a:prstGeom prst="rect">
            <a:avLst/>
          </a:prstGeom>
        </p:spPr>
      </p:pic>
      <p:sp>
        <p:nvSpPr>
          <p:cNvPr id="29" name="テキスト プレースホルダー 6"/>
          <p:cNvSpPr>
            <a:spLocks noGrp="1"/>
          </p:cNvSpPr>
          <p:nvPr>
            <p:ph type="body" sz="quarter" idx="21" hasCustomPrompt="1"/>
          </p:nvPr>
        </p:nvSpPr>
        <p:spPr>
          <a:xfrm>
            <a:off x="521441" y="1945551"/>
            <a:ext cx="2194751" cy="480053"/>
          </a:xfrm>
        </p:spPr>
        <p:txBody>
          <a:bodyPr anchor="ctr">
            <a:noAutofit/>
          </a:bodyPr>
          <a:lstStyle>
            <a:lvl1pPr algn="ctr">
              <a:defRPr sz="14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30" name="テキスト プレースホルダー 6"/>
          <p:cNvSpPr>
            <a:spLocks noGrp="1"/>
          </p:cNvSpPr>
          <p:nvPr>
            <p:ph type="body" sz="quarter" idx="22" hasCustomPrompt="1"/>
          </p:nvPr>
        </p:nvSpPr>
        <p:spPr>
          <a:xfrm>
            <a:off x="1611666" y="1374814"/>
            <a:ext cx="2194751" cy="480053"/>
          </a:xfrm>
        </p:spPr>
        <p:txBody>
          <a:bodyPr anchor="ctr">
            <a:noAutofit/>
          </a:bodyPr>
          <a:lstStyle>
            <a:lvl1pPr algn="ctr">
              <a:defRPr sz="14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23" hasCustomPrompt="1"/>
          </p:nvPr>
        </p:nvSpPr>
        <p:spPr>
          <a:xfrm>
            <a:off x="5144009" y="1011208"/>
            <a:ext cx="2194751" cy="480053"/>
          </a:xfrm>
        </p:spPr>
        <p:txBody>
          <a:bodyPr anchor="ctr">
            <a:noAutofit/>
          </a:bodyPr>
          <a:lstStyle>
            <a:lvl1pPr algn="ctr">
              <a:defRPr sz="14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24" hasCustomPrompt="1"/>
          </p:nvPr>
        </p:nvSpPr>
        <p:spPr>
          <a:xfrm>
            <a:off x="3942632" y="1590874"/>
            <a:ext cx="2194751" cy="480053"/>
          </a:xfrm>
        </p:spPr>
        <p:txBody>
          <a:bodyPr anchor="ctr">
            <a:noAutofit/>
          </a:bodyPr>
          <a:lstStyle>
            <a:lvl1pPr algn="ctr">
              <a:defRPr sz="14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25" hasCustomPrompt="1"/>
          </p:nvPr>
        </p:nvSpPr>
        <p:spPr>
          <a:xfrm>
            <a:off x="2863402" y="804077"/>
            <a:ext cx="2194751" cy="480053"/>
          </a:xfrm>
        </p:spPr>
        <p:txBody>
          <a:bodyPr anchor="ctr">
            <a:noAutofit/>
          </a:bodyPr>
          <a:lstStyle>
            <a:lvl1pPr algn="ctr">
              <a:defRPr sz="14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4" name="テキスト プレースホルダー 6"/>
          <p:cNvSpPr>
            <a:spLocks noGrp="1"/>
          </p:cNvSpPr>
          <p:nvPr>
            <p:ph type="body" sz="quarter" idx="26" hasCustomPrompt="1"/>
          </p:nvPr>
        </p:nvSpPr>
        <p:spPr>
          <a:xfrm>
            <a:off x="6349172" y="431542"/>
            <a:ext cx="2194751" cy="480053"/>
          </a:xfrm>
        </p:spPr>
        <p:txBody>
          <a:bodyPr anchor="ctr">
            <a:noAutofit/>
          </a:bodyPr>
          <a:lstStyle>
            <a:lvl1pPr algn="ctr">
              <a:defRPr sz="1400" i="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cxnSp>
        <p:nvCxnSpPr>
          <p:cNvPr id="36" name="直線コネクタ 35"/>
          <p:cNvCxnSpPr>
            <a:stCxn id="29" idx="2"/>
          </p:cNvCxnSpPr>
          <p:nvPr userDrawn="1"/>
        </p:nvCxnSpPr>
        <p:spPr>
          <a:xfrm>
            <a:off x="1618817" y="2425605"/>
            <a:ext cx="0" cy="448225"/>
          </a:xfrm>
          <a:prstGeom prst="line">
            <a:avLst/>
          </a:prstGeom>
          <a:ln w="28575">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userDrawn="1"/>
        </p:nvCxnSpPr>
        <p:spPr>
          <a:xfrm>
            <a:off x="2712897" y="1944914"/>
            <a:ext cx="0" cy="922517"/>
          </a:xfrm>
          <a:prstGeom prst="line">
            <a:avLst/>
          </a:prstGeom>
          <a:ln w="28575">
            <a:solidFill>
              <a:schemeClr val="accent3"/>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userDrawn="1"/>
        </p:nvCxnSpPr>
        <p:spPr>
          <a:xfrm>
            <a:off x="3952191" y="1364343"/>
            <a:ext cx="0" cy="1265941"/>
          </a:xfrm>
          <a:prstGeom prst="line">
            <a:avLst/>
          </a:prstGeom>
          <a:ln w="28575">
            <a:solidFill>
              <a:schemeClr val="accent2"/>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userDrawn="1"/>
        </p:nvCxnSpPr>
        <p:spPr>
          <a:xfrm>
            <a:off x="5034772" y="2098914"/>
            <a:ext cx="0" cy="223373"/>
          </a:xfrm>
          <a:prstGeom prst="line">
            <a:avLst/>
          </a:prstGeom>
          <a:ln w="28575">
            <a:solidFill>
              <a:schemeClr val="accent4"/>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userDrawn="1"/>
        </p:nvCxnSpPr>
        <p:spPr>
          <a:xfrm>
            <a:off x="6241384" y="1508000"/>
            <a:ext cx="0" cy="814287"/>
          </a:xfrm>
          <a:prstGeom prst="line">
            <a:avLst/>
          </a:prstGeom>
          <a:ln w="28575">
            <a:solidFill>
              <a:schemeClr val="accent5"/>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userDrawn="1"/>
        </p:nvCxnSpPr>
        <p:spPr>
          <a:xfrm>
            <a:off x="7454139" y="922965"/>
            <a:ext cx="0" cy="1175948"/>
          </a:xfrm>
          <a:prstGeom prst="line">
            <a:avLst/>
          </a:prstGeom>
          <a:ln w="28575">
            <a:solidFill>
              <a:schemeClr val="accent6"/>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53" name="タイトル 1"/>
          <p:cNvSpPr>
            <a:spLocks noGrp="1"/>
          </p:cNvSpPr>
          <p:nvPr>
            <p:ph type="title" hasCustomPrompt="1"/>
          </p:nvPr>
        </p:nvSpPr>
        <p:spPr>
          <a:xfrm>
            <a:off x="362889" y="4214455"/>
            <a:ext cx="8411759" cy="900605"/>
          </a:xfrm>
        </p:spPr>
        <p:txBody>
          <a:bodyPr anchor="b">
            <a:normAutofit/>
          </a:bodyPr>
          <a:lstStyle>
            <a:lvl1pPr algn="ctr">
              <a:defRPr sz="3301"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54" name="正方形/長方形 53"/>
          <p:cNvSpPr/>
          <p:nvPr userDrawn="1"/>
        </p:nvSpPr>
        <p:spPr>
          <a:xfrm>
            <a:off x="3761443" y="5125208"/>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5" name="テキスト プレースホルダー 6"/>
          <p:cNvSpPr>
            <a:spLocks noGrp="1"/>
          </p:cNvSpPr>
          <p:nvPr>
            <p:ph type="body" sz="quarter" idx="42" hasCustomPrompt="1"/>
          </p:nvPr>
        </p:nvSpPr>
        <p:spPr>
          <a:xfrm>
            <a:off x="215138" y="5321906"/>
            <a:ext cx="8713724" cy="1112762"/>
          </a:xfrm>
        </p:spPr>
        <p:txBody>
          <a:bodyPr>
            <a:noAutofit/>
          </a:bodyPr>
          <a:lstStyle>
            <a:lvl1pPr algn="ctr">
              <a:defRPr sz="10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Tree>
    <p:extLst>
      <p:ext uri="{BB962C8B-B14F-4D97-AF65-F5344CB8AC3E}">
        <p14:creationId xmlns:p14="http://schemas.microsoft.com/office/powerpoint/2010/main" val="261021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childTnLst>
                          </p:cTn>
                        </p:par>
                        <p:par>
                          <p:cTn id="17" fill="hold">
                            <p:stCondLst>
                              <p:cond delay="1750"/>
                            </p:stCondLst>
                            <p:childTnLst>
                              <p:par>
                                <p:cTn id="18" presetID="53" presetClass="entr" presetSubtype="16" fill="hold" grpId="0" nodeType="afterEffect">
                                  <p:stCondLst>
                                    <p:cond delay="0"/>
                                  </p:stCondLst>
                                  <p:iterate type="lt">
                                    <p:tmPct val="5000"/>
                                  </p:iterate>
                                  <p:childTnLst>
                                    <p:set>
                                      <p:cBhvr>
                                        <p:cTn id="19" dur="1" fill="hold">
                                          <p:stCondLst>
                                            <p:cond delay="0"/>
                                          </p:stCondLst>
                                        </p:cTn>
                                        <p:tgtEl>
                                          <p:spTgt spid="29">
                                            <p:txEl>
                                              <p:pRg st="0" end="0"/>
                                            </p:txEl>
                                          </p:spTgt>
                                        </p:tgtEl>
                                        <p:attrNameLst>
                                          <p:attrName>style.visibility</p:attrName>
                                        </p:attrNameLst>
                                      </p:cBhvr>
                                      <p:to>
                                        <p:strVal val="visible"/>
                                      </p:to>
                                    </p:set>
                                    <p:anim calcmode="lin" valueType="num">
                                      <p:cBhvr>
                                        <p:cTn id="20"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29">
                                            <p:txEl>
                                              <p:pRg st="0" end="0"/>
                                            </p:txEl>
                                          </p:spTgt>
                                        </p:tgtEl>
                                      </p:cBhvr>
                                    </p:animEffect>
                                  </p:childTnLst>
                                </p:cTn>
                              </p:par>
                            </p:childTnLst>
                          </p:cTn>
                        </p:par>
                        <p:par>
                          <p:cTn id="23" fill="hold">
                            <p:stCondLst>
                              <p:cond delay="2525"/>
                            </p:stCondLst>
                            <p:childTnLst>
                              <p:par>
                                <p:cTn id="24" presetID="2" presetClass="entr" presetSubtype="1" decel="10000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750" fill="hold"/>
                                        <p:tgtEl>
                                          <p:spTgt spid="13"/>
                                        </p:tgtEl>
                                        <p:attrNameLst>
                                          <p:attrName>ppt_x</p:attrName>
                                        </p:attrNameLst>
                                      </p:cBhvr>
                                      <p:tavLst>
                                        <p:tav tm="0">
                                          <p:val>
                                            <p:strVal val="#ppt_x"/>
                                          </p:val>
                                        </p:tav>
                                        <p:tav tm="100000">
                                          <p:val>
                                            <p:strVal val="#ppt_x"/>
                                          </p:val>
                                        </p:tav>
                                      </p:tavLst>
                                    </p:anim>
                                    <p:anim calcmode="lin" valueType="num">
                                      <p:cBhvr additive="base">
                                        <p:cTn id="27" dur="750" fill="hold"/>
                                        <p:tgtEl>
                                          <p:spTgt spid="13"/>
                                        </p:tgtEl>
                                        <p:attrNameLst>
                                          <p:attrName>ppt_y</p:attrName>
                                        </p:attrNameLst>
                                      </p:cBhvr>
                                      <p:tavLst>
                                        <p:tav tm="0">
                                          <p:val>
                                            <p:strVal val="0-#ppt_h/2"/>
                                          </p:val>
                                        </p:tav>
                                        <p:tav tm="100000">
                                          <p:val>
                                            <p:strVal val="#ppt_y"/>
                                          </p:val>
                                        </p:tav>
                                      </p:tavLst>
                                    </p:anim>
                                  </p:childTnLst>
                                </p:cTn>
                              </p:par>
                            </p:childTnLst>
                          </p:cTn>
                        </p:par>
                        <p:par>
                          <p:cTn id="28" fill="hold">
                            <p:stCondLst>
                              <p:cond delay="3275"/>
                            </p:stCondLst>
                            <p:childTnLst>
                              <p:par>
                                <p:cTn id="29" presetID="2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down)">
                                      <p:cBhvr>
                                        <p:cTn id="31" dur="500"/>
                                        <p:tgtEl>
                                          <p:spTgt spid="40"/>
                                        </p:tgtEl>
                                      </p:cBhvr>
                                    </p:animEffect>
                                  </p:childTnLst>
                                </p:cTn>
                              </p:par>
                            </p:childTnLst>
                          </p:cTn>
                        </p:par>
                        <p:par>
                          <p:cTn id="32" fill="hold">
                            <p:stCondLst>
                              <p:cond delay="3775"/>
                            </p:stCondLst>
                            <p:childTnLst>
                              <p:par>
                                <p:cTn id="33" presetID="53" presetClass="entr" presetSubtype="16" fill="hold" grpId="0" nodeType="afterEffect">
                                  <p:stCondLst>
                                    <p:cond delay="0"/>
                                  </p:stCondLst>
                                  <p:iterate type="lt">
                                    <p:tmPct val="5000"/>
                                  </p:iterate>
                                  <p:childTnLst>
                                    <p:set>
                                      <p:cBhvr>
                                        <p:cTn id="34" dur="1" fill="hold">
                                          <p:stCondLst>
                                            <p:cond delay="0"/>
                                          </p:stCondLst>
                                        </p:cTn>
                                        <p:tgtEl>
                                          <p:spTgt spid="30">
                                            <p:txEl>
                                              <p:pRg st="0" end="0"/>
                                            </p:txEl>
                                          </p:spTgt>
                                        </p:tgtEl>
                                        <p:attrNameLst>
                                          <p:attrName>style.visibility</p:attrName>
                                        </p:attrNameLst>
                                      </p:cBhvr>
                                      <p:to>
                                        <p:strVal val="visible"/>
                                      </p:to>
                                    </p:set>
                                    <p:anim calcmode="lin" valueType="num">
                                      <p:cBhvr>
                                        <p:cTn id="35"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30">
                                            <p:txEl>
                                              <p:pRg st="0" end="0"/>
                                            </p:txEl>
                                          </p:spTgt>
                                        </p:tgtEl>
                                      </p:cBhvr>
                                    </p:animEffect>
                                  </p:childTnLst>
                                </p:cTn>
                              </p:par>
                            </p:childTnLst>
                          </p:cTn>
                        </p:par>
                        <p:par>
                          <p:cTn id="38" fill="hold">
                            <p:stCondLst>
                              <p:cond delay="4550"/>
                            </p:stCondLst>
                            <p:childTnLst>
                              <p:par>
                                <p:cTn id="39" presetID="2" presetClass="entr" presetSubtype="1" decel="10000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750" fill="hold"/>
                                        <p:tgtEl>
                                          <p:spTgt spid="14"/>
                                        </p:tgtEl>
                                        <p:attrNameLst>
                                          <p:attrName>ppt_x</p:attrName>
                                        </p:attrNameLst>
                                      </p:cBhvr>
                                      <p:tavLst>
                                        <p:tav tm="0">
                                          <p:val>
                                            <p:strVal val="#ppt_x"/>
                                          </p:val>
                                        </p:tav>
                                        <p:tav tm="100000">
                                          <p:val>
                                            <p:strVal val="#ppt_x"/>
                                          </p:val>
                                        </p:tav>
                                      </p:tavLst>
                                    </p:anim>
                                    <p:anim calcmode="lin" valueType="num">
                                      <p:cBhvr additive="base">
                                        <p:cTn id="42" dur="750" fill="hold"/>
                                        <p:tgtEl>
                                          <p:spTgt spid="14"/>
                                        </p:tgtEl>
                                        <p:attrNameLst>
                                          <p:attrName>ppt_y</p:attrName>
                                        </p:attrNameLst>
                                      </p:cBhvr>
                                      <p:tavLst>
                                        <p:tav tm="0">
                                          <p:val>
                                            <p:strVal val="0-#ppt_h/2"/>
                                          </p:val>
                                        </p:tav>
                                        <p:tav tm="100000">
                                          <p:val>
                                            <p:strVal val="#ppt_y"/>
                                          </p:val>
                                        </p:tav>
                                      </p:tavLst>
                                    </p:anim>
                                  </p:childTnLst>
                                </p:cTn>
                              </p:par>
                            </p:childTnLst>
                          </p:cTn>
                        </p:par>
                        <p:par>
                          <p:cTn id="43" fill="hold">
                            <p:stCondLst>
                              <p:cond delay="5300"/>
                            </p:stCondLst>
                            <p:childTnLst>
                              <p:par>
                                <p:cTn id="44" presetID="22" presetClass="entr" presetSubtype="4" fill="hold" nodeType="after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down)">
                                      <p:cBhvr>
                                        <p:cTn id="46" dur="500"/>
                                        <p:tgtEl>
                                          <p:spTgt spid="42"/>
                                        </p:tgtEl>
                                      </p:cBhvr>
                                    </p:animEffect>
                                  </p:childTnLst>
                                </p:cTn>
                              </p:par>
                            </p:childTnLst>
                          </p:cTn>
                        </p:par>
                        <p:par>
                          <p:cTn id="47" fill="hold">
                            <p:stCondLst>
                              <p:cond delay="5800"/>
                            </p:stCondLst>
                            <p:childTnLst>
                              <p:par>
                                <p:cTn id="48" presetID="53" presetClass="entr" presetSubtype="16" fill="hold" grpId="0" nodeType="afterEffect">
                                  <p:stCondLst>
                                    <p:cond delay="0"/>
                                  </p:stCondLst>
                                  <p:iterate type="lt">
                                    <p:tmPct val="5000"/>
                                  </p:iterate>
                                  <p:childTnLst>
                                    <p:set>
                                      <p:cBhvr>
                                        <p:cTn id="49" dur="1" fill="hold">
                                          <p:stCondLst>
                                            <p:cond delay="0"/>
                                          </p:stCondLst>
                                        </p:cTn>
                                        <p:tgtEl>
                                          <p:spTgt spid="33">
                                            <p:txEl>
                                              <p:pRg st="0" end="0"/>
                                            </p:txEl>
                                          </p:spTgt>
                                        </p:tgtEl>
                                        <p:attrNameLst>
                                          <p:attrName>style.visibility</p:attrName>
                                        </p:attrNameLst>
                                      </p:cBhvr>
                                      <p:to>
                                        <p:strVal val="visible"/>
                                      </p:to>
                                    </p:set>
                                    <p:anim calcmode="lin" valueType="num">
                                      <p:cBhvr>
                                        <p:cTn id="50" dur="5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51" dur="5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52" dur="500"/>
                                        <p:tgtEl>
                                          <p:spTgt spid="33">
                                            <p:txEl>
                                              <p:pRg st="0" end="0"/>
                                            </p:txEl>
                                          </p:spTgt>
                                        </p:tgtEl>
                                      </p:cBhvr>
                                    </p:animEffect>
                                  </p:childTnLst>
                                </p:cTn>
                              </p:par>
                            </p:childTnLst>
                          </p:cTn>
                        </p:par>
                        <p:par>
                          <p:cTn id="53" fill="hold">
                            <p:stCondLst>
                              <p:cond delay="6575"/>
                            </p:stCondLst>
                            <p:childTnLst>
                              <p:par>
                                <p:cTn id="54" presetID="2" presetClass="entr" presetSubtype="1" decel="100000"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750" fill="hold"/>
                                        <p:tgtEl>
                                          <p:spTgt spid="15"/>
                                        </p:tgtEl>
                                        <p:attrNameLst>
                                          <p:attrName>ppt_x</p:attrName>
                                        </p:attrNameLst>
                                      </p:cBhvr>
                                      <p:tavLst>
                                        <p:tav tm="0">
                                          <p:val>
                                            <p:strVal val="#ppt_x"/>
                                          </p:val>
                                        </p:tav>
                                        <p:tav tm="100000">
                                          <p:val>
                                            <p:strVal val="#ppt_x"/>
                                          </p:val>
                                        </p:tav>
                                      </p:tavLst>
                                    </p:anim>
                                    <p:anim calcmode="lin" valueType="num">
                                      <p:cBhvr additive="base">
                                        <p:cTn id="57" dur="750" fill="hold"/>
                                        <p:tgtEl>
                                          <p:spTgt spid="15"/>
                                        </p:tgtEl>
                                        <p:attrNameLst>
                                          <p:attrName>ppt_y</p:attrName>
                                        </p:attrNameLst>
                                      </p:cBhvr>
                                      <p:tavLst>
                                        <p:tav tm="0">
                                          <p:val>
                                            <p:strVal val="0-#ppt_h/2"/>
                                          </p:val>
                                        </p:tav>
                                        <p:tav tm="100000">
                                          <p:val>
                                            <p:strVal val="#ppt_y"/>
                                          </p:val>
                                        </p:tav>
                                      </p:tavLst>
                                    </p:anim>
                                  </p:childTnLst>
                                </p:cTn>
                              </p:par>
                            </p:childTnLst>
                          </p:cTn>
                        </p:par>
                        <p:par>
                          <p:cTn id="58" fill="hold">
                            <p:stCondLst>
                              <p:cond delay="7325"/>
                            </p:stCondLst>
                            <p:childTnLst>
                              <p:par>
                                <p:cTn id="59" presetID="22" presetClass="entr" presetSubtype="4" fill="hold"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down)">
                                      <p:cBhvr>
                                        <p:cTn id="61" dur="500"/>
                                        <p:tgtEl>
                                          <p:spTgt spid="44"/>
                                        </p:tgtEl>
                                      </p:cBhvr>
                                    </p:animEffect>
                                  </p:childTnLst>
                                </p:cTn>
                              </p:par>
                            </p:childTnLst>
                          </p:cTn>
                        </p:par>
                        <p:par>
                          <p:cTn id="62" fill="hold">
                            <p:stCondLst>
                              <p:cond delay="7825"/>
                            </p:stCondLst>
                            <p:childTnLst>
                              <p:par>
                                <p:cTn id="63" presetID="53" presetClass="entr" presetSubtype="16" fill="hold" grpId="0" nodeType="afterEffect">
                                  <p:stCondLst>
                                    <p:cond delay="0"/>
                                  </p:stCondLst>
                                  <p:iterate type="lt">
                                    <p:tmPct val="5000"/>
                                  </p:iterate>
                                  <p:childTnLst>
                                    <p:set>
                                      <p:cBhvr>
                                        <p:cTn id="64" dur="1" fill="hold">
                                          <p:stCondLst>
                                            <p:cond delay="0"/>
                                          </p:stCondLst>
                                        </p:cTn>
                                        <p:tgtEl>
                                          <p:spTgt spid="32">
                                            <p:txEl>
                                              <p:pRg st="0" end="0"/>
                                            </p:txEl>
                                          </p:spTgt>
                                        </p:tgtEl>
                                        <p:attrNameLst>
                                          <p:attrName>style.visibility</p:attrName>
                                        </p:attrNameLst>
                                      </p:cBhvr>
                                      <p:to>
                                        <p:strVal val="visible"/>
                                      </p:to>
                                    </p:set>
                                    <p:anim calcmode="lin" valueType="num">
                                      <p:cBhvr>
                                        <p:cTn id="65"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32">
                                            <p:txEl>
                                              <p:pRg st="0" end="0"/>
                                            </p:txEl>
                                          </p:spTgt>
                                        </p:tgtEl>
                                      </p:cBhvr>
                                    </p:animEffect>
                                  </p:childTnLst>
                                </p:cTn>
                              </p:par>
                            </p:childTnLst>
                          </p:cTn>
                        </p:par>
                        <p:par>
                          <p:cTn id="68" fill="hold">
                            <p:stCondLst>
                              <p:cond delay="8600"/>
                            </p:stCondLst>
                            <p:childTnLst>
                              <p:par>
                                <p:cTn id="69" presetID="2" presetClass="entr" presetSubtype="1" decel="10000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750" fill="hold"/>
                                        <p:tgtEl>
                                          <p:spTgt spid="16"/>
                                        </p:tgtEl>
                                        <p:attrNameLst>
                                          <p:attrName>ppt_x</p:attrName>
                                        </p:attrNameLst>
                                      </p:cBhvr>
                                      <p:tavLst>
                                        <p:tav tm="0">
                                          <p:val>
                                            <p:strVal val="#ppt_x"/>
                                          </p:val>
                                        </p:tav>
                                        <p:tav tm="100000">
                                          <p:val>
                                            <p:strVal val="#ppt_x"/>
                                          </p:val>
                                        </p:tav>
                                      </p:tavLst>
                                    </p:anim>
                                    <p:anim calcmode="lin" valueType="num">
                                      <p:cBhvr additive="base">
                                        <p:cTn id="72" dur="750" fill="hold"/>
                                        <p:tgtEl>
                                          <p:spTgt spid="16"/>
                                        </p:tgtEl>
                                        <p:attrNameLst>
                                          <p:attrName>ppt_y</p:attrName>
                                        </p:attrNameLst>
                                      </p:cBhvr>
                                      <p:tavLst>
                                        <p:tav tm="0">
                                          <p:val>
                                            <p:strVal val="0-#ppt_h/2"/>
                                          </p:val>
                                        </p:tav>
                                        <p:tav tm="100000">
                                          <p:val>
                                            <p:strVal val="#ppt_y"/>
                                          </p:val>
                                        </p:tav>
                                      </p:tavLst>
                                    </p:anim>
                                  </p:childTnLst>
                                </p:cTn>
                              </p:par>
                            </p:childTnLst>
                          </p:cTn>
                        </p:par>
                        <p:par>
                          <p:cTn id="73" fill="hold">
                            <p:stCondLst>
                              <p:cond delay="9350"/>
                            </p:stCondLst>
                            <p:childTnLst>
                              <p:par>
                                <p:cTn id="74" presetID="22" presetClass="entr" presetSubtype="4" fill="hold" nodeType="after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wipe(down)">
                                      <p:cBhvr>
                                        <p:cTn id="76" dur="500"/>
                                        <p:tgtEl>
                                          <p:spTgt spid="46"/>
                                        </p:tgtEl>
                                      </p:cBhvr>
                                    </p:animEffect>
                                  </p:childTnLst>
                                </p:cTn>
                              </p:par>
                            </p:childTnLst>
                          </p:cTn>
                        </p:par>
                        <p:par>
                          <p:cTn id="77" fill="hold">
                            <p:stCondLst>
                              <p:cond delay="9850"/>
                            </p:stCondLst>
                            <p:childTnLst>
                              <p:par>
                                <p:cTn id="78" presetID="53" presetClass="entr" presetSubtype="16" fill="hold" grpId="0" nodeType="afterEffect">
                                  <p:stCondLst>
                                    <p:cond delay="0"/>
                                  </p:stCondLst>
                                  <p:iterate type="lt">
                                    <p:tmPct val="5000"/>
                                  </p:iterate>
                                  <p:childTnLst>
                                    <p:set>
                                      <p:cBhvr>
                                        <p:cTn id="79" dur="1" fill="hold">
                                          <p:stCondLst>
                                            <p:cond delay="0"/>
                                          </p:stCondLst>
                                        </p:cTn>
                                        <p:tgtEl>
                                          <p:spTgt spid="31">
                                            <p:txEl>
                                              <p:pRg st="0" end="0"/>
                                            </p:txEl>
                                          </p:spTgt>
                                        </p:tgtEl>
                                        <p:attrNameLst>
                                          <p:attrName>style.visibility</p:attrName>
                                        </p:attrNameLst>
                                      </p:cBhvr>
                                      <p:to>
                                        <p:strVal val="visible"/>
                                      </p:to>
                                    </p:set>
                                    <p:anim calcmode="lin" valueType="num">
                                      <p:cBhvr>
                                        <p:cTn id="80"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81"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82" dur="500"/>
                                        <p:tgtEl>
                                          <p:spTgt spid="31">
                                            <p:txEl>
                                              <p:pRg st="0" end="0"/>
                                            </p:txEl>
                                          </p:spTgt>
                                        </p:tgtEl>
                                      </p:cBhvr>
                                    </p:animEffect>
                                  </p:childTnLst>
                                </p:cTn>
                              </p:par>
                            </p:childTnLst>
                          </p:cTn>
                        </p:par>
                        <p:par>
                          <p:cTn id="83" fill="hold">
                            <p:stCondLst>
                              <p:cond delay="10625"/>
                            </p:stCondLst>
                            <p:childTnLst>
                              <p:par>
                                <p:cTn id="84" presetID="2" presetClass="entr" presetSubtype="1" decel="100000" fill="hold" nodeType="afterEffect">
                                  <p:stCondLst>
                                    <p:cond delay="0"/>
                                  </p:stCondLst>
                                  <p:childTnLst>
                                    <p:set>
                                      <p:cBhvr>
                                        <p:cTn id="85" dur="1" fill="hold">
                                          <p:stCondLst>
                                            <p:cond delay="0"/>
                                          </p:stCondLst>
                                        </p:cTn>
                                        <p:tgtEl>
                                          <p:spTgt spid="17"/>
                                        </p:tgtEl>
                                        <p:attrNameLst>
                                          <p:attrName>style.visibility</p:attrName>
                                        </p:attrNameLst>
                                      </p:cBhvr>
                                      <p:to>
                                        <p:strVal val="visible"/>
                                      </p:to>
                                    </p:set>
                                    <p:anim calcmode="lin" valueType="num">
                                      <p:cBhvr additive="base">
                                        <p:cTn id="86" dur="750" fill="hold"/>
                                        <p:tgtEl>
                                          <p:spTgt spid="17"/>
                                        </p:tgtEl>
                                        <p:attrNameLst>
                                          <p:attrName>ppt_x</p:attrName>
                                        </p:attrNameLst>
                                      </p:cBhvr>
                                      <p:tavLst>
                                        <p:tav tm="0">
                                          <p:val>
                                            <p:strVal val="#ppt_x"/>
                                          </p:val>
                                        </p:tav>
                                        <p:tav tm="100000">
                                          <p:val>
                                            <p:strVal val="#ppt_x"/>
                                          </p:val>
                                        </p:tav>
                                      </p:tavLst>
                                    </p:anim>
                                    <p:anim calcmode="lin" valueType="num">
                                      <p:cBhvr additive="base">
                                        <p:cTn id="87" dur="750" fill="hold"/>
                                        <p:tgtEl>
                                          <p:spTgt spid="17"/>
                                        </p:tgtEl>
                                        <p:attrNameLst>
                                          <p:attrName>ppt_y</p:attrName>
                                        </p:attrNameLst>
                                      </p:cBhvr>
                                      <p:tavLst>
                                        <p:tav tm="0">
                                          <p:val>
                                            <p:strVal val="0-#ppt_h/2"/>
                                          </p:val>
                                        </p:tav>
                                        <p:tav tm="100000">
                                          <p:val>
                                            <p:strVal val="#ppt_y"/>
                                          </p:val>
                                        </p:tav>
                                      </p:tavLst>
                                    </p:anim>
                                  </p:childTnLst>
                                </p:cTn>
                              </p:par>
                            </p:childTnLst>
                          </p:cTn>
                        </p:par>
                        <p:par>
                          <p:cTn id="88" fill="hold">
                            <p:stCondLst>
                              <p:cond delay="11375"/>
                            </p:stCondLst>
                            <p:childTnLst>
                              <p:par>
                                <p:cTn id="89" presetID="22" presetClass="entr" presetSubtype="4" fill="hold" nodeType="after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wipe(down)">
                                      <p:cBhvr>
                                        <p:cTn id="91" dur="500"/>
                                        <p:tgtEl>
                                          <p:spTgt spid="48"/>
                                        </p:tgtEl>
                                      </p:cBhvr>
                                    </p:animEffect>
                                  </p:childTnLst>
                                </p:cTn>
                              </p:par>
                            </p:childTnLst>
                          </p:cTn>
                        </p:par>
                        <p:par>
                          <p:cTn id="92" fill="hold">
                            <p:stCondLst>
                              <p:cond delay="11875"/>
                            </p:stCondLst>
                            <p:childTnLst>
                              <p:par>
                                <p:cTn id="93" presetID="53" presetClass="entr" presetSubtype="16" fill="hold" grpId="0" nodeType="afterEffect">
                                  <p:stCondLst>
                                    <p:cond delay="0"/>
                                  </p:stCondLst>
                                  <p:iterate type="lt">
                                    <p:tmPct val="5000"/>
                                  </p:iterate>
                                  <p:childTnLst>
                                    <p:set>
                                      <p:cBhvr>
                                        <p:cTn id="94" dur="1" fill="hold">
                                          <p:stCondLst>
                                            <p:cond delay="0"/>
                                          </p:stCondLst>
                                        </p:cTn>
                                        <p:tgtEl>
                                          <p:spTgt spid="34">
                                            <p:txEl>
                                              <p:pRg st="0" end="0"/>
                                            </p:txEl>
                                          </p:spTgt>
                                        </p:tgtEl>
                                        <p:attrNameLst>
                                          <p:attrName>style.visibility</p:attrName>
                                        </p:attrNameLst>
                                      </p:cBhvr>
                                      <p:to>
                                        <p:strVal val="visible"/>
                                      </p:to>
                                    </p:set>
                                    <p:anim calcmode="lin" valueType="num">
                                      <p:cBhvr>
                                        <p:cTn id="95"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96"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97" dur="500"/>
                                        <p:tgtEl>
                                          <p:spTgt spid="34">
                                            <p:txEl>
                                              <p:pRg st="0" end="0"/>
                                            </p:txEl>
                                          </p:spTgt>
                                        </p:tgtEl>
                                      </p:cBhvr>
                                    </p:animEffect>
                                  </p:childTnLst>
                                </p:cTn>
                              </p:par>
                            </p:childTnLst>
                          </p:cTn>
                        </p:par>
                        <p:par>
                          <p:cTn id="98" fill="hold">
                            <p:stCondLst>
                              <p:cond delay="12650"/>
                            </p:stCondLst>
                            <p:childTnLst>
                              <p:par>
                                <p:cTn id="99" presetID="2" presetClass="entr" presetSubtype="8" decel="100000" fill="hold" grpId="0" nodeType="afterEffect">
                                  <p:stCondLst>
                                    <p:cond delay="0"/>
                                  </p:stCondLst>
                                  <p:iterate type="wd">
                                    <p:tmPct val="10000"/>
                                  </p:iterate>
                                  <p:childTnLst>
                                    <p:set>
                                      <p:cBhvr>
                                        <p:cTn id="100" dur="1" fill="hold">
                                          <p:stCondLst>
                                            <p:cond delay="0"/>
                                          </p:stCondLst>
                                        </p:cTn>
                                        <p:tgtEl>
                                          <p:spTgt spid="53"/>
                                        </p:tgtEl>
                                        <p:attrNameLst>
                                          <p:attrName>style.visibility</p:attrName>
                                        </p:attrNameLst>
                                      </p:cBhvr>
                                      <p:to>
                                        <p:strVal val="visible"/>
                                      </p:to>
                                    </p:set>
                                    <p:anim calcmode="lin" valueType="num">
                                      <p:cBhvr additive="base">
                                        <p:cTn id="101" dur="500" fill="hold"/>
                                        <p:tgtEl>
                                          <p:spTgt spid="53"/>
                                        </p:tgtEl>
                                        <p:attrNameLst>
                                          <p:attrName>ppt_x</p:attrName>
                                        </p:attrNameLst>
                                      </p:cBhvr>
                                      <p:tavLst>
                                        <p:tav tm="0">
                                          <p:val>
                                            <p:strVal val="0-#ppt_w/2"/>
                                          </p:val>
                                        </p:tav>
                                        <p:tav tm="100000">
                                          <p:val>
                                            <p:strVal val="#ppt_x"/>
                                          </p:val>
                                        </p:tav>
                                      </p:tavLst>
                                    </p:anim>
                                    <p:anim calcmode="lin" valueType="num">
                                      <p:cBhvr additive="base">
                                        <p:cTn id="102" dur="500" fill="hold"/>
                                        <p:tgtEl>
                                          <p:spTgt spid="53"/>
                                        </p:tgtEl>
                                        <p:attrNameLst>
                                          <p:attrName>ppt_y</p:attrName>
                                        </p:attrNameLst>
                                      </p:cBhvr>
                                      <p:tavLst>
                                        <p:tav tm="0">
                                          <p:val>
                                            <p:strVal val="#ppt_y"/>
                                          </p:val>
                                        </p:tav>
                                        <p:tav tm="100000">
                                          <p:val>
                                            <p:strVal val="#ppt_y"/>
                                          </p:val>
                                        </p:tav>
                                      </p:tavLst>
                                    </p:anim>
                                  </p:childTnLst>
                                </p:cTn>
                              </p:par>
                              <p:par>
                                <p:cTn id="103" presetID="2" presetClass="entr" presetSubtype="2" decel="100000" fill="hold" grpId="0" nodeType="withEffect">
                                  <p:stCondLst>
                                    <p:cond delay="0"/>
                                  </p:stCondLst>
                                  <p:childTnLst>
                                    <p:set>
                                      <p:cBhvr>
                                        <p:cTn id="104" dur="1" fill="hold">
                                          <p:stCondLst>
                                            <p:cond delay="0"/>
                                          </p:stCondLst>
                                        </p:cTn>
                                        <p:tgtEl>
                                          <p:spTgt spid="54"/>
                                        </p:tgtEl>
                                        <p:attrNameLst>
                                          <p:attrName>style.visibility</p:attrName>
                                        </p:attrNameLst>
                                      </p:cBhvr>
                                      <p:to>
                                        <p:strVal val="visible"/>
                                      </p:to>
                                    </p:set>
                                    <p:anim calcmode="lin" valueType="num">
                                      <p:cBhvr additive="base">
                                        <p:cTn id="105" dur="500" fill="hold"/>
                                        <p:tgtEl>
                                          <p:spTgt spid="54"/>
                                        </p:tgtEl>
                                        <p:attrNameLst>
                                          <p:attrName>ppt_x</p:attrName>
                                        </p:attrNameLst>
                                      </p:cBhvr>
                                      <p:tavLst>
                                        <p:tav tm="0">
                                          <p:val>
                                            <p:strVal val="1+#ppt_w/2"/>
                                          </p:val>
                                        </p:tav>
                                        <p:tav tm="100000">
                                          <p:val>
                                            <p:strVal val="#ppt_x"/>
                                          </p:val>
                                        </p:tav>
                                      </p:tavLst>
                                    </p:anim>
                                    <p:anim calcmode="lin" valueType="num">
                                      <p:cBhvr additive="base">
                                        <p:cTn id="106" dur="500" fill="hold"/>
                                        <p:tgtEl>
                                          <p:spTgt spid="54"/>
                                        </p:tgtEl>
                                        <p:attrNameLst>
                                          <p:attrName>ppt_y</p:attrName>
                                        </p:attrNameLst>
                                      </p:cBhvr>
                                      <p:tavLst>
                                        <p:tav tm="0">
                                          <p:val>
                                            <p:strVal val="#ppt_y"/>
                                          </p:val>
                                        </p:tav>
                                        <p:tav tm="100000">
                                          <p:val>
                                            <p:strVal val="#ppt_y"/>
                                          </p:val>
                                        </p:tav>
                                      </p:tavLst>
                                    </p:anim>
                                  </p:childTnLst>
                                </p:cTn>
                              </p:par>
                            </p:childTnLst>
                          </p:cTn>
                        </p:par>
                        <p:par>
                          <p:cTn id="107" fill="hold">
                            <p:stCondLst>
                              <p:cond delay="13250"/>
                            </p:stCondLst>
                            <p:childTnLst>
                              <p:par>
                                <p:cTn id="108" presetID="22" presetClass="entr" presetSubtype="8" fill="hold" grpId="0" nodeType="afterEffect">
                                  <p:stCondLst>
                                    <p:cond delay="250"/>
                                  </p:stCondLst>
                                  <p:childTnLst>
                                    <p:set>
                                      <p:cBhvr>
                                        <p:cTn id="109" dur="1" fill="hold">
                                          <p:stCondLst>
                                            <p:cond delay="0"/>
                                          </p:stCondLst>
                                        </p:cTn>
                                        <p:tgtEl>
                                          <p:spTgt spid="55">
                                            <p:txEl>
                                              <p:pRg st="0" end="0"/>
                                            </p:txEl>
                                          </p:spTgt>
                                        </p:tgtEl>
                                        <p:attrNameLst>
                                          <p:attrName>style.visibility</p:attrName>
                                        </p:attrNameLst>
                                      </p:cBhvr>
                                      <p:to>
                                        <p:strVal val="visible"/>
                                      </p:to>
                                    </p:set>
                                    <p:animEffect transition="in" filter="wipe(left)">
                                      <p:cBhvr>
                                        <p:cTn id="110"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9"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P spid="30"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0"/>
                        </p:tgtEl>
                        <p:attrNameLst>
                          <p:attrName>style.visibility</p:attrName>
                        </p:attrNameLst>
                      </p:cBhvr>
                      <p:to>
                        <p:strVal val="visible"/>
                      </p:to>
                    </p:set>
                    <p:anim calcmode="lin" valueType="num">
                      <p:cBhvr>
                        <p:cTn dur="500" fill="hold"/>
                        <p:tgtEl>
                          <p:spTgt spid="30"/>
                        </p:tgtEl>
                        <p:attrNameLst>
                          <p:attrName>ppt_w</p:attrName>
                        </p:attrNameLst>
                      </p:cBhvr>
                      <p:tavLst>
                        <p:tav tm="0">
                          <p:val>
                            <p:fltVal val="0"/>
                          </p:val>
                        </p:tav>
                        <p:tav tm="100000">
                          <p:val>
                            <p:strVal val="#ppt_w"/>
                          </p:val>
                        </p:tav>
                      </p:tavLst>
                    </p:anim>
                    <p:anim calcmode="lin" valueType="num">
                      <p:cBhvr>
                        <p:cTn dur="500" fill="hold"/>
                        <p:tgtEl>
                          <p:spTgt spid="30"/>
                        </p:tgtEl>
                        <p:attrNameLst>
                          <p:attrName>ppt_h</p:attrName>
                        </p:attrNameLst>
                      </p:cBhvr>
                      <p:tavLst>
                        <p:tav tm="0">
                          <p:val>
                            <p:fltVal val="0"/>
                          </p:val>
                        </p:tav>
                        <p:tav tm="100000">
                          <p:val>
                            <p:strVal val="#ppt_h"/>
                          </p:val>
                        </p:tav>
                      </p:tavLst>
                    </p:anim>
                    <p:animEffect transition="in" filter="fade">
                      <p:cBhvr>
                        <p:cTn dur="500"/>
                        <p:tgtEl>
                          <p:spTgt spid="30"/>
                        </p:tgtEl>
                      </p:cBhvr>
                    </p:animEffect>
                  </p:childTnLst>
                </p:cTn>
              </p:par>
            </p:tnLst>
          </p:tmpl>
        </p:tmplLst>
      </p:bldP>
      <p:bldP spid="31"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1"/>
                        </p:tgtEl>
                        <p:attrNameLst>
                          <p:attrName>style.visibility</p:attrName>
                        </p:attrNameLst>
                      </p:cBhvr>
                      <p:to>
                        <p:strVal val="visible"/>
                      </p:to>
                    </p:set>
                    <p:anim calcmode="lin" valueType="num">
                      <p:cBhvr>
                        <p:cTn dur="500" fill="hold"/>
                        <p:tgtEl>
                          <p:spTgt spid="31"/>
                        </p:tgtEl>
                        <p:attrNameLst>
                          <p:attrName>ppt_w</p:attrName>
                        </p:attrNameLst>
                      </p:cBhvr>
                      <p:tavLst>
                        <p:tav tm="0">
                          <p:val>
                            <p:fltVal val="0"/>
                          </p:val>
                        </p:tav>
                        <p:tav tm="100000">
                          <p:val>
                            <p:strVal val="#ppt_w"/>
                          </p:val>
                        </p:tav>
                      </p:tavLst>
                    </p:anim>
                    <p:anim calcmode="lin" valueType="num">
                      <p:cBhvr>
                        <p:cTn dur="500" fill="hold"/>
                        <p:tgtEl>
                          <p:spTgt spid="31"/>
                        </p:tgtEl>
                        <p:attrNameLst>
                          <p:attrName>ppt_h</p:attrName>
                        </p:attrNameLst>
                      </p:cBhvr>
                      <p:tavLst>
                        <p:tav tm="0">
                          <p:val>
                            <p:fltVal val="0"/>
                          </p:val>
                        </p:tav>
                        <p:tav tm="100000">
                          <p:val>
                            <p:strVal val="#ppt_h"/>
                          </p:val>
                        </p:tav>
                      </p:tavLst>
                    </p:anim>
                    <p:animEffect transition="in" filter="fade">
                      <p:cBhvr>
                        <p:cTn dur="500"/>
                        <p:tgtEl>
                          <p:spTgt spid="31"/>
                        </p:tgtEl>
                      </p:cBhvr>
                    </p:animEffect>
                  </p:childTnLst>
                </p:cTn>
              </p:par>
            </p:tnLst>
          </p:tmpl>
        </p:tmplLst>
      </p:bldP>
      <p:bldP spid="32"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fltVal val="0"/>
                          </p:val>
                        </p:tav>
                        <p:tav tm="100000">
                          <p:val>
                            <p:strVal val="#ppt_w"/>
                          </p:val>
                        </p:tav>
                      </p:tavLst>
                    </p:anim>
                    <p:anim calcmode="lin" valueType="num">
                      <p:cBhvr>
                        <p:cTn dur="500" fill="hold"/>
                        <p:tgtEl>
                          <p:spTgt spid="32"/>
                        </p:tgtEl>
                        <p:attrNameLst>
                          <p:attrName>ppt_h</p:attrName>
                        </p:attrNameLst>
                      </p:cBhvr>
                      <p:tavLst>
                        <p:tav tm="0">
                          <p:val>
                            <p:fltVal val="0"/>
                          </p:val>
                        </p:tav>
                        <p:tav tm="100000">
                          <p:val>
                            <p:strVal val="#ppt_h"/>
                          </p:val>
                        </p:tav>
                      </p:tavLst>
                    </p:anim>
                    <p:animEffect transition="in" filter="fade">
                      <p:cBhvr>
                        <p:cTn dur="500"/>
                        <p:tgtEl>
                          <p:spTgt spid="32"/>
                        </p:tgtEl>
                      </p:cBhvr>
                    </p:animEffect>
                  </p:childTnLst>
                </p:cTn>
              </p:par>
            </p:tnLst>
          </p:tmpl>
        </p:tmplLst>
      </p:bldP>
      <p:bldP spid="33"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3"/>
                        </p:tgtEl>
                        <p:attrNameLst>
                          <p:attrName>style.visibility</p:attrName>
                        </p:attrNameLst>
                      </p:cBhvr>
                      <p:to>
                        <p:strVal val="visible"/>
                      </p:to>
                    </p:set>
                    <p:anim calcmode="lin" valueType="num">
                      <p:cBhvr>
                        <p:cTn dur="500" fill="hold"/>
                        <p:tgtEl>
                          <p:spTgt spid="33"/>
                        </p:tgtEl>
                        <p:attrNameLst>
                          <p:attrName>ppt_w</p:attrName>
                        </p:attrNameLst>
                      </p:cBhvr>
                      <p:tavLst>
                        <p:tav tm="0">
                          <p:val>
                            <p:fltVal val="0"/>
                          </p:val>
                        </p:tav>
                        <p:tav tm="100000">
                          <p:val>
                            <p:strVal val="#ppt_w"/>
                          </p:val>
                        </p:tav>
                      </p:tavLst>
                    </p:anim>
                    <p:anim calcmode="lin" valueType="num">
                      <p:cBhvr>
                        <p:cTn dur="500" fill="hold"/>
                        <p:tgtEl>
                          <p:spTgt spid="33"/>
                        </p:tgtEl>
                        <p:attrNameLst>
                          <p:attrName>ppt_h</p:attrName>
                        </p:attrNameLst>
                      </p:cBhvr>
                      <p:tavLst>
                        <p:tav tm="0">
                          <p:val>
                            <p:fltVal val="0"/>
                          </p:val>
                        </p:tav>
                        <p:tav tm="100000">
                          <p:val>
                            <p:strVal val="#ppt_h"/>
                          </p:val>
                        </p:tav>
                      </p:tavLst>
                    </p:anim>
                    <p:animEffect transition="in" filter="fade">
                      <p:cBhvr>
                        <p:cTn dur="500"/>
                        <p:tgtEl>
                          <p:spTgt spid="33"/>
                        </p:tgtEl>
                      </p:cBhvr>
                    </p:animEffect>
                  </p:childTnLst>
                </p:cTn>
              </p:par>
            </p:tnLst>
          </p:tmpl>
        </p:tmplLst>
      </p:bldP>
      <p:bldP spid="34"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P spid="53" grpId="0"/>
      <p:bldP spid="54" grpId="0" animBg="1"/>
      <p:bldP spid="55" grpId="0" build="p">
        <p:tmplLst>
          <p:tmpl lvl="1">
            <p:tnLst>
              <p:par>
                <p:cTn presetID="22" presetClass="entr" presetSubtype="8" fill="hold" nodeType="afterEffect">
                  <p:stCondLst>
                    <p:cond delay="25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9" name="直角三角形 8"/>
          <p:cNvSpPr/>
          <p:nvPr userDrawn="1"/>
        </p:nvSpPr>
        <p:spPr>
          <a:xfrm rot="5400000">
            <a:off x="2634156" y="1923336"/>
            <a:ext cx="2215051" cy="1661432"/>
          </a:xfrm>
          <a:prstGeom prst="rtTriangle">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7" name="直角三角形 26"/>
          <p:cNvSpPr>
            <a:spLocks/>
          </p:cNvSpPr>
          <p:nvPr userDrawn="1"/>
        </p:nvSpPr>
        <p:spPr>
          <a:xfrm rot="10800000">
            <a:off x="4566783" y="1645848"/>
            <a:ext cx="1661544" cy="2215200"/>
          </a:xfrm>
          <a:prstGeom prst="rtTriangle">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8" name="直角三角形 27"/>
          <p:cNvSpPr>
            <a:spLocks/>
          </p:cNvSpPr>
          <p:nvPr userDrawn="1"/>
        </p:nvSpPr>
        <p:spPr>
          <a:xfrm>
            <a:off x="2910965" y="3854093"/>
            <a:ext cx="1661544" cy="2215200"/>
          </a:xfrm>
          <a:prstGeom prst="rtTriangle">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9" name="直角三角形 28"/>
          <p:cNvSpPr>
            <a:spLocks/>
          </p:cNvSpPr>
          <p:nvPr userDrawn="1"/>
        </p:nvSpPr>
        <p:spPr>
          <a:xfrm rot="16200000">
            <a:off x="4289955" y="4130921"/>
            <a:ext cx="2215200" cy="1661544"/>
          </a:xfrm>
          <a:prstGeom prst="rtTriangle">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4" name="テキスト プレースホルダー 22"/>
          <p:cNvSpPr>
            <a:spLocks noGrp="1"/>
          </p:cNvSpPr>
          <p:nvPr>
            <p:ph type="body" sz="quarter" idx="13" hasCustomPrompt="1"/>
          </p:nvPr>
        </p:nvSpPr>
        <p:spPr>
          <a:xfrm>
            <a:off x="3635816" y="3284984"/>
            <a:ext cx="1872370" cy="1008112"/>
          </a:xfrm>
        </p:spPr>
        <p:txBody>
          <a:bodyPr anchor="ctr">
            <a:noAutofit/>
          </a:bodyPr>
          <a:lstStyle>
            <a:lvl1pPr algn="ctr">
              <a:defRPr sz="5625">
                <a:solidFill>
                  <a:srgbClr val="525252"/>
                </a:solidFill>
                <a:latin typeface="+mj-lt"/>
              </a:defRPr>
            </a:lvl1pPr>
          </a:lstStyle>
          <a:p>
            <a:pPr lvl="0"/>
            <a:r>
              <a:rPr lang="en-US" dirty="0"/>
              <a:t>TEXT</a:t>
            </a:r>
          </a:p>
        </p:txBody>
      </p:sp>
      <p:sp>
        <p:nvSpPr>
          <p:cNvPr id="45" name="テキスト プレースホルダー 22"/>
          <p:cNvSpPr>
            <a:spLocks noGrp="1"/>
          </p:cNvSpPr>
          <p:nvPr>
            <p:ph type="body" sz="quarter" idx="14" hasCustomPrompt="1"/>
          </p:nvPr>
        </p:nvSpPr>
        <p:spPr>
          <a:xfrm>
            <a:off x="2987688" y="1796819"/>
            <a:ext cx="448381" cy="1008112"/>
          </a:xfrm>
        </p:spPr>
        <p:txBody>
          <a:bodyPr anchor="ctr">
            <a:noAutofit/>
          </a:bodyPr>
          <a:lstStyle>
            <a:lvl1pPr algn="ctr">
              <a:defRPr sz="5625">
                <a:solidFill>
                  <a:schemeClr val="bg1">
                    <a:lumMod val="75000"/>
                  </a:schemeClr>
                </a:solidFill>
                <a:latin typeface="+mj-lt"/>
              </a:defRPr>
            </a:lvl1pPr>
          </a:lstStyle>
          <a:p>
            <a:pPr lvl="0"/>
            <a:r>
              <a:rPr lang="en-US" dirty="0"/>
              <a:t>S</a:t>
            </a:r>
          </a:p>
        </p:txBody>
      </p:sp>
      <p:sp>
        <p:nvSpPr>
          <p:cNvPr id="46" name="テキスト プレースホルダー 22"/>
          <p:cNvSpPr>
            <a:spLocks noGrp="1"/>
          </p:cNvSpPr>
          <p:nvPr>
            <p:ph type="body" sz="quarter" idx="15" hasCustomPrompt="1"/>
          </p:nvPr>
        </p:nvSpPr>
        <p:spPr>
          <a:xfrm>
            <a:off x="5671926" y="1796819"/>
            <a:ext cx="448381" cy="1008112"/>
          </a:xfrm>
        </p:spPr>
        <p:txBody>
          <a:bodyPr anchor="ctr">
            <a:noAutofit/>
          </a:bodyPr>
          <a:lstStyle>
            <a:lvl1pPr algn="ctr">
              <a:defRPr sz="5625">
                <a:solidFill>
                  <a:schemeClr val="bg1">
                    <a:lumMod val="75000"/>
                  </a:schemeClr>
                </a:solidFill>
                <a:latin typeface="+mj-lt"/>
              </a:defRPr>
            </a:lvl1pPr>
          </a:lstStyle>
          <a:p>
            <a:pPr lvl="0"/>
            <a:r>
              <a:rPr lang="en-US" dirty="0"/>
              <a:t>W</a:t>
            </a:r>
          </a:p>
        </p:txBody>
      </p:sp>
      <p:sp>
        <p:nvSpPr>
          <p:cNvPr id="47" name="テキスト プレースホルダー 22"/>
          <p:cNvSpPr>
            <a:spLocks noGrp="1"/>
          </p:cNvSpPr>
          <p:nvPr>
            <p:ph type="body" sz="quarter" idx="16" hasCustomPrompt="1"/>
          </p:nvPr>
        </p:nvSpPr>
        <p:spPr>
          <a:xfrm>
            <a:off x="2987688" y="4917165"/>
            <a:ext cx="448381" cy="1008112"/>
          </a:xfrm>
        </p:spPr>
        <p:txBody>
          <a:bodyPr anchor="ctr">
            <a:noAutofit/>
          </a:bodyPr>
          <a:lstStyle>
            <a:lvl1pPr algn="ctr">
              <a:defRPr sz="5625">
                <a:solidFill>
                  <a:schemeClr val="bg1">
                    <a:lumMod val="75000"/>
                  </a:schemeClr>
                </a:solidFill>
                <a:latin typeface="+mj-lt"/>
              </a:defRPr>
            </a:lvl1pPr>
          </a:lstStyle>
          <a:p>
            <a:pPr lvl="0"/>
            <a:r>
              <a:rPr lang="en-US" dirty="0"/>
              <a:t>O</a:t>
            </a:r>
          </a:p>
        </p:txBody>
      </p:sp>
      <p:sp>
        <p:nvSpPr>
          <p:cNvPr id="51" name="テキスト プレースホルダー 22"/>
          <p:cNvSpPr>
            <a:spLocks noGrp="1"/>
          </p:cNvSpPr>
          <p:nvPr>
            <p:ph type="body" sz="quarter" idx="17" hasCustomPrompt="1"/>
          </p:nvPr>
        </p:nvSpPr>
        <p:spPr>
          <a:xfrm>
            <a:off x="5671926" y="4917165"/>
            <a:ext cx="448381" cy="1008112"/>
          </a:xfrm>
        </p:spPr>
        <p:txBody>
          <a:bodyPr anchor="ctr">
            <a:noAutofit/>
          </a:bodyPr>
          <a:lstStyle>
            <a:lvl1pPr algn="ctr">
              <a:defRPr sz="5625">
                <a:solidFill>
                  <a:schemeClr val="bg1">
                    <a:lumMod val="75000"/>
                  </a:schemeClr>
                </a:solidFill>
                <a:latin typeface="+mj-lt"/>
              </a:defRPr>
            </a:lvl1pPr>
          </a:lstStyle>
          <a:p>
            <a:pPr lvl="0"/>
            <a:r>
              <a:rPr lang="en-US" dirty="0"/>
              <a:t>T</a:t>
            </a:r>
          </a:p>
        </p:txBody>
      </p:sp>
      <p:cxnSp>
        <p:nvCxnSpPr>
          <p:cNvPr id="11" name="直線コネクタ 10"/>
          <p:cNvCxnSpPr/>
          <p:nvPr userDrawn="1"/>
        </p:nvCxnSpPr>
        <p:spPr>
          <a:xfrm flipH="1">
            <a:off x="395174" y="2228867"/>
            <a:ext cx="2515791" cy="0"/>
          </a:xfrm>
          <a:prstGeom prst="line">
            <a:avLst/>
          </a:prstGeom>
          <a:ln w="28575">
            <a:solidFill>
              <a:srgbClr val="02B8AD">
                <a:alpha val="40000"/>
              </a:srgbClr>
            </a:solidFill>
          </a:ln>
        </p:spPr>
        <p:style>
          <a:lnRef idx="1">
            <a:schemeClr val="accent1"/>
          </a:lnRef>
          <a:fillRef idx="0">
            <a:schemeClr val="accent1"/>
          </a:fillRef>
          <a:effectRef idx="0">
            <a:schemeClr val="accent1"/>
          </a:effectRef>
          <a:fontRef idx="minor">
            <a:schemeClr val="tx1"/>
          </a:fontRef>
        </p:style>
      </p:cxnSp>
      <p:sp>
        <p:nvSpPr>
          <p:cNvPr id="52" name="テキスト プレースホルダー 22"/>
          <p:cNvSpPr>
            <a:spLocks noGrp="1"/>
          </p:cNvSpPr>
          <p:nvPr>
            <p:ph type="body" sz="quarter" idx="18" hasCustomPrompt="1"/>
          </p:nvPr>
        </p:nvSpPr>
        <p:spPr>
          <a:xfrm>
            <a:off x="374119" y="1748815"/>
            <a:ext cx="2503176" cy="537163"/>
          </a:xfrm>
        </p:spPr>
        <p:txBody>
          <a:bodyPr anchor="b">
            <a:normAutofit/>
          </a:bodyPr>
          <a:lstStyle>
            <a:lvl1pPr algn="l">
              <a:defRPr sz="1800">
                <a:solidFill>
                  <a:srgbClr val="525252"/>
                </a:solidFill>
                <a:latin typeface="+mj-lt"/>
              </a:defRPr>
            </a:lvl1pPr>
          </a:lstStyle>
          <a:p>
            <a:pPr lvl="0"/>
            <a:r>
              <a:rPr lang="en-US" dirty="0"/>
              <a:t>Text Here</a:t>
            </a:r>
          </a:p>
        </p:txBody>
      </p:sp>
      <p:sp>
        <p:nvSpPr>
          <p:cNvPr id="53" name="テキスト プレースホルダー 5"/>
          <p:cNvSpPr>
            <a:spLocks noGrp="1"/>
          </p:cNvSpPr>
          <p:nvPr>
            <p:ph type="body" sz="quarter" idx="19" hasCustomPrompt="1"/>
          </p:nvPr>
        </p:nvSpPr>
        <p:spPr>
          <a:xfrm>
            <a:off x="378801" y="2228867"/>
            <a:ext cx="2500864" cy="1440160"/>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cxnSp>
        <p:nvCxnSpPr>
          <p:cNvPr id="54" name="直線コネクタ 53"/>
          <p:cNvCxnSpPr/>
          <p:nvPr userDrawn="1"/>
        </p:nvCxnSpPr>
        <p:spPr>
          <a:xfrm flipH="1">
            <a:off x="6228542" y="2228867"/>
            <a:ext cx="2640185" cy="0"/>
          </a:xfrm>
          <a:prstGeom prst="line">
            <a:avLst/>
          </a:prstGeom>
          <a:ln w="2857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55" name="テキスト プレースホルダー 22"/>
          <p:cNvSpPr>
            <a:spLocks noGrp="1"/>
          </p:cNvSpPr>
          <p:nvPr>
            <p:ph type="body" sz="quarter" idx="20" hasCustomPrompt="1"/>
          </p:nvPr>
        </p:nvSpPr>
        <p:spPr>
          <a:xfrm>
            <a:off x="6254945" y="1748815"/>
            <a:ext cx="2503176" cy="537163"/>
          </a:xfrm>
        </p:spPr>
        <p:txBody>
          <a:bodyPr anchor="b">
            <a:normAutofit/>
          </a:bodyPr>
          <a:lstStyle>
            <a:lvl1pPr algn="l">
              <a:defRPr sz="1800">
                <a:solidFill>
                  <a:srgbClr val="525252"/>
                </a:solidFill>
                <a:latin typeface="+mj-lt"/>
              </a:defRPr>
            </a:lvl1pPr>
          </a:lstStyle>
          <a:p>
            <a:pPr lvl="0"/>
            <a:r>
              <a:rPr lang="en-US" dirty="0"/>
              <a:t>Text Here</a:t>
            </a:r>
          </a:p>
        </p:txBody>
      </p:sp>
      <p:sp>
        <p:nvSpPr>
          <p:cNvPr id="56" name="テキスト プレースホルダー 5"/>
          <p:cNvSpPr>
            <a:spLocks noGrp="1"/>
          </p:cNvSpPr>
          <p:nvPr>
            <p:ph type="body" sz="quarter" idx="21" hasCustomPrompt="1"/>
          </p:nvPr>
        </p:nvSpPr>
        <p:spPr>
          <a:xfrm>
            <a:off x="6259628" y="2228867"/>
            <a:ext cx="2500864" cy="1440160"/>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cxnSp>
        <p:nvCxnSpPr>
          <p:cNvPr id="61" name="直線コネクタ 60"/>
          <p:cNvCxnSpPr/>
          <p:nvPr userDrawn="1"/>
        </p:nvCxnSpPr>
        <p:spPr>
          <a:xfrm flipH="1">
            <a:off x="391583" y="4437112"/>
            <a:ext cx="2515791" cy="0"/>
          </a:xfrm>
          <a:prstGeom prst="line">
            <a:avLst/>
          </a:prstGeom>
          <a:ln w="2857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62" name="テキスト プレースホルダー 22"/>
          <p:cNvSpPr>
            <a:spLocks noGrp="1"/>
          </p:cNvSpPr>
          <p:nvPr>
            <p:ph type="body" sz="quarter" idx="22" hasCustomPrompt="1"/>
          </p:nvPr>
        </p:nvSpPr>
        <p:spPr>
          <a:xfrm>
            <a:off x="370527" y="3957061"/>
            <a:ext cx="2503176" cy="537163"/>
          </a:xfrm>
        </p:spPr>
        <p:txBody>
          <a:bodyPr anchor="b">
            <a:normAutofit/>
          </a:bodyPr>
          <a:lstStyle>
            <a:lvl1pPr algn="l">
              <a:defRPr sz="1800">
                <a:solidFill>
                  <a:srgbClr val="525252"/>
                </a:solidFill>
                <a:latin typeface="+mj-lt"/>
              </a:defRPr>
            </a:lvl1pPr>
          </a:lstStyle>
          <a:p>
            <a:pPr lvl="0"/>
            <a:r>
              <a:rPr lang="en-US" dirty="0"/>
              <a:t>Text Here</a:t>
            </a:r>
          </a:p>
        </p:txBody>
      </p:sp>
      <p:sp>
        <p:nvSpPr>
          <p:cNvPr id="63" name="テキスト プレースホルダー 5"/>
          <p:cNvSpPr>
            <a:spLocks noGrp="1"/>
          </p:cNvSpPr>
          <p:nvPr>
            <p:ph type="body" sz="quarter" idx="23" hasCustomPrompt="1"/>
          </p:nvPr>
        </p:nvSpPr>
        <p:spPr>
          <a:xfrm>
            <a:off x="375210" y="4437112"/>
            <a:ext cx="2500864" cy="1440160"/>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cxnSp>
        <p:nvCxnSpPr>
          <p:cNvPr id="64" name="直線コネクタ 63"/>
          <p:cNvCxnSpPr/>
          <p:nvPr userDrawn="1"/>
        </p:nvCxnSpPr>
        <p:spPr>
          <a:xfrm flipH="1">
            <a:off x="6228329" y="4437112"/>
            <a:ext cx="2640185" cy="0"/>
          </a:xfrm>
          <a:prstGeom prst="line">
            <a:avLst/>
          </a:prstGeom>
          <a:ln w="28575">
            <a:solidFill>
              <a:srgbClr val="02B8AD">
                <a:alpha val="40000"/>
              </a:srgbClr>
            </a:solidFill>
          </a:ln>
        </p:spPr>
        <p:style>
          <a:lnRef idx="1">
            <a:schemeClr val="accent1"/>
          </a:lnRef>
          <a:fillRef idx="0">
            <a:schemeClr val="accent1"/>
          </a:fillRef>
          <a:effectRef idx="0">
            <a:schemeClr val="accent1"/>
          </a:effectRef>
          <a:fontRef idx="minor">
            <a:schemeClr val="tx1"/>
          </a:fontRef>
        </p:style>
      </p:cxnSp>
      <p:sp>
        <p:nvSpPr>
          <p:cNvPr id="65" name="テキスト プレースホルダー 22"/>
          <p:cNvSpPr>
            <a:spLocks noGrp="1"/>
          </p:cNvSpPr>
          <p:nvPr>
            <p:ph type="body" sz="quarter" idx="24" hasCustomPrompt="1"/>
          </p:nvPr>
        </p:nvSpPr>
        <p:spPr>
          <a:xfrm>
            <a:off x="6243280" y="3957061"/>
            <a:ext cx="2503176" cy="537163"/>
          </a:xfrm>
        </p:spPr>
        <p:txBody>
          <a:bodyPr anchor="b">
            <a:normAutofit/>
          </a:bodyPr>
          <a:lstStyle>
            <a:lvl1pPr algn="l">
              <a:defRPr sz="1800">
                <a:solidFill>
                  <a:srgbClr val="525252"/>
                </a:solidFill>
                <a:latin typeface="+mj-lt"/>
              </a:defRPr>
            </a:lvl1pPr>
          </a:lstStyle>
          <a:p>
            <a:pPr lvl="0"/>
            <a:r>
              <a:rPr lang="en-US" dirty="0"/>
              <a:t>Text Here</a:t>
            </a:r>
          </a:p>
        </p:txBody>
      </p:sp>
      <p:sp>
        <p:nvSpPr>
          <p:cNvPr id="66" name="テキスト プレースホルダー 5"/>
          <p:cNvSpPr>
            <a:spLocks noGrp="1"/>
          </p:cNvSpPr>
          <p:nvPr>
            <p:ph type="body" sz="quarter" idx="25" hasCustomPrompt="1"/>
          </p:nvPr>
        </p:nvSpPr>
        <p:spPr>
          <a:xfrm>
            <a:off x="6247962" y="4437112"/>
            <a:ext cx="2500864" cy="1440160"/>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298796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6"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1+#ppt_w/2"/>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6" decel="100000" fill="hold" grpId="0" nodeType="with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 calcmode="lin" valueType="num">
                                      <p:cBhvr additive="base">
                                        <p:cTn id="2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5">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12" decel="100000" fill="hold" grpId="0" nodeType="withEffect">
                                  <p:stCondLst>
                                    <p:cond delay="25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0-#ppt_w/2"/>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12" decel="100000" fill="hold" grpId="0" nodeType="withEffect">
                                  <p:stCondLst>
                                    <p:cond delay="250"/>
                                  </p:stCondLst>
                                  <p:childTnLst>
                                    <p:set>
                                      <p:cBhvr>
                                        <p:cTn id="35" dur="1" fill="hold">
                                          <p:stCondLst>
                                            <p:cond delay="0"/>
                                          </p:stCondLst>
                                        </p:cTn>
                                        <p:tgtEl>
                                          <p:spTgt spid="46">
                                            <p:txEl>
                                              <p:pRg st="0" end="0"/>
                                            </p:txEl>
                                          </p:spTgt>
                                        </p:tgtEl>
                                        <p:attrNameLst>
                                          <p:attrName>style.visibility</p:attrName>
                                        </p:attrNameLst>
                                      </p:cBhvr>
                                      <p:to>
                                        <p:strVal val="visible"/>
                                      </p:to>
                                    </p:set>
                                    <p:anim calcmode="lin" valueType="num">
                                      <p:cBhvr additive="base">
                                        <p:cTn id="36" dur="500" fill="hold"/>
                                        <p:tgtEl>
                                          <p:spTgt spid="46">
                                            <p:txEl>
                                              <p:pRg st="0" end="0"/>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46">
                                            <p:txEl>
                                              <p:pRg st="0" end="0"/>
                                            </p:txEl>
                                          </p:spTgt>
                                        </p:tgtEl>
                                        <p:attrNameLst>
                                          <p:attrName>ppt_y</p:attrName>
                                        </p:attrNameLst>
                                      </p:cBhvr>
                                      <p:tavLst>
                                        <p:tav tm="0">
                                          <p:val>
                                            <p:strVal val="1+#ppt_h/2"/>
                                          </p:val>
                                        </p:tav>
                                        <p:tav tm="100000">
                                          <p:val>
                                            <p:strVal val="#ppt_y"/>
                                          </p:val>
                                        </p:tav>
                                      </p:tavLst>
                                    </p:anim>
                                  </p:childTnLst>
                                </p:cTn>
                              </p:par>
                              <p:par>
                                <p:cTn id="38" presetID="2" presetClass="entr" presetSubtype="3" decel="100000" fill="hold" grpId="0" nodeType="withEffect">
                                  <p:stCondLst>
                                    <p:cond delay="50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1+#ppt_w/2"/>
                                          </p:val>
                                        </p:tav>
                                        <p:tav tm="100000">
                                          <p:val>
                                            <p:strVal val="#ppt_x"/>
                                          </p:val>
                                        </p:tav>
                                      </p:tavLst>
                                    </p:anim>
                                    <p:anim calcmode="lin" valueType="num">
                                      <p:cBhvr additive="base">
                                        <p:cTn id="41" dur="500" fill="hold"/>
                                        <p:tgtEl>
                                          <p:spTgt spid="28"/>
                                        </p:tgtEl>
                                        <p:attrNameLst>
                                          <p:attrName>ppt_y</p:attrName>
                                        </p:attrNameLst>
                                      </p:cBhvr>
                                      <p:tavLst>
                                        <p:tav tm="0">
                                          <p:val>
                                            <p:strVal val="0-#ppt_h/2"/>
                                          </p:val>
                                        </p:tav>
                                        <p:tav tm="100000">
                                          <p:val>
                                            <p:strVal val="#ppt_y"/>
                                          </p:val>
                                        </p:tav>
                                      </p:tavLst>
                                    </p:anim>
                                  </p:childTnLst>
                                </p:cTn>
                              </p:par>
                              <p:par>
                                <p:cTn id="42" presetID="2" presetClass="entr" presetSubtype="3" decel="100000" fill="hold" grpId="0" nodeType="withEffect">
                                  <p:stCondLst>
                                    <p:cond delay="500"/>
                                  </p:stCondLst>
                                  <p:childTnLst>
                                    <p:set>
                                      <p:cBhvr>
                                        <p:cTn id="43" dur="1" fill="hold">
                                          <p:stCondLst>
                                            <p:cond delay="0"/>
                                          </p:stCondLst>
                                        </p:cTn>
                                        <p:tgtEl>
                                          <p:spTgt spid="47">
                                            <p:txEl>
                                              <p:pRg st="0" end="0"/>
                                            </p:txEl>
                                          </p:spTgt>
                                        </p:tgtEl>
                                        <p:attrNameLst>
                                          <p:attrName>style.visibility</p:attrName>
                                        </p:attrNameLst>
                                      </p:cBhvr>
                                      <p:to>
                                        <p:strVal val="visible"/>
                                      </p:to>
                                    </p:set>
                                    <p:anim calcmode="lin" valueType="num">
                                      <p:cBhvr additive="base">
                                        <p:cTn id="44"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7">
                                            <p:txEl>
                                              <p:pRg st="0" end="0"/>
                                            </p:txEl>
                                          </p:spTgt>
                                        </p:tgtEl>
                                        <p:attrNameLst>
                                          <p:attrName>ppt_y</p:attrName>
                                        </p:attrNameLst>
                                      </p:cBhvr>
                                      <p:tavLst>
                                        <p:tav tm="0">
                                          <p:val>
                                            <p:strVal val="0-#ppt_h/2"/>
                                          </p:val>
                                        </p:tav>
                                        <p:tav tm="100000">
                                          <p:val>
                                            <p:strVal val="#ppt_y"/>
                                          </p:val>
                                        </p:tav>
                                      </p:tavLst>
                                    </p:anim>
                                  </p:childTnLst>
                                </p:cTn>
                              </p:par>
                              <p:par>
                                <p:cTn id="46" presetID="2" presetClass="entr" presetSubtype="9" decel="100000" fill="hold" grpId="0" nodeType="withEffect">
                                  <p:stCondLst>
                                    <p:cond delay="75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500" fill="hold"/>
                                        <p:tgtEl>
                                          <p:spTgt spid="29"/>
                                        </p:tgtEl>
                                        <p:attrNameLst>
                                          <p:attrName>ppt_x</p:attrName>
                                        </p:attrNameLst>
                                      </p:cBhvr>
                                      <p:tavLst>
                                        <p:tav tm="0">
                                          <p:val>
                                            <p:strVal val="0-#ppt_w/2"/>
                                          </p:val>
                                        </p:tav>
                                        <p:tav tm="100000">
                                          <p:val>
                                            <p:strVal val="#ppt_x"/>
                                          </p:val>
                                        </p:tav>
                                      </p:tavLst>
                                    </p:anim>
                                    <p:anim calcmode="lin" valueType="num">
                                      <p:cBhvr additive="base">
                                        <p:cTn id="49" dur="500" fill="hold"/>
                                        <p:tgtEl>
                                          <p:spTgt spid="29"/>
                                        </p:tgtEl>
                                        <p:attrNameLst>
                                          <p:attrName>ppt_y</p:attrName>
                                        </p:attrNameLst>
                                      </p:cBhvr>
                                      <p:tavLst>
                                        <p:tav tm="0">
                                          <p:val>
                                            <p:strVal val="0-#ppt_h/2"/>
                                          </p:val>
                                        </p:tav>
                                        <p:tav tm="100000">
                                          <p:val>
                                            <p:strVal val="#ppt_y"/>
                                          </p:val>
                                        </p:tav>
                                      </p:tavLst>
                                    </p:anim>
                                  </p:childTnLst>
                                </p:cTn>
                              </p:par>
                              <p:par>
                                <p:cTn id="50" presetID="2" presetClass="entr" presetSubtype="9" decel="100000" fill="hold" grpId="0" nodeType="withEffect">
                                  <p:stCondLst>
                                    <p:cond delay="750"/>
                                  </p:stCondLst>
                                  <p:childTnLst>
                                    <p:set>
                                      <p:cBhvr>
                                        <p:cTn id="51" dur="1" fill="hold">
                                          <p:stCondLst>
                                            <p:cond delay="0"/>
                                          </p:stCondLst>
                                        </p:cTn>
                                        <p:tgtEl>
                                          <p:spTgt spid="51">
                                            <p:txEl>
                                              <p:pRg st="0" end="0"/>
                                            </p:txEl>
                                          </p:spTgt>
                                        </p:tgtEl>
                                        <p:attrNameLst>
                                          <p:attrName>style.visibility</p:attrName>
                                        </p:attrNameLst>
                                      </p:cBhvr>
                                      <p:to>
                                        <p:strVal val="visible"/>
                                      </p:to>
                                    </p:set>
                                    <p:anim calcmode="lin" valueType="num">
                                      <p:cBhvr additive="base">
                                        <p:cTn id="52" dur="500" fill="hold"/>
                                        <p:tgtEl>
                                          <p:spTgt spid="51">
                                            <p:txEl>
                                              <p:pRg st="0" end="0"/>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51">
                                            <p:txEl>
                                              <p:pRg st="0" end="0"/>
                                            </p:txEl>
                                          </p:spTgt>
                                        </p:tgtEl>
                                        <p:attrNameLst>
                                          <p:attrName>ppt_y</p:attrName>
                                        </p:attrNameLst>
                                      </p:cBhvr>
                                      <p:tavLst>
                                        <p:tav tm="0">
                                          <p:val>
                                            <p:strVal val="0-#ppt_h/2"/>
                                          </p:val>
                                        </p:tav>
                                        <p:tav tm="100000">
                                          <p:val>
                                            <p:strVal val="#ppt_y"/>
                                          </p:val>
                                        </p:tav>
                                      </p:tavLst>
                                    </p:anim>
                                  </p:childTnLst>
                                </p:cTn>
                              </p:par>
                              <p:par>
                                <p:cTn id="54" presetID="2" presetClass="entr" presetSubtype="1" decel="100000" fill="hold" grpId="0" nodeType="withEffect">
                                  <p:stCondLst>
                                    <p:cond delay="1250"/>
                                  </p:stCondLst>
                                  <p:iterate type="lt">
                                    <p:tmPct val="10000"/>
                                  </p:iterate>
                                  <p:childTnLst>
                                    <p:set>
                                      <p:cBhvr>
                                        <p:cTn id="55" dur="1" fill="hold">
                                          <p:stCondLst>
                                            <p:cond delay="0"/>
                                          </p:stCondLst>
                                        </p:cTn>
                                        <p:tgtEl>
                                          <p:spTgt spid="34">
                                            <p:txEl>
                                              <p:pRg st="0" end="0"/>
                                            </p:txEl>
                                          </p:spTgt>
                                        </p:tgtEl>
                                        <p:attrNameLst>
                                          <p:attrName>style.visibility</p:attrName>
                                        </p:attrNameLst>
                                      </p:cBhvr>
                                      <p:to>
                                        <p:strVal val="visible"/>
                                      </p:to>
                                    </p:set>
                                    <p:anim calcmode="lin" valueType="num">
                                      <p:cBhvr additive="base">
                                        <p:cTn id="56"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4">
                                            <p:txEl>
                                              <p:pRg st="0" end="0"/>
                                            </p:txEl>
                                          </p:spTgt>
                                        </p:tgtEl>
                                        <p:attrNameLst>
                                          <p:attrName>ppt_y</p:attrName>
                                        </p:attrNameLst>
                                      </p:cBhvr>
                                      <p:tavLst>
                                        <p:tav tm="0">
                                          <p:val>
                                            <p:strVal val="0-#ppt_h/2"/>
                                          </p:val>
                                        </p:tav>
                                        <p:tav tm="100000">
                                          <p:val>
                                            <p:strVal val="#ppt_y"/>
                                          </p:val>
                                        </p:tav>
                                      </p:tavLst>
                                    </p:anim>
                                  </p:childTnLst>
                                </p:cTn>
                              </p:par>
                            </p:childTnLst>
                          </p:cTn>
                        </p:par>
                        <p:par>
                          <p:cTn id="58" fill="hold">
                            <p:stCondLst>
                              <p:cond delay="2650"/>
                            </p:stCondLst>
                            <p:childTnLst>
                              <p:par>
                                <p:cTn id="59" presetID="22" presetClass="entr" presetSubtype="2"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right)">
                                      <p:cBhvr>
                                        <p:cTn id="61" dur="500"/>
                                        <p:tgtEl>
                                          <p:spTgt spid="11"/>
                                        </p:tgtEl>
                                      </p:cBhvr>
                                    </p:animEffect>
                                  </p:childTnLst>
                                </p:cTn>
                              </p:par>
                            </p:childTnLst>
                          </p:cTn>
                        </p:par>
                        <p:par>
                          <p:cTn id="62" fill="hold">
                            <p:stCondLst>
                              <p:cond delay="3150"/>
                            </p:stCondLst>
                            <p:childTnLst>
                              <p:par>
                                <p:cTn id="63" presetID="2" presetClass="entr" presetSubtype="8" decel="100000" fill="hold" grpId="0" nodeType="afterEffect">
                                  <p:stCondLst>
                                    <p:cond delay="0"/>
                                  </p:stCondLst>
                                  <p:childTnLst>
                                    <p:set>
                                      <p:cBhvr>
                                        <p:cTn id="64" dur="1" fill="hold">
                                          <p:stCondLst>
                                            <p:cond delay="0"/>
                                          </p:stCondLst>
                                        </p:cTn>
                                        <p:tgtEl>
                                          <p:spTgt spid="52">
                                            <p:txEl>
                                              <p:pRg st="0" end="0"/>
                                            </p:txEl>
                                          </p:spTgt>
                                        </p:tgtEl>
                                        <p:attrNameLst>
                                          <p:attrName>style.visibility</p:attrName>
                                        </p:attrNameLst>
                                      </p:cBhvr>
                                      <p:to>
                                        <p:strVal val="visible"/>
                                      </p:to>
                                    </p:set>
                                    <p:anim calcmode="lin" valueType="num">
                                      <p:cBhvr additive="base">
                                        <p:cTn id="65"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52">
                                            <p:txEl>
                                              <p:pRg st="0" end="0"/>
                                            </p:txEl>
                                          </p:spTgt>
                                        </p:tgtEl>
                                        <p:attrNameLst>
                                          <p:attrName>ppt_y</p:attrName>
                                        </p:attrNameLst>
                                      </p:cBhvr>
                                      <p:tavLst>
                                        <p:tav tm="0">
                                          <p:val>
                                            <p:strVal val="#ppt_y"/>
                                          </p:val>
                                        </p:tav>
                                        <p:tav tm="100000">
                                          <p:val>
                                            <p:strVal val="#ppt_y"/>
                                          </p:val>
                                        </p:tav>
                                      </p:tavLst>
                                    </p:anim>
                                  </p:childTnLst>
                                </p:cTn>
                              </p:par>
                              <p:par>
                                <p:cTn id="67" presetID="2" presetClass="entr" presetSubtype="8" decel="100000" fill="hold" grpId="0" nodeType="withEffect">
                                  <p:stCondLst>
                                    <p:cond delay="250"/>
                                  </p:stCondLst>
                                  <p:childTnLst>
                                    <p:set>
                                      <p:cBhvr>
                                        <p:cTn id="68" dur="1" fill="hold">
                                          <p:stCondLst>
                                            <p:cond delay="0"/>
                                          </p:stCondLst>
                                        </p:cTn>
                                        <p:tgtEl>
                                          <p:spTgt spid="53">
                                            <p:txEl>
                                              <p:pRg st="0" end="0"/>
                                            </p:txEl>
                                          </p:spTgt>
                                        </p:tgtEl>
                                        <p:attrNameLst>
                                          <p:attrName>style.visibility</p:attrName>
                                        </p:attrNameLst>
                                      </p:cBhvr>
                                      <p:to>
                                        <p:strVal val="visible"/>
                                      </p:to>
                                    </p:set>
                                    <p:anim calcmode="lin" valueType="num">
                                      <p:cBhvr additive="base">
                                        <p:cTn id="69" dur="500" fill="hold"/>
                                        <p:tgtEl>
                                          <p:spTgt spid="53">
                                            <p:txEl>
                                              <p:pRg st="0" end="0"/>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53">
                                            <p:txEl>
                                              <p:pRg st="0" end="0"/>
                                            </p:txEl>
                                          </p:spTgt>
                                        </p:tgtEl>
                                        <p:attrNameLst>
                                          <p:attrName>ppt_y</p:attrName>
                                        </p:attrNameLst>
                                      </p:cBhvr>
                                      <p:tavLst>
                                        <p:tav tm="0">
                                          <p:val>
                                            <p:strVal val="#ppt_y"/>
                                          </p:val>
                                        </p:tav>
                                        <p:tav tm="100000">
                                          <p:val>
                                            <p:strVal val="#ppt_y"/>
                                          </p:val>
                                        </p:tav>
                                      </p:tavLst>
                                    </p:anim>
                                  </p:childTnLst>
                                </p:cTn>
                              </p:par>
                            </p:childTnLst>
                          </p:cTn>
                        </p:par>
                        <p:par>
                          <p:cTn id="71" fill="hold">
                            <p:stCondLst>
                              <p:cond delay="3900"/>
                            </p:stCondLst>
                            <p:childTnLst>
                              <p:par>
                                <p:cTn id="72" presetID="22" presetClass="entr" presetSubtype="8" fill="hold" nodeType="after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wipe(left)">
                                      <p:cBhvr>
                                        <p:cTn id="74" dur="500"/>
                                        <p:tgtEl>
                                          <p:spTgt spid="54"/>
                                        </p:tgtEl>
                                      </p:cBhvr>
                                    </p:animEffect>
                                  </p:childTnLst>
                                </p:cTn>
                              </p:par>
                            </p:childTnLst>
                          </p:cTn>
                        </p:par>
                        <p:par>
                          <p:cTn id="75" fill="hold">
                            <p:stCondLst>
                              <p:cond delay="4400"/>
                            </p:stCondLst>
                            <p:childTnLst>
                              <p:par>
                                <p:cTn id="76" presetID="2" presetClass="entr" presetSubtype="2" decel="100000" fill="hold" grpId="0" nodeType="afterEffect">
                                  <p:stCondLst>
                                    <p:cond delay="0"/>
                                  </p:stCondLst>
                                  <p:childTnLst>
                                    <p:set>
                                      <p:cBhvr>
                                        <p:cTn id="77" dur="1" fill="hold">
                                          <p:stCondLst>
                                            <p:cond delay="0"/>
                                          </p:stCondLst>
                                        </p:cTn>
                                        <p:tgtEl>
                                          <p:spTgt spid="55">
                                            <p:txEl>
                                              <p:pRg st="0" end="0"/>
                                            </p:txEl>
                                          </p:spTgt>
                                        </p:tgtEl>
                                        <p:attrNameLst>
                                          <p:attrName>style.visibility</p:attrName>
                                        </p:attrNameLst>
                                      </p:cBhvr>
                                      <p:to>
                                        <p:strVal val="visible"/>
                                      </p:to>
                                    </p:set>
                                    <p:anim calcmode="lin" valueType="num">
                                      <p:cBhvr additive="base">
                                        <p:cTn id="78" dur="500" fill="hold"/>
                                        <p:tgtEl>
                                          <p:spTgt spid="55">
                                            <p:txEl>
                                              <p:pRg st="0" end="0"/>
                                            </p:txEl>
                                          </p:spTgt>
                                        </p:tgtEl>
                                        <p:attrNameLst>
                                          <p:attrName>ppt_x</p:attrName>
                                        </p:attrNameLst>
                                      </p:cBhvr>
                                      <p:tavLst>
                                        <p:tav tm="0">
                                          <p:val>
                                            <p:strVal val="1+#ppt_w/2"/>
                                          </p:val>
                                        </p:tav>
                                        <p:tav tm="100000">
                                          <p:val>
                                            <p:strVal val="#ppt_x"/>
                                          </p:val>
                                        </p:tav>
                                      </p:tavLst>
                                    </p:anim>
                                    <p:anim calcmode="lin" valueType="num">
                                      <p:cBhvr additive="base">
                                        <p:cTn id="79" dur="500" fill="hold"/>
                                        <p:tgtEl>
                                          <p:spTgt spid="55">
                                            <p:txEl>
                                              <p:pRg st="0" end="0"/>
                                            </p:txEl>
                                          </p:spTgt>
                                        </p:tgtEl>
                                        <p:attrNameLst>
                                          <p:attrName>ppt_y</p:attrName>
                                        </p:attrNameLst>
                                      </p:cBhvr>
                                      <p:tavLst>
                                        <p:tav tm="0">
                                          <p:val>
                                            <p:strVal val="#ppt_y"/>
                                          </p:val>
                                        </p:tav>
                                        <p:tav tm="100000">
                                          <p:val>
                                            <p:strVal val="#ppt_y"/>
                                          </p:val>
                                        </p:tav>
                                      </p:tavLst>
                                    </p:anim>
                                  </p:childTnLst>
                                </p:cTn>
                              </p:par>
                              <p:par>
                                <p:cTn id="80" presetID="2" presetClass="entr" presetSubtype="2" decel="100000" fill="hold" grpId="0" nodeType="withEffect">
                                  <p:stCondLst>
                                    <p:cond delay="250"/>
                                  </p:stCondLst>
                                  <p:childTnLst>
                                    <p:set>
                                      <p:cBhvr>
                                        <p:cTn id="81" dur="1" fill="hold">
                                          <p:stCondLst>
                                            <p:cond delay="0"/>
                                          </p:stCondLst>
                                        </p:cTn>
                                        <p:tgtEl>
                                          <p:spTgt spid="56">
                                            <p:txEl>
                                              <p:pRg st="0" end="0"/>
                                            </p:txEl>
                                          </p:spTgt>
                                        </p:tgtEl>
                                        <p:attrNameLst>
                                          <p:attrName>style.visibility</p:attrName>
                                        </p:attrNameLst>
                                      </p:cBhvr>
                                      <p:to>
                                        <p:strVal val="visible"/>
                                      </p:to>
                                    </p:set>
                                    <p:anim calcmode="lin" valueType="num">
                                      <p:cBhvr additive="base">
                                        <p:cTn id="82" dur="500" fill="hold"/>
                                        <p:tgtEl>
                                          <p:spTgt spid="56">
                                            <p:txEl>
                                              <p:pRg st="0" end="0"/>
                                            </p:txEl>
                                          </p:spTgt>
                                        </p:tgtEl>
                                        <p:attrNameLst>
                                          <p:attrName>ppt_x</p:attrName>
                                        </p:attrNameLst>
                                      </p:cBhvr>
                                      <p:tavLst>
                                        <p:tav tm="0">
                                          <p:val>
                                            <p:strVal val="1+#ppt_w/2"/>
                                          </p:val>
                                        </p:tav>
                                        <p:tav tm="100000">
                                          <p:val>
                                            <p:strVal val="#ppt_x"/>
                                          </p:val>
                                        </p:tav>
                                      </p:tavLst>
                                    </p:anim>
                                    <p:anim calcmode="lin" valueType="num">
                                      <p:cBhvr additive="base">
                                        <p:cTn id="83" dur="500" fill="hold"/>
                                        <p:tgtEl>
                                          <p:spTgt spid="56">
                                            <p:txEl>
                                              <p:pRg st="0" end="0"/>
                                            </p:txEl>
                                          </p:spTgt>
                                        </p:tgtEl>
                                        <p:attrNameLst>
                                          <p:attrName>ppt_y</p:attrName>
                                        </p:attrNameLst>
                                      </p:cBhvr>
                                      <p:tavLst>
                                        <p:tav tm="0">
                                          <p:val>
                                            <p:strVal val="#ppt_y"/>
                                          </p:val>
                                        </p:tav>
                                        <p:tav tm="100000">
                                          <p:val>
                                            <p:strVal val="#ppt_y"/>
                                          </p:val>
                                        </p:tav>
                                      </p:tavLst>
                                    </p:anim>
                                  </p:childTnLst>
                                </p:cTn>
                              </p:par>
                            </p:childTnLst>
                          </p:cTn>
                        </p:par>
                        <p:par>
                          <p:cTn id="84" fill="hold">
                            <p:stCondLst>
                              <p:cond delay="5150"/>
                            </p:stCondLst>
                            <p:childTnLst>
                              <p:par>
                                <p:cTn id="85" presetID="22" presetClass="entr" presetSubtype="2" fill="hold" nodeType="after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wipe(right)">
                                      <p:cBhvr>
                                        <p:cTn id="87" dur="500"/>
                                        <p:tgtEl>
                                          <p:spTgt spid="61"/>
                                        </p:tgtEl>
                                      </p:cBhvr>
                                    </p:animEffect>
                                  </p:childTnLst>
                                </p:cTn>
                              </p:par>
                            </p:childTnLst>
                          </p:cTn>
                        </p:par>
                        <p:par>
                          <p:cTn id="88" fill="hold">
                            <p:stCondLst>
                              <p:cond delay="5650"/>
                            </p:stCondLst>
                            <p:childTnLst>
                              <p:par>
                                <p:cTn id="89" presetID="2" presetClass="entr" presetSubtype="8" decel="100000" fill="hold" grpId="0" nodeType="afterEffect">
                                  <p:stCondLst>
                                    <p:cond delay="0"/>
                                  </p:stCondLst>
                                  <p:childTnLst>
                                    <p:set>
                                      <p:cBhvr>
                                        <p:cTn id="90" dur="1" fill="hold">
                                          <p:stCondLst>
                                            <p:cond delay="0"/>
                                          </p:stCondLst>
                                        </p:cTn>
                                        <p:tgtEl>
                                          <p:spTgt spid="62">
                                            <p:txEl>
                                              <p:pRg st="0" end="0"/>
                                            </p:txEl>
                                          </p:spTgt>
                                        </p:tgtEl>
                                        <p:attrNameLst>
                                          <p:attrName>style.visibility</p:attrName>
                                        </p:attrNameLst>
                                      </p:cBhvr>
                                      <p:to>
                                        <p:strVal val="visible"/>
                                      </p:to>
                                    </p:set>
                                    <p:anim calcmode="lin" valueType="num">
                                      <p:cBhvr additive="base">
                                        <p:cTn id="91" dur="500" fill="hold"/>
                                        <p:tgtEl>
                                          <p:spTgt spid="62">
                                            <p:txEl>
                                              <p:pRg st="0" end="0"/>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62">
                                            <p:txEl>
                                              <p:pRg st="0" end="0"/>
                                            </p:txEl>
                                          </p:spTgt>
                                        </p:tgtEl>
                                        <p:attrNameLst>
                                          <p:attrName>ppt_y</p:attrName>
                                        </p:attrNameLst>
                                      </p:cBhvr>
                                      <p:tavLst>
                                        <p:tav tm="0">
                                          <p:val>
                                            <p:strVal val="#ppt_y"/>
                                          </p:val>
                                        </p:tav>
                                        <p:tav tm="100000">
                                          <p:val>
                                            <p:strVal val="#ppt_y"/>
                                          </p:val>
                                        </p:tav>
                                      </p:tavLst>
                                    </p:anim>
                                  </p:childTnLst>
                                </p:cTn>
                              </p:par>
                              <p:par>
                                <p:cTn id="93" presetID="2" presetClass="entr" presetSubtype="8" decel="100000" fill="hold" grpId="0" nodeType="withEffect">
                                  <p:stCondLst>
                                    <p:cond delay="250"/>
                                  </p:stCondLst>
                                  <p:childTnLst>
                                    <p:set>
                                      <p:cBhvr>
                                        <p:cTn id="94" dur="1" fill="hold">
                                          <p:stCondLst>
                                            <p:cond delay="0"/>
                                          </p:stCondLst>
                                        </p:cTn>
                                        <p:tgtEl>
                                          <p:spTgt spid="63">
                                            <p:txEl>
                                              <p:pRg st="0" end="0"/>
                                            </p:txEl>
                                          </p:spTgt>
                                        </p:tgtEl>
                                        <p:attrNameLst>
                                          <p:attrName>style.visibility</p:attrName>
                                        </p:attrNameLst>
                                      </p:cBhvr>
                                      <p:to>
                                        <p:strVal val="visible"/>
                                      </p:to>
                                    </p:set>
                                    <p:anim calcmode="lin" valueType="num">
                                      <p:cBhvr additive="base">
                                        <p:cTn id="95" dur="500" fill="hold"/>
                                        <p:tgtEl>
                                          <p:spTgt spid="63">
                                            <p:txEl>
                                              <p:pRg st="0" end="0"/>
                                            </p:txEl>
                                          </p:spTgt>
                                        </p:tgtEl>
                                        <p:attrNameLst>
                                          <p:attrName>ppt_x</p:attrName>
                                        </p:attrNameLst>
                                      </p:cBhvr>
                                      <p:tavLst>
                                        <p:tav tm="0">
                                          <p:val>
                                            <p:strVal val="0-#ppt_w/2"/>
                                          </p:val>
                                        </p:tav>
                                        <p:tav tm="100000">
                                          <p:val>
                                            <p:strVal val="#ppt_x"/>
                                          </p:val>
                                        </p:tav>
                                      </p:tavLst>
                                    </p:anim>
                                    <p:anim calcmode="lin" valueType="num">
                                      <p:cBhvr additive="base">
                                        <p:cTn id="96" dur="500" fill="hold"/>
                                        <p:tgtEl>
                                          <p:spTgt spid="63">
                                            <p:txEl>
                                              <p:pRg st="0" end="0"/>
                                            </p:txEl>
                                          </p:spTgt>
                                        </p:tgtEl>
                                        <p:attrNameLst>
                                          <p:attrName>ppt_y</p:attrName>
                                        </p:attrNameLst>
                                      </p:cBhvr>
                                      <p:tavLst>
                                        <p:tav tm="0">
                                          <p:val>
                                            <p:strVal val="#ppt_y"/>
                                          </p:val>
                                        </p:tav>
                                        <p:tav tm="100000">
                                          <p:val>
                                            <p:strVal val="#ppt_y"/>
                                          </p:val>
                                        </p:tav>
                                      </p:tavLst>
                                    </p:anim>
                                  </p:childTnLst>
                                </p:cTn>
                              </p:par>
                            </p:childTnLst>
                          </p:cTn>
                        </p:par>
                        <p:par>
                          <p:cTn id="97" fill="hold">
                            <p:stCondLst>
                              <p:cond delay="6400"/>
                            </p:stCondLst>
                            <p:childTnLst>
                              <p:par>
                                <p:cTn id="98" presetID="22" presetClass="entr" presetSubtype="8" fill="hold" nodeType="afterEffect">
                                  <p:stCondLst>
                                    <p:cond delay="0"/>
                                  </p:stCondLst>
                                  <p:childTnLst>
                                    <p:set>
                                      <p:cBhvr>
                                        <p:cTn id="99" dur="1" fill="hold">
                                          <p:stCondLst>
                                            <p:cond delay="0"/>
                                          </p:stCondLst>
                                        </p:cTn>
                                        <p:tgtEl>
                                          <p:spTgt spid="64"/>
                                        </p:tgtEl>
                                        <p:attrNameLst>
                                          <p:attrName>style.visibility</p:attrName>
                                        </p:attrNameLst>
                                      </p:cBhvr>
                                      <p:to>
                                        <p:strVal val="visible"/>
                                      </p:to>
                                    </p:set>
                                    <p:animEffect transition="in" filter="wipe(left)">
                                      <p:cBhvr>
                                        <p:cTn id="100" dur="500"/>
                                        <p:tgtEl>
                                          <p:spTgt spid="64"/>
                                        </p:tgtEl>
                                      </p:cBhvr>
                                    </p:animEffect>
                                  </p:childTnLst>
                                </p:cTn>
                              </p:par>
                            </p:childTnLst>
                          </p:cTn>
                        </p:par>
                        <p:par>
                          <p:cTn id="101" fill="hold">
                            <p:stCondLst>
                              <p:cond delay="6900"/>
                            </p:stCondLst>
                            <p:childTnLst>
                              <p:par>
                                <p:cTn id="102" presetID="2" presetClass="entr" presetSubtype="2" decel="100000" fill="hold" grpId="0" nodeType="afterEffect">
                                  <p:stCondLst>
                                    <p:cond delay="0"/>
                                  </p:stCondLst>
                                  <p:childTnLst>
                                    <p:set>
                                      <p:cBhvr>
                                        <p:cTn id="103" dur="1" fill="hold">
                                          <p:stCondLst>
                                            <p:cond delay="0"/>
                                          </p:stCondLst>
                                        </p:cTn>
                                        <p:tgtEl>
                                          <p:spTgt spid="65">
                                            <p:txEl>
                                              <p:pRg st="0" end="0"/>
                                            </p:txEl>
                                          </p:spTgt>
                                        </p:tgtEl>
                                        <p:attrNameLst>
                                          <p:attrName>style.visibility</p:attrName>
                                        </p:attrNameLst>
                                      </p:cBhvr>
                                      <p:to>
                                        <p:strVal val="visible"/>
                                      </p:to>
                                    </p:set>
                                    <p:anim calcmode="lin" valueType="num">
                                      <p:cBhvr additive="base">
                                        <p:cTn id="104" dur="500" fill="hold"/>
                                        <p:tgtEl>
                                          <p:spTgt spid="65">
                                            <p:txEl>
                                              <p:pRg st="0" end="0"/>
                                            </p:txEl>
                                          </p:spTgt>
                                        </p:tgtEl>
                                        <p:attrNameLst>
                                          <p:attrName>ppt_x</p:attrName>
                                        </p:attrNameLst>
                                      </p:cBhvr>
                                      <p:tavLst>
                                        <p:tav tm="0">
                                          <p:val>
                                            <p:strVal val="1+#ppt_w/2"/>
                                          </p:val>
                                        </p:tav>
                                        <p:tav tm="100000">
                                          <p:val>
                                            <p:strVal val="#ppt_x"/>
                                          </p:val>
                                        </p:tav>
                                      </p:tavLst>
                                    </p:anim>
                                    <p:anim calcmode="lin" valueType="num">
                                      <p:cBhvr additive="base">
                                        <p:cTn id="105" dur="500" fill="hold"/>
                                        <p:tgtEl>
                                          <p:spTgt spid="65">
                                            <p:txEl>
                                              <p:pRg st="0" end="0"/>
                                            </p:txEl>
                                          </p:spTgt>
                                        </p:tgtEl>
                                        <p:attrNameLst>
                                          <p:attrName>ppt_y</p:attrName>
                                        </p:attrNameLst>
                                      </p:cBhvr>
                                      <p:tavLst>
                                        <p:tav tm="0">
                                          <p:val>
                                            <p:strVal val="#ppt_y"/>
                                          </p:val>
                                        </p:tav>
                                        <p:tav tm="100000">
                                          <p:val>
                                            <p:strVal val="#ppt_y"/>
                                          </p:val>
                                        </p:tav>
                                      </p:tavLst>
                                    </p:anim>
                                  </p:childTnLst>
                                </p:cTn>
                              </p:par>
                              <p:par>
                                <p:cTn id="106" presetID="2" presetClass="entr" presetSubtype="2" decel="100000" fill="hold" grpId="0" nodeType="withEffect">
                                  <p:stCondLst>
                                    <p:cond delay="250"/>
                                  </p:stCondLst>
                                  <p:childTnLst>
                                    <p:set>
                                      <p:cBhvr>
                                        <p:cTn id="107" dur="1" fill="hold">
                                          <p:stCondLst>
                                            <p:cond delay="0"/>
                                          </p:stCondLst>
                                        </p:cTn>
                                        <p:tgtEl>
                                          <p:spTgt spid="66">
                                            <p:txEl>
                                              <p:pRg st="0" end="0"/>
                                            </p:txEl>
                                          </p:spTgt>
                                        </p:tgtEl>
                                        <p:attrNameLst>
                                          <p:attrName>style.visibility</p:attrName>
                                        </p:attrNameLst>
                                      </p:cBhvr>
                                      <p:to>
                                        <p:strVal val="visible"/>
                                      </p:to>
                                    </p:set>
                                    <p:anim calcmode="lin" valueType="num">
                                      <p:cBhvr additive="base">
                                        <p:cTn id="108" dur="500" fill="hold"/>
                                        <p:tgtEl>
                                          <p:spTgt spid="66">
                                            <p:txEl>
                                              <p:pRg st="0" end="0"/>
                                            </p:txEl>
                                          </p:spTgt>
                                        </p:tgtEl>
                                        <p:attrNameLst>
                                          <p:attrName>ppt_x</p:attrName>
                                        </p:attrNameLst>
                                      </p:cBhvr>
                                      <p:tavLst>
                                        <p:tav tm="0">
                                          <p:val>
                                            <p:strVal val="1+#ppt_w/2"/>
                                          </p:val>
                                        </p:tav>
                                        <p:tav tm="100000">
                                          <p:val>
                                            <p:strVal val="#ppt_x"/>
                                          </p:val>
                                        </p:tav>
                                      </p:tavLst>
                                    </p:anim>
                                    <p:anim calcmode="lin" valueType="num">
                                      <p:cBhvr additive="base">
                                        <p:cTn id="109" dur="500" fill="hold"/>
                                        <p:tgtEl>
                                          <p:spTgt spid="6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9" grpId="0" animBg="1"/>
      <p:bldP spid="27" grpId="0" animBg="1"/>
      <p:bldP spid="28" grpId="0" animBg="1"/>
      <p:bldP spid="29" grpId="0" animBg="1"/>
      <p:bldP spid="34" grpId="0" build="p">
        <p:tmplLst>
          <p:tmpl lvl="1">
            <p:tnLst>
              <p:par>
                <p:cTn presetID="2" presetClass="entr" presetSubtype="1" decel="100000" fill="hold" nodeType="withEffect">
                  <p:stCondLst>
                    <p:cond delay="1250"/>
                  </p:stCondLst>
                  <p:iterate type="lt">
                    <p:tmPct val="10000"/>
                  </p:iterate>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0-#ppt_h/2"/>
                          </p:val>
                        </p:tav>
                        <p:tav tm="100000">
                          <p:val>
                            <p:strVal val="#ppt_y"/>
                          </p:val>
                        </p:tav>
                      </p:tavLst>
                    </p:anim>
                  </p:childTnLst>
                </p:cTn>
              </p:par>
            </p:tnLst>
          </p:tmpl>
        </p:tmplLst>
      </p:bldP>
      <p:bldP spid="45" grpId="0" build="p">
        <p:tmplLst>
          <p:tmpl lvl="1">
            <p:tnLst>
              <p:par>
                <p:cTn presetID="2" presetClass="entr" presetSubtype="6"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1+#ppt_w/2"/>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build="p">
        <p:tmplLst>
          <p:tmpl lvl="1">
            <p:tnLst>
              <p:par>
                <p:cTn presetID="2" presetClass="entr" presetSubtype="12" decel="100000" fill="hold" nodeType="withEffect">
                  <p:stCondLst>
                    <p:cond delay="25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0-#ppt_w/2"/>
                          </p:val>
                        </p:tav>
                        <p:tav tm="100000">
                          <p:val>
                            <p:strVal val="#ppt_x"/>
                          </p:val>
                        </p:tav>
                      </p:tavLst>
                    </p:anim>
                    <p:anim calcmode="lin" valueType="num">
                      <p:cBhvr additive="base">
                        <p:cTn dur="500" fill="hold"/>
                        <p:tgtEl>
                          <p:spTgt spid="46"/>
                        </p:tgtEl>
                        <p:attrNameLst>
                          <p:attrName>ppt_y</p:attrName>
                        </p:attrNameLst>
                      </p:cBhvr>
                      <p:tavLst>
                        <p:tav tm="0">
                          <p:val>
                            <p:strVal val="1+#ppt_h/2"/>
                          </p:val>
                        </p:tav>
                        <p:tav tm="100000">
                          <p:val>
                            <p:strVal val="#ppt_y"/>
                          </p:val>
                        </p:tav>
                      </p:tavLst>
                    </p:anim>
                  </p:childTnLst>
                </p:cTn>
              </p:par>
            </p:tnLst>
          </p:tmpl>
        </p:tmplLst>
      </p:bldP>
      <p:bldP spid="47" grpId="0" build="p">
        <p:tmplLst>
          <p:tmpl lvl="1">
            <p:tnLst>
              <p:par>
                <p:cTn presetID="2" presetClass="entr" presetSubtype="3" decel="100000" fill="hold" nodeType="withEffect">
                  <p:stCondLst>
                    <p:cond delay="50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0-#ppt_h/2"/>
                          </p:val>
                        </p:tav>
                        <p:tav tm="100000">
                          <p:val>
                            <p:strVal val="#ppt_y"/>
                          </p:val>
                        </p:tav>
                      </p:tavLst>
                    </p:anim>
                  </p:childTnLst>
                </p:cTn>
              </p:par>
            </p:tnLst>
          </p:tmpl>
        </p:tmplLst>
      </p:bldP>
      <p:bldP spid="51" grpId="0" build="p">
        <p:tmplLst>
          <p:tmpl lvl="1">
            <p:tnLst>
              <p:par>
                <p:cTn presetID="2" presetClass="entr" presetSubtype="9" decel="100000" fill="hold" nodeType="withEffect">
                  <p:stCondLst>
                    <p:cond delay="75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0-#ppt_w/2"/>
                          </p:val>
                        </p:tav>
                        <p:tav tm="100000">
                          <p:val>
                            <p:strVal val="#ppt_x"/>
                          </p:val>
                        </p:tav>
                      </p:tavLst>
                    </p:anim>
                    <p:anim calcmode="lin" valueType="num">
                      <p:cBhvr additive="base">
                        <p:cTn dur="500" fill="hold"/>
                        <p:tgtEl>
                          <p:spTgt spid="51"/>
                        </p:tgtEl>
                        <p:attrNameLst>
                          <p:attrName>ppt_y</p:attrName>
                        </p:attrNameLst>
                      </p:cBhvr>
                      <p:tavLst>
                        <p:tav tm="0">
                          <p:val>
                            <p:strVal val="0-#ppt_h/2"/>
                          </p:val>
                        </p:tav>
                        <p:tav tm="100000">
                          <p:val>
                            <p:strVal val="#ppt_y"/>
                          </p:val>
                        </p:tav>
                      </p:tavLst>
                    </p:anim>
                  </p:childTnLst>
                </p:cTn>
              </p:par>
            </p:tnLst>
          </p:tmpl>
        </p:tmplLst>
      </p:bldP>
      <p:bldP spid="52" grpId="0" build="p">
        <p:tmplLst>
          <p:tmpl lvl="1">
            <p:tnLst>
              <p:par>
                <p:cTn presetID="2" presetClass="entr" presetSubtype="8" decel="10000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0-#ppt_w/2"/>
                          </p:val>
                        </p:tav>
                        <p:tav tm="100000">
                          <p:val>
                            <p:strVal val="#ppt_x"/>
                          </p:val>
                        </p:tav>
                      </p:tavLst>
                    </p:anim>
                    <p:anim calcmode="lin" valueType="num">
                      <p:cBhvr additive="base">
                        <p:cTn dur="500" fill="hold"/>
                        <p:tgtEl>
                          <p:spTgt spid="52"/>
                        </p:tgtEl>
                        <p:attrNameLst>
                          <p:attrName>ppt_y</p:attrName>
                        </p:attrNameLst>
                      </p:cBhvr>
                      <p:tavLst>
                        <p:tav tm="0">
                          <p:val>
                            <p:strVal val="#ppt_y"/>
                          </p:val>
                        </p:tav>
                        <p:tav tm="100000">
                          <p:val>
                            <p:strVal val="#ppt_y"/>
                          </p:val>
                        </p:tav>
                      </p:tavLst>
                    </p:anim>
                  </p:childTnLst>
                </p:cTn>
              </p:par>
            </p:tnLst>
          </p:tmpl>
        </p:tmplLst>
      </p:bldP>
      <p:bldP spid="53" grpId="0" build="p">
        <p:tmplLst>
          <p:tmpl lvl="1">
            <p:tnLst>
              <p:par>
                <p:cTn presetID="2" presetClass="entr" presetSubtype="8" decel="10000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500" fill="hold"/>
                        <p:tgtEl>
                          <p:spTgt spid="53"/>
                        </p:tgtEl>
                        <p:attrNameLst>
                          <p:attrName>ppt_x</p:attrName>
                        </p:attrNameLst>
                      </p:cBhvr>
                      <p:tavLst>
                        <p:tav tm="0">
                          <p:val>
                            <p:strVal val="0-#ppt_w/2"/>
                          </p:val>
                        </p:tav>
                        <p:tav tm="100000">
                          <p:val>
                            <p:strVal val="#ppt_x"/>
                          </p:val>
                        </p:tav>
                      </p:tavLst>
                    </p:anim>
                    <p:anim calcmode="lin" valueType="num">
                      <p:cBhvr additive="base">
                        <p:cTn dur="500" fill="hold"/>
                        <p:tgtEl>
                          <p:spTgt spid="53"/>
                        </p:tgtEl>
                        <p:attrNameLst>
                          <p:attrName>ppt_y</p:attrName>
                        </p:attrNameLst>
                      </p:cBhvr>
                      <p:tavLst>
                        <p:tav tm="0">
                          <p:val>
                            <p:strVal val="#ppt_y"/>
                          </p:val>
                        </p:tav>
                        <p:tav tm="100000">
                          <p:val>
                            <p:strVal val="#ppt_y"/>
                          </p:val>
                        </p:tav>
                      </p:tavLst>
                    </p:anim>
                  </p:childTnLst>
                </p:cTn>
              </p:par>
            </p:tnLst>
          </p:tmpl>
        </p:tmplLst>
      </p:bldP>
      <p:bldP spid="55" grpId="0" build="p">
        <p:tmplLst>
          <p:tmpl lvl="1">
            <p:tnLst>
              <p:par>
                <p:cTn presetID="2" presetClass="entr" presetSubtype="2" decel="100000"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1+#ppt_w/2"/>
                          </p:val>
                        </p:tav>
                        <p:tav tm="100000">
                          <p:val>
                            <p:strVal val="#ppt_x"/>
                          </p:val>
                        </p:tav>
                      </p:tavLst>
                    </p:anim>
                    <p:anim calcmode="lin" valueType="num">
                      <p:cBhvr additive="base">
                        <p:cTn dur="500" fill="hold"/>
                        <p:tgtEl>
                          <p:spTgt spid="55"/>
                        </p:tgtEl>
                        <p:attrNameLst>
                          <p:attrName>ppt_y</p:attrName>
                        </p:attrNameLst>
                      </p:cBhvr>
                      <p:tavLst>
                        <p:tav tm="0">
                          <p:val>
                            <p:strVal val="#ppt_y"/>
                          </p:val>
                        </p:tav>
                        <p:tav tm="100000">
                          <p:val>
                            <p:strVal val="#ppt_y"/>
                          </p:val>
                        </p:tav>
                      </p:tavLst>
                    </p:anim>
                  </p:childTnLst>
                </p:cTn>
              </p:par>
            </p:tnLst>
          </p:tmpl>
        </p:tmplLst>
      </p:bldP>
      <p:bldP spid="56" grpId="0" build="p">
        <p:tmplLst>
          <p:tmpl lvl="1">
            <p:tnLst>
              <p:par>
                <p:cTn presetID="2" presetClass="entr" presetSubtype="2" decel="100000" fill="hold" nodeType="withEffect">
                  <p:stCondLst>
                    <p:cond delay="25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1+#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P spid="62" grpId="0" build="p">
        <p:tmplLst>
          <p:tmpl lvl="1">
            <p:tnLst>
              <p:par>
                <p:cTn presetID="2" presetClass="entr" presetSubtype="8" decel="10000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0-#ppt_w/2"/>
                          </p:val>
                        </p:tav>
                        <p:tav tm="100000">
                          <p:val>
                            <p:strVal val="#ppt_x"/>
                          </p:val>
                        </p:tav>
                      </p:tavLst>
                    </p:anim>
                    <p:anim calcmode="lin" valueType="num">
                      <p:cBhvr additive="base">
                        <p:cTn dur="500" fill="hold"/>
                        <p:tgtEl>
                          <p:spTgt spid="62"/>
                        </p:tgtEl>
                        <p:attrNameLst>
                          <p:attrName>ppt_y</p:attrName>
                        </p:attrNameLst>
                      </p:cBhvr>
                      <p:tavLst>
                        <p:tav tm="0">
                          <p:val>
                            <p:strVal val="#ppt_y"/>
                          </p:val>
                        </p:tav>
                        <p:tav tm="100000">
                          <p:val>
                            <p:strVal val="#ppt_y"/>
                          </p:val>
                        </p:tav>
                      </p:tavLst>
                    </p:anim>
                  </p:childTnLst>
                </p:cTn>
              </p:par>
            </p:tnLst>
          </p:tmpl>
        </p:tmplLst>
      </p:bldP>
      <p:bldP spid="63" grpId="0" build="p">
        <p:tmplLst>
          <p:tmpl lvl="1">
            <p:tnLst>
              <p:par>
                <p:cTn presetID="2" presetClass="entr" presetSubtype="8" decel="100000" fill="hold" nodeType="withEffect">
                  <p:stCondLst>
                    <p:cond delay="25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0-#ppt_w/2"/>
                          </p:val>
                        </p:tav>
                        <p:tav tm="100000">
                          <p:val>
                            <p:strVal val="#ppt_x"/>
                          </p:val>
                        </p:tav>
                      </p:tavLst>
                    </p:anim>
                    <p:anim calcmode="lin" valueType="num">
                      <p:cBhvr additive="base">
                        <p:cTn dur="500" fill="hold"/>
                        <p:tgtEl>
                          <p:spTgt spid="63"/>
                        </p:tgtEl>
                        <p:attrNameLst>
                          <p:attrName>ppt_y</p:attrName>
                        </p:attrNameLst>
                      </p:cBhvr>
                      <p:tavLst>
                        <p:tav tm="0">
                          <p:val>
                            <p:strVal val="#ppt_y"/>
                          </p:val>
                        </p:tav>
                        <p:tav tm="100000">
                          <p:val>
                            <p:strVal val="#ppt_y"/>
                          </p:val>
                        </p:tav>
                      </p:tavLst>
                    </p:anim>
                  </p:childTnLst>
                </p:cTn>
              </p:par>
            </p:tnLst>
          </p:tmpl>
        </p:tmplLst>
      </p:bldP>
      <p:bldP spid="65" grpId="0" build="p">
        <p:tmplLst>
          <p:tmpl lvl="1">
            <p:tnLst>
              <p:par>
                <p:cTn presetID="2" presetClass="entr" presetSubtype="2" decel="100000" fill="hold" nodeType="afterEffect">
                  <p:stCondLst>
                    <p:cond delay="0"/>
                  </p:stCondLst>
                  <p:childTnLst>
                    <p:set>
                      <p:cBhvr>
                        <p:cTn dur="1" fill="hold">
                          <p:stCondLst>
                            <p:cond delay="0"/>
                          </p:stCondLst>
                        </p:cTn>
                        <p:tgtEl>
                          <p:spTgt spid="65"/>
                        </p:tgtEl>
                        <p:attrNameLst>
                          <p:attrName>style.visibility</p:attrName>
                        </p:attrNameLst>
                      </p:cBhvr>
                      <p:to>
                        <p:strVal val="visible"/>
                      </p:to>
                    </p:set>
                    <p:anim calcmode="lin" valueType="num">
                      <p:cBhvr additive="base">
                        <p:cTn dur="500" fill="hold"/>
                        <p:tgtEl>
                          <p:spTgt spid="65"/>
                        </p:tgtEl>
                        <p:attrNameLst>
                          <p:attrName>ppt_x</p:attrName>
                        </p:attrNameLst>
                      </p:cBhvr>
                      <p:tavLst>
                        <p:tav tm="0">
                          <p:val>
                            <p:strVal val="1+#ppt_w/2"/>
                          </p:val>
                        </p:tav>
                        <p:tav tm="100000">
                          <p:val>
                            <p:strVal val="#ppt_x"/>
                          </p:val>
                        </p:tav>
                      </p:tavLst>
                    </p:anim>
                    <p:anim calcmode="lin" valueType="num">
                      <p:cBhvr additive="base">
                        <p:cTn dur="500" fill="hold"/>
                        <p:tgtEl>
                          <p:spTgt spid="65"/>
                        </p:tgtEl>
                        <p:attrNameLst>
                          <p:attrName>ppt_y</p:attrName>
                        </p:attrNameLst>
                      </p:cBhvr>
                      <p:tavLst>
                        <p:tav tm="0">
                          <p:val>
                            <p:strVal val="#ppt_y"/>
                          </p:val>
                        </p:tav>
                        <p:tav tm="100000">
                          <p:val>
                            <p:strVal val="#ppt_y"/>
                          </p:val>
                        </p:tav>
                      </p:tavLst>
                    </p:anim>
                  </p:childTnLst>
                </p:cTn>
              </p:par>
            </p:tnLst>
          </p:tmpl>
        </p:tmplLst>
      </p:bldP>
      <p:bldP spid="66" grpId="0" build="p">
        <p:tmplLst>
          <p:tmpl lvl="1">
            <p:tnLst>
              <p:par>
                <p:cTn presetID="2" presetClass="entr" presetSubtype="2" decel="100000" fill="hold" nodeType="withEffect">
                  <p:stCondLst>
                    <p:cond delay="25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500" fill="hold"/>
                        <p:tgtEl>
                          <p:spTgt spid="66"/>
                        </p:tgtEl>
                        <p:attrNameLst>
                          <p:attrName>ppt_x</p:attrName>
                        </p:attrNameLst>
                      </p:cBhvr>
                      <p:tavLst>
                        <p:tav tm="0">
                          <p:val>
                            <p:strVal val="1+#ppt_w/2"/>
                          </p:val>
                        </p:tav>
                        <p:tav tm="100000">
                          <p:val>
                            <p:strVal val="#ppt_x"/>
                          </p:val>
                        </p:tav>
                      </p:tavLst>
                    </p:anim>
                    <p:anim calcmode="lin" valueType="num">
                      <p:cBhvr additive="base">
                        <p:cTn dur="500" fill="hold"/>
                        <p:tgtEl>
                          <p:spTgt spid="6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1182" y="1940835"/>
            <a:ext cx="5365061" cy="4023447"/>
          </a:xfrm>
          <a:prstGeom prst="rect">
            <a:avLst/>
          </a:prstGeom>
        </p:spPr>
      </p:pic>
      <p:sp>
        <p:nvSpPr>
          <p:cNvPr id="11" name="直角三角形 10"/>
          <p:cNvSpPr/>
          <p:nvPr userDrawn="1"/>
        </p:nvSpPr>
        <p:spPr>
          <a:xfrm rot="10800000">
            <a:off x="798768" y="2938928"/>
            <a:ext cx="280540" cy="374021"/>
          </a:xfrm>
          <a:prstGeom prst="rtTriangle">
            <a:avLst/>
          </a:prstGeom>
          <a:solidFill>
            <a:srgbClr val="02B8AD">
              <a:alpha val="40000"/>
            </a:srgb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9" name="テキスト プレースホルダー 22"/>
          <p:cNvSpPr>
            <a:spLocks noGrp="1"/>
          </p:cNvSpPr>
          <p:nvPr>
            <p:ph type="body" sz="quarter" idx="15" hasCustomPrompt="1"/>
          </p:nvPr>
        </p:nvSpPr>
        <p:spPr>
          <a:xfrm>
            <a:off x="647223" y="2276872"/>
            <a:ext cx="576114" cy="720080"/>
          </a:xfrm>
        </p:spPr>
        <p:txBody>
          <a:bodyPr anchor="ctr">
            <a:normAutofit/>
          </a:bodyPr>
          <a:lstStyle>
            <a:lvl1pPr algn="ctr">
              <a:defRPr sz="2250">
                <a:solidFill>
                  <a:srgbClr val="525252"/>
                </a:solidFill>
                <a:latin typeface="+mj-lt"/>
              </a:defRPr>
            </a:lvl1pPr>
          </a:lstStyle>
          <a:p>
            <a:pPr lvl="0"/>
            <a:r>
              <a:rPr lang="en-US" dirty="0"/>
              <a:t>00</a:t>
            </a:r>
          </a:p>
        </p:txBody>
      </p:sp>
      <p:sp>
        <p:nvSpPr>
          <p:cNvPr id="34" name="直角三角形 33"/>
          <p:cNvSpPr/>
          <p:nvPr userDrawn="1"/>
        </p:nvSpPr>
        <p:spPr>
          <a:xfrm rot="10800000">
            <a:off x="1475388" y="4341104"/>
            <a:ext cx="280540" cy="374021"/>
          </a:xfrm>
          <a:prstGeom prst="rtTriangle">
            <a:avLst/>
          </a:prstGeom>
          <a:solidFill>
            <a:schemeClr val="accent1">
              <a:alpha val="4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5" name="テキスト プレースホルダー 22"/>
          <p:cNvSpPr>
            <a:spLocks noGrp="1"/>
          </p:cNvSpPr>
          <p:nvPr>
            <p:ph type="body" sz="quarter" idx="16" hasCustomPrompt="1"/>
          </p:nvPr>
        </p:nvSpPr>
        <p:spPr>
          <a:xfrm>
            <a:off x="1323842" y="3679048"/>
            <a:ext cx="576114" cy="720080"/>
          </a:xfrm>
        </p:spPr>
        <p:txBody>
          <a:bodyPr anchor="ctr">
            <a:normAutofit/>
          </a:bodyPr>
          <a:lstStyle>
            <a:lvl1pPr algn="ctr">
              <a:defRPr sz="2250">
                <a:solidFill>
                  <a:srgbClr val="525252"/>
                </a:solidFill>
                <a:latin typeface="+mj-lt"/>
              </a:defRPr>
            </a:lvl1pPr>
          </a:lstStyle>
          <a:p>
            <a:pPr lvl="0"/>
            <a:r>
              <a:rPr lang="en-US" dirty="0"/>
              <a:t>00</a:t>
            </a:r>
          </a:p>
        </p:txBody>
      </p:sp>
      <p:sp>
        <p:nvSpPr>
          <p:cNvPr id="46" name="直角三角形 45"/>
          <p:cNvSpPr/>
          <p:nvPr userDrawn="1"/>
        </p:nvSpPr>
        <p:spPr>
          <a:xfrm rot="10800000">
            <a:off x="2735637" y="2722205"/>
            <a:ext cx="280540" cy="374021"/>
          </a:xfrm>
          <a:prstGeom prst="rtTriangle">
            <a:avLst/>
          </a:prstGeom>
          <a:solidFill>
            <a:schemeClr val="accent1">
              <a:alpha val="4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7" name="テキスト プレースホルダー 22"/>
          <p:cNvSpPr>
            <a:spLocks noGrp="1"/>
          </p:cNvSpPr>
          <p:nvPr>
            <p:ph type="body" sz="quarter" idx="17" hasCustomPrompt="1"/>
          </p:nvPr>
        </p:nvSpPr>
        <p:spPr>
          <a:xfrm>
            <a:off x="2584091" y="2060149"/>
            <a:ext cx="576114" cy="720080"/>
          </a:xfrm>
        </p:spPr>
        <p:txBody>
          <a:bodyPr anchor="ctr">
            <a:normAutofit/>
          </a:bodyPr>
          <a:lstStyle>
            <a:lvl1pPr algn="ctr">
              <a:defRPr sz="2250">
                <a:solidFill>
                  <a:srgbClr val="525252"/>
                </a:solidFill>
                <a:latin typeface="+mj-lt"/>
              </a:defRPr>
            </a:lvl1pPr>
          </a:lstStyle>
          <a:p>
            <a:pPr lvl="0"/>
            <a:r>
              <a:rPr lang="en-US" dirty="0"/>
              <a:t>00</a:t>
            </a:r>
          </a:p>
        </p:txBody>
      </p:sp>
      <p:sp>
        <p:nvSpPr>
          <p:cNvPr id="51" name="直角三角形 50"/>
          <p:cNvSpPr/>
          <p:nvPr userDrawn="1"/>
        </p:nvSpPr>
        <p:spPr>
          <a:xfrm rot="10800000">
            <a:off x="2833172" y="3992125"/>
            <a:ext cx="280540" cy="374021"/>
          </a:xfrm>
          <a:prstGeom prst="rtTriangle">
            <a:avLst/>
          </a:prstGeom>
          <a:solidFill>
            <a:srgbClr val="02B8AD">
              <a:alpha val="40000"/>
            </a:srgb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2" name="テキスト プレースホルダー 22"/>
          <p:cNvSpPr>
            <a:spLocks noGrp="1"/>
          </p:cNvSpPr>
          <p:nvPr>
            <p:ph type="body" sz="quarter" idx="18" hasCustomPrompt="1"/>
          </p:nvPr>
        </p:nvSpPr>
        <p:spPr>
          <a:xfrm>
            <a:off x="2681626" y="3330069"/>
            <a:ext cx="576114" cy="720080"/>
          </a:xfrm>
        </p:spPr>
        <p:txBody>
          <a:bodyPr anchor="ctr">
            <a:normAutofit/>
          </a:bodyPr>
          <a:lstStyle>
            <a:lvl1pPr algn="ctr">
              <a:defRPr sz="2250">
                <a:solidFill>
                  <a:srgbClr val="525252"/>
                </a:solidFill>
                <a:latin typeface="+mj-lt"/>
              </a:defRPr>
            </a:lvl1pPr>
          </a:lstStyle>
          <a:p>
            <a:pPr lvl="0"/>
            <a:r>
              <a:rPr lang="en-US" dirty="0"/>
              <a:t>00</a:t>
            </a:r>
          </a:p>
        </p:txBody>
      </p:sp>
      <p:sp>
        <p:nvSpPr>
          <p:cNvPr id="53" name="直角三角形 52"/>
          <p:cNvSpPr/>
          <p:nvPr userDrawn="1"/>
        </p:nvSpPr>
        <p:spPr>
          <a:xfrm rot="10800000">
            <a:off x="4069737" y="2967942"/>
            <a:ext cx="280540" cy="374021"/>
          </a:xfrm>
          <a:prstGeom prst="rtTriangle">
            <a:avLst/>
          </a:prstGeom>
          <a:solidFill>
            <a:srgbClr val="02B8AD">
              <a:alpha val="40000"/>
            </a:srgb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4" name="テキスト プレースホルダー 22"/>
          <p:cNvSpPr>
            <a:spLocks noGrp="1"/>
          </p:cNvSpPr>
          <p:nvPr>
            <p:ph type="body" sz="quarter" idx="19" hasCustomPrompt="1"/>
          </p:nvPr>
        </p:nvSpPr>
        <p:spPr>
          <a:xfrm>
            <a:off x="3918191" y="2305886"/>
            <a:ext cx="576114" cy="720080"/>
          </a:xfrm>
        </p:spPr>
        <p:txBody>
          <a:bodyPr anchor="ctr">
            <a:normAutofit/>
          </a:bodyPr>
          <a:lstStyle>
            <a:lvl1pPr algn="ctr">
              <a:defRPr sz="2250">
                <a:solidFill>
                  <a:srgbClr val="525252"/>
                </a:solidFill>
                <a:latin typeface="+mj-lt"/>
              </a:defRPr>
            </a:lvl1pPr>
          </a:lstStyle>
          <a:p>
            <a:pPr lvl="0"/>
            <a:r>
              <a:rPr lang="en-US" dirty="0"/>
              <a:t>00</a:t>
            </a:r>
          </a:p>
        </p:txBody>
      </p:sp>
      <p:sp>
        <p:nvSpPr>
          <p:cNvPr id="55" name="直角三角形 54"/>
          <p:cNvSpPr/>
          <p:nvPr userDrawn="1"/>
        </p:nvSpPr>
        <p:spPr>
          <a:xfrm rot="10800000">
            <a:off x="4736358" y="4686910"/>
            <a:ext cx="280540" cy="374021"/>
          </a:xfrm>
          <a:prstGeom prst="rtTriangle">
            <a:avLst/>
          </a:prstGeom>
          <a:solidFill>
            <a:schemeClr val="accent1">
              <a:alpha val="4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6" name="テキスト プレースホルダー 22"/>
          <p:cNvSpPr>
            <a:spLocks noGrp="1"/>
          </p:cNvSpPr>
          <p:nvPr>
            <p:ph type="body" sz="quarter" idx="20" hasCustomPrompt="1"/>
          </p:nvPr>
        </p:nvSpPr>
        <p:spPr>
          <a:xfrm>
            <a:off x="4584813" y="4024855"/>
            <a:ext cx="576114" cy="720080"/>
          </a:xfrm>
        </p:spPr>
        <p:txBody>
          <a:bodyPr anchor="ctr">
            <a:normAutofit/>
          </a:bodyPr>
          <a:lstStyle>
            <a:lvl1pPr algn="ctr">
              <a:defRPr sz="2250">
                <a:solidFill>
                  <a:srgbClr val="525252"/>
                </a:solidFill>
                <a:latin typeface="+mj-lt"/>
              </a:defRPr>
            </a:lvl1pPr>
          </a:lstStyle>
          <a:p>
            <a:pPr lvl="0"/>
            <a:r>
              <a:rPr lang="en-US" dirty="0"/>
              <a:t>00</a:t>
            </a:r>
          </a:p>
        </p:txBody>
      </p:sp>
      <p:pic>
        <p:nvPicPr>
          <p:cNvPr id="57" name="図 5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36172" y="2804933"/>
            <a:ext cx="3312655" cy="315995"/>
          </a:xfrm>
          <a:prstGeom prst="rect">
            <a:avLst/>
          </a:prstGeom>
        </p:spPr>
      </p:pic>
      <p:sp>
        <p:nvSpPr>
          <p:cNvPr id="58" name="テキスト プレースホルダー 5"/>
          <p:cNvSpPr>
            <a:spLocks noGrp="1"/>
          </p:cNvSpPr>
          <p:nvPr>
            <p:ph type="body" sz="quarter" idx="14" hasCustomPrompt="1"/>
          </p:nvPr>
        </p:nvSpPr>
        <p:spPr>
          <a:xfrm>
            <a:off x="5507789" y="3199265"/>
            <a:ext cx="3349060" cy="2101945"/>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9" name="テキスト プレースホルダー 22"/>
          <p:cNvSpPr>
            <a:spLocks noGrp="1"/>
          </p:cNvSpPr>
          <p:nvPr>
            <p:ph type="body" sz="quarter" idx="13" hasCustomPrompt="1"/>
          </p:nvPr>
        </p:nvSpPr>
        <p:spPr>
          <a:xfrm>
            <a:off x="5507789" y="2468893"/>
            <a:ext cx="3320435" cy="720080"/>
          </a:xfrm>
        </p:spPr>
        <p:txBody>
          <a:bodyPr anchor="ctr">
            <a:normAutofit/>
          </a:bodyPr>
          <a:lstStyle>
            <a:lvl1pPr algn="l">
              <a:defRPr sz="2250">
                <a:solidFill>
                  <a:srgbClr val="525252"/>
                </a:solidFill>
                <a:latin typeface="+mj-lt"/>
              </a:defRPr>
            </a:lvl1pPr>
          </a:lstStyle>
          <a:p>
            <a:pPr lvl="0"/>
            <a:r>
              <a:rPr lang="en-US" dirty="0"/>
              <a:t>Text Here</a:t>
            </a:r>
          </a:p>
        </p:txBody>
      </p:sp>
    </p:spTree>
    <p:extLst>
      <p:ext uri="{BB962C8B-B14F-4D97-AF65-F5344CB8AC3E}">
        <p14:creationId xmlns:p14="http://schemas.microsoft.com/office/powerpoint/2010/main" val="266399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6" presetClass="entr" presetSubtype="32"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out)">
                                      <p:cBhvr>
                                        <p:cTn id="24" dur="500"/>
                                        <p:tgtEl>
                                          <p:spTgt spid="9"/>
                                        </p:tgtEl>
                                      </p:cBhvr>
                                    </p:animEffect>
                                  </p:childTnLst>
                                </p:cTn>
                              </p:par>
                            </p:childTnLst>
                          </p:cTn>
                        </p:par>
                        <p:par>
                          <p:cTn id="25" fill="hold">
                            <p:stCondLst>
                              <p:cond delay="1250"/>
                            </p:stCondLst>
                            <p:childTnLst>
                              <p:par>
                                <p:cTn id="26" presetID="2" presetClass="entr" presetSubtype="1" decel="10000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29">
                                            <p:txEl>
                                              <p:pRg st="0" end="0"/>
                                            </p:txEl>
                                          </p:spTgt>
                                        </p:tgtEl>
                                        <p:attrNameLst>
                                          <p:attrName>style.visibility</p:attrName>
                                        </p:attrNameLst>
                                      </p:cBhvr>
                                      <p:to>
                                        <p:strVal val="visible"/>
                                      </p:to>
                                    </p:set>
                                    <p:anim calcmode="lin" valueType="num">
                                      <p:cBhvr additive="base">
                                        <p:cTn id="32"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9">
                                            <p:txEl>
                                              <p:pRg st="0" end="0"/>
                                            </p:txEl>
                                          </p:spTgt>
                                        </p:tgtEl>
                                        <p:attrNameLst>
                                          <p:attrName>ppt_y</p:attrName>
                                        </p:attrNameLst>
                                      </p:cBhvr>
                                      <p:tavLst>
                                        <p:tav tm="0">
                                          <p:val>
                                            <p:strVal val="0-#ppt_h/2"/>
                                          </p:val>
                                        </p:tav>
                                        <p:tav tm="100000">
                                          <p:val>
                                            <p:strVal val="#ppt_y"/>
                                          </p:val>
                                        </p:tav>
                                      </p:tavLst>
                                    </p:anim>
                                  </p:childTnLst>
                                </p:cTn>
                              </p:par>
                            </p:childTnLst>
                          </p:cTn>
                        </p:par>
                        <p:par>
                          <p:cTn id="34" fill="hold">
                            <p:stCondLst>
                              <p:cond delay="1750"/>
                            </p:stCondLst>
                            <p:childTnLst>
                              <p:par>
                                <p:cTn id="35" presetID="2" presetClass="entr" presetSubtype="1" decel="100000"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0-#ppt_h/2"/>
                                          </p:val>
                                        </p:tav>
                                        <p:tav tm="100000">
                                          <p:val>
                                            <p:strVal val="#ppt_y"/>
                                          </p:val>
                                        </p:tav>
                                      </p:tavLst>
                                    </p:anim>
                                  </p:childTnLst>
                                </p:cTn>
                              </p:par>
                              <p:par>
                                <p:cTn id="39" presetID="2" presetClass="entr" presetSubtype="1" decel="100000" fill="hold" grpId="0" nodeType="withEffect">
                                  <p:stCondLst>
                                    <p:cond delay="0"/>
                                  </p:stCondLst>
                                  <p:childTnLst>
                                    <p:set>
                                      <p:cBhvr>
                                        <p:cTn id="40" dur="1" fill="hold">
                                          <p:stCondLst>
                                            <p:cond delay="0"/>
                                          </p:stCondLst>
                                        </p:cTn>
                                        <p:tgtEl>
                                          <p:spTgt spid="45">
                                            <p:txEl>
                                              <p:pRg st="0" end="0"/>
                                            </p:txEl>
                                          </p:spTgt>
                                        </p:tgtEl>
                                        <p:attrNameLst>
                                          <p:attrName>style.visibility</p:attrName>
                                        </p:attrNameLst>
                                      </p:cBhvr>
                                      <p:to>
                                        <p:strVal val="visible"/>
                                      </p:to>
                                    </p:set>
                                    <p:anim calcmode="lin" valueType="num">
                                      <p:cBhvr additive="base">
                                        <p:cTn id="41"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5">
                                            <p:txEl>
                                              <p:pRg st="0" end="0"/>
                                            </p:txEl>
                                          </p:spTgt>
                                        </p:tgtEl>
                                        <p:attrNameLst>
                                          <p:attrName>ppt_y</p:attrName>
                                        </p:attrNameLst>
                                      </p:cBhvr>
                                      <p:tavLst>
                                        <p:tav tm="0">
                                          <p:val>
                                            <p:strVal val="0-#ppt_h/2"/>
                                          </p:val>
                                        </p:tav>
                                        <p:tav tm="100000">
                                          <p:val>
                                            <p:strVal val="#ppt_y"/>
                                          </p:val>
                                        </p:tav>
                                      </p:tavLst>
                                    </p:anim>
                                  </p:childTnLst>
                                </p:cTn>
                              </p:par>
                            </p:childTnLst>
                          </p:cTn>
                        </p:par>
                        <p:par>
                          <p:cTn id="43" fill="hold">
                            <p:stCondLst>
                              <p:cond delay="2250"/>
                            </p:stCondLst>
                            <p:childTnLst>
                              <p:par>
                                <p:cTn id="44" presetID="2" presetClass="entr" presetSubtype="1" decel="100000" fill="hold" grpId="0"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500" fill="hold"/>
                                        <p:tgtEl>
                                          <p:spTgt spid="46"/>
                                        </p:tgtEl>
                                        <p:attrNameLst>
                                          <p:attrName>ppt_x</p:attrName>
                                        </p:attrNameLst>
                                      </p:cBhvr>
                                      <p:tavLst>
                                        <p:tav tm="0">
                                          <p:val>
                                            <p:strVal val="#ppt_x"/>
                                          </p:val>
                                        </p:tav>
                                        <p:tav tm="100000">
                                          <p:val>
                                            <p:strVal val="#ppt_x"/>
                                          </p:val>
                                        </p:tav>
                                      </p:tavLst>
                                    </p:anim>
                                    <p:anim calcmode="lin" valueType="num">
                                      <p:cBhvr additive="base">
                                        <p:cTn id="47" dur="500" fill="hold"/>
                                        <p:tgtEl>
                                          <p:spTgt spid="46"/>
                                        </p:tgtEl>
                                        <p:attrNameLst>
                                          <p:attrName>ppt_y</p:attrName>
                                        </p:attrNameLst>
                                      </p:cBhvr>
                                      <p:tavLst>
                                        <p:tav tm="0">
                                          <p:val>
                                            <p:strVal val="0-#ppt_h/2"/>
                                          </p:val>
                                        </p:tav>
                                        <p:tav tm="100000">
                                          <p:val>
                                            <p:strVal val="#ppt_y"/>
                                          </p:val>
                                        </p:tav>
                                      </p:tavLst>
                                    </p:anim>
                                  </p:childTnLst>
                                </p:cTn>
                              </p:par>
                              <p:par>
                                <p:cTn id="48" presetID="2" presetClass="entr" presetSubtype="1" decel="100000" fill="hold" grpId="0" nodeType="withEffect">
                                  <p:stCondLst>
                                    <p:cond delay="0"/>
                                  </p:stCondLst>
                                  <p:childTnLst>
                                    <p:set>
                                      <p:cBhvr>
                                        <p:cTn id="49" dur="1" fill="hold">
                                          <p:stCondLst>
                                            <p:cond delay="0"/>
                                          </p:stCondLst>
                                        </p:cTn>
                                        <p:tgtEl>
                                          <p:spTgt spid="47">
                                            <p:txEl>
                                              <p:pRg st="0" end="0"/>
                                            </p:txEl>
                                          </p:spTgt>
                                        </p:tgtEl>
                                        <p:attrNameLst>
                                          <p:attrName>style.visibility</p:attrName>
                                        </p:attrNameLst>
                                      </p:cBhvr>
                                      <p:to>
                                        <p:strVal val="visible"/>
                                      </p:to>
                                    </p:set>
                                    <p:anim calcmode="lin" valueType="num">
                                      <p:cBhvr additive="base">
                                        <p:cTn id="50"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7">
                                            <p:txEl>
                                              <p:pRg st="0" end="0"/>
                                            </p:txEl>
                                          </p:spTgt>
                                        </p:tgtEl>
                                        <p:attrNameLst>
                                          <p:attrName>ppt_y</p:attrName>
                                        </p:attrNameLst>
                                      </p:cBhvr>
                                      <p:tavLst>
                                        <p:tav tm="0">
                                          <p:val>
                                            <p:strVal val="0-#ppt_h/2"/>
                                          </p:val>
                                        </p:tav>
                                        <p:tav tm="100000">
                                          <p:val>
                                            <p:strVal val="#ppt_y"/>
                                          </p:val>
                                        </p:tav>
                                      </p:tavLst>
                                    </p:anim>
                                  </p:childTnLst>
                                </p:cTn>
                              </p:par>
                            </p:childTnLst>
                          </p:cTn>
                        </p:par>
                        <p:par>
                          <p:cTn id="52" fill="hold">
                            <p:stCondLst>
                              <p:cond delay="2750"/>
                            </p:stCondLst>
                            <p:childTnLst>
                              <p:par>
                                <p:cTn id="53" presetID="2" presetClass="entr" presetSubtype="1" decel="100000" fill="hold" grpId="0" nodeType="after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500" fill="hold"/>
                                        <p:tgtEl>
                                          <p:spTgt spid="51"/>
                                        </p:tgtEl>
                                        <p:attrNameLst>
                                          <p:attrName>ppt_x</p:attrName>
                                        </p:attrNameLst>
                                      </p:cBhvr>
                                      <p:tavLst>
                                        <p:tav tm="0">
                                          <p:val>
                                            <p:strVal val="#ppt_x"/>
                                          </p:val>
                                        </p:tav>
                                        <p:tav tm="100000">
                                          <p:val>
                                            <p:strVal val="#ppt_x"/>
                                          </p:val>
                                        </p:tav>
                                      </p:tavLst>
                                    </p:anim>
                                    <p:anim calcmode="lin" valueType="num">
                                      <p:cBhvr additive="base">
                                        <p:cTn id="56" dur="500" fill="hold"/>
                                        <p:tgtEl>
                                          <p:spTgt spid="51"/>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0"/>
                                  </p:stCondLst>
                                  <p:childTnLst>
                                    <p:set>
                                      <p:cBhvr>
                                        <p:cTn id="58" dur="1" fill="hold">
                                          <p:stCondLst>
                                            <p:cond delay="0"/>
                                          </p:stCondLst>
                                        </p:cTn>
                                        <p:tgtEl>
                                          <p:spTgt spid="52">
                                            <p:txEl>
                                              <p:pRg st="0" end="0"/>
                                            </p:txEl>
                                          </p:spTgt>
                                        </p:tgtEl>
                                        <p:attrNameLst>
                                          <p:attrName>style.visibility</p:attrName>
                                        </p:attrNameLst>
                                      </p:cBhvr>
                                      <p:to>
                                        <p:strVal val="visible"/>
                                      </p:to>
                                    </p:set>
                                    <p:anim calcmode="lin" valueType="num">
                                      <p:cBhvr additive="base">
                                        <p:cTn id="59"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2">
                                            <p:txEl>
                                              <p:pRg st="0" end="0"/>
                                            </p:txEl>
                                          </p:spTgt>
                                        </p:tgtEl>
                                        <p:attrNameLst>
                                          <p:attrName>ppt_y</p:attrName>
                                        </p:attrNameLst>
                                      </p:cBhvr>
                                      <p:tavLst>
                                        <p:tav tm="0">
                                          <p:val>
                                            <p:strVal val="0-#ppt_h/2"/>
                                          </p:val>
                                        </p:tav>
                                        <p:tav tm="100000">
                                          <p:val>
                                            <p:strVal val="#ppt_y"/>
                                          </p:val>
                                        </p:tav>
                                      </p:tavLst>
                                    </p:anim>
                                  </p:childTnLst>
                                </p:cTn>
                              </p:par>
                            </p:childTnLst>
                          </p:cTn>
                        </p:par>
                        <p:par>
                          <p:cTn id="61" fill="hold">
                            <p:stCondLst>
                              <p:cond delay="3250"/>
                            </p:stCondLst>
                            <p:childTnLst>
                              <p:par>
                                <p:cTn id="62" presetID="2" presetClass="entr" presetSubtype="1" decel="100000" fill="hold" grpId="0" nodeType="afterEffect">
                                  <p:stCondLst>
                                    <p:cond delay="0"/>
                                  </p:stCondLst>
                                  <p:childTnLst>
                                    <p:set>
                                      <p:cBhvr>
                                        <p:cTn id="63" dur="1" fill="hold">
                                          <p:stCondLst>
                                            <p:cond delay="0"/>
                                          </p:stCondLst>
                                        </p:cTn>
                                        <p:tgtEl>
                                          <p:spTgt spid="53"/>
                                        </p:tgtEl>
                                        <p:attrNameLst>
                                          <p:attrName>style.visibility</p:attrName>
                                        </p:attrNameLst>
                                      </p:cBhvr>
                                      <p:to>
                                        <p:strVal val="visible"/>
                                      </p:to>
                                    </p:set>
                                    <p:anim calcmode="lin" valueType="num">
                                      <p:cBhvr additive="base">
                                        <p:cTn id="64" dur="500" fill="hold"/>
                                        <p:tgtEl>
                                          <p:spTgt spid="53"/>
                                        </p:tgtEl>
                                        <p:attrNameLst>
                                          <p:attrName>ppt_x</p:attrName>
                                        </p:attrNameLst>
                                      </p:cBhvr>
                                      <p:tavLst>
                                        <p:tav tm="0">
                                          <p:val>
                                            <p:strVal val="#ppt_x"/>
                                          </p:val>
                                        </p:tav>
                                        <p:tav tm="100000">
                                          <p:val>
                                            <p:strVal val="#ppt_x"/>
                                          </p:val>
                                        </p:tav>
                                      </p:tavLst>
                                    </p:anim>
                                    <p:anim calcmode="lin" valueType="num">
                                      <p:cBhvr additive="base">
                                        <p:cTn id="65" dur="500" fill="hold"/>
                                        <p:tgtEl>
                                          <p:spTgt spid="53"/>
                                        </p:tgtEl>
                                        <p:attrNameLst>
                                          <p:attrName>ppt_y</p:attrName>
                                        </p:attrNameLst>
                                      </p:cBhvr>
                                      <p:tavLst>
                                        <p:tav tm="0">
                                          <p:val>
                                            <p:strVal val="0-#ppt_h/2"/>
                                          </p:val>
                                        </p:tav>
                                        <p:tav tm="100000">
                                          <p:val>
                                            <p:strVal val="#ppt_y"/>
                                          </p:val>
                                        </p:tav>
                                      </p:tavLst>
                                    </p:anim>
                                  </p:childTnLst>
                                </p:cTn>
                              </p:par>
                              <p:par>
                                <p:cTn id="66" presetID="2" presetClass="entr" presetSubtype="1" decel="100000" fill="hold" grpId="0" nodeType="withEffect">
                                  <p:stCondLst>
                                    <p:cond delay="0"/>
                                  </p:stCondLst>
                                  <p:childTnLst>
                                    <p:set>
                                      <p:cBhvr>
                                        <p:cTn id="67" dur="1" fill="hold">
                                          <p:stCondLst>
                                            <p:cond delay="0"/>
                                          </p:stCondLst>
                                        </p:cTn>
                                        <p:tgtEl>
                                          <p:spTgt spid="54">
                                            <p:txEl>
                                              <p:pRg st="0" end="0"/>
                                            </p:txEl>
                                          </p:spTgt>
                                        </p:tgtEl>
                                        <p:attrNameLst>
                                          <p:attrName>style.visibility</p:attrName>
                                        </p:attrNameLst>
                                      </p:cBhvr>
                                      <p:to>
                                        <p:strVal val="visible"/>
                                      </p:to>
                                    </p:set>
                                    <p:anim calcmode="lin" valueType="num">
                                      <p:cBhvr additive="base">
                                        <p:cTn id="68" dur="500" fill="hold"/>
                                        <p:tgtEl>
                                          <p:spTgt spid="54">
                                            <p:txEl>
                                              <p:pRg st="0" end="0"/>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54">
                                            <p:txEl>
                                              <p:pRg st="0" end="0"/>
                                            </p:txEl>
                                          </p:spTgt>
                                        </p:tgtEl>
                                        <p:attrNameLst>
                                          <p:attrName>ppt_y</p:attrName>
                                        </p:attrNameLst>
                                      </p:cBhvr>
                                      <p:tavLst>
                                        <p:tav tm="0">
                                          <p:val>
                                            <p:strVal val="0-#ppt_h/2"/>
                                          </p:val>
                                        </p:tav>
                                        <p:tav tm="100000">
                                          <p:val>
                                            <p:strVal val="#ppt_y"/>
                                          </p:val>
                                        </p:tav>
                                      </p:tavLst>
                                    </p:anim>
                                  </p:childTnLst>
                                </p:cTn>
                              </p:par>
                            </p:childTnLst>
                          </p:cTn>
                        </p:par>
                        <p:par>
                          <p:cTn id="70" fill="hold">
                            <p:stCondLst>
                              <p:cond delay="3750"/>
                            </p:stCondLst>
                            <p:childTnLst>
                              <p:par>
                                <p:cTn id="71" presetID="2" presetClass="entr" presetSubtype="1" decel="100000" fill="hold" grpId="0" nodeType="afterEffect">
                                  <p:stCondLst>
                                    <p:cond delay="0"/>
                                  </p:stCondLst>
                                  <p:childTnLst>
                                    <p:set>
                                      <p:cBhvr>
                                        <p:cTn id="72" dur="1" fill="hold">
                                          <p:stCondLst>
                                            <p:cond delay="0"/>
                                          </p:stCondLst>
                                        </p:cTn>
                                        <p:tgtEl>
                                          <p:spTgt spid="55"/>
                                        </p:tgtEl>
                                        <p:attrNameLst>
                                          <p:attrName>style.visibility</p:attrName>
                                        </p:attrNameLst>
                                      </p:cBhvr>
                                      <p:to>
                                        <p:strVal val="visible"/>
                                      </p:to>
                                    </p:set>
                                    <p:anim calcmode="lin" valueType="num">
                                      <p:cBhvr additive="base">
                                        <p:cTn id="73" dur="500" fill="hold"/>
                                        <p:tgtEl>
                                          <p:spTgt spid="55"/>
                                        </p:tgtEl>
                                        <p:attrNameLst>
                                          <p:attrName>ppt_x</p:attrName>
                                        </p:attrNameLst>
                                      </p:cBhvr>
                                      <p:tavLst>
                                        <p:tav tm="0">
                                          <p:val>
                                            <p:strVal val="#ppt_x"/>
                                          </p:val>
                                        </p:tav>
                                        <p:tav tm="100000">
                                          <p:val>
                                            <p:strVal val="#ppt_x"/>
                                          </p:val>
                                        </p:tav>
                                      </p:tavLst>
                                    </p:anim>
                                    <p:anim calcmode="lin" valueType="num">
                                      <p:cBhvr additive="base">
                                        <p:cTn id="74" dur="500" fill="hold"/>
                                        <p:tgtEl>
                                          <p:spTgt spid="55"/>
                                        </p:tgtEl>
                                        <p:attrNameLst>
                                          <p:attrName>ppt_y</p:attrName>
                                        </p:attrNameLst>
                                      </p:cBhvr>
                                      <p:tavLst>
                                        <p:tav tm="0">
                                          <p:val>
                                            <p:strVal val="0-#ppt_h/2"/>
                                          </p:val>
                                        </p:tav>
                                        <p:tav tm="100000">
                                          <p:val>
                                            <p:strVal val="#ppt_y"/>
                                          </p:val>
                                        </p:tav>
                                      </p:tavLst>
                                    </p:anim>
                                  </p:childTnLst>
                                </p:cTn>
                              </p:par>
                              <p:par>
                                <p:cTn id="75" presetID="2" presetClass="entr" presetSubtype="1" decel="100000" fill="hold" grpId="0" nodeType="withEffect">
                                  <p:stCondLst>
                                    <p:cond delay="0"/>
                                  </p:stCondLst>
                                  <p:childTnLst>
                                    <p:set>
                                      <p:cBhvr>
                                        <p:cTn id="76" dur="1" fill="hold">
                                          <p:stCondLst>
                                            <p:cond delay="0"/>
                                          </p:stCondLst>
                                        </p:cTn>
                                        <p:tgtEl>
                                          <p:spTgt spid="56">
                                            <p:txEl>
                                              <p:pRg st="0" end="0"/>
                                            </p:txEl>
                                          </p:spTgt>
                                        </p:tgtEl>
                                        <p:attrNameLst>
                                          <p:attrName>style.visibility</p:attrName>
                                        </p:attrNameLst>
                                      </p:cBhvr>
                                      <p:to>
                                        <p:strVal val="visible"/>
                                      </p:to>
                                    </p:set>
                                    <p:anim calcmode="lin" valueType="num">
                                      <p:cBhvr additive="base">
                                        <p:cTn id="77" dur="500" fill="hold"/>
                                        <p:tgtEl>
                                          <p:spTgt spid="56">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56">
                                            <p:txEl>
                                              <p:pRg st="0" end="0"/>
                                            </p:txEl>
                                          </p:spTgt>
                                        </p:tgtEl>
                                        <p:attrNameLst>
                                          <p:attrName>ppt_y</p:attrName>
                                        </p:attrNameLst>
                                      </p:cBhvr>
                                      <p:tavLst>
                                        <p:tav tm="0">
                                          <p:val>
                                            <p:strVal val="0-#ppt_h/2"/>
                                          </p:val>
                                        </p:tav>
                                        <p:tav tm="100000">
                                          <p:val>
                                            <p:strVal val="#ppt_y"/>
                                          </p:val>
                                        </p:tav>
                                      </p:tavLst>
                                    </p:anim>
                                  </p:childTnLst>
                                </p:cTn>
                              </p:par>
                            </p:childTnLst>
                          </p:cTn>
                        </p:par>
                        <p:par>
                          <p:cTn id="79" fill="hold">
                            <p:stCondLst>
                              <p:cond delay="4250"/>
                            </p:stCondLst>
                            <p:childTnLst>
                              <p:par>
                                <p:cTn id="80" presetID="2" presetClass="entr" presetSubtype="8" decel="100000" fill="hold" nodeType="afterEffect">
                                  <p:stCondLst>
                                    <p:cond delay="500"/>
                                  </p:stCondLst>
                                  <p:childTnLst>
                                    <p:set>
                                      <p:cBhvr>
                                        <p:cTn id="81" dur="1" fill="hold">
                                          <p:stCondLst>
                                            <p:cond delay="0"/>
                                          </p:stCondLst>
                                        </p:cTn>
                                        <p:tgtEl>
                                          <p:spTgt spid="57"/>
                                        </p:tgtEl>
                                        <p:attrNameLst>
                                          <p:attrName>style.visibility</p:attrName>
                                        </p:attrNameLst>
                                      </p:cBhvr>
                                      <p:to>
                                        <p:strVal val="visible"/>
                                      </p:to>
                                    </p:set>
                                    <p:anim calcmode="lin" valueType="num">
                                      <p:cBhvr additive="base">
                                        <p:cTn id="82" dur="500" fill="hold"/>
                                        <p:tgtEl>
                                          <p:spTgt spid="57"/>
                                        </p:tgtEl>
                                        <p:attrNameLst>
                                          <p:attrName>ppt_x</p:attrName>
                                        </p:attrNameLst>
                                      </p:cBhvr>
                                      <p:tavLst>
                                        <p:tav tm="0">
                                          <p:val>
                                            <p:strVal val="0-#ppt_w/2"/>
                                          </p:val>
                                        </p:tav>
                                        <p:tav tm="100000">
                                          <p:val>
                                            <p:strVal val="#ppt_x"/>
                                          </p:val>
                                        </p:tav>
                                      </p:tavLst>
                                    </p:anim>
                                    <p:anim calcmode="lin" valueType="num">
                                      <p:cBhvr additive="base">
                                        <p:cTn id="83" dur="500" fill="hold"/>
                                        <p:tgtEl>
                                          <p:spTgt spid="57"/>
                                        </p:tgtEl>
                                        <p:attrNameLst>
                                          <p:attrName>ppt_y</p:attrName>
                                        </p:attrNameLst>
                                      </p:cBhvr>
                                      <p:tavLst>
                                        <p:tav tm="0">
                                          <p:val>
                                            <p:strVal val="#ppt_y"/>
                                          </p:val>
                                        </p:tav>
                                        <p:tav tm="100000">
                                          <p:val>
                                            <p:strVal val="#ppt_y"/>
                                          </p:val>
                                        </p:tav>
                                      </p:tavLst>
                                    </p:anim>
                                  </p:childTnLst>
                                </p:cTn>
                              </p:par>
                              <p:par>
                                <p:cTn id="84" presetID="2" presetClass="entr" presetSubtype="2" decel="100000" fill="hold" grpId="0" nodeType="withEffect">
                                  <p:stCondLst>
                                    <p:cond delay="500"/>
                                  </p:stCondLst>
                                  <p:childTnLst>
                                    <p:set>
                                      <p:cBhvr>
                                        <p:cTn id="85" dur="1" fill="hold">
                                          <p:stCondLst>
                                            <p:cond delay="0"/>
                                          </p:stCondLst>
                                        </p:cTn>
                                        <p:tgtEl>
                                          <p:spTgt spid="59">
                                            <p:txEl>
                                              <p:pRg st="0" end="0"/>
                                            </p:txEl>
                                          </p:spTgt>
                                        </p:tgtEl>
                                        <p:attrNameLst>
                                          <p:attrName>style.visibility</p:attrName>
                                        </p:attrNameLst>
                                      </p:cBhvr>
                                      <p:to>
                                        <p:strVal val="visible"/>
                                      </p:to>
                                    </p:set>
                                    <p:anim calcmode="lin" valueType="num">
                                      <p:cBhvr additive="base">
                                        <p:cTn id="86" dur="500" fill="hold"/>
                                        <p:tgtEl>
                                          <p:spTgt spid="59">
                                            <p:txEl>
                                              <p:pRg st="0" end="0"/>
                                            </p:txEl>
                                          </p:spTgt>
                                        </p:tgtEl>
                                        <p:attrNameLst>
                                          <p:attrName>ppt_x</p:attrName>
                                        </p:attrNameLst>
                                      </p:cBhvr>
                                      <p:tavLst>
                                        <p:tav tm="0">
                                          <p:val>
                                            <p:strVal val="1+#ppt_w/2"/>
                                          </p:val>
                                        </p:tav>
                                        <p:tav tm="100000">
                                          <p:val>
                                            <p:strVal val="#ppt_x"/>
                                          </p:val>
                                        </p:tav>
                                      </p:tavLst>
                                    </p:anim>
                                    <p:anim calcmode="lin" valueType="num">
                                      <p:cBhvr additive="base">
                                        <p:cTn id="87" dur="500" fill="hold"/>
                                        <p:tgtEl>
                                          <p:spTgt spid="59">
                                            <p:txEl>
                                              <p:pRg st="0" end="0"/>
                                            </p:txEl>
                                          </p:spTgt>
                                        </p:tgtEl>
                                        <p:attrNameLst>
                                          <p:attrName>ppt_y</p:attrName>
                                        </p:attrNameLst>
                                      </p:cBhvr>
                                      <p:tavLst>
                                        <p:tav tm="0">
                                          <p:val>
                                            <p:strVal val="#ppt_y"/>
                                          </p:val>
                                        </p:tav>
                                        <p:tav tm="100000">
                                          <p:val>
                                            <p:strVal val="#ppt_y"/>
                                          </p:val>
                                        </p:tav>
                                      </p:tavLst>
                                    </p:anim>
                                  </p:childTnLst>
                                </p:cTn>
                              </p:par>
                              <p:par>
                                <p:cTn id="88" presetID="2" presetClass="entr" presetSubtype="4" decel="100000" fill="hold" grpId="0" nodeType="withEffect">
                                  <p:stCondLst>
                                    <p:cond delay="500"/>
                                  </p:stCondLst>
                                  <p:childTnLst>
                                    <p:set>
                                      <p:cBhvr>
                                        <p:cTn id="89" dur="1" fill="hold">
                                          <p:stCondLst>
                                            <p:cond delay="0"/>
                                          </p:stCondLst>
                                        </p:cTn>
                                        <p:tgtEl>
                                          <p:spTgt spid="58">
                                            <p:txEl>
                                              <p:pRg st="0" end="0"/>
                                            </p:txEl>
                                          </p:spTgt>
                                        </p:tgtEl>
                                        <p:attrNameLst>
                                          <p:attrName>style.visibility</p:attrName>
                                        </p:attrNameLst>
                                      </p:cBhvr>
                                      <p:to>
                                        <p:strVal val="visible"/>
                                      </p:to>
                                    </p:set>
                                    <p:anim calcmode="lin" valueType="num">
                                      <p:cBhvr additive="base">
                                        <p:cTn id="90"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5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1" grpId="0" animBg="1"/>
      <p:bldP spid="29" grpId="0" build="p">
        <p:tmplLst>
          <p:tmpl lvl="1">
            <p:tnLst>
              <p:par>
                <p:cTn presetID="2" presetClass="entr" presetSubtype="1"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0-#ppt_h/2"/>
                          </p:val>
                        </p:tav>
                        <p:tav tm="100000">
                          <p:val>
                            <p:strVal val="#ppt_y"/>
                          </p:val>
                        </p:tav>
                      </p:tavLst>
                    </p:anim>
                  </p:childTnLst>
                </p:cTn>
              </p:par>
            </p:tnLst>
          </p:tmpl>
        </p:tmplLst>
      </p:bldP>
      <p:bldP spid="34" grpId="0" animBg="1"/>
      <p:bldP spid="45" grpId="0" build="p">
        <p:tmplLst>
          <p:tmpl lvl="1">
            <p:tnLst>
              <p:par>
                <p:cTn presetID="2" presetClass="entr" presetSubtype="1"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0-#ppt_h/2"/>
                          </p:val>
                        </p:tav>
                        <p:tav tm="100000">
                          <p:val>
                            <p:strVal val="#ppt_y"/>
                          </p:val>
                        </p:tav>
                      </p:tavLst>
                    </p:anim>
                  </p:childTnLst>
                </p:cTn>
              </p:par>
            </p:tnLst>
          </p:tmpl>
        </p:tmplLst>
      </p:bldP>
      <p:bldP spid="46" grpId="0" animBg="1"/>
      <p:bldP spid="47" grpId="0" build="p">
        <p:tmplLst>
          <p:tmpl lvl="1">
            <p:tnLst>
              <p:par>
                <p:cTn presetID="2" presetClass="entr" presetSubtype="1"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ppt_x"/>
                          </p:val>
                        </p:tav>
                        <p:tav tm="100000">
                          <p:val>
                            <p:strVal val="#ppt_x"/>
                          </p:val>
                        </p:tav>
                      </p:tavLst>
                    </p:anim>
                    <p:anim calcmode="lin" valueType="num">
                      <p:cBhvr additive="base">
                        <p:cTn dur="500" fill="hold"/>
                        <p:tgtEl>
                          <p:spTgt spid="47"/>
                        </p:tgtEl>
                        <p:attrNameLst>
                          <p:attrName>ppt_y</p:attrName>
                        </p:attrNameLst>
                      </p:cBhvr>
                      <p:tavLst>
                        <p:tav tm="0">
                          <p:val>
                            <p:strVal val="0-#ppt_h/2"/>
                          </p:val>
                        </p:tav>
                        <p:tav tm="100000">
                          <p:val>
                            <p:strVal val="#ppt_y"/>
                          </p:val>
                        </p:tav>
                      </p:tavLst>
                    </p:anim>
                  </p:childTnLst>
                </p:cTn>
              </p:par>
            </p:tnLst>
          </p:tmpl>
        </p:tmplLst>
      </p:bldP>
      <p:bldP spid="51" grpId="0" animBg="1"/>
      <p:bldP spid="52" grpId="0" build="p">
        <p:tmplLst>
          <p:tmpl lvl="1">
            <p:tnLst>
              <p:par>
                <p:cTn presetID="2" presetClass="entr" presetSubtype="1" decel="10000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ppt_x"/>
                          </p:val>
                        </p:tav>
                        <p:tav tm="100000">
                          <p:val>
                            <p:strVal val="#ppt_x"/>
                          </p:val>
                        </p:tav>
                      </p:tavLst>
                    </p:anim>
                    <p:anim calcmode="lin" valueType="num">
                      <p:cBhvr additive="base">
                        <p:cTn dur="500" fill="hold"/>
                        <p:tgtEl>
                          <p:spTgt spid="52"/>
                        </p:tgtEl>
                        <p:attrNameLst>
                          <p:attrName>ppt_y</p:attrName>
                        </p:attrNameLst>
                      </p:cBhvr>
                      <p:tavLst>
                        <p:tav tm="0">
                          <p:val>
                            <p:strVal val="0-#ppt_h/2"/>
                          </p:val>
                        </p:tav>
                        <p:tav tm="100000">
                          <p:val>
                            <p:strVal val="#ppt_y"/>
                          </p:val>
                        </p:tav>
                      </p:tavLst>
                    </p:anim>
                  </p:childTnLst>
                </p:cTn>
              </p:par>
            </p:tnLst>
          </p:tmpl>
        </p:tmplLst>
      </p:bldP>
      <p:bldP spid="53" grpId="0" animBg="1"/>
      <p:bldP spid="54" grpId="0" build="p">
        <p:tmplLst>
          <p:tmpl lvl="1">
            <p:tnLst>
              <p:par>
                <p:cTn presetID="2" presetClass="entr" presetSubtype="1" decel="10000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ppt_x"/>
                          </p:val>
                        </p:tav>
                        <p:tav tm="100000">
                          <p:val>
                            <p:strVal val="#ppt_x"/>
                          </p:val>
                        </p:tav>
                      </p:tavLst>
                    </p:anim>
                    <p:anim calcmode="lin" valueType="num">
                      <p:cBhvr additive="base">
                        <p:cTn dur="500" fill="hold"/>
                        <p:tgtEl>
                          <p:spTgt spid="54"/>
                        </p:tgtEl>
                        <p:attrNameLst>
                          <p:attrName>ppt_y</p:attrName>
                        </p:attrNameLst>
                      </p:cBhvr>
                      <p:tavLst>
                        <p:tav tm="0">
                          <p:val>
                            <p:strVal val="0-#ppt_h/2"/>
                          </p:val>
                        </p:tav>
                        <p:tav tm="100000">
                          <p:val>
                            <p:strVal val="#ppt_y"/>
                          </p:val>
                        </p:tav>
                      </p:tavLst>
                    </p:anim>
                  </p:childTnLst>
                </p:cTn>
              </p:par>
            </p:tnLst>
          </p:tmpl>
        </p:tmplLst>
      </p:bldP>
      <p:bldP spid="55" grpId="0" animBg="1"/>
      <p:bldP spid="56" grpId="0" build="p">
        <p:tmplLst>
          <p:tmpl lvl="1">
            <p:tnLst>
              <p:par>
                <p:cTn presetID="2" presetClass="entr" presetSubtype="1" decel="10000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ppt_x"/>
                          </p:val>
                        </p:tav>
                        <p:tav tm="100000">
                          <p:val>
                            <p:strVal val="#ppt_x"/>
                          </p:val>
                        </p:tav>
                      </p:tavLst>
                    </p:anim>
                    <p:anim calcmode="lin" valueType="num">
                      <p:cBhvr additive="base">
                        <p:cTn dur="500" fill="hold"/>
                        <p:tgtEl>
                          <p:spTgt spid="56"/>
                        </p:tgtEl>
                        <p:attrNameLst>
                          <p:attrName>ppt_y</p:attrName>
                        </p:attrNameLst>
                      </p:cBhvr>
                      <p:tavLst>
                        <p:tav tm="0">
                          <p:val>
                            <p:strVal val="0-#ppt_h/2"/>
                          </p:val>
                        </p:tav>
                        <p:tav tm="100000">
                          <p:val>
                            <p:strVal val="#ppt_y"/>
                          </p:val>
                        </p:tav>
                      </p:tavLst>
                    </p:anim>
                  </p:childTnLst>
                </p:cTn>
              </p:par>
            </p:tnLst>
          </p:tmpl>
        </p:tmplLst>
      </p:bldP>
      <p:bldP spid="58" grpId="0" build="p">
        <p:tmplLst>
          <p:tmpl lvl="1">
            <p:tnLst>
              <p:par>
                <p:cTn presetID="2" presetClass="entr" presetSubtype="4" decel="100000" fill="hold" nodeType="withEffect">
                  <p:stCondLst>
                    <p:cond delay="50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500" fill="hold"/>
                        <p:tgtEl>
                          <p:spTgt spid="58"/>
                        </p:tgtEl>
                        <p:attrNameLst>
                          <p:attrName>ppt_x</p:attrName>
                        </p:attrNameLst>
                      </p:cBhvr>
                      <p:tavLst>
                        <p:tav tm="0">
                          <p:val>
                            <p:strVal val="#ppt_x"/>
                          </p:val>
                        </p:tav>
                        <p:tav tm="100000">
                          <p:val>
                            <p:strVal val="#ppt_x"/>
                          </p:val>
                        </p:tav>
                      </p:tavLst>
                    </p:anim>
                    <p:anim calcmode="lin" valueType="num">
                      <p:cBhvr additive="base">
                        <p:cTn dur="500" fill="hold"/>
                        <p:tgtEl>
                          <p:spTgt spid="58"/>
                        </p:tgtEl>
                        <p:attrNameLst>
                          <p:attrName>ppt_y</p:attrName>
                        </p:attrNameLst>
                      </p:cBhvr>
                      <p:tavLst>
                        <p:tav tm="0">
                          <p:val>
                            <p:strVal val="1+#ppt_h/2"/>
                          </p:val>
                        </p:tav>
                        <p:tav tm="100000">
                          <p:val>
                            <p:strVal val="#ppt_y"/>
                          </p:val>
                        </p:tav>
                      </p:tavLst>
                    </p:anim>
                  </p:childTnLst>
                </p:cTn>
              </p:par>
            </p:tnLst>
          </p:tmpl>
        </p:tmplLst>
      </p:bldP>
      <p:bldP spid="59" grpId="0" build="p">
        <p:tmplLst>
          <p:tmpl lvl="1">
            <p:tnLst>
              <p:par>
                <p:cTn presetID="2" presetClass="entr" presetSubtype="2" decel="100000"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1+#ppt_w/2"/>
                          </p:val>
                        </p:tav>
                        <p:tav tm="100000">
                          <p:val>
                            <p:strVal val="#ppt_x"/>
                          </p:val>
                        </p:tav>
                      </p:tavLst>
                    </p:anim>
                    <p:anim calcmode="lin" valueType="num">
                      <p:cBhvr additive="base">
                        <p:cTn dur="500" fill="hold"/>
                        <p:tgtEl>
                          <p:spTgt spid="5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tep 1">
    <p:spTree>
      <p:nvGrpSpPr>
        <p:cNvPr id="1" name=""/>
        <p:cNvGrpSpPr/>
        <p:nvPr/>
      </p:nvGrpSpPr>
      <p:grpSpPr>
        <a:xfrm>
          <a:off x="0" y="0"/>
          <a:ext cx="0" cy="0"/>
          <a:chOff x="0" y="0"/>
          <a:chExt cx="0" cy="0"/>
        </a:xfrm>
      </p:grpSpPr>
      <p:sp>
        <p:nvSpPr>
          <p:cNvPr id="28" name="ひし形 27"/>
          <p:cNvSpPr/>
          <p:nvPr userDrawn="1"/>
        </p:nvSpPr>
        <p:spPr>
          <a:xfrm>
            <a:off x="1223920" y="2900943"/>
            <a:ext cx="396078" cy="528059"/>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4" name="ひし形 3"/>
          <p:cNvSpPr/>
          <p:nvPr userDrawn="1"/>
        </p:nvSpPr>
        <p:spPr>
          <a:xfrm>
            <a:off x="1277932" y="2972951"/>
            <a:ext cx="288057" cy="384043"/>
          </a:xfrm>
          <a:prstGeom prst="diamond">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cxnSp>
        <p:nvCxnSpPr>
          <p:cNvPr id="9" name="直線コネクタ 8"/>
          <p:cNvCxnSpPr>
            <a:stCxn id="4" idx="3"/>
          </p:cNvCxnSpPr>
          <p:nvPr userDrawn="1"/>
        </p:nvCxnSpPr>
        <p:spPr>
          <a:xfrm>
            <a:off x="1565989" y="3164971"/>
            <a:ext cx="1817777" cy="0"/>
          </a:xfrm>
          <a:prstGeom prst="line">
            <a:avLst/>
          </a:prstGeom>
          <a:ln w="2857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32" name="テキスト プレースホルダー 22"/>
          <p:cNvSpPr>
            <a:spLocks noGrp="1"/>
          </p:cNvSpPr>
          <p:nvPr>
            <p:ph type="body" sz="quarter" idx="15" hasCustomPrompt="1"/>
          </p:nvPr>
        </p:nvSpPr>
        <p:spPr>
          <a:xfrm>
            <a:off x="683814" y="2156859"/>
            <a:ext cx="1476292" cy="720080"/>
          </a:xfrm>
        </p:spPr>
        <p:txBody>
          <a:bodyPr anchor="ctr">
            <a:noAutofit/>
          </a:bodyPr>
          <a:lstStyle>
            <a:lvl1pPr algn="ctr">
              <a:defRPr sz="3600">
                <a:solidFill>
                  <a:schemeClr val="bg1">
                    <a:lumMod val="75000"/>
                  </a:schemeClr>
                </a:solidFill>
                <a:latin typeface="+mj-lt"/>
              </a:defRPr>
            </a:lvl1pPr>
          </a:lstStyle>
          <a:p>
            <a:pPr lvl="0"/>
            <a:r>
              <a:rPr lang="en-US" dirty="0"/>
              <a:t>TEXT</a:t>
            </a:r>
          </a:p>
        </p:txBody>
      </p:sp>
      <p:sp>
        <p:nvSpPr>
          <p:cNvPr id="36" name="テキスト プレースホルダー 22"/>
          <p:cNvSpPr>
            <a:spLocks noGrp="1"/>
          </p:cNvSpPr>
          <p:nvPr>
            <p:ph type="body" sz="quarter" idx="13" hasCustomPrompt="1"/>
          </p:nvPr>
        </p:nvSpPr>
        <p:spPr>
          <a:xfrm>
            <a:off x="451982" y="3573018"/>
            <a:ext cx="1959592" cy="480053"/>
          </a:xfrm>
        </p:spPr>
        <p:txBody>
          <a:bodyPr anchor="ctr">
            <a:normAutofit/>
          </a:bodyPr>
          <a:lstStyle>
            <a:lvl1pPr algn="ctr">
              <a:defRPr sz="1500">
                <a:latin typeface="+mj-lt"/>
              </a:defRPr>
            </a:lvl1pPr>
          </a:lstStyle>
          <a:p>
            <a:pPr lvl="0"/>
            <a:r>
              <a:rPr lang="en-US" dirty="0"/>
              <a:t>Text Here</a:t>
            </a:r>
          </a:p>
        </p:txBody>
      </p:sp>
      <p:sp>
        <p:nvSpPr>
          <p:cNvPr id="37" name="テキスト プレースホルダー 5"/>
          <p:cNvSpPr>
            <a:spLocks noGrp="1"/>
          </p:cNvSpPr>
          <p:nvPr>
            <p:ph type="body" sz="quarter" idx="14" hasCustomPrompt="1"/>
          </p:nvPr>
        </p:nvSpPr>
        <p:spPr>
          <a:xfrm>
            <a:off x="445159" y="4014473"/>
            <a:ext cx="1965216" cy="1526762"/>
          </a:xfrm>
        </p:spPr>
        <p:txBody>
          <a:bodyPr>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8" name="ひし形 47"/>
          <p:cNvSpPr/>
          <p:nvPr userDrawn="1"/>
        </p:nvSpPr>
        <p:spPr>
          <a:xfrm>
            <a:off x="3334362" y="2900943"/>
            <a:ext cx="396078" cy="528059"/>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9" name="ひし形 48"/>
          <p:cNvSpPr/>
          <p:nvPr userDrawn="1"/>
        </p:nvSpPr>
        <p:spPr>
          <a:xfrm>
            <a:off x="3388373" y="2973602"/>
            <a:ext cx="288057" cy="384043"/>
          </a:xfrm>
          <a:prstGeom prst="diamond">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cxnSp>
        <p:nvCxnSpPr>
          <p:cNvPr id="50" name="直線コネクタ 49"/>
          <p:cNvCxnSpPr>
            <a:stCxn id="49" idx="3"/>
            <a:endCxn id="55" idx="1"/>
          </p:cNvCxnSpPr>
          <p:nvPr userDrawn="1"/>
        </p:nvCxnSpPr>
        <p:spPr>
          <a:xfrm>
            <a:off x="3676429" y="3165621"/>
            <a:ext cx="1800356" cy="0"/>
          </a:xfrm>
          <a:prstGeom prst="line">
            <a:avLst/>
          </a:prstGeom>
          <a:ln w="2857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51" name="テキスト プレースホルダー 22"/>
          <p:cNvSpPr>
            <a:spLocks noGrp="1"/>
          </p:cNvSpPr>
          <p:nvPr>
            <p:ph type="body" sz="quarter" idx="16" hasCustomPrompt="1"/>
          </p:nvPr>
        </p:nvSpPr>
        <p:spPr>
          <a:xfrm>
            <a:off x="2794256" y="2156859"/>
            <a:ext cx="1476292" cy="720080"/>
          </a:xfrm>
        </p:spPr>
        <p:txBody>
          <a:bodyPr anchor="ctr">
            <a:noAutofit/>
          </a:bodyPr>
          <a:lstStyle>
            <a:lvl1pPr algn="ctr">
              <a:defRPr sz="3600">
                <a:solidFill>
                  <a:schemeClr val="bg1">
                    <a:lumMod val="75000"/>
                  </a:schemeClr>
                </a:solidFill>
                <a:latin typeface="+mj-lt"/>
              </a:defRPr>
            </a:lvl1pPr>
          </a:lstStyle>
          <a:p>
            <a:pPr lvl="0"/>
            <a:r>
              <a:rPr lang="en-US" dirty="0"/>
              <a:t>TEXT</a:t>
            </a:r>
          </a:p>
        </p:txBody>
      </p:sp>
      <p:sp>
        <p:nvSpPr>
          <p:cNvPr id="52" name="テキスト プレースホルダー 22"/>
          <p:cNvSpPr>
            <a:spLocks noGrp="1"/>
          </p:cNvSpPr>
          <p:nvPr>
            <p:ph type="body" sz="quarter" idx="17" hasCustomPrompt="1"/>
          </p:nvPr>
        </p:nvSpPr>
        <p:spPr>
          <a:xfrm>
            <a:off x="2562423" y="3573018"/>
            <a:ext cx="1959592" cy="480053"/>
          </a:xfrm>
        </p:spPr>
        <p:txBody>
          <a:bodyPr anchor="ctr">
            <a:normAutofit/>
          </a:bodyPr>
          <a:lstStyle>
            <a:lvl1pPr algn="ctr">
              <a:defRPr sz="1500">
                <a:latin typeface="+mj-lt"/>
              </a:defRPr>
            </a:lvl1pPr>
          </a:lstStyle>
          <a:p>
            <a:pPr lvl="0"/>
            <a:r>
              <a:rPr lang="en-US" dirty="0"/>
              <a:t>Text Here</a:t>
            </a:r>
          </a:p>
        </p:txBody>
      </p:sp>
      <p:sp>
        <p:nvSpPr>
          <p:cNvPr id="53" name="テキスト プレースホルダー 5"/>
          <p:cNvSpPr>
            <a:spLocks noGrp="1"/>
          </p:cNvSpPr>
          <p:nvPr>
            <p:ph type="body" sz="quarter" idx="18" hasCustomPrompt="1"/>
          </p:nvPr>
        </p:nvSpPr>
        <p:spPr>
          <a:xfrm>
            <a:off x="2555601" y="4014473"/>
            <a:ext cx="1965216" cy="1526762"/>
          </a:xfrm>
        </p:spPr>
        <p:txBody>
          <a:bodyPr>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4" name="ひし形 53"/>
          <p:cNvSpPr/>
          <p:nvPr userDrawn="1"/>
        </p:nvSpPr>
        <p:spPr>
          <a:xfrm>
            <a:off x="5422775" y="2900943"/>
            <a:ext cx="396078" cy="528059"/>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5" name="ひし形 54"/>
          <p:cNvSpPr/>
          <p:nvPr userDrawn="1"/>
        </p:nvSpPr>
        <p:spPr>
          <a:xfrm>
            <a:off x="5476786" y="2973602"/>
            <a:ext cx="288057" cy="384043"/>
          </a:xfrm>
          <a:prstGeom prst="diamond">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cxnSp>
        <p:nvCxnSpPr>
          <p:cNvPr id="56" name="直線コネクタ 55"/>
          <p:cNvCxnSpPr>
            <a:stCxn id="55" idx="3"/>
            <a:endCxn id="61" idx="1"/>
          </p:cNvCxnSpPr>
          <p:nvPr userDrawn="1"/>
        </p:nvCxnSpPr>
        <p:spPr>
          <a:xfrm>
            <a:off x="5764843" y="3165621"/>
            <a:ext cx="1814335" cy="0"/>
          </a:xfrm>
          <a:prstGeom prst="line">
            <a:avLst/>
          </a:prstGeom>
          <a:ln w="2857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57" name="テキスト プレースホルダー 22"/>
          <p:cNvSpPr>
            <a:spLocks noGrp="1"/>
          </p:cNvSpPr>
          <p:nvPr>
            <p:ph type="body" sz="quarter" idx="19" hasCustomPrompt="1"/>
          </p:nvPr>
        </p:nvSpPr>
        <p:spPr>
          <a:xfrm>
            <a:off x="4882668" y="2156859"/>
            <a:ext cx="1476292" cy="720080"/>
          </a:xfrm>
        </p:spPr>
        <p:txBody>
          <a:bodyPr anchor="ctr">
            <a:noAutofit/>
          </a:bodyPr>
          <a:lstStyle>
            <a:lvl1pPr algn="ctr">
              <a:defRPr sz="3600">
                <a:solidFill>
                  <a:schemeClr val="bg1">
                    <a:lumMod val="75000"/>
                  </a:schemeClr>
                </a:solidFill>
                <a:latin typeface="+mj-lt"/>
              </a:defRPr>
            </a:lvl1pPr>
          </a:lstStyle>
          <a:p>
            <a:pPr lvl="0"/>
            <a:r>
              <a:rPr lang="en-US" dirty="0"/>
              <a:t>TEXT</a:t>
            </a:r>
          </a:p>
        </p:txBody>
      </p:sp>
      <p:sp>
        <p:nvSpPr>
          <p:cNvPr id="58" name="テキスト プレースホルダー 22"/>
          <p:cNvSpPr>
            <a:spLocks noGrp="1"/>
          </p:cNvSpPr>
          <p:nvPr>
            <p:ph type="body" sz="quarter" idx="20" hasCustomPrompt="1"/>
          </p:nvPr>
        </p:nvSpPr>
        <p:spPr>
          <a:xfrm>
            <a:off x="4650836" y="3573018"/>
            <a:ext cx="1959592" cy="480053"/>
          </a:xfrm>
        </p:spPr>
        <p:txBody>
          <a:bodyPr anchor="ctr">
            <a:normAutofit/>
          </a:bodyPr>
          <a:lstStyle>
            <a:lvl1pPr algn="ctr">
              <a:defRPr sz="1500">
                <a:latin typeface="+mj-lt"/>
              </a:defRPr>
            </a:lvl1pPr>
          </a:lstStyle>
          <a:p>
            <a:pPr lvl="0"/>
            <a:r>
              <a:rPr lang="en-US" dirty="0"/>
              <a:t>Text Here</a:t>
            </a:r>
          </a:p>
        </p:txBody>
      </p:sp>
      <p:sp>
        <p:nvSpPr>
          <p:cNvPr id="59" name="テキスト プレースホルダー 5"/>
          <p:cNvSpPr>
            <a:spLocks noGrp="1"/>
          </p:cNvSpPr>
          <p:nvPr>
            <p:ph type="body" sz="quarter" idx="21" hasCustomPrompt="1"/>
          </p:nvPr>
        </p:nvSpPr>
        <p:spPr>
          <a:xfrm>
            <a:off x="4644014" y="4014473"/>
            <a:ext cx="1965216" cy="1526762"/>
          </a:xfrm>
        </p:spPr>
        <p:txBody>
          <a:bodyPr>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60" name="ひし形 59"/>
          <p:cNvSpPr/>
          <p:nvPr userDrawn="1"/>
        </p:nvSpPr>
        <p:spPr>
          <a:xfrm>
            <a:off x="7525167" y="2891535"/>
            <a:ext cx="396078" cy="528059"/>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1" name="ひし形 60"/>
          <p:cNvSpPr/>
          <p:nvPr userDrawn="1"/>
        </p:nvSpPr>
        <p:spPr>
          <a:xfrm>
            <a:off x="7579178" y="2973602"/>
            <a:ext cx="288057" cy="384043"/>
          </a:xfrm>
          <a:prstGeom prst="diamond">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2" name="テキスト プレースホルダー 22"/>
          <p:cNvSpPr>
            <a:spLocks noGrp="1"/>
          </p:cNvSpPr>
          <p:nvPr>
            <p:ph type="body" sz="quarter" idx="22" hasCustomPrompt="1"/>
          </p:nvPr>
        </p:nvSpPr>
        <p:spPr>
          <a:xfrm>
            <a:off x="6985061" y="2147450"/>
            <a:ext cx="1476292" cy="720080"/>
          </a:xfrm>
        </p:spPr>
        <p:txBody>
          <a:bodyPr anchor="ctr">
            <a:noAutofit/>
          </a:bodyPr>
          <a:lstStyle>
            <a:lvl1pPr algn="ctr">
              <a:defRPr sz="3600">
                <a:solidFill>
                  <a:schemeClr val="bg1">
                    <a:lumMod val="75000"/>
                  </a:schemeClr>
                </a:solidFill>
                <a:latin typeface="+mj-lt"/>
              </a:defRPr>
            </a:lvl1pPr>
          </a:lstStyle>
          <a:p>
            <a:pPr lvl="0"/>
            <a:r>
              <a:rPr lang="en-US" dirty="0"/>
              <a:t>TEXT</a:t>
            </a:r>
          </a:p>
        </p:txBody>
      </p:sp>
      <p:sp>
        <p:nvSpPr>
          <p:cNvPr id="63" name="テキスト プレースホルダー 22"/>
          <p:cNvSpPr>
            <a:spLocks noGrp="1"/>
          </p:cNvSpPr>
          <p:nvPr>
            <p:ph type="body" sz="quarter" idx="23" hasCustomPrompt="1"/>
          </p:nvPr>
        </p:nvSpPr>
        <p:spPr>
          <a:xfrm>
            <a:off x="6753228" y="3563610"/>
            <a:ext cx="1959592" cy="480053"/>
          </a:xfrm>
        </p:spPr>
        <p:txBody>
          <a:bodyPr anchor="ctr">
            <a:normAutofit/>
          </a:bodyPr>
          <a:lstStyle>
            <a:lvl1pPr algn="ctr">
              <a:defRPr sz="1500">
                <a:latin typeface="+mj-lt"/>
              </a:defRPr>
            </a:lvl1pPr>
          </a:lstStyle>
          <a:p>
            <a:pPr lvl="0"/>
            <a:r>
              <a:rPr lang="en-US" dirty="0"/>
              <a:t>Text Here</a:t>
            </a:r>
          </a:p>
        </p:txBody>
      </p:sp>
      <p:sp>
        <p:nvSpPr>
          <p:cNvPr id="64" name="テキスト プレースホルダー 5"/>
          <p:cNvSpPr>
            <a:spLocks noGrp="1"/>
          </p:cNvSpPr>
          <p:nvPr>
            <p:ph type="body" sz="quarter" idx="24" hasCustomPrompt="1"/>
          </p:nvPr>
        </p:nvSpPr>
        <p:spPr>
          <a:xfrm>
            <a:off x="6746406" y="4005064"/>
            <a:ext cx="1965216" cy="1526762"/>
          </a:xfrm>
        </p:spPr>
        <p:txBody>
          <a:bodyPr>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98887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49" presetClass="entr" presetSubtype="0" decel="100000"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 calcmode="lin" valueType="num">
                                      <p:cBhvr>
                                        <p:cTn id="26" dur="500" fill="hold"/>
                                        <p:tgtEl>
                                          <p:spTgt spid="28"/>
                                        </p:tgtEl>
                                        <p:attrNameLst>
                                          <p:attrName>style.rotation</p:attrName>
                                        </p:attrNameLst>
                                      </p:cBhvr>
                                      <p:tavLst>
                                        <p:tav tm="0">
                                          <p:val>
                                            <p:fltVal val="360"/>
                                          </p:val>
                                        </p:tav>
                                        <p:tav tm="100000">
                                          <p:val>
                                            <p:fltVal val="0"/>
                                          </p:val>
                                        </p:tav>
                                      </p:tavLst>
                                    </p:anim>
                                    <p:animEffect transition="in" filter="fade">
                                      <p:cBhvr>
                                        <p:cTn id="27" dur="500"/>
                                        <p:tgtEl>
                                          <p:spTgt spid="28"/>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 calcmode="lin" valueType="num">
                                      <p:cBhvr>
                                        <p:cTn id="32" dur="500" fill="hold"/>
                                        <p:tgtEl>
                                          <p:spTgt spid="4"/>
                                        </p:tgtEl>
                                        <p:attrNameLst>
                                          <p:attrName>style.rotation</p:attrName>
                                        </p:attrNameLst>
                                      </p:cBhvr>
                                      <p:tavLst>
                                        <p:tav tm="0">
                                          <p:val>
                                            <p:fltVal val="360"/>
                                          </p:val>
                                        </p:tav>
                                        <p:tav tm="100000">
                                          <p:val>
                                            <p:fltVal val="0"/>
                                          </p:val>
                                        </p:tav>
                                      </p:tavLst>
                                    </p:anim>
                                    <p:animEffect transition="in" filter="fade">
                                      <p:cBhvr>
                                        <p:cTn id="33" dur="500"/>
                                        <p:tgtEl>
                                          <p:spTgt spid="4"/>
                                        </p:tgtEl>
                                      </p:cBhvr>
                                    </p:animEffect>
                                  </p:childTnLst>
                                </p:cTn>
                              </p:par>
                            </p:childTnLst>
                          </p:cTn>
                        </p:par>
                        <p:par>
                          <p:cTn id="34" fill="hold">
                            <p:stCondLst>
                              <p:cond delay="1250"/>
                            </p:stCondLst>
                            <p:childTnLst>
                              <p:par>
                                <p:cTn id="35" presetID="53" presetClass="entr" presetSubtype="16" fill="hold" grpId="0" nodeType="after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 calcmode="lin" valueType="num">
                                      <p:cBhvr>
                                        <p:cTn id="37" dur="250" fill="hold"/>
                                        <p:tgtEl>
                                          <p:spTgt spid="32">
                                            <p:txEl>
                                              <p:pRg st="0" end="0"/>
                                            </p:txEl>
                                          </p:spTgt>
                                        </p:tgtEl>
                                        <p:attrNameLst>
                                          <p:attrName>ppt_w</p:attrName>
                                        </p:attrNameLst>
                                      </p:cBhvr>
                                      <p:tavLst>
                                        <p:tav tm="0">
                                          <p:val>
                                            <p:fltVal val="0"/>
                                          </p:val>
                                        </p:tav>
                                        <p:tav tm="100000">
                                          <p:val>
                                            <p:strVal val="#ppt_w"/>
                                          </p:val>
                                        </p:tav>
                                      </p:tavLst>
                                    </p:anim>
                                    <p:anim calcmode="lin" valueType="num">
                                      <p:cBhvr>
                                        <p:cTn id="38" dur="25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39" dur="250"/>
                                        <p:tgtEl>
                                          <p:spTgt spid="32">
                                            <p:txEl>
                                              <p:pRg st="0" end="0"/>
                                            </p:txEl>
                                          </p:spTgt>
                                        </p:tgtEl>
                                      </p:cBhvr>
                                    </p:animEffect>
                                  </p:childTnLst>
                                </p:cTn>
                              </p:par>
                            </p:childTnLst>
                          </p:cTn>
                        </p:par>
                        <p:par>
                          <p:cTn id="40" fill="hold">
                            <p:stCondLst>
                              <p:cond delay="1500"/>
                            </p:stCondLst>
                            <p:childTnLst>
                              <p:par>
                                <p:cTn id="41" presetID="2" presetClass="entr" presetSubtype="4" decel="100000" fill="hold" grpId="0" nodeType="afterEffect">
                                  <p:stCondLst>
                                    <p:cond delay="250"/>
                                  </p:stCondLst>
                                  <p:childTnLst>
                                    <p:set>
                                      <p:cBhvr>
                                        <p:cTn id="42" dur="1" fill="hold">
                                          <p:stCondLst>
                                            <p:cond delay="0"/>
                                          </p:stCondLst>
                                        </p:cTn>
                                        <p:tgtEl>
                                          <p:spTgt spid="36">
                                            <p:txEl>
                                              <p:pRg st="0" end="0"/>
                                            </p:txEl>
                                          </p:spTgt>
                                        </p:tgtEl>
                                        <p:attrNameLst>
                                          <p:attrName>style.visibility</p:attrName>
                                        </p:attrNameLst>
                                      </p:cBhvr>
                                      <p:to>
                                        <p:strVal val="visible"/>
                                      </p:to>
                                    </p:set>
                                    <p:anim calcmode="lin" valueType="num">
                                      <p:cBhvr additive="base">
                                        <p:cTn id="43"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250"/>
                                  </p:stCondLst>
                                  <p:childTnLst>
                                    <p:set>
                                      <p:cBhvr>
                                        <p:cTn id="46" dur="1" fill="hold">
                                          <p:stCondLst>
                                            <p:cond delay="0"/>
                                          </p:stCondLst>
                                        </p:cTn>
                                        <p:tgtEl>
                                          <p:spTgt spid="37">
                                            <p:txEl>
                                              <p:pRg st="0" end="0"/>
                                            </p:txEl>
                                          </p:spTgt>
                                        </p:tgtEl>
                                        <p:attrNameLst>
                                          <p:attrName>style.visibility</p:attrName>
                                        </p:attrNameLst>
                                      </p:cBhvr>
                                      <p:to>
                                        <p:strVal val="visible"/>
                                      </p:to>
                                    </p:set>
                                    <p:anim calcmode="lin" valueType="num">
                                      <p:cBhvr additive="base">
                                        <p:cTn id="47"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250"/>
                            </p:stCondLst>
                            <p:childTnLst>
                              <p:par>
                                <p:cTn id="50" presetID="22" presetClass="entr" presetSubtype="8" fill="hold" nodeType="afterEffect">
                                  <p:stCondLst>
                                    <p:cond delay="25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par>
                          <p:cTn id="53" fill="hold">
                            <p:stCondLst>
                              <p:cond delay="3000"/>
                            </p:stCondLst>
                            <p:childTnLst>
                              <p:par>
                                <p:cTn id="54" presetID="49" presetClass="entr" presetSubtype="0" decel="100000"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 calcmode="lin" valueType="num">
                                      <p:cBhvr>
                                        <p:cTn id="56" dur="500" fill="hold"/>
                                        <p:tgtEl>
                                          <p:spTgt spid="48"/>
                                        </p:tgtEl>
                                        <p:attrNameLst>
                                          <p:attrName>ppt_w</p:attrName>
                                        </p:attrNameLst>
                                      </p:cBhvr>
                                      <p:tavLst>
                                        <p:tav tm="0">
                                          <p:val>
                                            <p:fltVal val="0"/>
                                          </p:val>
                                        </p:tav>
                                        <p:tav tm="100000">
                                          <p:val>
                                            <p:strVal val="#ppt_w"/>
                                          </p:val>
                                        </p:tav>
                                      </p:tavLst>
                                    </p:anim>
                                    <p:anim calcmode="lin" valueType="num">
                                      <p:cBhvr>
                                        <p:cTn id="57" dur="500" fill="hold"/>
                                        <p:tgtEl>
                                          <p:spTgt spid="48"/>
                                        </p:tgtEl>
                                        <p:attrNameLst>
                                          <p:attrName>ppt_h</p:attrName>
                                        </p:attrNameLst>
                                      </p:cBhvr>
                                      <p:tavLst>
                                        <p:tav tm="0">
                                          <p:val>
                                            <p:fltVal val="0"/>
                                          </p:val>
                                        </p:tav>
                                        <p:tav tm="100000">
                                          <p:val>
                                            <p:strVal val="#ppt_h"/>
                                          </p:val>
                                        </p:tav>
                                      </p:tavLst>
                                    </p:anim>
                                    <p:anim calcmode="lin" valueType="num">
                                      <p:cBhvr>
                                        <p:cTn id="58" dur="500" fill="hold"/>
                                        <p:tgtEl>
                                          <p:spTgt spid="48"/>
                                        </p:tgtEl>
                                        <p:attrNameLst>
                                          <p:attrName>style.rotation</p:attrName>
                                        </p:attrNameLst>
                                      </p:cBhvr>
                                      <p:tavLst>
                                        <p:tav tm="0">
                                          <p:val>
                                            <p:fltVal val="360"/>
                                          </p:val>
                                        </p:tav>
                                        <p:tav tm="100000">
                                          <p:val>
                                            <p:fltVal val="0"/>
                                          </p:val>
                                        </p:tav>
                                      </p:tavLst>
                                    </p:anim>
                                    <p:animEffect transition="in" filter="fade">
                                      <p:cBhvr>
                                        <p:cTn id="59" dur="500"/>
                                        <p:tgtEl>
                                          <p:spTgt spid="48"/>
                                        </p:tgtEl>
                                      </p:cBhvr>
                                    </p:animEffect>
                                  </p:childTnLst>
                                </p:cTn>
                              </p:par>
                              <p:par>
                                <p:cTn id="60" presetID="49" presetClass="entr" presetSubtype="0" decel="100000" fill="hold" grpId="0" nodeType="withEffect">
                                  <p:stCondLst>
                                    <p:cond delay="0"/>
                                  </p:stCondLst>
                                  <p:childTnLst>
                                    <p:set>
                                      <p:cBhvr>
                                        <p:cTn id="61" dur="1" fill="hold">
                                          <p:stCondLst>
                                            <p:cond delay="0"/>
                                          </p:stCondLst>
                                        </p:cTn>
                                        <p:tgtEl>
                                          <p:spTgt spid="49"/>
                                        </p:tgtEl>
                                        <p:attrNameLst>
                                          <p:attrName>style.visibility</p:attrName>
                                        </p:attrNameLst>
                                      </p:cBhvr>
                                      <p:to>
                                        <p:strVal val="visible"/>
                                      </p:to>
                                    </p:set>
                                    <p:anim calcmode="lin" valueType="num">
                                      <p:cBhvr>
                                        <p:cTn id="62" dur="500" fill="hold"/>
                                        <p:tgtEl>
                                          <p:spTgt spid="49"/>
                                        </p:tgtEl>
                                        <p:attrNameLst>
                                          <p:attrName>ppt_w</p:attrName>
                                        </p:attrNameLst>
                                      </p:cBhvr>
                                      <p:tavLst>
                                        <p:tav tm="0">
                                          <p:val>
                                            <p:fltVal val="0"/>
                                          </p:val>
                                        </p:tav>
                                        <p:tav tm="100000">
                                          <p:val>
                                            <p:strVal val="#ppt_w"/>
                                          </p:val>
                                        </p:tav>
                                      </p:tavLst>
                                    </p:anim>
                                    <p:anim calcmode="lin" valueType="num">
                                      <p:cBhvr>
                                        <p:cTn id="63" dur="500" fill="hold"/>
                                        <p:tgtEl>
                                          <p:spTgt spid="49"/>
                                        </p:tgtEl>
                                        <p:attrNameLst>
                                          <p:attrName>ppt_h</p:attrName>
                                        </p:attrNameLst>
                                      </p:cBhvr>
                                      <p:tavLst>
                                        <p:tav tm="0">
                                          <p:val>
                                            <p:fltVal val="0"/>
                                          </p:val>
                                        </p:tav>
                                        <p:tav tm="100000">
                                          <p:val>
                                            <p:strVal val="#ppt_h"/>
                                          </p:val>
                                        </p:tav>
                                      </p:tavLst>
                                    </p:anim>
                                    <p:anim calcmode="lin" valueType="num">
                                      <p:cBhvr>
                                        <p:cTn id="64" dur="500" fill="hold"/>
                                        <p:tgtEl>
                                          <p:spTgt spid="49"/>
                                        </p:tgtEl>
                                        <p:attrNameLst>
                                          <p:attrName>style.rotation</p:attrName>
                                        </p:attrNameLst>
                                      </p:cBhvr>
                                      <p:tavLst>
                                        <p:tav tm="0">
                                          <p:val>
                                            <p:fltVal val="360"/>
                                          </p:val>
                                        </p:tav>
                                        <p:tav tm="100000">
                                          <p:val>
                                            <p:fltVal val="0"/>
                                          </p:val>
                                        </p:tav>
                                      </p:tavLst>
                                    </p:anim>
                                    <p:animEffect transition="in" filter="fade">
                                      <p:cBhvr>
                                        <p:cTn id="65" dur="500"/>
                                        <p:tgtEl>
                                          <p:spTgt spid="49"/>
                                        </p:tgtEl>
                                      </p:cBhvr>
                                    </p:animEffect>
                                  </p:childTnLst>
                                </p:cTn>
                              </p:par>
                            </p:childTnLst>
                          </p:cTn>
                        </p:par>
                        <p:par>
                          <p:cTn id="66" fill="hold">
                            <p:stCondLst>
                              <p:cond delay="3500"/>
                            </p:stCondLst>
                            <p:childTnLst>
                              <p:par>
                                <p:cTn id="67" presetID="53" presetClass="entr" presetSubtype="16" fill="hold" grpId="0" nodeType="afterEffect">
                                  <p:stCondLst>
                                    <p:cond delay="0"/>
                                  </p:stCondLst>
                                  <p:childTnLst>
                                    <p:set>
                                      <p:cBhvr>
                                        <p:cTn id="68" dur="1" fill="hold">
                                          <p:stCondLst>
                                            <p:cond delay="0"/>
                                          </p:stCondLst>
                                        </p:cTn>
                                        <p:tgtEl>
                                          <p:spTgt spid="51">
                                            <p:txEl>
                                              <p:pRg st="0" end="0"/>
                                            </p:txEl>
                                          </p:spTgt>
                                        </p:tgtEl>
                                        <p:attrNameLst>
                                          <p:attrName>style.visibility</p:attrName>
                                        </p:attrNameLst>
                                      </p:cBhvr>
                                      <p:to>
                                        <p:strVal val="visible"/>
                                      </p:to>
                                    </p:set>
                                    <p:anim calcmode="lin" valueType="num">
                                      <p:cBhvr>
                                        <p:cTn id="69" dur="250" fill="hold"/>
                                        <p:tgtEl>
                                          <p:spTgt spid="51">
                                            <p:txEl>
                                              <p:pRg st="0" end="0"/>
                                            </p:txEl>
                                          </p:spTgt>
                                        </p:tgtEl>
                                        <p:attrNameLst>
                                          <p:attrName>ppt_w</p:attrName>
                                        </p:attrNameLst>
                                      </p:cBhvr>
                                      <p:tavLst>
                                        <p:tav tm="0">
                                          <p:val>
                                            <p:fltVal val="0"/>
                                          </p:val>
                                        </p:tav>
                                        <p:tav tm="100000">
                                          <p:val>
                                            <p:strVal val="#ppt_w"/>
                                          </p:val>
                                        </p:tav>
                                      </p:tavLst>
                                    </p:anim>
                                    <p:anim calcmode="lin" valueType="num">
                                      <p:cBhvr>
                                        <p:cTn id="70" dur="250" fill="hold"/>
                                        <p:tgtEl>
                                          <p:spTgt spid="51">
                                            <p:txEl>
                                              <p:pRg st="0" end="0"/>
                                            </p:txEl>
                                          </p:spTgt>
                                        </p:tgtEl>
                                        <p:attrNameLst>
                                          <p:attrName>ppt_h</p:attrName>
                                        </p:attrNameLst>
                                      </p:cBhvr>
                                      <p:tavLst>
                                        <p:tav tm="0">
                                          <p:val>
                                            <p:fltVal val="0"/>
                                          </p:val>
                                        </p:tav>
                                        <p:tav tm="100000">
                                          <p:val>
                                            <p:strVal val="#ppt_h"/>
                                          </p:val>
                                        </p:tav>
                                      </p:tavLst>
                                    </p:anim>
                                    <p:animEffect transition="in" filter="fade">
                                      <p:cBhvr>
                                        <p:cTn id="71" dur="250"/>
                                        <p:tgtEl>
                                          <p:spTgt spid="51">
                                            <p:txEl>
                                              <p:pRg st="0" end="0"/>
                                            </p:txEl>
                                          </p:spTgt>
                                        </p:tgtEl>
                                      </p:cBhvr>
                                    </p:animEffect>
                                  </p:childTnLst>
                                </p:cTn>
                              </p:par>
                            </p:childTnLst>
                          </p:cTn>
                        </p:par>
                        <p:par>
                          <p:cTn id="72" fill="hold">
                            <p:stCondLst>
                              <p:cond delay="3750"/>
                            </p:stCondLst>
                            <p:childTnLst>
                              <p:par>
                                <p:cTn id="73" presetID="2" presetClass="entr" presetSubtype="4" decel="100000" fill="hold" grpId="0" nodeType="afterEffect">
                                  <p:stCondLst>
                                    <p:cond delay="250"/>
                                  </p:stCondLst>
                                  <p:childTnLst>
                                    <p:set>
                                      <p:cBhvr>
                                        <p:cTn id="74" dur="1" fill="hold">
                                          <p:stCondLst>
                                            <p:cond delay="0"/>
                                          </p:stCondLst>
                                        </p:cTn>
                                        <p:tgtEl>
                                          <p:spTgt spid="52">
                                            <p:txEl>
                                              <p:pRg st="0" end="0"/>
                                            </p:txEl>
                                          </p:spTgt>
                                        </p:tgtEl>
                                        <p:attrNameLst>
                                          <p:attrName>style.visibility</p:attrName>
                                        </p:attrNameLst>
                                      </p:cBhvr>
                                      <p:to>
                                        <p:strVal val="visible"/>
                                      </p:to>
                                    </p:set>
                                    <p:anim calcmode="lin" valueType="num">
                                      <p:cBhvr additive="base">
                                        <p:cTn id="75"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52">
                                            <p:txEl>
                                              <p:pRg st="0" end="0"/>
                                            </p:txEl>
                                          </p:spTgt>
                                        </p:tgtEl>
                                        <p:attrNameLst>
                                          <p:attrName>ppt_y</p:attrName>
                                        </p:attrNameLst>
                                      </p:cBhvr>
                                      <p:tavLst>
                                        <p:tav tm="0">
                                          <p:val>
                                            <p:strVal val="1+#ppt_h/2"/>
                                          </p:val>
                                        </p:tav>
                                        <p:tav tm="100000">
                                          <p:val>
                                            <p:strVal val="#ppt_y"/>
                                          </p:val>
                                        </p:tav>
                                      </p:tavLst>
                                    </p:anim>
                                  </p:childTnLst>
                                </p:cTn>
                              </p:par>
                              <p:par>
                                <p:cTn id="77" presetID="2" presetClass="entr" presetSubtype="4" decel="100000" fill="hold" grpId="0" nodeType="withEffect">
                                  <p:stCondLst>
                                    <p:cond delay="250"/>
                                  </p:stCondLst>
                                  <p:childTnLst>
                                    <p:set>
                                      <p:cBhvr>
                                        <p:cTn id="78" dur="1" fill="hold">
                                          <p:stCondLst>
                                            <p:cond delay="0"/>
                                          </p:stCondLst>
                                        </p:cTn>
                                        <p:tgtEl>
                                          <p:spTgt spid="53">
                                            <p:txEl>
                                              <p:pRg st="0" end="0"/>
                                            </p:txEl>
                                          </p:spTgt>
                                        </p:tgtEl>
                                        <p:attrNameLst>
                                          <p:attrName>style.visibility</p:attrName>
                                        </p:attrNameLst>
                                      </p:cBhvr>
                                      <p:to>
                                        <p:strVal val="visible"/>
                                      </p:to>
                                    </p:set>
                                    <p:anim calcmode="lin" valueType="num">
                                      <p:cBhvr additive="base">
                                        <p:cTn id="79"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53">
                                            <p:txEl>
                                              <p:pRg st="0" end="0"/>
                                            </p:txEl>
                                          </p:spTgt>
                                        </p:tgtEl>
                                        <p:attrNameLst>
                                          <p:attrName>ppt_y</p:attrName>
                                        </p:attrNameLst>
                                      </p:cBhvr>
                                      <p:tavLst>
                                        <p:tav tm="0">
                                          <p:val>
                                            <p:strVal val="1+#ppt_h/2"/>
                                          </p:val>
                                        </p:tav>
                                        <p:tav tm="100000">
                                          <p:val>
                                            <p:strVal val="#ppt_y"/>
                                          </p:val>
                                        </p:tav>
                                      </p:tavLst>
                                    </p:anim>
                                  </p:childTnLst>
                                </p:cTn>
                              </p:par>
                            </p:childTnLst>
                          </p:cTn>
                        </p:par>
                        <p:par>
                          <p:cTn id="81" fill="hold">
                            <p:stCondLst>
                              <p:cond delay="4500"/>
                            </p:stCondLst>
                            <p:childTnLst>
                              <p:par>
                                <p:cTn id="82" presetID="22" presetClass="entr" presetSubtype="8" fill="hold" nodeType="afterEffect">
                                  <p:stCondLst>
                                    <p:cond delay="250"/>
                                  </p:stCondLst>
                                  <p:childTnLst>
                                    <p:set>
                                      <p:cBhvr>
                                        <p:cTn id="83" dur="1" fill="hold">
                                          <p:stCondLst>
                                            <p:cond delay="0"/>
                                          </p:stCondLst>
                                        </p:cTn>
                                        <p:tgtEl>
                                          <p:spTgt spid="50"/>
                                        </p:tgtEl>
                                        <p:attrNameLst>
                                          <p:attrName>style.visibility</p:attrName>
                                        </p:attrNameLst>
                                      </p:cBhvr>
                                      <p:to>
                                        <p:strVal val="visible"/>
                                      </p:to>
                                    </p:set>
                                    <p:animEffect transition="in" filter="wipe(left)">
                                      <p:cBhvr>
                                        <p:cTn id="84" dur="500"/>
                                        <p:tgtEl>
                                          <p:spTgt spid="50"/>
                                        </p:tgtEl>
                                      </p:cBhvr>
                                    </p:animEffect>
                                  </p:childTnLst>
                                </p:cTn>
                              </p:par>
                            </p:childTnLst>
                          </p:cTn>
                        </p:par>
                        <p:par>
                          <p:cTn id="85" fill="hold">
                            <p:stCondLst>
                              <p:cond delay="5250"/>
                            </p:stCondLst>
                            <p:childTnLst>
                              <p:par>
                                <p:cTn id="86" presetID="49" presetClass="entr" presetSubtype="0" decel="100000" fill="hold" grpId="0" nodeType="afterEffect">
                                  <p:stCondLst>
                                    <p:cond delay="0"/>
                                  </p:stCondLst>
                                  <p:childTnLst>
                                    <p:set>
                                      <p:cBhvr>
                                        <p:cTn id="87" dur="1" fill="hold">
                                          <p:stCondLst>
                                            <p:cond delay="0"/>
                                          </p:stCondLst>
                                        </p:cTn>
                                        <p:tgtEl>
                                          <p:spTgt spid="54"/>
                                        </p:tgtEl>
                                        <p:attrNameLst>
                                          <p:attrName>style.visibility</p:attrName>
                                        </p:attrNameLst>
                                      </p:cBhvr>
                                      <p:to>
                                        <p:strVal val="visible"/>
                                      </p:to>
                                    </p:set>
                                    <p:anim calcmode="lin" valueType="num">
                                      <p:cBhvr>
                                        <p:cTn id="88" dur="500" fill="hold"/>
                                        <p:tgtEl>
                                          <p:spTgt spid="54"/>
                                        </p:tgtEl>
                                        <p:attrNameLst>
                                          <p:attrName>ppt_w</p:attrName>
                                        </p:attrNameLst>
                                      </p:cBhvr>
                                      <p:tavLst>
                                        <p:tav tm="0">
                                          <p:val>
                                            <p:fltVal val="0"/>
                                          </p:val>
                                        </p:tav>
                                        <p:tav tm="100000">
                                          <p:val>
                                            <p:strVal val="#ppt_w"/>
                                          </p:val>
                                        </p:tav>
                                      </p:tavLst>
                                    </p:anim>
                                    <p:anim calcmode="lin" valueType="num">
                                      <p:cBhvr>
                                        <p:cTn id="89" dur="500" fill="hold"/>
                                        <p:tgtEl>
                                          <p:spTgt spid="54"/>
                                        </p:tgtEl>
                                        <p:attrNameLst>
                                          <p:attrName>ppt_h</p:attrName>
                                        </p:attrNameLst>
                                      </p:cBhvr>
                                      <p:tavLst>
                                        <p:tav tm="0">
                                          <p:val>
                                            <p:fltVal val="0"/>
                                          </p:val>
                                        </p:tav>
                                        <p:tav tm="100000">
                                          <p:val>
                                            <p:strVal val="#ppt_h"/>
                                          </p:val>
                                        </p:tav>
                                      </p:tavLst>
                                    </p:anim>
                                    <p:anim calcmode="lin" valueType="num">
                                      <p:cBhvr>
                                        <p:cTn id="90" dur="500" fill="hold"/>
                                        <p:tgtEl>
                                          <p:spTgt spid="54"/>
                                        </p:tgtEl>
                                        <p:attrNameLst>
                                          <p:attrName>style.rotation</p:attrName>
                                        </p:attrNameLst>
                                      </p:cBhvr>
                                      <p:tavLst>
                                        <p:tav tm="0">
                                          <p:val>
                                            <p:fltVal val="360"/>
                                          </p:val>
                                        </p:tav>
                                        <p:tav tm="100000">
                                          <p:val>
                                            <p:fltVal val="0"/>
                                          </p:val>
                                        </p:tav>
                                      </p:tavLst>
                                    </p:anim>
                                    <p:animEffect transition="in" filter="fade">
                                      <p:cBhvr>
                                        <p:cTn id="91" dur="500"/>
                                        <p:tgtEl>
                                          <p:spTgt spid="54"/>
                                        </p:tgtEl>
                                      </p:cBhvr>
                                    </p:animEffect>
                                  </p:childTnLst>
                                </p:cTn>
                              </p:par>
                              <p:par>
                                <p:cTn id="92" presetID="49" presetClass="entr" presetSubtype="0" decel="100000" fill="hold" grpId="0" nodeType="withEffect">
                                  <p:stCondLst>
                                    <p:cond delay="0"/>
                                  </p:stCondLst>
                                  <p:childTnLst>
                                    <p:set>
                                      <p:cBhvr>
                                        <p:cTn id="93" dur="1" fill="hold">
                                          <p:stCondLst>
                                            <p:cond delay="0"/>
                                          </p:stCondLst>
                                        </p:cTn>
                                        <p:tgtEl>
                                          <p:spTgt spid="55"/>
                                        </p:tgtEl>
                                        <p:attrNameLst>
                                          <p:attrName>style.visibility</p:attrName>
                                        </p:attrNameLst>
                                      </p:cBhvr>
                                      <p:to>
                                        <p:strVal val="visible"/>
                                      </p:to>
                                    </p:set>
                                    <p:anim calcmode="lin" valueType="num">
                                      <p:cBhvr>
                                        <p:cTn id="94" dur="500" fill="hold"/>
                                        <p:tgtEl>
                                          <p:spTgt spid="55"/>
                                        </p:tgtEl>
                                        <p:attrNameLst>
                                          <p:attrName>ppt_w</p:attrName>
                                        </p:attrNameLst>
                                      </p:cBhvr>
                                      <p:tavLst>
                                        <p:tav tm="0">
                                          <p:val>
                                            <p:fltVal val="0"/>
                                          </p:val>
                                        </p:tav>
                                        <p:tav tm="100000">
                                          <p:val>
                                            <p:strVal val="#ppt_w"/>
                                          </p:val>
                                        </p:tav>
                                      </p:tavLst>
                                    </p:anim>
                                    <p:anim calcmode="lin" valueType="num">
                                      <p:cBhvr>
                                        <p:cTn id="95" dur="500" fill="hold"/>
                                        <p:tgtEl>
                                          <p:spTgt spid="55"/>
                                        </p:tgtEl>
                                        <p:attrNameLst>
                                          <p:attrName>ppt_h</p:attrName>
                                        </p:attrNameLst>
                                      </p:cBhvr>
                                      <p:tavLst>
                                        <p:tav tm="0">
                                          <p:val>
                                            <p:fltVal val="0"/>
                                          </p:val>
                                        </p:tav>
                                        <p:tav tm="100000">
                                          <p:val>
                                            <p:strVal val="#ppt_h"/>
                                          </p:val>
                                        </p:tav>
                                      </p:tavLst>
                                    </p:anim>
                                    <p:anim calcmode="lin" valueType="num">
                                      <p:cBhvr>
                                        <p:cTn id="96" dur="500" fill="hold"/>
                                        <p:tgtEl>
                                          <p:spTgt spid="55"/>
                                        </p:tgtEl>
                                        <p:attrNameLst>
                                          <p:attrName>style.rotation</p:attrName>
                                        </p:attrNameLst>
                                      </p:cBhvr>
                                      <p:tavLst>
                                        <p:tav tm="0">
                                          <p:val>
                                            <p:fltVal val="360"/>
                                          </p:val>
                                        </p:tav>
                                        <p:tav tm="100000">
                                          <p:val>
                                            <p:fltVal val="0"/>
                                          </p:val>
                                        </p:tav>
                                      </p:tavLst>
                                    </p:anim>
                                    <p:animEffect transition="in" filter="fade">
                                      <p:cBhvr>
                                        <p:cTn id="97" dur="500"/>
                                        <p:tgtEl>
                                          <p:spTgt spid="55"/>
                                        </p:tgtEl>
                                      </p:cBhvr>
                                    </p:animEffect>
                                  </p:childTnLst>
                                </p:cTn>
                              </p:par>
                            </p:childTnLst>
                          </p:cTn>
                        </p:par>
                        <p:par>
                          <p:cTn id="98" fill="hold">
                            <p:stCondLst>
                              <p:cond delay="5750"/>
                            </p:stCondLst>
                            <p:childTnLst>
                              <p:par>
                                <p:cTn id="99" presetID="53" presetClass="entr" presetSubtype="16" fill="hold" grpId="0" nodeType="afterEffect">
                                  <p:stCondLst>
                                    <p:cond delay="0"/>
                                  </p:stCondLst>
                                  <p:childTnLst>
                                    <p:set>
                                      <p:cBhvr>
                                        <p:cTn id="100" dur="1" fill="hold">
                                          <p:stCondLst>
                                            <p:cond delay="0"/>
                                          </p:stCondLst>
                                        </p:cTn>
                                        <p:tgtEl>
                                          <p:spTgt spid="57">
                                            <p:txEl>
                                              <p:pRg st="0" end="0"/>
                                            </p:txEl>
                                          </p:spTgt>
                                        </p:tgtEl>
                                        <p:attrNameLst>
                                          <p:attrName>style.visibility</p:attrName>
                                        </p:attrNameLst>
                                      </p:cBhvr>
                                      <p:to>
                                        <p:strVal val="visible"/>
                                      </p:to>
                                    </p:set>
                                    <p:anim calcmode="lin" valueType="num">
                                      <p:cBhvr>
                                        <p:cTn id="101" dur="250" fill="hold"/>
                                        <p:tgtEl>
                                          <p:spTgt spid="57">
                                            <p:txEl>
                                              <p:pRg st="0" end="0"/>
                                            </p:txEl>
                                          </p:spTgt>
                                        </p:tgtEl>
                                        <p:attrNameLst>
                                          <p:attrName>ppt_w</p:attrName>
                                        </p:attrNameLst>
                                      </p:cBhvr>
                                      <p:tavLst>
                                        <p:tav tm="0">
                                          <p:val>
                                            <p:fltVal val="0"/>
                                          </p:val>
                                        </p:tav>
                                        <p:tav tm="100000">
                                          <p:val>
                                            <p:strVal val="#ppt_w"/>
                                          </p:val>
                                        </p:tav>
                                      </p:tavLst>
                                    </p:anim>
                                    <p:anim calcmode="lin" valueType="num">
                                      <p:cBhvr>
                                        <p:cTn id="102" dur="250" fill="hold"/>
                                        <p:tgtEl>
                                          <p:spTgt spid="57">
                                            <p:txEl>
                                              <p:pRg st="0" end="0"/>
                                            </p:txEl>
                                          </p:spTgt>
                                        </p:tgtEl>
                                        <p:attrNameLst>
                                          <p:attrName>ppt_h</p:attrName>
                                        </p:attrNameLst>
                                      </p:cBhvr>
                                      <p:tavLst>
                                        <p:tav tm="0">
                                          <p:val>
                                            <p:fltVal val="0"/>
                                          </p:val>
                                        </p:tav>
                                        <p:tav tm="100000">
                                          <p:val>
                                            <p:strVal val="#ppt_h"/>
                                          </p:val>
                                        </p:tav>
                                      </p:tavLst>
                                    </p:anim>
                                    <p:animEffect transition="in" filter="fade">
                                      <p:cBhvr>
                                        <p:cTn id="103" dur="250"/>
                                        <p:tgtEl>
                                          <p:spTgt spid="57">
                                            <p:txEl>
                                              <p:pRg st="0" end="0"/>
                                            </p:txEl>
                                          </p:spTgt>
                                        </p:tgtEl>
                                      </p:cBhvr>
                                    </p:animEffect>
                                  </p:childTnLst>
                                </p:cTn>
                              </p:par>
                            </p:childTnLst>
                          </p:cTn>
                        </p:par>
                        <p:par>
                          <p:cTn id="104" fill="hold">
                            <p:stCondLst>
                              <p:cond delay="6000"/>
                            </p:stCondLst>
                            <p:childTnLst>
                              <p:par>
                                <p:cTn id="105" presetID="2" presetClass="entr" presetSubtype="4" decel="100000" fill="hold" grpId="0" nodeType="afterEffect">
                                  <p:stCondLst>
                                    <p:cond delay="250"/>
                                  </p:stCondLst>
                                  <p:childTnLst>
                                    <p:set>
                                      <p:cBhvr>
                                        <p:cTn id="106" dur="1" fill="hold">
                                          <p:stCondLst>
                                            <p:cond delay="0"/>
                                          </p:stCondLst>
                                        </p:cTn>
                                        <p:tgtEl>
                                          <p:spTgt spid="58">
                                            <p:txEl>
                                              <p:pRg st="0" end="0"/>
                                            </p:txEl>
                                          </p:spTgt>
                                        </p:tgtEl>
                                        <p:attrNameLst>
                                          <p:attrName>style.visibility</p:attrName>
                                        </p:attrNameLst>
                                      </p:cBhvr>
                                      <p:to>
                                        <p:strVal val="visible"/>
                                      </p:to>
                                    </p:set>
                                    <p:anim calcmode="lin" valueType="num">
                                      <p:cBhvr additive="base">
                                        <p:cTn id="107"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58">
                                            <p:txEl>
                                              <p:pRg st="0" end="0"/>
                                            </p:txEl>
                                          </p:spTgt>
                                        </p:tgtEl>
                                        <p:attrNameLst>
                                          <p:attrName>ppt_y</p:attrName>
                                        </p:attrNameLst>
                                      </p:cBhvr>
                                      <p:tavLst>
                                        <p:tav tm="0">
                                          <p:val>
                                            <p:strVal val="1+#ppt_h/2"/>
                                          </p:val>
                                        </p:tav>
                                        <p:tav tm="100000">
                                          <p:val>
                                            <p:strVal val="#ppt_y"/>
                                          </p:val>
                                        </p:tav>
                                      </p:tavLst>
                                    </p:anim>
                                  </p:childTnLst>
                                </p:cTn>
                              </p:par>
                              <p:par>
                                <p:cTn id="109" presetID="2" presetClass="entr" presetSubtype="4" decel="100000" fill="hold" grpId="0" nodeType="withEffect">
                                  <p:stCondLst>
                                    <p:cond delay="250"/>
                                  </p:stCondLst>
                                  <p:childTnLst>
                                    <p:set>
                                      <p:cBhvr>
                                        <p:cTn id="110" dur="1" fill="hold">
                                          <p:stCondLst>
                                            <p:cond delay="0"/>
                                          </p:stCondLst>
                                        </p:cTn>
                                        <p:tgtEl>
                                          <p:spTgt spid="59">
                                            <p:txEl>
                                              <p:pRg st="0" end="0"/>
                                            </p:txEl>
                                          </p:spTgt>
                                        </p:tgtEl>
                                        <p:attrNameLst>
                                          <p:attrName>style.visibility</p:attrName>
                                        </p:attrNameLst>
                                      </p:cBhvr>
                                      <p:to>
                                        <p:strVal val="visible"/>
                                      </p:to>
                                    </p:set>
                                    <p:anim calcmode="lin" valueType="num">
                                      <p:cBhvr additive="base">
                                        <p:cTn id="111" dur="500" fill="hold"/>
                                        <p:tgtEl>
                                          <p:spTgt spid="59">
                                            <p:txEl>
                                              <p:pRg st="0" end="0"/>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59">
                                            <p:txEl>
                                              <p:pRg st="0" end="0"/>
                                            </p:txEl>
                                          </p:spTgt>
                                        </p:tgtEl>
                                        <p:attrNameLst>
                                          <p:attrName>ppt_y</p:attrName>
                                        </p:attrNameLst>
                                      </p:cBhvr>
                                      <p:tavLst>
                                        <p:tav tm="0">
                                          <p:val>
                                            <p:strVal val="1+#ppt_h/2"/>
                                          </p:val>
                                        </p:tav>
                                        <p:tav tm="100000">
                                          <p:val>
                                            <p:strVal val="#ppt_y"/>
                                          </p:val>
                                        </p:tav>
                                      </p:tavLst>
                                    </p:anim>
                                  </p:childTnLst>
                                </p:cTn>
                              </p:par>
                            </p:childTnLst>
                          </p:cTn>
                        </p:par>
                        <p:par>
                          <p:cTn id="113" fill="hold">
                            <p:stCondLst>
                              <p:cond delay="6750"/>
                            </p:stCondLst>
                            <p:childTnLst>
                              <p:par>
                                <p:cTn id="114" presetID="22" presetClass="entr" presetSubtype="8" fill="hold" nodeType="afterEffect">
                                  <p:stCondLst>
                                    <p:cond delay="250"/>
                                  </p:stCondLst>
                                  <p:childTnLst>
                                    <p:set>
                                      <p:cBhvr>
                                        <p:cTn id="115" dur="1" fill="hold">
                                          <p:stCondLst>
                                            <p:cond delay="0"/>
                                          </p:stCondLst>
                                        </p:cTn>
                                        <p:tgtEl>
                                          <p:spTgt spid="56"/>
                                        </p:tgtEl>
                                        <p:attrNameLst>
                                          <p:attrName>style.visibility</p:attrName>
                                        </p:attrNameLst>
                                      </p:cBhvr>
                                      <p:to>
                                        <p:strVal val="visible"/>
                                      </p:to>
                                    </p:set>
                                    <p:animEffect transition="in" filter="wipe(left)">
                                      <p:cBhvr>
                                        <p:cTn id="116" dur="500"/>
                                        <p:tgtEl>
                                          <p:spTgt spid="56"/>
                                        </p:tgtEl>
                                      </p:cBhvr>
                                    </p:animEffect>
                                  </p:childTnLst>
                                </p:cTn>
                              </p:par>
                            </p:childTnLst>
                          </p:cTn>
                        </p:par>
                        <p:par>
                          <p:cTn id="117" fill="hold">
                            <p:stCondLst>
                              <p:cond delay="7500"/>
                            </p:stCondLst>
                            <p:childTnLst>
                              <p:par>
                                <p:cTn id="118" presetID="49" presetClass="entr" presetSubtype="0" decel="100000" fill="hold" grpId="0" nodeType="afterEffect">
                                  <p:stCondLst>
                                    <p:cond delay="0"/>
                                  </p:stCondLst>
                                  <p:childTnLst>
                                    <p:set>
                                      <p:cBhvr>
                                        <p:cTn id="119" dur="1" fill="hold">
                                          <p:stCondLst>
                                            <p:cond delay="0"/>
                                          </p:stCondLst>
                                        </p:cTn>
                                        <p:tgtEl>
                                          <p:spTgt spid="60"/>
                                        </p:tgtEl>
                                        <p:attrNameLst>
                                          <p:attrName>style.visibility</p:attrName>
                                        </p:attrNameLst>
                                      </p:cBhvr>
                                      <p:to>
                                        <p:strVal val="visible"/>
                                      </p:to>
                                    </p:set>
                                    <p:anim calcmode="lin" valueType="num">
                                      <p:cBhvr>
                                        <p:cTn id="120" dur="500" fill="hold"/>
                                        <p:tgtEl>
                                          <p:spTgt spid="60"/>
                                        </p:tgtEl>
                                        <p:attrNameLst>
                                          <p:attrName>ppt_w</p:attrName>
                                        </p:attrNameLst>
                                      </p:cBhvr>
                                      <p:tavLst>
                                        <p:tav tm="0">
                                          <p:val>
                                            <p:fltVal val="0"/>
                                          </p:val>
                                        </p:tav>
                                        <p:tav tm="100000">
                                          <p:val>
                                            <p:strVal val="#ppt_w"/>
                                          </p:val>
                                        </p:tav>
                                      </p:tavLst>
                                    </p:anim>
                                    <p:anim calcmode="lin" valueType="num">
                                      <p:cBhvr>
                                        <p:cTn id="121" dur="500" fill="hold"/>
                                        <p:tgtEl>
                                          <p:spTgt spid="60"/>
                                        </p:tgtEl>
                                        <p:attrNameLst>
                                          <p:attrName>ppt_h</p:attrName>
                                        </p:attrNameLst>
                                      </p:cBhvr>
                                      <p:tavLst>
                                        <p:tav tm="0">
                                          <p:val>
                                            <p:fltVal val="0"/>
                                          </p:val>
                                        </p:tav>
                                        <p:tav tm="100000">
                                          <p:val>
                                            <p:strVal val="#ppt_h"/>
                                          </p:val>
                                        </p:tav>
                                      </p:tavLst>
                                    </p:anim>
                                    <p:anim calcmode="lin" valueType="num">
                                      <p:cBhvr>
                                        <p:cTn id="122" dur="500" fill="hold"/>
                                        <p:tgtEl>
                                          <p:spTgt spid="60"/>
                                        </p:tgtEl>
                                        <p:attrNameLst>
                                          <p:attrName>style.rotation</p:attrName>
                                        </p:attrNameLst>
                                      </p:cBhvr>
                                      <p:tavLst>
                                        <p:tav tm="0">
                                          <p:val>
                                            <p:fltVal val="360"/>
                                          </p:val>
                                        </p:tav>
                                        <p:tav tm="100000">
                                          <p:val>
                                            <p:fltVal val="0"/>
                                          </p:val>
                                        </p:tav>
                                      </p:tavLst>
                                    </p:anim>
                                    <p:animEffect transition="in" filter="fade">
                                      <p:cBhvr>
                                        <p:cTn id="123" dur="500"/>
                                        <p:tgtEl>
                                          <p:spTgt spid="60"/>
                                        </p:tgtEl>
                                      </p:cBhvr>
                                    </p:animEffect>
                                  </p:childTnLst>
                                </p:cTn>
                              </p:par>
                              <p:par>
                                <p:cTn id="124" presetID="49" presetClass="entr" presetSubtype="0" decel="100000" fill="hold" grpId="0" nodeType="withEffect">
                                  <p:stCondLst>
                                    <p:cond delay="0"/>
                                  </p:stCondLst>
                                  <p:childTnLst>
                                    <p:set>
                                      <p:cBhvr>
                                        <p:cTn id="125" dur="1" fill="hold">
                                          <p:stCondLst>
                                            <p:cond delay="0"/>
                                          </p:stCondLst>
                                        </p:cTn>
                                        <p:tgtEl>
                                          <p:spTgt spid="61"/>
                                        </p:tgtEl>
                                        <p:attrNameLst>
                                          <p:attrName>style.visibility</p:attrName>
                                        </p:attrNameLst>
                                      </p:cBhvr>
                                      <p:to>
                                        <p:strVal val="visible"/>
                                      </p:to>
                                    </p:set>
                                    <p:anim calcmode="lin" valueType="num">
                                      <p:cBhvr>
                                        <p:cTn id="126" dur="500" fill="hold"/>
                                        <p:tgtEl>
                                          <p:spTgt spid="61"/>
                                        </p:tgtEl>
                                        <p:attrNameLst>
                                          <p:attrName>ppt_w</p:attrName>
                                        </p:attrNameLst>
                                      </p:cBhvr>
                                      <p:tavLst>
                                        <p:tav tm="0">
                                          <p:val>
                                            <p:fltVal val="0"/>
                                          </p:val>
                                        </p:tav>
                                        <p:tav tm="100000">
                                          <p:val>
                                            <p:strVal val="#ppt_w"/>
                                          </p:val>
                                        </p:tav>
                                      </p:tavLst>
                                    </p:anim>
                                    <p:anim calcmode="lin" valueType="num">
                                      <p:cBhvr>
                                        <p:cTn id="127" dur="500" fill="hold"/>
                                        <p:tgtEl>
                                          <p:spTgt spid="61"/>
                                        </p:tgtEl>
                                        <p:attrNameLst>
                                          <p:attrName>ppt_h</p:attrName>
                                        </p:attrNameLst>
                                      </p:cBhvr>
                                      <p:tavLst>
                                        <p:tav tm="0">
                                          <p:val>
                                            <p:fltVal val="0"/>
                                          </p:val>
                                        </p:tav>
                                        <p:tav tm="100000">
                                          <p:val>
                                            <p:strVal val="#ppt_h"/>
                                          </p:val>
                                        </p:tav>
                                      </p:tavLst>
                                    </p:anim>
                                    <p:anim calcmode="lin" valueType="num">
                                      <p:cBhvr>
                                        <p:cTn id="128" dur="500" fill="hold"/>
                                        <p:tgtEl>
                                          <p:spTgt spid="61"/>
                                        </p:tgtEl>
                                        <p:attrNameLst>
                                          <p:attrName>style.rotation</p:attrName>
                                        </p:attrNameLst>
                                      </p:cBhvr>
                                      <p:tavLst>
                                        <p:tav tm="0">
                                          <p:val>
                                            <p:fltVal val="360"/>
                                          </p:val>
                                        </p:tav>
                                        <p:tav tm="100000">
                                          <p:val>
                                            <p:fltVal val="0"/>
                                          </p:val>
                                        </p:tav>
                                      </p:tavLst>
                                    </p:anim>
                                    <p:animEffect transition="in" filter="fade">
                                      <p:cBhvr>
                                        <p:cTn id="129" dur="500"/>
                                        <p:tgtEl>
                                          <p:spTgt spid="61"/>
                                        </p:tgtEl>
                                      </p:cBhvr>
                                    </p:animEffect>
                                  </p:childTnLst>
                                </p:cTn>
                              </p:par>
                            </p:childTnLst>
                          </p:cTn>
                        </p:par>
                        <p:par>
                          <p:cTn id="130" fill="hold">
                            <p:stCondLst>
                              <p:cond delay="8000"/>
                            </p:stCondLst>
                            <p:childTnLst>
                              <p:par>
                                <p:cTn id="131" presetID="53" presetClass="entr" presetSubtype="16" fill="hold" grpId="0" nodeType="afterEffect">
                                  <p:stCondLst>
                                    <p:cond delay="0"/>
                                  </p:stCondLst>
                                  <p:childTnLst>
                                    <p:set>
                                      <p:cBhvr>
                                        <p:cTn id="132" dur="1" fill="hold">
                                          <p:stCondLst>
                                            <p:cond delay="0"/>
                                          </p:stCondLst>
                                        </p:cTn>
                                        <p:tgtEl>
                                          <p:spTgt spid="62">
                                            <p:txEl>
                                              <p:pRg st="0" end="0"/>
                                            </p:txEl>
                                          </p:spTgt>
                                        </p:tgtEl>
                                        <p:attrNameLst>
                                          <p:attrName>style.visibility</p:attrName>
                                        </p:attrNameLst>
                                      </p:cBhvr>
                                      <p:to>
                                        <p:strVal val="visible"/>
                                      </p:to>
                                    </p:set>
                                    <p:anim calcmode="lin" valueType="num">
                                      <p:cBhvr>
                                        <p:cTn id="133" dur="250" fill="hold"/>
                                        <p:tgtEl>
                                          <p:spTgt spid="62">
                                            <p:txEl>
                                              <p:pRg st="0" end="0"/>
                                            </p:txEl>
                                          </p:spTgt>
                                        </p:tgtEl>
                                        <p:attrNameLst>
                                          <p:attrName>ppt_w</p:attrName>
                                        </p:attrNameLst>
                                      </p:cBhvr>
                                      <p:tavLst>
                                        <p:tav tm="0">
                                          <p:val>
                                            <p:fltVal val="0"/>
                                          </p:val>
                                        </p:tav>
                                        <p:tav tm="100000">
                                          <p:val>
                                            <p:strVal val="#ppt_w"/>
                                          </p:val>
                                        </p:tav>
                                      </p:tavLst>
                                    </p:anim>
                                    <p:anim calcmode="lin" valueType="num">
                                      <p:cBhvr>
                                        <p:cTn id="134" dur="250" fill="hold"/>
                                        <p:tgtEl>
                                          <p:spTgt spid="62">
                                            <p:txEl>
                                              <p:pRg st="0" end="0"/>
                                            </p:txEl>
                                          </p:spTgt>
                                        </p:tgtEl>
                                        <p:attrNameLst>
                                          <p:attrName>ppt_h</p:attrName>
                                        </p:attrNameLst>
                                      </p:cBhvr>
                                      <p:tavLst>
                                        <p:tav tm="0">
                                          <p:val>
                                            <p:fltVal val="0"/>
                                          </p:val>
                                        </p:tav>
                                        <p:tav tm="100000">
                                          <p:val>
                                            <p:strVal val="#ppt_h"/>
                                          </p:val>
                                        </p:tav>
                                      </p:tavLst>
                                    </p:anim>
                                    <p:animEffect transition="in" filter="fade">
                                      <p:cBhvr>
                                        <p:cTn id="135" dur="250"/>
                                        <p:tgtEl>
                                          <p:spTgt spid="62">
                                            <p:txEl>
                                              <p:pRg st="0" end="0"/>
                                            </p:txEl>
                                          </p:spTgt>
                                        </p:tgtEl>
                                      </p:cBhvr>
                                    </p:animEffect>
                                  </p:childTnLst>
                                </p:cTn>
                              </p:par>
                            </p:childTnLst>
                          </p:cTn>
                        </p:par>
                        <p:par>
                          <p:cTn id="136" fill="hold">
                            <p:stCondLst>
                              <p:cond delay="8250"/>
                            </p:stCondLst>
                            <p:childTnLst>
                              <p:par>
                                <p:cTn id="137" presetID="2" presetClass="entr" presetSubtype="4" decel="100000" fill="hold" grpId="0" nodeType="afterEffect">
                                  <p:stCondLst>
                                    <p:cond delay="250"/>
                                  </p:stCondLst>
                                  <p:childTnLst>
                                    <p:set>
                                      <p:cBhvr>
                                        <p:cTn id="138" dur="1" fill="hold">
                                          <p:stCondLst>
                                            <p:cond delay="0"/>
                                          </p:stCondLst>
                                        </p:cTn>
                                        <p:tgtEl>
                                          <p:spTgt spid="63">
                                            <p:txEl>
                                              <p:pRg st="0" end="0"/>
                                            </p:txEl>
                                          </p:spTgt>
                                        </p:tgtEl>
                                        <p:attrNameLst>
                                          <p:attrName>style.visibility</p:attrName>
                                        </p:attrNameLst>
                                      </p:cBhvr>
                                      <p:to>
                                        <p:strVal val="visible"/>
                                      </p:to>
                                    </p:set>
                                    <p:anim calcmode="lin" valueType="num">
                                      <p:cBhvr additive="base">
                                        <p:cTn id="139"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140" dur="500" fill="hold"/>
                                        <p:tgtEl>
                                          <p:spTgt spid="63">
                                            <p:txEl>
                                              <p:pRg st="0" end="0"/>
                                            </p:txEl>
                                          </p:spTgt>
                                        </p:tgtEl>
                                        <p:attrNameLst>
                                          <p:attrName>ppt_y</p:attrName>
                                        </p:attrNameLst>
                                      </p:cBhvr>
                                      <p:tavLst>
                                        <p:tav tm="0">
                                          <p:val>
                                            <p:strVal val="1+#ppt_h/2"/>
                                          </p:val>
                                        </p:tav>
                                        <p:tav tm="100000">
                                          <p:val>
                                            <p:strVal val="#ppt_y"/>
                                          </p:val>
                                        </p:tav>
                                      </p:tavLst>
                                    </p:anim>
                                  </p:childTnLst>
                                </p:cTn>
                              </p:par>
                              <p:par>
                                <p:cTn id="141" presetID="2" presetClass="entr" presetSubtype="4" decel="100000" fill="hold" grpId="0" nodeType="withEffect">
                                  <p:stCondLst>
                                    <p:cond delay="250"/>
                                  </p:stCondLst>
                                  <p:childTnLst>
                                    <p:set>
                                      <p:cBhvr>
                                        <p:cTn id="142" dur="1" fill="hold">
                                          <p:stCondLst>
                                            <p:cond delay="0"/>
                                          </p:stCondLst>
                                        </p:cTn>
                                        <p:tgtEl>
                                          <p:spTgt spid="64">
                                            <p:txEl>
                                              <p:pRg st="0" end="0"/>
                                            </p:txEl>
                                          </p:spTgt>
                                        </p:tgtEl>
                                        <p:attrNameLst>
                                          <p:attrName>style.visibility</p:attrName>
                                        </p:attrNameLst>
                                      </p:cBhvr>
                                      <p:to>
                                        <p:strVal val="visible"/>
                                      </p:to>
                                    </p:set>
                                    <p:anim calcmode="lin" valueType="num">
                                      <p:cBhvr additive="base">
                                        <p:cTn id="143"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144" dur="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 grpId="0"/>
      <p:bldP spid="2" grpId="0"/>
      <p:bldP spid="4" grpId="0" animBg="1"/>
      <p:bldP spid="32" grpId="0" build="p">
        <p:tmplLst>
          <p:tmpl lvl="1">
            <p:tnLst>
              <p:par>
                <p:cTn presetID="53" presetClass="entr" presetSubtype="16"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p:cTn dur="250" fill="hold"/>
                        <p:tgtEl>
                          <p:spTgt spid="32"/>
                        </p:tgtEl>
                        <p:attrNameLst>
                          <p:attrName>ppt_w</p:attrName>
                        </p:attrNameLst>
                      </p:cBhvr>
                      <p:tavLst>
                        <p:tav tm="0">
                          <p:val>
                            <p:fltVal val="0"/>
                          </p:val>
                        </p:tav>
                        <p:tav tm="100000">
                          <p:val>
                            <p:strVal val="#ppt_w"/>
                          </p:val>
                        </p:tav>
                      </p:tavLst>
                    </p:anim>
                    <p:anim calcmode="lin" valueType="num">
                      <p:cBhvr>
                        <p:cTn dur="250" fill="hold"/>
                        <p:tgtEl>
                          <p:spTgt spid="32"/>
                        </p:tgtEl>
                        <p:attrNameLst>
                          <p:attrName>ppt_h</p:attrName>
                        </p:attrNameLst>
                      </p:cBhvr>
                      <p:tavLst>
                        <p:tav tm="0">
                          <p:val>
                            <p:fltVal val="0"/>
                          </p:val>
                        </p:tav>
                        <p:tav tm="100000">
                          <p:val>
                            <p:strVal val="#ppt_h"/>
                          </p:val>
                        </p:tav>
                      </p:tavLst>
                    </p:anim>
                    <p:animEffect transition="in" filter="fade">
                      <p:cBhvr>
                        <p:cTn dur="250"/>
                        <p:tgtEl>
                          <p:spTgt spid="32"/>
                        </p:tgtEl>
                      </p:cBhvr>
                    </p:animEffect>
                  </p:childTnLst>
                </p:cTn>
              </p:par>
            </p:tnLst>
          </p:tmpl>
        </p:tmplLst>
      </p:bldP>
      <p:bldP spid="36" grpId="0" build="p">
        <p:tmplLst>
          <p:tmpl lvl="1">
            <p:tnLst>
              <p:par>
                <p:cTn presetID="2" presetClass="entr" presetSubtype="4"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48" grpId="0" animBg="1"/>
      <p:bldP spid="49" grpId="0" animBg="1"/>
      <p:bldP spid="51" grpId="0" build="p">
        <p:tmplLst>
          <p:tmpl lvl="1">
            <p:tnLst>
              <p:par>
                <p:cTn presetID="53" presetClass="entr" presetSubtype="16"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p:cTn dur="250" fill="hold"/>
                        <p:tgtEl>
                          <p:spTgt spid="51"/>
                        </p:tgtEl>
                        <p:attrNameLst>
                          <p:attrName>ppt_w</p:attrName>
                        </p:attrNameLst>
                      </p:cBhvr>
                      <p:tavLst>
                        <p:tav tm="0">
                          <p:val>
                            <p:fltVal val="0"/>
                          </p:val>
                        </p:tav>
                        <p:tav tm="100000">
                          <p:val>
                            <p:strVal val="#ppt_w"/>
                          </p:val>
                        </p:tav>
                      </p:tavLst>
                    </p:anim>
                    <p:anim calcmode="lin" valueType="num">
                      <p:cBhvr>
                        <p:cTn dur="250" fill="hold"/>
                        <p:tgtEl>
                          <p:spTgt spid="51"/>
                        </p:tgtEl>
                        <p:attrNameLst>
                          <p:attrName>ppt_h</p:attrName>
                        </p:attrNameLst>
                      </p:cBhvr>
                      <p:tavLst>
                        <p:tav tm="0">
                          <p:val>
                            <p:fltVal val="0"/>
                          </p:val>
                        </p:tav>
                        <p:tav tm="100000">
                          <p:val>
                            <p:strVal val="#ppt_h"/>
                          </p:val>
                        </p:tav>
                      </p:tavLst>
                    </p:anim>
                    <p:animEffect transition="in" filter="fade">
                      <p:cBhvr>
                        <p:cTn dur="250"/>
                        <p:tgtEl>
                          <p:spTgt spid="51"/>
                        </p:tgtEl>
                      </p:cBhvr>
                    </p:animEffect>
                  </p:childTnLst>
                </p:cTn>
              </p:par>
            </p:tnLst>
          </p:tmpl>
        </p:tmplLst>
      </p:bldP>
      <p:bldP spid="52" grpId="0" build="p">
        <p:tmplLst>
          <p:tmpl lvl="1">
            <p:tnLst>
              <p:par>
                <p:cTn presetID="2" presetClass="entr" presetSubtype="4" decel="100000" fill="hold" nodeType="afterEffect">
                  <p:stCondLst>
                    <p:cond delay="25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ppt_x"/>
                          </p:val>
                        </p:tav>
                        <p:tav tm="100000">
                          <p:val>
                            <p:strVal val="#ppt_x"/>
                          </p:val>
                        </p:tav>
                      </p:tavLst>
                    </p:anim>
                    <p:anim calcmode="lin" valueType="num">
                      <p:cBhvr additive="base">
                        <p:cTn dur="500" fill="hold"/>
                        <p:tgtEl>
                          <p:spTgt spid="52"/>
                        </p:tgtEl>
                        <p:attrNameLst>
                          <p:attrName>ppt_y</p:attrName>
                        </p:attrNameLst>
                      </p:cBhvr>
                      <p:tavLst>
                        <p:tav tm="0">
                          <p:val>
                            <p:strVal val="1+#ppt_h/2"/>
                          </p:val>
                        </p:tav>
                        <p:tav tm="100000">
                          <p:val>
                            <p:strVal val="#ppt_y"/>
                          </p:val>
                        </p:tav>
                      </p:tavLst>
                    </p:anim>
                  </p:childTnLst>
                </p:cTn>
              </p:par>
            </p:tnLst>
          </p:tmpl>
        </p:tmplLst>
      </p:bldP>
      <p:bldP spid="53" grpId="0" build="p">
        <p:tmplLst>
          <p:tmpl lvl="1">
            <p:tnLst>
              <p:par>
                <p:cTn presetID="2" presetClass="entr" presetSubtype="4" decel="10000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500" fill="hold"/>
                        <p:tgtEl>
                          <p:spTgt spid="53"/>
                        </p:tgtEl>
                        <p:attrNameLst>
                          <p:attrName>ppt_x</p:attrName>
                        </p:attrNameLst>
                      </p:cBhvr>
                      <p:tavLst>
                        <p:tav tm="0">
                          <p:val>
                            <p:strVal val="#ppt_x"/>
                          </p:val>
                        </p:tav>
                        <p:tav tm="100000">
                          <p:val>
                            <p:strVal val="#ppt_x"/>
                          </p:val>
                        </p:tav>
                      </p:tavLst>
                    </p:anim>
                    <p:anim calcmode="lin" valueType="num">
                      <p:cBhvr additive="base">
                        <p:cTn dur="500" fill="hold"/>
                        <p:tgtEl>
                          <p:spTgt spid="53"/>
                        </p:tgtEl>
                        <p:attrNameLst>
                          <p:attrName>ppt_y</p:attrName>
                        </p:attrNameLst>
                      </p:cBhvr>
                      <p:tavLst>
                        <p:tav tm="0">
                          <p:val>
                            <p:strVal val="1+#ppt_h/2"/>
                          </p:val>
                        </p:tav>
                        <p:tav tm="100000">
                          <p:val>
                            <p:strVal val="#ppt_y"/>
                          </p:val>
                        </p:tav>
                      </p:tavLst>
                    </p:anim>
                  </p:childTnLst>
                </p:cTn>
              </p:par>
            </p:tnLst>
          </p:tmpl>
        </p:tmplLst>
      </p:bldP>
      <p:bldP spid="54" grpId="0" animBg="1"/>
      <p:bldP spid="55" grpId="0" animBg="1"/>
      <p:bldP spid="57" grpId="0" build="p">
        <p:tmplLst>
          <p:tmpl lvl="1">
            <p:tnLst>
              <p:par>
                <p:cTn presetID="53" presetClass="entr" presetSubtype="16"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250" fill="hold"/>
                        <p:tgtEl>
                          <p:spTgt spid="57"/>
                        </p:tgtEl>
                        <p:attrNameLst>
                          <p:attrName>ppt_w</p:attrName>
                        </p:attrNameLst>
                      </p:cBhvr>
                      <p:tavLst>
                        <p:tav tm="0">
                          <p:val>
                            <p:fltVal val="0"/>
                          </p:val>
                        </p:tav>
                        <p:tav tm="100000">
                          <p:val>
                            <p:strVal val="#ppt_w"/>
                          </p:val>
                        </p:tav>
                      </p:tavLst>
                    </p:anim>
                    <p:anim calcmode="lin" valueType="num">
                      <p:cBhvr>
                        <p:cTn dur="250" fill="hold"/>
                        <p:tgtEl>
                          <p:spTgt spid="57"/>
                        </p:tgtEl>
                        <p:attrNameLst>
                          <p:attrName>ppt_h</p:attrName>
                        </p:attrNameLst>
                      </p:cBhvr>
                      <p:tavLst>
                        <p:tav tm="0">
                          <p:val>
                            <p:fltVal val="0"/>
                          </p:val>
                        </p:tav>
                        <p:tav tm="100000">
                          <p:val>
                            <p:strVal val="#ppt_h"/>
                          </p:val>
                        </p:tav>
                      </p:tavLst>
                    </p:anim>
                    <p:animEffect transition="in" filter="fade">
                      <p:cBhvr>
                        <p:cTn dur="250"/>
                        <p:tgtEl>
                          <p:spTgt spid="57"/>
                        </p:tgtEl>
                      </p:cBhvr>
                    </p:animEffect>
                  </p:childTnLst>
                </p:cTn>
              </p:par>
            </p:tnLst>
          </p:tmpl>
        </p:tmplLst>
      </p:bldP>
      <p:bldP spid="58" grpId="0" build="p">
        <p:tmplLst>
          <p:tmpl lvl="1">
            <p:tnLst>
              <p:par>
                <p:cTn presetID="2" presetClass="entr" presetSubtype="4" decel="100000" fill="hold" nodeType="afterEffect">
                  <p:stCondLst>
                    <p:cond delay="25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500" fill="hold"/>
                        <p:tgtEl>
                          <p:spTgt spid="58"/>
                        </p:tgtEl>
                        <p:attrNameLst>
                          <p:attrName>ppt_x</p:attrName>
                        </p:attrNameLst>
                      </p:cBhvr>
                      <p:tavLst>
                        <p:tav tm="0">
                          <p:val>
                            <p:strVal val="#ppt_x"/>
                          </p:val>
                        </p:tav>
                        <p:tav tm="100000">
                          <p:val>
                            <p:strVal val="#ppt_x"/>
                          </p:val>
                        </p:tav>
                      </p:tavLst>
                    </p:anim>
                    <p:anim calcmode="lin" valueType="num">
                      <p:cBhvr additive="base">
                        <p:cTn dur="500" fill="hold"/>
                        <p:tgtEl>
                          <p:spTgt spid="58"/>
                        </p:tgtEl>
                        <p:attrNameLst>
                          <p:attrName>ppt_y</p:attrName>
                        </p:attrNameLst>
                      </p:cBhvr>
                      <p:tavLst>
                        <p:tav tm="0">
                          <p:val>
                            <p:strVal val="1+#ppt_h/2"/>
                          </p:val>
                        </p:tav>
                        <p:tav tm="100000">
                          <p:val>
                            <p:strVal val="#ppt_y"/>
                          </p:val>
                        </p:tav>
                      </p:tavLst>
                    </p:anim>
                  </p:childTnLst>
                </p:cTn>
              </p:par>
            </p:tnLst>
          </p:tmpl>
        </p:tmplLst>
      </p:bldP>
      <p:bldP spid="59" grpId="0" build="p">
        <p:tmplLst>
          <p:tmpl lvl="1">
            <p:tnLst>
              <p:par>
                <p:cTn presetID="2" presetClass="entr" presetSubtype="4" decel="100000" fill="hold" nodeType="withEffect">
                  <p:stCondLst>
                    <p:cond delay="25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ppt_x"/>
                          </p:val>
                        </p:tav>
                        <p:tav tm="100000">
                          <p:val>
                            <p:strVal val="#ppt_x"/>
                          </p:val>
                        </p:tav>
                      </p:tavLst>
                    </p:anim>
                    <p:anim calcmode="lin" valueType="num">
                      <p:cBhvr additive="base">
                        <p:cTn dur="500" fill="hold"/>
                        <p:tgtEl>
                          <p:spTgt spid="59"/>
                        </p:tgtEl>
                        <p:attrNameLst>
                          <p:attrName>ppt_y</p:attrName>
                        </p:attrNameLst>
                      </p:cBhvr>
                      <p:tavLst>
                        <p:tav tm="0">
                          <p:val>
                            <p:strVal val="1+#ppt_h/2"/>
                          </p:val>
                        </p:tav>
                        <p:tav tm="100000">
                          <p:val>
                            <p:strVal val="#ppt_y"/>
                          </p:val>
                        </p:tav>
                      </p:tavLst>
                    </p:anim>
                  </p:childTnLst>
                </p:cTn>
              </p:par>
            </p:tnLst>
          </p:tmpl>
        </p:tmplLst>
      </p:bldP>
      <p:bldP spid="60" grpId="0" animBg="1"/>
      <p:bldP spid="61" grpId="0" animBg="1"/>
      <p:bldP spid="62" grpId="0" build="p">
        <p:tmplLst>
          <p:tmpl lvl="1">
            <p:tnLst>
              <p:par>
                <p:cTn presetID="53" presetClass="entr" presetSubtype="16"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p:cTn dur="250" fill="hold"/>
                        <p:tgtEl>
                          <p:spTgt spid="62"/>
                        </p:tgtEl>
                        <p:attrNameLst>
                          <p:attrName>ppt_w</p:attrName>
                        </p:attrNameLst>
                      </p:cBhvr>
                      <p:tavLst>
                        <p:tav tm="0">
                          <p:val>
                            <p:fltVal val="0"/>
                          </p:val>
                        </p:tav>
                        <p:tav tm="100000">
                          <p:val>
                            <p:strVal val="#ppt_w"/>
                          </p:val>
                        </p:tav>
                      </p:tavLst>
                    </p:anim>
                    <p:anim calcmode="lin" valueType="num">
                      <p:cBhvr>
                        <p:cTn dur="250" fill="hold"/>
                        <p:tgtEl>
                          <p:spTgt spid="62"/>
                        </p:tgtEl>
                        <p:attrNameLst>
                          <p:attrName>ppt_h</p:attrName>
                        </p:attrNameLst>
                      </p:cBhvr>
                      <p:tavLst>
                        <p:tav tm="0">
                          <p:val>
                            <p:fltVal val="0"/>
                          </p:val>
                        </p:tav>
                        <p:tav tm="100000">
                          <p:val>
                            <p:strVal val="#ppt_h"/>
                          </p:val>
                        </p:tav>
                      </p:tavLst>
                    </p:anim>
                    <p:animEffect transition="in" filter="fade">
                      <p:cBhvr>
                        <p:cTn dur="250"/>
                        <p:tgtEl>
                          <p:spTgt spid="62"/>
                        </p:tgtEl>
                      </p:cBhvr>
                    </p:animEffect>
                  </p:childTnLst>
                </p:cTn>
              </p:par>
            </p:tnLst>
          </p:tmpl>
        </p:tmplLst>
      </p:bldP>
      <p:bldP spid="63" grpId="0" build="p">
        <p:tmplLst>
          <p:tmpl lvl="1">
            <p:tnLst>
              <p:par>
                <p:cTn presetID="2" presetClass="entr" presetSubtype="4" decel="100000" fill="hold" nodeType="afterEffect">
                  <p:stCondLst>
                    <p:cond delay="25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ppt_x"/>
                          </p:val>
                        </p:tav>
                        <p:tav tm="100000">
                          <p:val>
                            <p:strVal val="#ppt_x"/>
                          </p:val>
                        </p:tav>
                      </p:tavLst>
                    </p:anim>
                    <p:anim calcmode="lin" valueType="num">
                      <p:cBhvr additive="base">
                        <p:cTn dur="500" fill="hold"/>
                        <p:tgtEl>
                          <p:spTgt spid="63"/>
                        </p:tgtEl>
                        <p:attrNameLst>
                          <p:attrName>ppt_y</p:attrName>
                        </p:attrNameLst>
                      </p:cBhvr>
                      <p:tavLst>
                        <p:tav tm="0">
                          <p:val>
                            <p:strVal val="1+#ppt_h/2"/>
                          </p:val>
                        </p:tav>
                        <p:tav tm="100000">
                          <p:val>
                            <p:strVal val="#ppt_y"/>
                          </p:val>
                        </p:tav>
                      </p:tavLst>
                    </p:anim>
                  </p:childTnLst>
                </p:cTn>
              </p:par>
            </p:tnLst>
          </p:tmpl>
        </p:tmplLst>
      </p:bldP>
      <p:bldP spid="64" grpId="0" build="p">
        <p:tmplLst>
          <p:tmpl lvl="1">
            <p:tnLst>
              <p:par>
                <p:cTn presetID="2" presetClass="entr" presetSubtype="4" decel="100000" fill="hold" nodeType="withEffect">
                  <p:stCondLst>
                    <p:cond delay="25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500" fill="hold"/>
                        <p:tgtEl>
                          <p:spTgt spid="64"/>
                        </p:tgtEl>
                        <p:attrNameLst>
                          <p:attrName>ppt_x</p:attrName>
                        </p:attrNameLst>
                      </p:cBhvr>
                      <p:tavLst>
                        <p:tav tm="0">
                          <p:val>
                            <p:strVal val="#ppt_x"/>
                          </p:val>
                        </p:tav>
                        <p:tav tm="100000">
                          <p:val>
                            <p:strVal val="#ppt_x"/>
                          </p:val>
                        </p:tav>
                      </p:tavLst>
                    </p:anim>
                    <p:anim calcmode="lin" valueType="num">
                      <p:cBhvr additive="base">
                        <p:cTn dur="500" fill="hold"/>
                        <p:tgtEl>
                          <p:spTgt spid="6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 options">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27" name="対角する 2 つの角を切り取った四角形 26"/>
          <p:cNvSpPr/>
          <p:nvPr userDrawn="1"/>
        </p:nvSpPr>
        <p:spPr>
          <a:xfrm rot="21226749">
            <a:off x="3945415" y="1583405"/>
            <a:ext cx="465534" cy="620658"/>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8" name="対角する 2 つの角を切り取った四角形 27"/>
          <p:cNvSpPr/>
          <p:nvPr userDrawn="1"/>
        </p:nvSpPr>
        <p:spPr>
          <a:xfrm rot="21054230">
            <a:off x="3850871" y="1505940"/>
            <a:ext cx="465534" cy="620658"/>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9" name="テキスト プレースホルダー 22"/>
          <p:cNvSpPr>
            <a:spLocks noGrp="1"/>
          </p:cNvSpPr>
          <p:nvPr>
            <p:ph type="body" sz="quarter" idx="15" hasCustomPrompt="1"/>
          </p:nvPr>
        </p:nvSpPr>
        <p:spPr>
          <a:xfrm>
            <a:off x="3822681" y="1467778"/>
            <a:ext cx="571973" cy="720080"/>
          </a:xfrm>
        </p:spPr>
        <p:txBody>
          <a:bodyPr anchor="ctr">
            <a:normAutofit/>
          </a:bodyPr>
          <a:lstStyle>
            <a:lvl1pPr algn="ctr">
              <a:defRPr sz="2250">
                <a:solidFill>
                  <a:schemeClr val="bg1"/>
                </a:solidFill>
                <a:latin typeface="+mj-lt"/>
              </a:defRPr>
            </a:lvl1pPr>
          </a:lstStyle>
          <a:p>
            <a:pPr lvl="0"/>
            <a:r>
              <a:rPr lang="en-US" dirty="0"/>
              <a:t>0</a:t>
            </a:r>
          </a:p>
        </p:txBody>
      </p:sp>
      <p:sp>
        <p:nvSpPr>
          <p:cNvPr id="47" name="テキスト プレースホルダー 5"/>
          <p:cNvSpPr>
            <a:spLocks noGrp="1"/>
          </p:cNvSpPr>
          <p:nvPr>
            <p:ph type="body" sz="quarter" idx="14" hasCustomPrompt="1"/>
          </p:nvPr>
        </p:nvSpPr>
        <p:spPr>
          <a:xfrm>
            <a:off x="4434801" y="1478081"/>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1" name="対角する 2 つの角を切り取った四角形 50"/>
          <p:cNvSpPr/>
          <p:nvPr userDrawn="1"/>
        </p:nvSpPr>
        <p:spPr>
          <a:xfrm rot="21226749">
            <a:off x="3944265" y="2543511"/>
            <a:ext cx="465534" cy="620658"/>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2" name="対角する 2 つの角を切り取った四角形 51"/>
          <p:cNvSpPr/>
          <p:nvPr userDrawn="1"/>
        </p:nvSpPr>
        <p:spPr>
          <a:xfrm rot="21054230">
            <a:off x="3849722" y="2466046"/>
            <a:ext cx="465534" cy="620658"/>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3" name="テキスト プレースホルダー 22"/>
          <p:cNvSpPr>
            <a:spLocks noGrp="1"/>
          </p:cNvSpPr>
          <p:nvPr>
            <p:ph type="body" sz="quarter" idx="16" hasCustomPrompt="1"/>
          </p:nvPr>
        </p:nvSpPr>
        <p:spPr>
          <a:xfrm>
            <a:off x="3821531" y="2427884"/>
            <a:ext cx="571973" cy="720080"/>
          </a:xfrm>
        </p:spPr>
        <p:txBody>
          <a:bodyPr anchor="ctr">
            <a:normAutofit/>
          </a:bodyPr>
          <a:lstStyle>
            <a:lvl1pPr algn="ctr">
              <a:defRPr sz="2250">
                <a:solidFill>
                  <a:schemeClr val="bg1"/>
                </a:solidFill>
                <a:latin typeface="+mj-lt"/>
              </a:defRPr>
            </a:lvl1pPr>
          </a:lstStyle>
          <a:p>
            <a:pPr lvl="0"/>
            <a:r>
              <a:rPr lang="en-US" dirty="0"/>
              <a:t>0</a:t>
            </a:r>
          </a:p>
        </p:txBody>
      </p:sp>
      <p:sp>
        <p:nvSpPr>
          <p:cNvPr id="54" name="テキスト プレースホルダー 5"/>
          <p:cNvSpPr>
            <a:spLocks noGrp="1"/>
          </p:cNvSpPr>
          <p:nvPr>
            <p:ph type="body" sz="quarter" idx="17" hasCustomPrompt="1"/>
          </p:nvPr>
        </p:nvSpPr>
        <p:spPr>
          <a:xfrm>
            <a:off x="4433651" y="2438187"/>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5" name="対角する 2 つの角を切り取った四角形 54"/>
          <p:cNvSpPr/>
          <p:nvPr userDrawn="1"/>
        </p:nvSpPr>
        <p:spPr>
          <a:xfrm rot="21226749">
            <a:off x="3945415" y="3558620"/>
            <a:ext cx="465534" cy="620658"/>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6" name="対角する 2 つの角を切り取った四角形 55"/>
          <p:cNvSpPr/>
          <p:nvPr userDrawn="1"/>
        </p:nvSpPr>
        <p:spPr>
          <a:xfrm rot="21054230">
            <a:off x="3850871" y="3481154"/>
            <a:ext cx="465534" cy="620658"/>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7" name="テキスト プレースホルダー 22"/>
          <p:cNvSpPr>
            <a:spLocks noGrp="1"/>
          </p:cNvSpPr>
          <p:nvPr>
            <p:ph type="body" sz="quarter" idx="18" hasCustomPrompt="1"/>
          </p:nvPr>
        </p:nvSpPr>
        <p:spPr>
          <a:xfrm>
            <a:off x="3822681" y="3442993"/>
            <a:ext cx="571973" cy="720080"/>
          </a:xfrm>
        </p:spPr>
        <p:txBody>
          <a:bodyPr anchor="ctr">
            <a:normAutofit/>
          </a:bodyPr>
          <a:lstStyle>
            <a:lvl1pPr algn="ctr">
              <a:defRPr sz="2250">
                <a:solidFill>
                  <a:schemeClr val="bg1"/>
                </a:solidFill>
                <a:latin typeface="+mj-lt"/>
              </a:defRPr>
            </a:lvl1pPr>
          </a:lstStyle>
          <a:p>
            <a:pPr lvl="0"/>
            <a:r>
              <a:rPr lang="en-US" dirty="0"/>
              <a:t>0</a:t>
            </a:r>
          </a:p>
        </p:txBody>
      </p:sp>
      <p:sp>
        <p:nvSpPr>
          <p:cNvPr id="58" name="テキスト プレースホルダー 5"/>
          <p:cNvSpPr>
            <a:spLocks noGrp="1"/>
          </p:cNvSpPr>
          <p:nvPr>
            <p:ph type="body" sz="quarter" idx="19" hasCustomPrompt="1"/>
          </p:nvPr>
        </p:nvSpPr>
        <p:spPr>
          <a:xfrm>
            <a:off x="4434801" y="3453296"/>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9" name="対角する 2 つの角を切り取った四角形 58"/>
          <p:cNvSpPr/>
          <p:nvPr userDrawn="1"/>
        </p:nvSpPr>
        <p:spPr>
          <a:xfrm rot="21226749">
            <a:off x="3944264" y="4566732"/>
            <a:ext cx="465534" cy="620658"/>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0" name="対角する 2 つの角を切り取った四角形 59"/>
          <p:cNvSpPr/>
          <p:nvPr userDrawn="1"/>
        </p:nvSpPr>
        <p:spPr>
          <a:xfrm rot="21054230">
            <a:off x="3849721" y="4489266"/>
            <a:ext cx="465534" cy="620658"/>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1" name="テキスト プレースホルダー 22"/>
          <p:cNvSpPr>
            <a:spLocks noGrp="1"/>
          </p:cNvSpPr>
          <p:nvPr>
            <p:ph type="body" sz="quarter" idx="20" hasCustomPrompt="1"/>
          </p:nvPr>
        </p:nvSpPr>
        <p:spPr>
          <a:xfrm>
            <a:off x="3821530" y="4451105"/>
            <a:ext cx="571973" cy="720080"/>
          </a:xfrm>
        </p:spPr>
        <p:txBody>
          <a:bodyPr anchor="ctr">
            <a:normAutofit/>
          </a:bodyPr>
          <a:lstStyle>
            <a:lvl1pPr algn="ctr">
              <a:defRPr sz="2250">
                <a:solidFill>
                  <a:schemeClr val="bg1"/>
                </a:solidFill>
                <a:latin typeface="+mj-lt"/>
              </a:defRPr>
            </a:lvl1pPr>
          </a:lstStyle>
          <a:p>
            <a:pPr lvl="0"/>
            <a:r>
              <a:rPr lang="en-US" dirty="0"/>
              <a:t>0</a:t>
            </a:r>
          </a:p>
        </p:txBody>
      </p:sp>
      <p:sp>
        <p:nvSpPr>
          <p:cNvPr id="62" name="テキスト プレースホルダー 5"/>
          <p:cNvSpPr>
            <a:spLocks noGrp="1"/>
          </p:cNvSpPr>
          <p:nvPr>
            <p:ph type="body" sz="quarter" idx="21" hasCustomPrompt="1"/>
          </p:nvPr>
        </p:nvSpPr>
        <p:spPr>
          <a:xfrm>
            <a:off x="4433650" y="4461408"/>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63" name="対角する 2 つの角を切り取った四角形 62"/>
          <p:cNvSpPr/>
          <p:nvPr userDrawn="1"/>
        </p:nvSpPr>
        <p:spPr>
          <a:xfrm rot="21226749">
            <a:off x="3944265" y="5567847"/>
            <a:ext cx="465534" cy="620658"/>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4" name="対角する 2 つの角を切り取った四角形 63"/>
          <p:cNvSpPr/>
          <p:nvPr userDrawn="1"/>
        </p:nvSpPr>
        <p:spPr>
          <a:xfrm rot="21054230">
            <a:off x="3849722" y="5490382"/>
            <a:ext cx="465534" cy="620658"/>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5" name="テキスト プレースホルダー 22"/>
          <p:cNvSpPr>
            <a:spLocks noGrp="1"/>
          </p:cNvSpPr>
          <p:nvPr>
            <p:ph type="body" sz="quarter" idx="22" hasCustomPrompt="1"/>
          </p:nvPr>
        </p:nvSpPr>
        <p:spPr>
          <a:xfrm>
            <a:off x="3821531" y="5452220"/>
            <a:ext cx="571973" cy="720080"/>
          </a:xfrm>
        </p:spPr>
        <p:txBody>
          <a:bodyPr anchor="ctr">
            <a:normAutofit/>
          </a:bodyPr>
          <a:lstStyle>
            <a:lvl1pPr algn="ctr">
              <a:defRPr sz="2250">
                <a:solidFill>
                  <a:schemeClr val="bg1"/>
                </a:solidFill>
                <a:latin typeface="+mj-lt"/>
              </a:defRPr>
            </a:lvl1pPr>
          </a:lstStyle>
          <a:p>
            <a:pPr lvl="0"/>
            <a:r>
              <a:rPr lang="en-US" dirty="0"/>
              <a:t>0</a:t>
            </a:r>
          </a:p>
        </p:txBody>
      </p:sp>
      <p:sp>
        <p:nvSpPr>
          <p:cNvPr id="66" name="テキスト プレースホルダー 5"/>
          <p:cNvSpPr>
            <a:spLocks noGrp="1"/>
          </p:cNvSpPr>
          <p:nvPr>
            <p:ph type="body" sz="quarter" idx="23" hasCustomPrompt="1"/>
          </p:nvPr>
        </p:nvSpPr>
        <p:spPr>
          <a:xfrm>
            <a:off x="4433651" y="5462523"/>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67" name="テキスト プレースホルダー 22"/>
          <p:cNvSpPr>
            <a:spLocks noGrp="1"/>
          </p:cNvSpPr>
          <p:nvPr>
            <p:ph type="body" sz="quarter" idx="13" hasCustomPrompt="1"/>
          </p:nvPr>
        </p:nvSpPr>
        <p:spPr>
          <a:xfrm>
            <a:off x="467189" y="1460781"/>
            <a:ext cx="3096613" cy="4695416"/>
          </a:xfrm>
        </p:spPr>
        <p:txBody>
          <a:bodyPr anchor="ctr">
            <a:normAutofit/>
          </a:bodyPr>
          <a:lstStyle>
            <a:lvl1pPr algn="l">
              <a:lnSpc>
                <a:spcPts val="3000"/>
              </a:lnSpc>
              <a:defRPr sz="3000">
                <a:solidFill>
                  <a:srgbClr val="525252"/>
                </a:solidFill>
                <a:latin typeface="+mj-lt"/>
              </a:defRPr>
            </a:lvl1pPr>
          </a:lstStyle>
          <a:p>
            <a:pPr lvl="0"/>
            <a:r>
              <a:rPr lang="en-US" dirty="0"/>
              <a:t>Text</a:t>
            </a:r>
            <a:br>
              <a:rPr lang="en-US" dirty="0"/>
            </a:br>
            <a:r>
              <a:rPr lang="en-US" dirty="0"/>
              <a:t>Here</a:t>
            </a:r>
          </a:p>
        </p:txBody>
      </p:sp>
    </p:spTree>
    <p:extLst>
      <p:ext uri="{BB962C8B-B14F-4D97-AF65-F5344CB8AC3E}">
        <p14:creationId xmlns:p14="http://schemas.microsoft.com/office/powerpoint/2010/main" val="215867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9" decel="100000" fill="hold" grpId="0" nodeType="afterEffect">
                                  <p:stCondLst>
                                    <p:cond delay="0"/>
                                  </p:stCondLst>
                                  <p:iterate type="wd">
                                    <p:tmPct val="10000"/>
                                  </p:iterate>
                                  <p:childTnLst>
                                    <p:set>
                                      <p:cBhvr>
                                        <p:cTn id="23" dur="1" fill="hold">
                                          <p:stCondLst>
                                            <p:cond delay="0"/>
                                          </p:stCondLst>
                                        </p:cTn>
                                        <p:tgtEl>
                                          <p:spTgt spid="67">
                                            <p:txEl>
                                              <p:pRg st="0" end="0"/>
                                            </p:txEl>
                                          </p:spTgt>
                                        </p:tgtEl>
                                        <p:attrNameLst>
                                          <p:attrName>style.visibility</p:attrName>
                                        </p:attrNameLst>
                                      </p:cBhvr>
                                      <p:to>
                                        <p:strVal val="visible"/>
                                      </p:to>
                                    </p:set>
                                    <p:anim calcmode="lin" valueType="num">
                                      <p:cBhvr additive="base">
                                        <p:cTn id="24" dur="500" fill="hold"/>
                                        <p:tgtEl>
                                          <p:spTgt spid="67">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7">
                                            <p:txEl>
                                              <p:pRg st="0" end="0"/>
                                            </p:txEl>
                                          </p:spTgt>
                                        </p:tgtEl>
                                        <p:attrNameLst>
                                          <p:attrName>ppt_y</p:attrName>
                                        </p:attrNameLst>
                                      </p:cBhvr>
                                      <p:tavLst>
                                        <p:tav tm="0">
                                          <p:val>
                                            <p:strVal val="0-#ppt_h/2"/>
                                          </p:val>
                                        </p:tav>
                                        <p:tav tm="100000">
                                          <p:val>
                                            <p:strVal val="#ppt_y"/>
                                          </p:val>
                                        </p:tav>
                                      </p:tavLst>
                                    </p:anim>
                                  </p:childTnLst>
                                </p:cTn>
                              </p:par>
                            </p:childTnLst>
                          </p:cTn>
                        </p:par>
                        <p:par>
                          <p:cTn id="26" fill="hold">
                            <p:stCondLst>
                              <p:cond delay="1300"/>
                            </p:stCondLst>
                            <p:childTnLst>
                              <p:par>
                                <p:cTn id="27" presetID="2" presetClass="entr" presetSubtype="8" decel="100000" fill="hold" grpId="0" nodeType="afterEffect">
                                  <p:stCondLst>
                                    <p:cond delay="5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ppt_y"/>
                                          </p:val>
                                        </p:tav>
                                        <p:tav tm="100000">
                                          <p:val>
                                            <p:strVal val="#ppt_y"/>
                                          </p:val>
                                        </p:tav>
                                      </p:tavLst>
                                    </p:anim>
                                  </p:childTnLst>
                                </p:cTn>
                              </p:par>
                              <p:par>
                                <p:cTn id="31" presetID="2" presetClass="entr" presetSubtype="9" decel="100000" fill="hold" grpId="0" nodeType="withEffect">
                                  <p:stCondLst>
                                    <p:cond delay="50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0-#ppt_w/2"/>
                                          </p:val>
                                        </p:tav>
                                        <p:tav tm="100000">
                                          <p:val>
                                            <p:strVal val="#ppt_x"/>
                                          </p:val>
                                        </p:tav>
                                      </p:tavLst>
                                    </p:anim>
                                    <p:anim calcmode="lin" valueType="num">
                                      <p:cBhvr additive="base">
                                        <p:cTn id="34" dur="500" fill="hold"/>
                                        <p:tgtEl>
                                          <p:spTgt spid="27"/>
                                        </p:tgtEl>
                                        <p:attrNameLst>
                                          <p:attrName>ppt_y</p:attrName>
                                        </p:attrNameLst>
                                      </p:cBhvr>
                                      <p:tavLst>
                                        <p:tav tm="0">
                                          <p:val>
                                            <p:strVal val="0-#ppt_h/2"/>
                                          </p:val>
                                        </p:tav>
                                        <p:tav tm="100000">
                                          <p:val>
                                            <p:strVal val="#ppt_y"/>
                                          </p:val>
                                        </p:tav>
                                      </p:tavLst>
                                    </p:anim>
                                  </p:childTnLst>
                                </p:cTn>
                              </p:par>
                              <p:par>
                                <p:cTn id="35" presetID="10" presetClass="entr" presetSubtype="0" fill="hold" grpId="0" nodeType="withEffect">
                                  <p:stCondLst>
                                    <p:cond delay="50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fade">
                                      <p:cBhvr>
                                        <p:cTn id="37" dur="500"/>
                                        <p:tgtEl>
                                          <p:spTgt spid="29">
                                            <p:txEl>
                                              <p:pRg st="0" end="0"/>
                                            </p:txEl>
                                          </p:spTgt>
                                        </p:tgtEl>
                                      </p:cBhvr>
                                    </p:animEffect>
                                  </p:childTnLst>
                                </p:cTn>
                              </p:par>
                            </p:childTnLst>
                          </p:cTn>
                        </p:par>
                        <p:par>
                          <p:cTn id="38" fill="hold">
                            <p:stCondLst>
                              <p:cond delay="2300"/>
                            </p:stCondLst>
                            <p:childTnLst>
                              <p:par>
                                <p:cTn id="39" presetID="2" presetClass="entr" presetSubtype="2" decel="100000" fill="hold" grpId="0" nodeType="afterEffect">
                                  <p:stCondLst>
                                    <p:cond delay="0"/>
                                  </p:stCondLst>
                                  <p:childTnLst>
                                    <p:set>
                                      <p:cBhvr>
                                        <p:cTn id="40" dur="1" fill="hold">
                                          <p:stCondLst>
                                            <p:cond delay="0"/>
                                          </p:stCondLst>
                                        </p:cTn>
                                        <p:tgtEl>
                                          <p:spTgt spid="47">
                                            <p:txEl>
                                              <p:pRg st="0" end="0"/>
                                            </p:txEl>
                                          </p:spTgt>
                                        </p:tgtEl>
                                        <p:attrNameLst>
                                          <p:attrName>style.visibility</p:attrName>
                                        </p:attrNameLst>
                                      </p:cBhvr>
                                      <p:to>
                                        <p:strVal val="visible"/>
                                      </p:to>
                                    </p:set>
                                    <p:anim calcmode="lin" valueType="num">
                                      <p:cBhvr additive="base">
                                        <p:cTn id="41" dur="35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2" dur="350" fill="hold"/>
                                        <p:tgtEl>
                                          <p:spTgt spid="47">
                                            <p:txEl>
                                              <p:pRg st="0" end="0"/>
                                            </p:txEl>
                                          </p:spTgt>
                                        </p:tgtEl>
                                        <p:attrNameLst>
                                          <p:attrName>ppt_y</p:attrName>
                                        </p:attrNameLst>
                                      </p:cBhvr>
                                      <p:tavLst>
                                        <p:tav tm="0">
                                          <p:val>
                                            <p:strVal val="#ppt_y"/>
                                          </p:val>
                                        </p:tav>
                                        <p:tav tm="100000">
                                          <p:val>
                                            <p:strVal val="#ppt_y"/>
                                          </p:val>
                                        </p:tav>
                                      </p:tavLst>
                                    </p:anim>
                                  </p:childTnLst>
                                </p:cTn>
                              </p:par>
                            </p:childTnLst>
                          </p:cTn>
                        </p:par>
                        <p:par>
                          <p:cTn id="43" fill="hold">
                            <p:stCondLst>
                              <p:cond delay="2650"/>
                            </p:stCondLst>
                            <p:childTnLst>
                              <p:par>
                                <p:cTn id="44" presetID="2" presetClass="entr" presetSubtype="8" decel="100000" fill="hold" grpId="0" nodeType="afterEffect">
                                  <p:stCondLst>
                                    <p:cond delay="25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500" fill="hold"/>
                                        <p:tgtEl>
                                          <p:spTgt spid="52"/>
                                        </p:tgtEl>
                                        <p:attrNameLst>
                                          <p:attrName>ppt_x</p:attrName>
                                        </p:attrNameLst>
                                      </p:cBhvr>
                                      <p:tavLst>
                                        <p:tav tm="0">
                                          <p:val>
                                            <p:strVal val="0-#ppt_w/2"/>
                                          </p:val>
                                        </p:tav>
                                        <p:tav tm="100000">
                                          <p:val>
                                            <p:strVal val="#ppt_x"/>
                                          </p:val>
                                        </p:tav>
                                      </p:tavLst>
                                    </p:anim>
                                    <p:anim calcmode="lin" valueType="num">
                                      <p:cBhvr additive="base">
                                        <p:cTn id="47" dur="500" fill="hold"/>
                                        <p:tgtEl>
                                          <p:spTgt spid="52"/>
                                        </p:tgtEl>
                                        <p:attrNameLst>
                                          <p:attrName>ppt_y</p:attrName>
                                        </p:attrNameLst>
                                      </p:cBhvr>
                                      <p:tavLst>
                                        <p:tav tm="0">
                                          <p:val>
                                            <p:strVal val="#ppt_y"/>
                                          </p:val>
                                        </p:tav>
                                        <p:tav tm="100000">
                                          <p:val>
                                            <p:strVal val="#ppt_y"/>
                                          </p:val>
                                        </p:tav>
                                      </p:tavLst>
                                    </p:anim>
                                  </p:childTnLst>
                                </p:cTn>
                              </p:par>
                              <p:par>
                                <p:cTn id="48" presetID="2" presetClass="entr" presetSubtype="9" decel="100000" fill="hold" grpId="0" nodeType="withEffect">
                                  <p:stCondLst>
                                    <p:cond delay="250"/>
                                  </p:stCondLst>
                                  <p:childTnLst>
                                    <p:set>
                                      <p:cBhvr>
                                        <p:cTn id="49" dur="1" fill="hold">
                                          <p:stCondLst>
                                            <p:cond delay="0"/>
                                          </p:stCondLst>
                                        </p:cTn>
                                        <p:tgtEl>
                                          <p:spTgt spid="51"/>
                                        </p:tgtEl>
                                        <p:attrNameLst>
                                          <p:attrName>style.visibility</p:attrName>
                                        </p:attrNameLst>
                                      </p:cBhvr>
                                      <p:to>
                                        <p:strVal val="visible"/>
                                      </p:to>
                                    </p:set>
                                    <p:anim calcmode="lin" valueType="num">
                                      <p:cBhvr additive="base">
                                        <p:cTn id="50" dur="500" fill="hold"/>
                                        <p:tgtEl>
                                          <p:spTgt spid="51"/>
                                        </p:tgtEl>
                                        <p:attrNameLst>
                                          <p:attrName>ppt_x</p:attrName>
                                        </p:attrNameLst>
                                      </p:cBhvr>
                                      <p:tavLst>
                                        <p:tav tm="0">
                                          <p:val>
                                            <p:strVal val="0-#ppt_w/2"/>
                                          </p:val>
                                        </p:tav>
                                        <p:tav tm="100000">
                                          <p:val>
                                            <p:strVal val="#ppt_x"/>
                                          </p:val>
                                        </p:tav>
                                      </p:tavLst>
                                    </p:anim>
                                    <p:anim calcmode="lin" valueType="num">
                                      <p:cBhvr additive="base">
                                        <p:cTn id="51" dur="500" fill="hold"/>
                                        <p:tgtEl>
                                          <p:spTgt spid="51"/>
                                        </p:tgtEl>
                                        <p:attrNameLst>
                                          <p:attrName>ppt_y</p:attrName>
                                        </p:attrNameLst>
                                      </p:cBhvr>
                                      <p:tavLst>
                                        <p:tav tm="0">
                                          <p:val>
                                            <p:strVal val="0-#ppt_h/2"/>
                                          </p:val>
                                        </p:tav>
                                        <p:tav tm="100000">
                                          <p:val>
                                            <p:strVal val="#ppt_y"/>
                                          </p:val>
                                        </p:tav>
                                      </p:tavLst>
                                    </p:anim>
                                  </p:childTnLst>
                                </p:cTn>
                              </p:par>
                              <p:par>
                                <p:cTn id="52" presetID="10" presetClass="entr" presetSubtype="0" fill="hold" grpId="0" nodeType="withEffect">
                                  <p:stCondLst>
                                    <p:cond delay="250"/>
                                  </p:stCondLst>
                                  <p:childTnLst>
                                    <p:set>
                                      <p:cBhvr>
                                        <p:cTn id="53" dur="1" fill="hold">
                                          <p:stCondLst>
                                            <p:cond delay="0"/>
                                          </p:stCondLst>
                                        </p:cTn>
                                        <p:tgtEl>
                                          <p:spTgt spid="53">
                                            <p:txEl>
                                              <p:pRg st="0" end="0"/>
                                            </p:txEl>
                                          </p:spTgt>
                                        </p:tgtEl>
                                        <p:attrNameLst>
                                          <p:attrName>style.visibility</p:attrName>
                                        </p:attrNameLst>
                                      </p:cBhvr>
                                      <p:to>
                                        <p:strVal val="visible"/>
                                      </p:to>
                                    </p:set>
                                    <p:animEffect transition="in" filter="fade">
                                      <p:cBhvr>
                                        <p:cTn id="54" dur="500"/>
                                        <p:tgtEl>
                                          <p:spTgt spid="53">
                                            <p:txEl>
                                              <p:pRg st="0" end="0"/>
                                            </p:txEl>
                                          </p:spTgt>
                                        </p:tgtEl>
                                      </p:cBhvr>
                                    </p:animEffect>
                                  </p:childTnLst>
                                </p:cTn>
                              </p:par>
                            </p:childTnLst>
                          </p:cTn>
                        </p:par>
                        <p:par>
                          <p:cTn id="55" fill="hold">
                            <p:stCondLst>
                              <p:cond delay="3400"/>
                            </p:stCondLst>
                            <p:childTnLst>
                              <p:par>
                                <p:cTn id="56" presetID="2" presetClass="entr" presetSubtype="2" decel="100000" fill="hold" grpId="0" nodeType="afterEffect">
                                  <p:stCondLst>
                                    <p:cond delay="0"/>
                                  </p:stCondLst>
                                  <p:childTnLst>
                                    <p:set>
                                      <p:cBhvr>
                                        <p:cTn id="57" dur="1" fill="hold">
                                          <p:stCondLst>
                                            <p:cond delay="0"/>
                                          </p:stCondLst>
                                        </p:cTn>
                                        <p:tgtEl>
                                          <p:spTgt spid="54">
                                            <p:txEl>
                                              <p:pRg st="0" end="0"/>
                                            </p:txEl>
                                          </p:spTgt>
                                        </p:tgtEl>
                                        <p:attrNameLst>
                                          <p:attrName>style.visibility</p:attrName>
                                        </p:attrNameLst>
                                      </p:cBhvr>
                                      <p:to>
                                        <p:strVal val="visible"/>
                                      </p:to>
                                    </p:set>
                                    <p:anim calcmode="lin" valueType="num">
                                      <p:cBhvr additive="base">
                                        <p:cTn id="58" dur="35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59" dur="350" fill="hold"/>
                                        <p:tgtEl>
                                          <p:spTgt spid="54">
                                            <p:txEl>
                                              <p:pRg st="0" end="0"/>
                                            </p:txEl>
                                          </p:spTgt>
                                        </p:tgtEl>
                                        <p:attrNameLst>
                                          <p:attrName>ppt_y</p:attrName>
                                        </p:attrNameLst>
                                      </p:cBhvr>
                                      <p:tavLst>
                                        <p:tav tm="0">
                                          <p:val>
                                            <p:strVal val="#ppt_y"/>
                                          </p:val>
                                        </p:tav>
                                        <p:tav tm="100000">
                                          <p:val>
                                            <p:strVal val="#ppt_y"/>
                                          </p:val>
                                        </p:tav>
                                      </p:tavLst>
                                    </p:anim>
                                  </p:childTnLst>
                                </p:cTn>
                              </p:par>
                            </p:childTnLst>
                          </p:cTn>
                        </p:par>
                        <p:par>
                          <p:cTn id="60" fill="hold">
                            <p:stCondLst>
                              <p:cond delay="3750"/>
                            </p:stCondLst>
                            <p:childTnLst>
                              <p:par>
                                <p:cTn id="61" presetID="2" presetClass="entr" presetSubtype="8" decel="100000" fill="hold" grpId="0" nodeType="afterEffect">
                                  <p:stCondLst>
                                    <p:cond delay="250"/>
                                  </p:stCondLst>
                                  <p:childTnLst>
                                    <p:set>
                                      <p:cBhvr>
                                        <p:cTn id="62" dur="1" fill="hold">
                                          <p:stCondLst>
                                            <p:cond delay="0"/>
                                          </p:stCondLst>
                                        </p:cTn>
                                        <p:tgtEl>
                                          <p:spTgt spid="56"/>
                                        </p:tgtEl>
                                        <p:attrNameLst>
                                          <p:attrName>style.visibility</p:attrName>
                                        </p:attrNameLst>
                                      </p:cBhvr>
                                      <p:to>
                                        <p:strVal val="visible"/>
                                      </p:to>
                                    </p:set>
                                    <p:anim calcmode="lin" valueType="num">
                                      <p:cBhvr additive="base">
                                        <p:cTn id="63" dur="500" fill="hold"/>
                                        <p:tgtEl>
                                          <p:spTgt spid="56"/>
                                        </p:tgtEl>
                                        <p:attrNameLst>
                                          <p:attrName>ppt_x</p:attrName>
                                        </p:attrNameLst>
                                      </p:cBhvr>
                                      <p:tavLst>
                                        <p:tav tm="0">
                                          <p:val>
                                            <p:strVal val="0-#ppt_w/2"/>
                                          </p:val>
                                        </p:tav>
                                        <p:tav tm="100000">
                                          <p:val>
                                            <p:strVal val="#ppt_x"/>
                                          </p:val>
                                        </p:tav>
                                      </p:tavLst>
                                    </p:anim>
                                    <p:anim calcmode="lin" valueType="num">
                                      <p:cBhvr additive="base">
                                        <p:cTn id="64" dur="500" fill="hold"/>
                                        <p:tgtEl>
                                          <p:spTgt spid="56"/>
                                        </p:tgtEl>
                                        <p:attrNameLst>
                                          <p:attrName>ppt_y</p:attrName>
                                        </p:attrNameLst>
                                      </p:cBhvr>
                                      <p:tavLst>
                                        <p:tav tm="0">
                                          <p:val>
                                            <p:strVal val="#ppt_y"/>
                                          </p:val>
                                        </p:tav>
                                        <p:tav tm="100000">
                                          <p:val>
                                            <p:strVal val="#ppt_y"/>
                                          </p:val>
                                        </p:tav>
                                      </p:tavLst>
                                    </p:anim>
                                  </p:childTnLst>
                                </p:cTn>
                              </p:par>
                              <p:par>
                                <p:cTn id="65" presetID="2" presetClass="entr" presetSubtype="9" decel="100000" fill="hold" grpId="0" nodeType="withEffect">
                                  <p:stCondLst>
                                    <p:cond delay="250"/>
                                  </p:stCondLst>
                                  <p:childTnLst>
                                    <p:set>
                                      <p:cBhvr>
                                        <p:cTn id="66" dur="1" fill="hold">
                                          <p:stCondLst>
                                            <p:cond delay="0"/>
                                          </p:stCondLst>
                                        </p:cTn>
                                        <p:tgtEl>
                                          <p:spTgt spid="55"/>
                                        </p:tgtEl>
                                        <p:attrNameLst>
                                          <p:attrName>style.visibility</p:attrName>
                                        </p:attrNameLst>
                                      </p:cBhvr>
                                      <p:to>
                                        <p:strVal val="visible"/>
                                      </p:to>
                                    </p:set>
                                    <p:anim calcmode="lin" valueType="num">
                                      <p:cBhvr additive="base">
                                        <p:cTn id="67" dur="500" fill="hold"/>
                                        <p:tgtEl>
                                          <p:spTgt spid="55"/>
                                        </p:tgtEl>
                                        <p:attrNameLst>
                                          <p:attrName>ppt_x</p:attrName>
                                        </p:attrNameLst>
                                      </p:cBhvr>
                                      <p:tavLst>
                                        <p:tav tm="0">
                                          <p:val>
                                            <p:strVal val="0-#ppt_w/2"/>
                                          </p:val>
                                        </p:tav>
                                        <p:tav tm="100000">
                                          <p:val>
                                            <p:strVal val="#ppt_x"/>
                                          </p:val>
                                        </p:tav>
                                      </p:tavLst>
                                    </p:anim>
                                    <p:anim calcmode="lin" valueType="num">
                                      <p:cBhvr additive="base">
                                        <p:cTn id="68" dur="500" fill="hold"/>
                                        <p:tgtEl>
                                          <p:spTgt spid="55"/>
                                        </p:tgtEl>
                                        <p:attrNameLst>
                                          <p:attrName>ppt_y</p:attrName>
                                        </p:attrNameLst>
                                      </p:cBhvr>
                                      <p:tavLst>
                                        <p:tav tm="0">
                                          <p:val>
                                            <p:strVal val="0-#ppt_h/2"/>
                                          </p:val>
                                        </p:tav>
                                        <p:tav tm="100000">
                                          <p:val>
                                            <p:strVal val="#ppt_y"/>
                                          </p:val>
                                        </p:tav>
                                      </p:tavLst>
                                    </p:anim>
                                  </p:childTnLst>
                                </p:cTn>
                              </p:par>
                              <p:par>
                                <p:cTn id="69" presetID="10" presetClass="entr" presetSubtype="0" fill="hold" grpId="0" nodeType="withEffect">
                                  <p:stCondLst>
                                    <p:cond delay="250"/>
                                  </p:stCondLst>
                                  <p:childTnLst>
                                    <p:set>
                                      <p:cBhvr>
                                        <p:cTn id="70" dur="1" fill="hold">
                                          <p:stCondLst>
                                            <p:cond delay="0"/>
                                          </p:stCondLst>
                                        </p:cTn>
                                        <p:tgtEl>
                                          <p:spTgt spid="57">
                                            <p:txEl>
                                              <p:pRg st="0" end="0"/>
                                            </p:txEl>
                                          </p:spTgt>
                                        </p:tgtEl>
                                        <p:attrNameLst>
                                          <p:attrName>style.visibility</p:attrName>
                                        </p:attrNameLst>
                                      </p:cBhvr>
                                      <p:to>
                                        <p:strVal val="visible"/>
                                      </p:to>
                                    </p:set>
                                    <p:animEffect transition="in" filter="fade">
                                      <p:cBhvr>
                                        <p:cTn id="71" dur="500"/>
                                        <p:tgtEl>
                                          <p:spTgt spid="57">
                                            <p:txEl>
                                              <p:pRg st="0" end="0"/>
                                            </p:txEl>
                                          </p:spTgt>
                                        </p:tgtEl>
                                      </p:cBhvr>
                                    </p:animEffect>
                                  </p:childTnLst>
                                </p:cTn>
                              </p:par>
                            </p:childTnLst>
                          </p:cTn>
                        </p:par>
                        <p:par>
                          <p:cTn id="72" fill="hold">
                            <p:stCondLst>
                              <p:cond delay="4500"/>
                            </p:stCondLst>
                            <p:childTnLst>
                              <p:par>
                                <p:cTn id="73" presetID="2" presetClass="entr" presetSubtype="2" decel="100000" fill="hold" grpId="0" nodeType="afterEffect">
                                  <p:stCondLst>
                                    <p:cond delay="0"/>
                                  </p:stCondLst>
                                  <p:childTnLst>
                                    <p:set>
                                      <p:cBhvr>
                                        <p:cTn id="74" dur="1" fill="hold">
                                          <p:stCondLst>
                                            <p:cond delay="0"/>
                                          </p:stCondLst>
                                        </p:cTn>
                                        <p:tgtEl>
                                          <p:spTgt spid="58">
                                            <p:txEl>
                                              <p:pRg st="0" end="0"/>
                                            </p:txEl>
                                          </p:spTgt>
                                        </p:tgtEl>
                                        <p:attrNameLst>
                                          <p:attrName>style.visibility</p:attrName>
                                        </p:attrNameLst>
                                      </p:cBhvr>
                                      <p:to>
                                        <p:strVal val="visible"/>
                                      </p:to>
                                    </p:set>
                                    <p:anim calcmode="lin" valueType="num">
                                      <p:cBhvr additive="base">
                                        <p:cTn id="75" dur="350" fill="hold"/>
                                        <p:tgtEl>
                                          <p:spTgt spid="58">
                                            <p:txEl>
                                              <p:pRg st="0" end="0"/>
                                            </p:txEl>
                                          </p:spTgt>
                                        </p:tgtEl>
                                        <p:attrNameLst>
                                          <p:attrName>ppt_x</p:attrName>
                                        </p:attrNameLst>
                                      </p:cBhvr>
                                      <p:tavLst>
                                        <p:tav tm="0">
                                          <p:val>
                                            <p:strVal val="1+#ppt_w/2"/>
                                          </p:val>
                                        </p:tav>
                                        <p:tav tm="100000">
                                          <p:val>
                                            <p:strVal val="#ppt_x"/>
                                          </p:val>
                                        </p:tav>
                                      </p:tavLst>
                                    </p:anim>
                                    <p:anim calcmode="lin" valueType="num">
                                      <p:cBhvr additive="base">
                                        <p:cTn id="76" dur="350" fill="hold"/>
                                        <p:tgtEl>
                                          <p:spTgt spid="58">
                                            <p:txEl>
                                              <p:pRg st="0" end="0"/>
                                            </p:txEl>
                                          </p:spTgt>
                                        </p:tgtEl>
                                        <p:attrNameLst>
                                          <p:attrName>ppt_y</p:attrName>
                                        </p:attrNameLst>
                                      </p:cBhvr>
                                      <p:tavLst>
                                        <p:tav tm="0">
                                          <p:val>
                                            <p:strVal val="#ppt_y"/>
                                          </p:val>
                                        </p:tav>
                                        <p:tav tm="100000">
                                          <p:val>
                                            <p:strVal val="#ppt_y"/>
                                          </p:val>
                                        </p:tav>
                                      </p:tavLst>
                                    </p:anim>
                                  </p:childTnLst>
                                </p:cTn>
                              </p:par>
                            </p:childTnLst>
                          </p:cTn>
                        </p:par>
                        <p:par>
                          <p:cTn id="77" fill="hold">
                            <p:stCondLst>
                              <p:cond delay="4850"/>
                            </p:stCondLst>
                            <p:childTnLst>
                              <p:par>
                                <p:cTn id="78" presetID="2" presetClass="entr" presetSubtype="8" decel="100000" fill="hold" grpId="0" nodeType="afterEffect">
                                  <p:stCondLst>
                                    <p:cond delay="250"/>
                                  </p:stCondLst>
                                  <p:childTnLst>
                                    <p:set>
                                      <p:cBhvr>
                                        <p:cTn id="79" dur="1" fill="hold">
                                          <p:stCondLst>
                                            <p:cond delay="0"/>
                                          </p:stCondLst>
                                        </p:cTn>
                                        <p:tgtEl>
                                          <p:spTgt spid="60"/>
                                        </p:tgtEl>
                                        <p:attrNameLst>
                                          <p:attrName>style.visibility</p:attrName>
                                        </p:attrNameLst>
                                      </p:cBhvr>
                                      <p:to>
                                        <p:strVal val="visible"/>
                                      </p:to>
                                    </p:set>
                                    <p:anim calcmode="lin" valueType="num">
                                      <p:cBhvr additive="base">
                                        <p:cTn id="80" dur="500" fill="hold"/>
                                        <p:tgtEl>
                                          <p:spTgt spid="60"/>
                                        </p:tgtEl>
                                        <p:attrNameLst>
                                          <p:attrName>ppt_x</p:attrName>
                                        </p:attrNameLst>
                                      </p:cBhvr>
                                      <p:tavLst>
                                        <p:tav tm="0">
                                          <p:val>
                                            <p:strVal val="0-#ppt_w/2"/>
                                          </p:val>
                                        </p:tav>
                                        <p:tav tm="100000">
                                          <p:val>
                                            <p:strVal val="#ppt_x"/>
                                          </p:val>
                                        </p:tav>
                                      </p:tavLst>
                                    </p:anim>
                                    <p:anim calcmode="lin" valueType="num">
                                      <p:cBhvr additive="base">
                                        <p:cTn id="81" dur="500" fill="hold"/>
                                        <p:tgtEl>
                                          <p:spTgt spid="60"/>
                                        </p:tgtEl>
                                        <p:attrNameLst>
                                          <p:attrName>ppt_y</p:attrName>
                                        </p:attrNameLst>
                                      </p:cBhvr>
                                      <p:tavLst>
                                        <p:tav tm="0">
                                          <p:val>
                                            <p:strVal val="#ppt_y"/>
                                          </p:val>
                                        </p:tav>
                                        <p:tav tm="100000">
                                          <p:val>
                                            <p:strVal val="#ppt_y"/>
                                          </p:val>
                                        </p:tav>
                                      </p:tavLst>
                                    </p:anim>
                                  </p:childTnLst>
                                </p:cTn>
                              </p:par>
                              <p:par>
                                <p:cTn id="82" presetID="2" presetClass="entr" presetSubtype="9" decel="100000" fill="hold" grpId="0" nodeType="withEffect">
                                  <p:stCondLst>
                                    <p:cond delay="250"/>
                                  </p:stCondLst>
                                  <p:childTnLst>
                                    <p:set>
                                      <p:cBhvr>
                                        <p:cTn id="83" dur="1" fill="hold">
                                          <p:stCondLst>
                                            <p:cond delay="0"/>
                                          </p:stCondLst>
                                        </p:cTn>
                                        <p:tgtEl>
                                          <p:spTgt spid="59"/>
                                        </p:tgtEl>
                                        <p:attrNameLst>
                                          <p:attrName>style.visibility</p:attrName>
                                        </p:attrNameLst>
                                      </p:cBhvr>
                                      <p:to>
                                        <p:strVal val="visible"/>
                                      </p:to>
                                    </p:set>
                                    <p:anim calcmode="lin" valueType="num">
                                      <p:cBhvr additive="base">
                                        <p:cTn id="84" dur="500" fill="hold"/>
                                        <p:tgtEl>
                                          <p:spTgt spid="59"/>
                                        </p:tgtEl>
                                        <p:attrNameLst>
                                          <p:attrName>ppt_x</p:attrName>
                                        </p:attrNameLst>
                                      </p:cBhvr>
                                      <p:tavLst>
                                        <p:tav tm="0">
                                          <p:val>
                                            <p:strVal val="0-#ppt_w/2"/>
                                          </p:val>
                                        </p:tav>
                                        <p:tav tm="100000">
                                          <p:val>
                                            <p:strVal val="#ppt_x"/>
                                          </p:val>
                                        </p:tav>
                                      </p:tavLst>
                                    </p:anim>
                                    <p:anim calcmode="lin" valueType="num">
                                      <p:cBhvr additive="base">
                                        <p:cTn id="85" dur="500" fill="hold"/>
                                        <p:tgtEl>
                                          <p:spTgt spid="59"/>
                                        </p:tgtEl>
                                        <p:attrNameLst>
                                          <p:attrName>ppt_y</p:attrName>
                                        </p:attrNameLst>
                                      </p:cBhvr>
                                      <p:tavLst>
                                        <p:tav tm="0">
                                          <p:val>
                                            <p:strVal val="0-#ppt_h/2"/>
                                          </p:val>
                                        </p:tav>
                                        <p:tav tm="100000">
                                          <p:val>
                                            <p:strVal val="#ppt_y"/>
                                          </p:val>
                                        </p:tav>
                                      </p:tavLst>
                                    </p:anim>
                                  </p:childTnLst>
                                </p:cTn>
                              </p:par>
                              <p:par>
                                <p:cTn id="86" presetID="10" presetClass="entr" presetSubtype="0" fill="hold" grpId="0" nodeType="withEffect">
                                  <p:stCondLst>
                                    <p:cond delay="250"/>
                                  </p:stCondLst>
                                  <p:childTnLst>
                                    <p:set>
                                      <p:cBhvr>
                                        <p:cTn id="87" dur="1" fill="hold">
                                          <p:stCondLst>
                                            <p:cond delay="0"/>
                                          </p:stCondLst>
                                        </p:cTn>
                                        <p:tgtEl>
                                          <p:spTgt spid="61">
                                            <p:txEl>
                                              <p:pRg st="0" end="0"/>
                                            </p:txEl>
                                          </p:spTgt>
                                        </p:tgtEl>
                                        <p:attrNameLst>
                                          <p:attrName>style.visibility</p:attrName>
                                        </p:attrNameLst>
                                      </p:cBhvr>
                                      <p:to>
                                        <p:strVal val="visible"/>
                                      </p:to>
                                    </p:set>
                                    <p:animEffect transition="in" filter="fade">
                                      <p:cBhvr>
                                        <p:cTn id="88" dur="500"/>
                                        <p:tgtEl>
                                          <p:spTgt spid="61">
                                            <p:txEl>
                                              <p:pRg st="0" end="0"/>
                                            </p:txEl>
                                          </p:spTgt>
                                        </p:tgtEl>
                                      </p:cBhvr>
                                    </p:animEffect>
                                  </p:childTnLst>
                                </p:cTn>
                              </p:par>
                            </p:childTnLst>
                          </p:cTn>
                        </p:par>
                        <p:par>
                          <p:cTn id="89" fill="hold">
                            <p:stCondLst>
                              <p:cond delay="5600"/>
                            </p:stCondLst>
                            <p:childTnLst>
                              <p:par>
                                <p:cTn id="90" presetID="2" presetClass="entr" presetSubtype="2" decel="100000" fill="hold" grpId="0" nodeType="afterEffect">
                                  <p:stCondLst>
                                    <p:cond delay="0"/>
                                  </p:stCondLst>
                                  <p:childTnLst>
                                    <p:set>
                                      <p:cBhvr>
                                        <p:cTn id="91" dur="1" fill="hold">
                                          <p:stCondLst>
                                            <p:cond delay="0"/>
                                          </p:stCondLst>
                                        </p:cTn>
                                        <p:tgtEl>
                                          <p:spTgt spid="62">
                                            <p:txEl>
                                              <p:pRg st="0" end="0"/>
                                            </p:txEl>
                                          </p:spTgt>
                                        </p:tgtEl>
                                        <p:attrNameLst>
                                          <p:attrName>style.visibility</p:attrName>
                                        </p:attrNameLst>
                                      </p:cBhvr>
                                      <p:to>
                                        <p:strVal val="visible"/>
                                      </p:to>
                                    </p:set>
                                    <p:anim calcmode="lin" valueType="num">
                                      <p:cBhvr additive="base">
                                        <p:cTn id="92" dur="350" fill="hold"/>
                                        <p:tgtEl>
                                          <p:spTgt spid="62">
                                            <p:txEl>
                                              <p:pRg st="0" end="0"/>
                                            </p:txEl>
                                          </p:spTgt>
                                        </p:tgtEl>
                                        <p:attrNameLst>
                                          <p:attrName>ppt_x</p:attrName>
                                        </p:attrNameLst>
                                      </p:cBhvr>
                                      <p:tavLst>
                                        <p:tav tm="0">
                                          <p:val>
                                            <p:strVal val="1+#ppt_w/2"/>
                                          </p:val>
                                        </p:tav>
                                        <p:tav tm="100000">
                                          <p:val>
                                            <p:strVal val="#ppt_x"/>
                                          </p:val>
                                        </p:tav>
                                      </p:tavLst>
                                    </p:anim>
                                    <p:anim calcmode="lin" valueType="num">
                                      <p:cBhvr additive="base">
                                        <p:cTn id="93" dur="350" fill="hold"/>
                                        <p:tgtEl>
                                          <p:spTgt spid="62">
                                            <p:txEl>
                                              <p:pRg st="0" end="0"/>
                                            </p:txEl>
                                          </p:spTgt>
                                        </p:tgtEl>
                                        <p:attrNameLst>
                                          <p:attrName>ppt_y</p:attrName>
                                        </p:attrNameLst>
                                      </p:cBhvr>
                                      <p:tavLst>
                                        <p:tav tm="0">
                                          <p:val>
                                            <p:strVal val="#ppt_y"/>
                                          </p:val>
                                        </p:tav>
                                        <p:tav tm="100000">
                                          <p:val>
                                            <p:strVal val="#ppt_y"/>
                                          </p:val>
                                        </p:tav>
                                      </p:tavLst>
                                    </p:anim>
                                  </p:childTnLst>
                                </p:cTn>
                              </p:par>
                            </p:childTnLst>
                          </p:cTn>
                        </p:par>
                        <p:par>
                          <p:cTn id="94" fill="hold">
                            <p:stCondLst>
                              <p:cond delay="5950"/>
                            </p:stCondLst>
                            <p:childTnLst>
                              <p:par>
                                <p:cTn id="95" presetID="2" presetClass="entr" presetSubtype="8" decel="100000" fill="hold" grpId="0" nodeType="afterEffect">
                                  <p:stCondLst>
                                    <p:cond delay="250"/>
                                  </p:stCondLst>
                                  <p:childTnLst>
                                    <p:set>
                                      <p:cBhvr>
                                        <p:cTn id="96" dur="1" fill="hold">
                                          <p:stCondLst>
                                            <p:cond delay="0"/>
                                          </p:stCondLst>
                                        </p:cTn>
                                        <p:tgtEl>
                                          <p:spTgt spid="64"/>
                                        </p:tgtEl>
                                        <p:attrNameLst>
                                          <p:attrName>style.visibility</p:attrName>
                                        </p:attrNameLst>
                                      </p:cBhvr>
                                      <p:to>
                                        <p:strVal val="visible"/>
                                      </p:to>
                                    </p:set>
                                    <p:anim calcmode="lin" valueType="num">
                                      <p:cBhvr additive="base">
                                        <p:cTn id="97" dur="500" fill="hold"/>
                                        <p:tgtEl>
                                          <p:spTgt spid="64"/>
                                        </p:tgtEl>
                                        <p:attrNameLst>
                                          <p:attrName>ppt_x</p:attrName>
                                        </p:attrNameLst>
                                      </p:cBhvr>
                                      <p:tavLst>
                                        <p:tav tm="0">
                                          <p:val>
                                            <p:strVal val="0-#ppt_w/2"/>
                                          </p:val>
                                        </p:tav>
                                        <p:tav tm="100000">
                                          <p:val>
                                            <p:strVal val="#ppt_x"/>
                                          </p:val>
                                        </p:tav>
                                      </p:tavLst>
                                    </p:anim>
                                    <p:anim calcmode="lin" valueType="num">
                                      <p:cBhvr additive="base">
                                        <p:cTn id="98" dur="500" fill="hold"/>
                                        <p:tgtEl>
                                          <p:spTgt spid="64"/>
                                        </p:tgtEl>
                                        <p:attrNameLst>
                                          <p:attrName>ppt_y</p:attrName>
                                        </p:attrNameLst>
                                      </p:cBhvr>
                                      <p:tavLst>
                                        <p:tav tm="0">
                                          <p:val>
                                            <p:strVal val="#ppt_y"/>
                                          </p:val>
                                        </p:tav>
                                        <p:tav tm="100000">
                                          <p:val>
                                            <p:strVal val="#ppt_y"/>
                                          </p:val>
                                        </p:tav>
                                      </p:tavLst>
                                    </p:anim>
                                  </p:childTnLst>
                                </p:cTn>
                              </p:par>
                              <p:par>
                                <p:cTn id="99" presetID="2" presetClass="entr" presetSubtype="9" decel="100000" fill="hold" grpId="0" nodeType="withEffect">
                                  <p:stCondLst>
                                    <p:cond delay="250"/>
                                  </p:stCondLst>
                                  <p:childTnLst>
                                    <p:set>
                                      <p:cBhvr>
                                        <p:cTn id="100" dur="1" fill="hold">
                                          <p:stCondLst>
                                            <p:cond delay="0"/>
                                          </p:stCondLst>
                                        </p:cTn>
                                        <p:tgtEl>
                                          <p:spTgt spid="63"/>
                                        </p:tgtEl>
                                        <p:attrNameLst>
                                          <p:attrName>style.visibility</p:attrName>
                                        </p:attrNameLst>
                                      </p:cBhvr>
                                      <p:to>
                                        <p:strVal val="visible"/>
                                      </p:to>
                                    </p:set>
                                    <p:anim calcmode="lin" valueType="num">
                                      <p:cBhvr additive="base">
                                        <p:cTn id="101" dur="500" fill="hold"/>
                                        <p:tgtEl>
                                          <p:spTgt spid="63"/>
                                        </p:tgtEl>
                                        <p:attrNameLst>
                                          <p:attrName>ppt_x</p:attrName>
                                        </p:attrNameLst>
                                      </p:cBhvr>
                                      <p:tavLst>
                                        <p:tav tm="0">
                                          <p:val>
                                            <p:strVal val="0-#ppt_w/2"/>
                                          </p:val>
                                        </p:tav>
                                        <p:tav tm="100000">
                                          <p:val>
                                            <p:strVal val="#ppt_x"/>
                                          </p:val>
                                        </p:tav>
                                      </p:tavLst>
                                    </p:anim>
                                    <p:anim calcmode="lin" valueType="num">
                                      <p:cBhvr additive="base">
                                        <p:cTn id="102" dur="500" fill="hold"/>
                                        <p:tgtEl>
                                          <p:spTgt spid="63"/>
                                        </p:tgtEl>
                                        <p:attrNameLst>
                                          <p:attrName>ppt_y</p:attrName>
                                        </p:attrNameLst>
                                      </p:cBhvr>
                                      <p:tavLst>
                                        <p:tav tm="0">
                                          <p:val>
                                            <p:strVal val="0-#ppt_h/2"/>
                                          </p:val>
                                        </p:tav>
                                        <p:tav tm="100000">
                                          <p:val>
                                            <p:strVal val="#ppt_y"/>
                                          </p:val>
                                        </p:tav>
                                      </p:tavLst>
                                    </p:anim>
                                  </p:childTnLst>
                                </p:cTn>
                              </p:par>
                              <p:par>
                                <p:cTn id="103" presetID="10" presetClass="entr" presetSubtype="0" fill="hold" grpId="0" nodeType="withEffect">
                                  <p:stCondLst>
                                    <p:cond delay="250"/>
                                  </p:stCondLst>
                                  <p:childTnLst>
                                    <p:set>
                                      <p:cBhvr>
                                        <p:cTn id="104" dur="1" fill="hold">
                                          <p:stCondLst>
                                            <p:cond delay="0"/>
                                          </p:stCondLst>
                                        </p:cTn>
                                        <p:tgtEl>
                                          <p:spTgt spid="65">
                                            <p:txEl>
                                              <p:pRg st="0" end="0"/>
                                            </p:txEl>
                                          </p:spTgt>
                                        </p:tgtEl>
                                        <p:attrNameLst>
                                          <p:attrName>style.visibility</p:attrName>
                                        </p:attrNameLst>
                                      </p:cBhvr>
                                      <p:to>
                                        <p:strVal val="visible"/>
                                      </p:to>
                                    </p:set>
                                    <p:animEffect transition="in" filter="fade">
                                      <p:cBhvr>
                                        <p:cTn id="105" dur="500"/>
                                        <p:tgtEl>
                                          <p:spTgt spid="65">
                                            <p:txEl>
                                              <p:pRg st="0" end="0"/>
                                            </p:txEl>
                                          </p:spTgt>
                                        </p:tgtEl>
                                      </p:cBhvr>
                                    </p:animEffect>
                                  </p:childTnLst>
                                </p:cTn>
                              </p:par>
                            </p:childTnLst>
                          </p:cTn>
                        </p:par>
                        <p:par>
                          <p:cTn id="106" fill="hold">
                            <p:stCondLst>
                              <p:cond delay="6700"/>
                            </p:stCondLst>
                            <p:childTnLst>
                              <p:par>
                                <p:cTn id="107" presetID="2" presetClass="entr" presetSubtype="2" decel="100000" fill="hold" grpId="0" nodeType="afterEffect">
                                  <p:stCondLst>
                                    <p:cond delay="0"/>
                                  </p:stCondLst>
                                  <p:childTnLst>
                                    <p:set>
                                      <p:cBhvr>
                                        <p:cTn id="108" dur="1" fill="hold">
                                          <p:stCondLst>
                                            <p:cond delay="0"/>
                                          </p:stCondLst>
                                        </p:cTn>
                                        <p:tgtEl>
                                          <p:spTgt spid="66">
                                            <p:txEl>
                                              <p:pRg st="0" end="0"/>
                                            </p:txEl>
                                          </p:spTgt>
                                        </p:tgtEl>
                                        <p:attrNameLst>
                                          <p:attrName>style.visibility</p:attrName>
                                        </p:attrNameLst>
                                      </p:cBhvr>
                                      <p:to>
                                        <p:strVal val="visible"/>
                                      </p:to>
                                    </p:set>
                                    <p:anim calcmode="lin" valueType="num">
                                      <p:cBhvr additive="base">
                                        <p:cTn id="109" dur="350" fill="hold"/>
                                        <p:tgtEl>
                                          <p:spTgt spid="66">
                                            <p:txEl>
                                              <p:pRg st="0" end="0"/>
                                            </p:txEl>
                                          </p:spTgt>
                                        </p:tgtEl>
                                        <p:attrNameLst>
                                          <p:attrName>ppt_x</p:attrName>
                                        </p:attrNameLst>
                                      </p:cBhvr>
                                      <p:tavLst>
                                        <p:tav tm="0">
                                          <p:val>
                                            <p:strVal val="1+#ppt_w/2"/>
                                          </p:val>
                                        </p:tav>
                                        <p:tav tm="100000">
                                          <p:val>
                                            <p:strVal val="#ppt_x"/>
                                          </p:val>
                                        </p:tav>
                                      </p:tavLst>
                                    </p:anim>
                                    <p:anim calcmode="lin" valueType="num">
                                      <p:cBhvr additive="base">
                                        <p:cTn id="110" dur="350" fill="hold"/>
                                        <p:tgtEl>
                                          <p:spTgt spid="6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7" grpId="0" animBg="1"/>
      <p:bldP spid="28" grpId="0" animBg="1"/>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47" grpId="0" build="p">
        <p:tmplLst>
          <p:tmpl lvl="1">
            <p:tnLst>
              <p:par>
                <p:cTn presetID="2" presetClass="entr" presetSubtype="2" decel="10000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350" fill="hold"/>
                        <p:tgtEl>
                          <p:spTgt spid="47"/>
                        </p:tgtEl>
                        <p:attrNameLst>
                          <p:attrName>ppt_x</p:attrName>
                        </p:attrNameLst>
                      </p:cBhvr>
                      <p:tavLst>
                        <p:tav tm="0">
                          <p:val>
                            <p:strVal val="1+#ppt_w/2"/>
                          </p:val>
                        </p:tav>
                        <p:tav tm="100000">
                          <p:val>
                            <p:strVal val="#ppt_x"/>
                          </p:val>
                        </p:tav>
                      </p:tavLst>
                    </p:anim>
                    <p:anim calcmode="lin" valueType="num">
                      <p:cBhvr additive="base">
                        <p:cTn dur="350" fill="hold"/>
                        <p:tgtEl>
                          <p:spTgt spid="47"/>
                        </p:tgtEl>
                        <p:attrNameLst>
                          <p:attrName>ppt_y</p:attrName>
                        </p:attrNameLst>
                      </p:cBhvr>
                      <p:tavLst>
                        <p:tav tm="0">
                          <p:val>
                            <p:strVal val="#ppt_y"/>
                          </p:val>
                        </p:tav>
                        <p:tav tm="100000">
                          <p:val>
                            <p:strVal val="#ppt_y"/>
                          </p:val>
                        </p:tav>
                      </p:tavLst>
                    </p:anim>
                  </p:childTnLst>
                </p:cTn>
              </p:par>
            </p:tnLst>
          </p:tmpl>
        </p:tmplLst>
      </p:bldP>
      <p:bldP spid="51" grpId="0" animBg="1"/>
      <p:bldP spid="52" grpId="0" animBg="1"/>
      <p:bldP spid="53" grpId="0" build="p">
        <p:tmplLst>
          <p:tmpl lvl="1">
            <p:tnLst>
              <p:par>
                <p:cTn presetID="10" presetClass="entr" presetSubtype="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build="p">
        <p:tmplLst>
          <p:tmpl lvl="1">
            <p:tnLst>
              <p:par>
                <p:cTn presetID="2" presetClass="entr" presetSubtype="2" decel="10000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350" fill="hold"/>
                        <p:tgtEl>
                          <p:spTgt spid="54"/>
                        </p:tgtEl>
                        <p:attrNameLst>
                          <p:attrName>ppt_x</p:attrName>
                        </p:attrNameLst>
                      </p:cBhvr>
                      <p:tavLst>
                        <p:tav tm="0">
                          <p:val>
                            <p:strVal val="1+#ppt_w/2"/>
                          </p:val>
                        </p:tav>
                        <p:tav tm="100000">
                          <p:val>
                            <p:strVal val="#ppt_x"/>
                          </p:val>
                        </p:tav>
                      </p:tavLst>
                    </p:anim>
                    <p:anim calcmode="lin" valueType="num">
                      <p:cBhvr additive="base">
                        <p:cTn dur="350" fill="hold"/>
                        <p:tgtEl>
                          <p:spTgt spid="54"/>
                        </p:tgtEl>
                        <p:attrNameLst>
                          <p:attrName>ppt_y</p:attrName>
                        </p:attrNameLst>
                      </p:cBhvr>
                      <p:tavLst>
                        <p:tav tm="0">
                          <p:val>
                            <p:strVal val="#ppt_y"/>
                          </p:val>
                        </p:tav>
                        <p:tav tm="100000">
                          <p:val>
                            <p:strVal val="#ppt_y"/>
                          </p:val>
                        </p:tav>
                      </p:tavLst>
                    </p:anim>
                  </p:childTnLst>
                </p:cTn>
              </p:par>
            </p:tnLst>
          </p:tmpl>
        </p:tmplLst>
      </p:bldP>
      <p:bldP spid="55" grpId="0" animBg="1"/>
      <p:bldP spid="56" grpId="0" animBg="1"/>
      <p:bldP spid="57" grpId="0" build="p">
        <p:tmplLst>
          <p:tmpl lvl="1">
            <p:tnLst>
              <p:par>
                <p:cTn presetID="10" presetClass="entr" presetSubtype="0" fill="hold" nodeType="withEffect">
                  <p:stCondLst>
                    <p:cond delay="25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2" presetClass="entr" presetSubtype="2" decel="10000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350" fill="hold"/>
                        <p:tgtEl>
                          <p:spTgt spid="58"/>
                        </p:tgtEl>
                        <p:attrNameLst>
                          <p:attrName>ppt_x</p:attrName>
                        </p:attrNameLst>
                      </p:cBhvr>
                      <p:tavLst>
                        <p:tav tm="0">
                          <p:val>
                            <p:strVal val="1+#ppt_w/2"/>
                          </p:val>
                        </p:tav>
                        <p:tav tm="100000">
                          <p:val>
                            <p:strVal val="#ppt_x"/>
                          </p:val>
                        </p:tav>
                      </p:tavLst>
                    </p:anim>
                    <p:anim calcmode="lin" valueType="num">
                      <p:cBhvr additive="base">
                        <p:cTn dur="350" fill="hold"/>
                        <p:tgtEl>
                          <p:spTgt spid="58"/>
                        </p:tgtEl>
                        <p:attrNameLst>
                          <p:attrName>ppt_y</p:attrName>
                        </p:attrNameLst>
                      </p:cBhvr>
                      <p:tavLst>
                        <p:tav tm="0">
                          <p:val>
                            <p:strVal val="#ppt_y"/>
                          </p:val>
                        </p:tav>
                        <p:tav tm="100000">
                          <p:val>
                            <p:strVal val="#ppt_y"/>
                          </p:val>
                        </p:tav>
                      </p:tavLst>
                    </p:anim>
                  </p:childTnLst>
                </p:cTn>
              </p:par>
            </p:tnLst>
          </p:tmpl>
        </p:tmplLst>
      </p:bldP>
      <p:bldP spid="59" grpId="0" animBg="1"/>
      <p:bldP spid="60" grpId="0" animBg="1"/>
      <p:bldP spid="61" grpId="0" build="p">
        <p:tmplLst>
          <p:tmpl lvl="1">
            <p:tnLst>
              <p:par>
                <p:cTn presetID="10" presetClass="entr" presetSubtype="0" fill="hold" nodeType="withEffect">
                  <p:stCondLst>
                    <p:cond delay="25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2" presetClass="entr" presetSubtype="2" decel="10000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350" fill="hold"/>
                        <p:tgtEl>
                          <p:spTgt spid="62"/>
                        </p:tgtEl>
                        <p:attrNameLst>
                          <p:attrName>ppt_x</p:attrName>
                        </p:attrNameLst>
                      </p:cBhvr>
                      <p:tavLst>
                        <p:tav tm="0">
                          <p:val>
                            <p:strVal val="1+#ppt_w/2"/>
                          </p:val>
                        </p:tav>
                        <p:tav tm="100000">
                          <p:val>
                            <p:strVal val="#ppt_x"/>
                          </p:val>
                        </p:tav>
                      </p:tavLst>
                    </p:anim>
                    <p:anim calcmode="lin" valueType="num">
                      <p:cBhvr additive="base">
                        <p:cTn dur="350" fill="hold"/>
                        <p:tgtEl>
                          <p:spTgt spid="62"/>
                        </p:tgtEl>
                        <p:attrNameLst>
                          <p:attrName>ppt_y</p:attrName>
                        </p:attrNameLst>
                      </p:cBhvr>
                      <p:tavLst>
                        <p:tav tm="0">
                          <p:val>
                            <p:strVal val="#ppt_y"/>
                          </p:val>
                        </p:tav>
                        <p:tav tm="100000">
                          <p:val>
                            <p:strVal val="#ppt_y"/>
                          </p:val>
                        </p:tav>
                      </p:tavLst>
                    </p:anim>
                  </p:childTnLst>
                </p:cTn>
              </p:par>
            </p:tnLst>
          </p:tmpl>
        </p:tmplLst>
      </p:bldP>
      <p:bldP spid="63" grpId="0" animBg="1"/>
      <p:bldP spid="64" grpId="0" animBg="1"/>
      <p:bldP spid="65" grpId="0" build="p">
        <p:tmplLst>
          <p:tmpl lvl="1">
            <p:tnLst>
              <p:par>
                <p:cTn presetID="10" presetClass="entr" presetSubtype="0" fill="hold" nodeType="withEffect">
                  <p:stCondLst>
                    <p:cond delay="250"/>
                  </p:stCondLst>
                  <p:childTnLst>
                    <p:set>
                      <p:cBhvr>
                        <p:cTn dur="1" fill="hold">
                          <p:stCondLst>
                            <p:cond delay="0"/>
                          </p:stCondLst>
                        </p:cTn>
                        <p:tgtEl>
                          <p:spTgt spid="65"/>
                        </p:tgtEl>
                        <p:attrNameLst>
                          <p:attrName>style.visibility</p:attrName>
                        </p:attrNameLst>
                      </p:cBhvr>
                      <p:to>
                        <p:strVal val="visible"/>
                      </p:to>
                    </p:set>
                    <p:animEffect transition="in" filter="fade">
                      <p:cBhvr>
                        <p:cTn dur="500"/>
                        <p:tgtEl>
                          <p:spTgt spid="65"/>
                        </p:tgtEl>
                      </p:cBhvr>
                    </p:animEffect>
                  </p:childTnLst>
                </p:cTn>
              </p:par>
            </p:tnLst>
          </p:tmpl>
        </p:tmplLst>
      </p:bldP>
      <p:bldP spid="66" grpId="0" build="p">
        <p:tmplLst>
          <p:tmpl lvl="1">
            <p:tnLst>
              <p:par>
                <p:cTn presetID="2" presetClass="entr" presetSubtype="2" decel="100000"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350" fill="hold"/>
                        <p:tgtEl>
                          <p:spTgt spid="66"/>
                        </p:tgtEl>
                        <p:attrNameLst>
                          <p:attrName>ppt_x</p:attrName>
                        </p:attrNameLst>
                      </p:cBhvr>
                      <p:tavLst>
                        <p:tav tm="0">
                          <p:val>
                            <p:strVal val="1+#ppt_w/2"/>
                          </p:val>
                        </p:tav>
                        <p:tav tm="100000">
                          <p:val>
                            <p:strVal val="#ppt_x"/>
                          </p:val>
                        </p:tav>
                      </p:tavLst>
                    </p:anim>
                    <p:anim calcmode="lin" valueType="num">
                      <p:cBhvr additive="base">
                        <p:cTn dur="350" fill="hold"/>
                        <p:tgtEl>
                          <p:spTgt spid="66"/>
                        </p:tgtEl>
                        <p:attrNameLst>
                          <p:attrName>ppt_y</p:attrName>
                        </p:attrNameLst>
                      </p:cBhvr>
                      <p:tavLst>
                        <p:tav tm="0">
                          <p:val>
                            <p:strVal val="#ppt_y"/>
                          </p:val>
                        </p:tav>
                        <p:tav tm="100000">
                          <p:val>
                            <p:strVal val="#ppt_y"/>
                          </p:val>
                        </p:tav>
                      </p:tavLst>
                    </p:anim>
                  </p:childTnLst>
                </p:cTn>
              </p:par>
            </p:tnLst>
          </p:tmpl>
        </p:tmplLst>
      </p:bldP>
      <p:bldP spid="67"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67"/>
                        </p:tgtEl>
                        <p:attrNameLst>
                          <p:attrName>style.visibility</p:attrName>
                        </p:attrNameLst>
                      </p:cBhvr>
                      <p:to>
                        <p:strVal val="visible"/>
                      </p:to>
                    </p:set>
                    <p:anim calcmode="lin" valueType="num">
                      <p:cBhvr additive="base">
                        <p:cTn dur="500" fill="hold"/>
                        <p:tgtEl>
                          <p:spTgt spid="67"/>
                        </p:tgtEl>
                        <p:attrNameLst>
                          <p:attrName>ppt_x</p:attrName>
                        </p:attrNameLst>
                      </p:cBhvr>
                      <p:tavLst>
                        <p:tav tm="0">
                          <p:val>
                            <p:strVal val="0-#ppt_w/2"/>
                          </p:val>
                        </p:tav>
                        <p:tav tm="100000">
                          <p:val>
                            <p:strVal val="#ppt_x"/>
                          </p:val>
                        </p:tav>
                      </p:tavLst>
                    </p:anim>
                    <p:anim calcmode="lin" valueType="num">
                      <p:cBhvr additive="base">
                        <p:cTn dur="500" fill="hold"/>
                        <p:tgtEl>
                          <p:spTgt spid="67"/>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 options">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27" name="対角する 2 つの角を切り取った四角形 26"/>
          <p:cNvSpPr/>
          <p:nvPr userDrawn="1"/>
        </p:nvSpPr>
        <p:spPr>
          <a:xfrm rot="21226749">
            <a:off x="3945415" y="1727421"/>
            <a:ext cx="465534" cy="620658"/>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8" name="対角する 2 つの角を切り取った四角形 27"/>
          <p:cNvSpPr/>
          <p:nvPr userDrawn="1"/>
        </p:nvSpPr>
        <p:spPr>
          <a:xfrm rot="21054230">
            <a:off x="3850871" y="1649956"/>
            <a:ext cx="465534" cy="620658"/>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9" name="テキスト プレースホルダー 22"/>
          <p:cNvSpPr>
            <a:spLocks noGrp="1"/>
          </p:cNvSpPr>
          <p:nvPr>
            <p:ph type="body" sz="quarter" idx="15" hasCustomPrompt="1"/>
          </p:nvPr>
        </p:nvSpPr>
        <p:spPr>
          <a:xfrm>
            <a:off x="3822681" y="1611794"/>
            <a:ext cx="571973" cy="720080"/>
          </a:xfrm>
        </p:spPr>
        <p:txBody>
          <a:bodyPr anchor="ctr">
            <a:normAutofit/>
          </a:bodyPr>
          <a:lstStyle>
            <a:lvl1pPr algn="ctr">
              <a:defRPr sz="2250">
                <a:solidFill>
                  <a:schemeClr val="bg1"/>
                </a:solidFill>
                <a:latin typeface="+mj-lt"/>
              </a:defRPr>
            </a:lvl1pPr>
          </a:lstStyle>
          <a:p>
            <a:pPr lvl="0"/>
            <a:r>
              <a:rPr lang="en-US" dirty="0"/>
              <a:t>0</a:t>
            </a:r>
          </a:p>
        </p:txBody>
      </p:sp>
      <p:sp>
        <p:nvSpPr>
          <p:cNvPr id="47" name="テキスト プレースホルダー 5"/>
          <p:cNvSpPr>
            <a:spLocks noGrp="1"/>
          </p:cNvSpPr>
          <p:nvPr>
            <p:ph type="body" sz="quarter" idx="14" hasCustomPrompt="1"/>
          </p:nvPr>
        </p:nvSpPr>
        <p:spPr>
          <a:xfrm>
            <a:off x="4434801" y="1622097"/>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1" name="対角する 2 つの角を切り取った四角形 50"/>
          <p:cNvSpPr/>
          <p:nvPr userDrawn="1"/>
        </p:nvSpPr>
        <p:spPr>
          <a:xfrm rot="21226749">
            <a:off x="3944265" y="2913561"/>
            <a:ext cx="465534" cy="620658"/>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2" name="対角する 2 つの角を切り取った四角形 51"/>
          <p:cNvSpPr/>
          <p:nvPr userDrawn="1"/>
        </p:nvSpPr>
        <p:spPr>
          <a:xfrm rot="21054230">
            <a:off x="3849722" y="2836096"/>
            <a:ext cx="465534" cy="620658"/>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3" name="テキスト プレースホルダー 22"/>
          <p:cNvSpPr>
            <a:spLocks noGrp="1"/>
          </p:cNvSpPr>
          <p:nvPr>
            <p:ph type="body" sz="quarter" idx="16" hasCustomPrompt="1"/>
          </p:nvPr>
        </p:nvSpPr>
        <p:spPr>
          <a:xfrm>
            <a:off x="3821531" y="2797934"/>
            <a:ext cx="571973" cy="720080"/>
          </a:xfrm>
        </p:spPr>
        <p:txBody>
          <a:bodyPr anchor="ctr">
            <a:normAutofit/>
          </a:bodyPr>
          <a:lstStyle>
            <a:lvl1pPr algn="ctr">
              <a:defRPr sz="2250">
                <a:solidFill>
                  <a:schemeClr val="bg1"/>
                </a:solidFill>
                <a:latin typeface="+mj-lt"/>
              </a:defRPr>
            </a:lvl1pPr>
          </a:lstStyle>
          <a:p>
            <a:pPr lvl="0"/>
            <a:r>
              <a:rPr lang="en-US" dirty="0"/>
              <a:t>0</a:t>
            </a:r>
          </a:p>
        </p:txBody>
      </p:sp>
      <p:sp>
        <p:nvSpPr>
          <p:cNvPr id="54" name="テキスト プレースホルダー 5"/>
          <p:cNvSpPr>
            <a:spLocks noGrp="1"/>
          </p:cNvSpPr>
          <p:nvPr>
            <p:ph type="body" sz="quarter" idx="17" hasCustomPrompt="1"/>
          </p:nvPr>
        </p:nvSpPr>
        <p:spPr>
          <a:xfrm>
            <a:off x="4433651" y="2808237"/>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5" name="対角する 2 つの角を切り取った四角形 54"/>
          <p:cNvSpPr/>
          <p:nvPr userDrawn="1"/>
        </p:nvSpPr>
        <p:spPr>
          <a:xfrm rot="21226749">
            <a:off x="3945415" y="4168696"/>
            <a:ext cx="465534" cy="620658"/>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6" name="対角する 2 つの角を切り取った四角形 55"/>
          <p:cNvSpPr/>
          <p:nvPr userDrawn="1"/>
        </p:nvSpPr>
        <p:spPr>
          <a:xfrm rot="21054230">
            <a:off x="3850871" y="4091231"/>
            <a:ext cx="465534" cy="620658"/>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7" name="テキスト プレースホルダー 22"/>
          <p:cNvSpPr>
            <a:spLocks noGrp="1"/>
          </p:cNvSpPr>
          <p:nvPr>
            <p:ph type="body" sz="quarter" idx="18" hasCustomPrompt="1"/>
          </p:nvPr>
        </p:nvSpPr>
        <p:spPr>
          <a:xfrm>
            <a:off x="3822681" y="4053069"/>
            <a:ext cx="571973" cy="720080"/>
          </a:xfrm>
        </p:spPr>
        <p:txBody>
          <a:bodyPr anchor="ctr">
            <a:normAutofit/>
          </a:bodyPr>
          <a:lstStyle>
            <a:lvl1pPr algn="ctr">
              <a:defRPr sz="2250">
                <a:solidFill>
                  <a:schemeClr val="bg1"/>
                </a:solidFill>
                <a:latin typeface="+mj-lt"/>
              </a:defRPr>
            </a:lvl1pPr>
          </a:lstStyle>
          <a:p>
            <a:pPr lvl="0"/>
            <a:r>
              <a:rPr lang="en-US" dirty="0"/>
              <a:t>0</a:t>
            </a:r>
          </a:p>
        </p:txBody>
      </p:sp>
      <p:sp>
        <p:nvSpPr>
          <p:cNvPr id="58" name="テキスト プレースホルダー 5"/>
          <p:cNvSpPr>
            <a:spLocks noGrp="1"/>
          </p:cNvSpPr>
          <p:nvPr>
            <p:ph type="body" sz="quarter" idx="19" hasCustomPrompt="1"/>
          </p:nvPr>
        </p:nvSpPr>
        <p:spPr>
          <a:xfrm>
            <a:off x="4434801" y="4063373"/>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9" name="対角する 2 つの角を切り取った四角形 58"/>
          <p:cNvSpPr/>
          <p:nvPr userDrawn="1"/>
        </p:nvSpPr>
        <p:spPr>
          <a:xfrm rot="21226749">
            <a:off x="3944264" y="5416835"/>
            <a:ext cx="465534" cy="620658"/>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0" name="対角する 2 つの角を切り取った四角形 59"/>
          <p:cNvSpPr/>
          <p:nvPr userDrawn="1"/>
        </p:nvSpPr>
        <p:spPr>
          <a:xfrm rot="21054230">
            <a:off x="3849721" y="5339370"/>
            <a:ext cx="465534" cy="620658"/>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1" name="テキスト プレースホルダー 22"/>
          <p:cNvSpPr>
            <a:spLocks noGrp="1"/>
          </p:cNvSpPr>
          <p:nvPr>
            <p:ph type="body" sz="quarter" idx="20" hasCustomPrompt="1"/>
          </p:nvPr>
        </p:nvSpPr>
        <p:spPr>
          <a:xfrm>
            <a:off x="3821530" y="5301208"/>
            <a:ext cx="571973" cy="720080"/>
          </a:xfrm>
        </p:spPr>
        <p:txBody>
          <a:bodyPr anchor="ctr">
            <a:normAutofit/>
          </a:bodyPr>
          <a:lstStyle>
            <a:lvl1pPr algn="ctr">
              <a:defRPr sz="2250">
                <a:solidFill>
                  <a:schemeClr val="bg1"/>
                </a:solidFill>
                <a:latin typeface="+mj-lt"/>
              </a:defRPr>
            </a:lvl1pPr>
          </a:lstStyle>
          <a:p>
            <a:pPr lvl="0"/>
            <a:r>
              <a:rPr lang="en-US" dirty="0"/>
              <a:t>0</a:t>
            </a:r>
          </a:p>
        </p:txBody>
      </p:sp>
      <p:sp>
        <p:nvSpPr>
          <p:cNvPr id="62" name="テキスト プレースホルダー 5"/>
          <p:cNvSpPr>
            <a:spLocks noGrp="1"/>
          </p:cNvSpPr>
          <p:nvPr>
            <p:ph type="body" sz="quarter" idx="21" hasCustomPrompt="1"/>
          </p:nvPr>
        </p:nvSpPr>
        <p:spPr>
          <a:xfrm>
            <a:off x="4433650" y="5311511"/>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67" name="テキスト プレースホルダー 22"/>
          <p:cNvSpPr>
            <a:spLocks noGrp="1"/>
          </p:cNvSpPr>
          <p:nvPr>
            <p:ph type="body" sz="quarter" idx="13" hasCustomPrompt="1"/>
          </p:nvPr>
        </p:nvSpPr>
        <p:spPr>
          <a:xfrm>
            <a:off x="467189" y="1460781"/>
            <a:ext cx="3096613" cy="4695416"/>
          </a:xfrm>
        </p:spPr>
        <p:txBody>
          <a:bodyPr anchor="ctr">
            <a:normAutofit/>
          </a:bodyPr>
          <a:lstStyle>
            <a:lvl1pPr algn="l">
              <a:lnSpc>
                <a:spcPts val="3000"/>
              </a:lnSpc>
              <a:defRPr sz="3000">
                <a:solidFill>
                  <a:srgbClr val="525252"/>
                </a:solidFill>
                <a:latin typeface="+mj-lt"/>
              </a:defRPr>
            </a:lvl1pPr>
          </a:lstStyle>
          <a:p>
            <a:pPr lvl="0"/>
            <a:r>
              <a:rPr lang="en-US" dirty="0"/>
              <a:t>Text</a:t>
            </a:r>
            <a:br>
              <a:rPr lang="en-US" dirty="0"/>
            </a:br>
            <a:r>
              <a:rPr lang="en-US" dirty="0"/>
              <a:t>Here</a:t>
            </a:r>
          </a:p>
        </p:txBody>
      </p:sp>
    </p:spTree>
    <p:extLst>
      <p:ext uri="{BB962C8B-B14F-4D97-AF65-F5344CB8AC3E}">
        <p14:creationId xmlns:p14="http://schemas.microsoft.com/office/powerpoint/2010/main" val="117874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9" decel="100000" fill="hold" grpId="0" nodeType="afterEffect">
                                  <p:stCondLst>
                                    <p:cond delay="0"/>
                                  </p:stCondLst>
                                  <p:iterate type="wd">
                                    <p:tmPct val="10000"/>
                                  </p:iterate>
                                  <p:childTnLst>
                                    <p:set>
                                      <p:cBhvr>
                                        <p:cTn id="23" dur="1" fill="hold">
                                          <p:stCondLst>
                                            <p:cond delay="0"/>
                                          </p:stCondLst>
                                        </p:cTn>
                                        <p:tgtEl>
                                          <p:spTgt spid="67">
                                            <p:txEl>
                                              <p:pRg st="0" end="0"/>
                                            </p:txEl>
                                          </p:spTgt>
                                        </p:tgtEl>
                                        <p:attrNameLst>
                                          <p:attrName>style.visibility</p:attrName>
                                        </p:attrNameLst>
                                      </p:cBhvr>
                                      <p:to>
                                        <p:strVal val="visible"/>
                                      </p:to>
                                    </p:set>
                                    <p:anim calcmode="lin" valueType="num">
                                      <p:cBhvr additive="base">
                                        <p:cTn id="24" dur="500" fill="hold"/>
                                        <p:tgtEl>
                                          <p:spTgt spid="67">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7">
                                            <p:txEl>
                                              <p:pRg st="0" end="0"/>
                                            </p:txEl>
                                          </p:spTgt>
                                        </p:tgtEl>
                                        <p:attrNameLst>
                                          <p:attrName>ppt_y</p:attrName>
                                        </p:attrNameLst>
                                      </p:cBhvr>
                                      <p:tavLst>
                                        <p:tav tm="0">
                                          <p:val>
                                            <p:strVal val="0-#ppt_h/2"/>
                                          </p:val>
                                        </p:tav>
                                        <p:tav tm="100000">
                                          <p:val>
                                            <p:strVal val="#ppt_y"/>
                                          </p:val>
                                        </p:tav>
                                      </p:tavLst>
                                    </p:anim>
                                  </p:childTnLst>
                                </p:cTn>
                              </p:par>
                            </p:childTnLst>
                          </p:cTn>
                        </p:par>
                        <p:par>
                          <p:cTn id="26" fill="hold">
                            <p:stCondLst>
                              <p:cond delay="1300"/>
                            </p:stCondLst>
                            <p:childTnLst>
                              <p:par>
                                <p:cTn id="27" presetID="2" presetClass="entr" presetSubtype="8" decel="100000" fill="hold" grpId="0" nodeType="afterEffect">
                                  <p:stCondLst>
                                    <p:cond delay="5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ppt_y"/>
                                          </p:val>
                                        </p:tav>
                                        <p:tav tm="100000">
                                          <p:val>
                                            <p:strVal val="#ppt_y"/>
                                          </p:val>
                                        </p:tav>
                                      </p:tavLst>
                                    </p:anim>
                                  </p:childTnLst>
                                </p:cTn>
                              </p:par>
                              <p:par>
                                <p:cTn id="31" presetID="2" presetClass="entr" presetSubtype="9" decel="100000" fill="hold" grpId="0" nodeType="withEffect">
                                  <p:stCondLst>
                                    <p:cond delay="50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0-#ppt_w/2"/>
                                          </p:val>
                                        </p:tav>
                                        <p:tav tm="100000">
                                          <p:val>
                                            <p:strVal val="#ppt_x"/>
                                          </p:val>
                                        </p:tav>
                                      </p:tavLst>
                                    </p:anim>
                                    <p:anim calcmode="lin" valueType="num">
                                      <p:cBhvr additive="base">
                                        <p:cTn id="34" dur="500" fill="hold"/>
                                        <p:tgtEl>
                                          <p:spTgt spid="27"/>
                                        </p:tgtEl>
                                        <p:attrNameLst>
                                          <p:attrName>ppt_y</p:attrName>
                                        </p:attrNameLst>
                                      </p:cBhvr>
                                      <p:tavLst>
                                        <p:tav tm="0">
                                          <p:val>
                                            <p:strVal val="0-#ppt_h/2"/>
                                          </p:val>
                                        </p:tav>
                                        <p:tav tm="100000">
                                          <p:val>
                                            <p:strVal val="#ppt_y"/>
                                          </p:val>
                                        </p:tav>
                                      </p:tavLst>
                                    </p:anim>
                                  </p:childTnLst>
                                </p:cTn>
                              </p:par>
                              <p:par>
                                <p:cTn id="35" presetID="10" presetClass="entr" presetSubtype="0" fill="hold" grpId="0" nodeType="withEffect">
                                  <p:stCondLst>
                                    <p:cond delay="50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fade">
                                      <p:cBhvr>
                                        <p:cTn id="37" dur="500"/>
                                        <p:tgtEl>
                                          <p:spTgt spid="29">
                                            <p:txEl>
                                              <p:pRg st="0" end="0"/>
                                            </p:txEl>
                                          </p:spTgt>
                                        </p:tgtEl>
                                      </p:cBhvr>
                                    </p:animEffect>
                                  </p:childTnLst>
                                </p:cTn>
                              </p:par>
                            </p:childTnLst>
                          </p:cTn>
                        </p:par>
                        <p:par>
                          <p:cTn id="38" fill="hold">
                            <p:stCondLst>
                              <p:cond delay="2300"/>
                            </p:stCondLst>
                            <p:childTnLst>
                              <p:par>
                                <p:cTn id="39" presetID="2" presetClass="entr" presetSubtype="2" decel="100000" fill="hold" grpId="0" nodeType="afterEffect">
                                  <p:stCondLst>
                                    <p:cond delay="0"/>
                                  </p:stCondLst>
                                  <p:childTnLst>
                                    <p:set>
                                      <p:cBhvr>
                                        <p:cTn id="40" dur="1" fill="hold">
                                          <p:stCondLst>
                                            <p:cond delay="0"/>
                                          </p:stCondLst>
                                        </p:cTn>
                                        <p:tgtEl>
                                          <p:spTgt spid="47">
                                            <p:txEl>
                                              <p:pRg st="0" end="0"/>
                                            </p:txEl>
                                          </p:spTgt>
                                        </p:tgtEl>
                                        <p:attrNameLst>
                                          <p:attrName>style.visibility</p:attrName>
                                        </p:attrNameLst>
                                      </p:cBhvr>
                                      <p:to>
                                        <p:strVal val="visible"/>
                                      </p:to>
                                    </p:set>
                                    <p:anim calcmode="lin" valueType="num">
                                      <p:cBhvr additive="base">
                                        <p:cTn id="41" dur="35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2" dur="350" fill="hold"/>
                                        <p:tgtEl>
                                          <p:spTgt spid="47">
                                            <p:txEl>
                                              <p:pRg st="0" end="0"/>
                                            </p:txEl>
                                          </p:spTgt>
                                        </p:tgtEl>
                                        <p:attrNameLst>
                                          <p:attrName>ppt_y</p:attrName>
                                        </p:attrNameLst>
                                      </p:cBhvr>
                                      <p:tavLst>
                                        <p:tav tm="0">
                                          <p:val>
                                            <p:strVal val="#ppt_y"/>
                                          </p:val>
                                        </p:tav>
                                        <p:tav tm="100000">
                                          <p:val>
                                            <p:strVal val="#ppt_y"/>
                                          </p:val>
                                        </p:tav>
                                      </p:tavLst>
                                    </p:anim>
                                  </p:childTnLst>
                                </p:cTn>
                              </p:par>
                            </p:childTnLst>
                          </p:cTn>
                        </p:par>
                        <p:par>
                          <p:cTn id="43" fill="hold">
                            <p:stCondLst>
                              <p:cond delay="2650"/>
                            </p:stCondLst>
                            <p:childTnLst>
                              <p:par>
                                <p:cTn id="44" presetID="2" presetClass="entr" presetSubtype="8" decel="100000" fill="hold" grpId="0" nodeType="afterEffect">
                                  <p:stCondLst>
                                    <p:cond delay="25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500" fill="hold"/>
                                        <p:tgtEl>
                                          <p:spTgt spid="52"/>
                                        </p:tgtEl>
                                        <p:attrNameLst>
                                          <p:attrName>ppt_x</p:attrName>
                                        </p:attrNameLst>
                                      </p:cBhvr>
                                      <p:tavLst>
                                        <p:tav tm="0">
                                          <p:val>
                                            <p:strVal val="0-#ppt_w/2"/>
                                          </p:val>
                                        </p:tav>
                                        <p:tav tm="100000">
                                          <p:val>
                                            <p:strVal val="#ppt_x"/>
                                          </p:val>
                                        </p:tav>
                                      </p:tavLst>
                                    </p:anim>
                                    <p:anim calcmode="lin" valueType="num">
                                      <p:cBhvr additive="base">
                                        <p:cTn id="47" dur="500" fill="hold"/>
                                        <p:tgtEl>
                                          <p:spTgt spid="52"/>
                                        </p:tgtEl>
                                        <p:attrNameLst>
                                          <p:attrName>ppt_y</p:attrName>
                                        </p:attrNameLst>
                                      </p:cBhvr>
                                      <p:tavLst>
                                        <p:tav tm="0">
                                          <p:val>
                                            <p:strVal val="#ppt_y"/>
                                          </p:val>
                                        </p:tav>
                                        <p:tav tm="100000">
                                          <p:val>
                                            <p:strVal val="#ppt_y"/>
                                          </p:val>
                                        </p:tav>
                                      </p:tavLst>
                                    </p:anim>
                                  </p:childTnLst>
                                </p:cTn>
                              </p:par>
                              <p:par>
                                <p:cTn id="48" presetID="2" presetClass="entr" presetSubtype="9" decel="100000" fill="hold" grpId="0" nodeType="withEffect">
                                  <p:stCondLst>
                                    <p:cond delay="250"/>
                                  </p:stCondLst>
                                  <p:childTnLst>
                                    <p:set>
                                      <p:cBhvr>
                                        <p:cTn id="49" dur="1" fill="hold">
                                          <p:stCondLst>
                                            <p:cond delay="0"/>
                                          </p:stCondLst>
                                        </p:cTn>
                                        <p:tgtEl>
                                          <p:spTgt spid="51"/>
                                        </p:tgtEl>
                                        <p:attrNameLst>
                                          <p:attrName>style.visibility</p:attrName>
                                        </p:attrNameLst>
                                      </p:cBhvr>
                                      <p:to>
                                        <p:strVal val="visible"/>
                                      </p:to>
                                    </p:set>
                                    <p:anim calcmode="lin" valueType="num">
                                      <p:cBhvr additive="base">
                                        <p:cTn id="50" dur="500" fill="hold"/>
                                        <p:tgtEl>
                                          <p:spTgt spid="51"/>
                                        </p:tgtEl>
                                        <p:attrNameLst>
                                          <p:attrName>ppt_x</p:attrName>
                                        </p:attrNameLst>
                                      </p:cBhvr>
                                      <p:tavLst>
                                        <p:tav tm="0">
                                          <p:val>
                                            <p:strVal val="0-#ppt_w/2"/>
                                          </p:val>
                                        </p:tav>
                                        <p:tav tm="100000">
                                          <p:val>
                                            <p:strVal val="#ppt_x"/>
                                          </p:val>
                                        </p:tav>
                                      </p:tavLst>
                                    </p:anim>
                                    <p:anim calcmode="lin" valueType="num">
                                      <p:cBhvr additive="base">
                                        <p:cTn id="51" dur="500" fill="hold"/>
                                        <p:tgtEl>
                                          <p:spTgt spid="51"/>
                                        </p:tgtEl>
                                        <p:attrNameLst>
                                          <p:attrName>ppt_y</p:attrName>
                                        </p:attrNameLst>
                                      </p:cBhvr>
                                      <p:tavLst>
                                        <p:tav tm="0">
                                          <p:val>
                                            <p:strVal val="0-#ppt_h/2"/>
                                          </p:val>
                                        </p:tav>
                                        <p:tav tm="100000">
                                          <p:val>
                                            <p:strVal val="#ppt_y"/>
                                          </p:val>
                                        </p:tav>
                                      </p:tavLst>
                                    </p:anim>
                                  </p:childTnLst>
                                </p:cTn>
                              </p:par>
                              <p:par>
                                <p:cTn id="52" presetID="10" presetClass="entr" presetSubtype="0" fill="hold" grpId="0" nodeType="withEffect">
                                  <p:stCondLst>
                                    <p:cond delay="250"/>
                                  </p:stCondLst>
                                  <p:childTnLst>
                                    <p:set>
                                      <p:cBhvr>
                                        <p:cTn id="53" dur="1" fill="hold">
                                          <p:stCondLst>
                                            <p:cond delay="0"/>
                                          </p:stCondLst>
                                        </p:cTn>
                                        <p:tgtEl>
                                          <p:spTgt spid="53">
                                            <p:txEl>
                                              <p:pRg st="0" end="0"/>
                                            </p:txEl>
                                          </p:spTgt>
                                        </p:tgtEl>
                                        <p:attrNameLst>
                                          <p:attrName>style.visibility</p:attrName>
                                        </p:attrNameLst>
                                      </p:cBhvr>
                                      <p:to>
                                        <p:strVal val="visible"/>
                                      </p:to>
                                    </p:set>
                                    <p:animEffect transition="in" filter="fade">
                                      <p:cBhvr>
                                        <p:cTn id="54" dur="500"/>
                                        <p:tgtEl>
                                          <p:spTgt spid="53">
                                            <p:txEl>
                                              <p:pRg st="0" end="0"/>
                                            </p:txEl>
                                          </p:spTgt>
                                        </p:tgtEl>
                                      </p:cBhvr>
                                    </p:animEffect>
                                  </p:childTnLst>
                                </p:cTn>
                              </p:par>
                            </p:childTnLst>
                          </p:cTn>
                        </p:par>
                        <p:par>
                          <p:cTn id="55" fill="hold">
                            <p:stCondLst>
                              <p:cond delay="3400"/>
                            </p:stCondLst>
                            <p:childTnLst>
                              <p:par>
                                <p:cTn id="56" presetID="2" presetClass="entr" presetSubtype="2" decel="100000" fill="hold" grpId="0" nodeType="afterEffect">
                                  <p:stCondLst>
                                    <p:cond delay="0"/>
                                  </p:stCondLst>
                                  <p:childTnLst>
                                    <p:set>
                                      <p:cBhvr>
                                        <p:cTn id="57" dur="1" fill="hold">
                                          <p:stCondLst>
                                            <p:cond delay="0"/>
                                          </p:stCondLst>
                                        </p:cTn>
                                        <p:tgtEl>
                                          <p:spTgt spid="54">
                                            <p:txEl>
                                              <p:pRg st="0" end="0"/>
                                            </p:txEl>
                                          </p:spTgt>
                                        </p:tgtEl>
                                        <p:attrNameLst>
                                          <p:attrName>style.visibility</p:attrName>
                                        </p:attrNameLst>
                                      </p:cBhvr>
                                      <p:to>
                                        <p:strVal val="visible"/>
                                      </p:to>
                                    </p:set>
                                    <p:anim calcmode="lin" valueType="num">
                                      <p:cBhvr additive="base">
                                        <p:cTn id="58" dur="35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59" dur="350" fill="hold"/>
                                        <p:tgtEl>
                                          <p:spTgt spid="54">
                                            <p:txEl>
                                              <p:pRg st="0" end="0"/>
                                            </p:txEl>
                                          </p:spTgt>
                                        </p:tgtEl>
                                        <p:attrNameLst>
                                          <p:attrName>ppt_y</p:attrName>
                                        </p:attrNameLst>
                                      </p:cBhvr>
                                      <p:tavLst>
                                        <p:tav tm="0">
                                          <p:val>
                                            <p:strVal val="#ppt_y"/>
                                          </p:val>
                                        </p:tav>
                                        <p:tav tm="100000">
                                          <p:val>
                                            <p:strVal val="#ppt_y"/>
                                          </p:val>
                                        </p:tav>
                                      </p:tavLst>
                                    </p:anim>
                                  </p:childTnLst>
                                </p:cTn>
                              </p:par>
                            </p:childTnLst>
                          </p:cTn>
                        </p:par>
                        <p:par>
                          <p:cTn id="60" fill="hold">
                            <p:stCondLst>
                              <p:cond delay="3750"/>
                            </p:stCondLst>
                            <p:childTnLst>
                              <p:par>
                                <p:cTn id="61" presetID="2" presetClass="entr" presetSubtype="8" decel="100000" fill="hold" grpId="0" nodeType="afterEffect">
                                  <p:stCondLst>
                                    <p:cond delay="250"/>
                                  </p:stCondLst>
                                  <p:childTnLst>
                                    <p:set>
                                      <p:cBhvr>
                                        <p:cTn id="62" dur="1" fill="hold">
                                          <p:stCondLst>
                                            <p:cond delay="0"/>
                                          </p:stCondLst>
                                        </p:cTn>
                                        <p:tgtEl>
                                          <p:spTgt spid="56"/>
                                        </p:tgtEl>
                                        <p:attrNameLst>
                                          <p:attrName>style.visibility</p:attrName>
                                        </p:attrNameLst>
                                      </p:cBhvr>
                                      <p:to>
                                        <p:strVal val="visible"/>
                                      </p:to>
                                    </p:set>
                                    <p:anim calcmode="lin" valueType="num">
                                      <p:cBhvr additive="base">
                                        <p:cTn id="63" dur="500" fill="hold"/>
                                        <p:tgtEl>
                                          <p:spTgt spid="56"/>
                                        </p:tgtEl>
                                        <p:attrNameLst>
                                          <p:attrName>ppt_x</p:attrName>
                                        </p:attrNameLst>
                                      </p:cBhvr>
                                      <p:tavLst>
                                        <p:tav tm="0">
                                          <p:val>
                                            <p:strVal val="0-#ppt_w/2"/>
                                          </p:val>
                                        </p:tav>
                                        <p:tav tm="100000">
                                          <p:val>
                                            <p:strVal val="#ppt_x"/>
                                          </p:val>
                                        </p:tav>
                                      </p:tavLst>
                                    </p:anim>
                                    <p:anim calcmode="lin" valueType="num">
                                      <p:cBhvr additive="base">
                                        <p:cTn id="64" dur="500" fill="hold"/>
                                        <p:tgtEl>
                                          <p:spTgt spid="56"/>
                                        </p:tgtEl>
                                        <p:attrNameLst>
                                          <p:attrName>ppt_y</p:attrName>
                                        </p:attrNameLst>
                                      </p:cBhvr>
                                      <p:tavLst>
                                        <p:tav tm="0">
                                          <p:val>
                                            <p:strVal val="#ppt_y"/>
                                          </p:val>
                                        </p:tav>
                                        <p:tav tm="100000">
                                          <p:val>
                                            <p:strVal val="#ppt_y"/>
                                          </p:val>
                                        </p:tav>
                                      </p:tavLst>
                                    </p:anim>
                                  </p:childTnLst>
                                </p:cTn>
                              </p:par>
                              <p:par>
                                <p:cTn id="65" presetID="2" presetClass="entr" presetSubtype="9" decel="100000" fill="hold" grpId="0" nodeType="withEffect">
                                  <p:stCondLst>
                                    <p:cond delay="250"/>
                                  </p:stCondLst>
                                  <p:childTnLst>
                                    <p:set>
                                      <p:cBhvr>
                                        <p:cTn id="66" dur="1" fill="hold">
                                          <p:stCondLst>
                                            <p:cond delay="0"/>
                                          </p:stCondLst>
                                        </p:cTn>
                                        <p:tgtEl>
                                          <p:spTgt spid="55"/>
                                        </p:tgtEl>
                                        <p:attrNameLst>
                                          <p:attrName>style.visibility</p:attrName>
                                        </p:attrNameLst>
                                      </p:cBhvr>
                                      <p:to>
                                        <p:strVal val="visible"/>
                                      </p:to>
                                    </p:set>
                                    <p:anim calcmode="lin" valueType="num">
                                      <p:cBhvr additive="base">
                                        <p:cTn id="67" dur="500" fill="hold"/>
                                        <p:tgtEl>
                                          <p:spTgt spid="55"/>
                                        </p:tgtEl>
                                        <p:attrNameLst>
                                          <p:attrName>ppt_x</p:attrName>
                                        </p:attrNameLst>
                                      </p:cBhvr>
                                      <p:tavLst>
                                        <p:tav tm="0">
                                          <p:val>
                                            <p:strVal val="0-#ppt_w/2"/>
                                          </p:val>
                                        </p:tav>
                                        <p:tav tm="100000">
                                          <p:val>
                                            <p:strVal val="#ppt_x"/>
                                          </p:val>
                                        </p:tav>
                                      </p:tavLst>
                                    </p:anim>
                                    <p:anim calcmode="lin" valueType="num">
                                      <p:cBhvr additive="base">
                                        <p:cTn id="68" dur="500" fill="hold"/>
                                        <p:tgtEl>
                                          <p:spTgt spid="55"/>
                                        </p:tgtEl>
                                        <p:attrNameLst>
                                          <p:attrName>ppt_y</p:attrName>
                                        </p:attrNameLst>
                                      </p:cBhvr>
                                      <p:tavLst>
                                        <p:tav tm="0">
                                          <p:val>
                                            <p:strVal val="0-#ppt_h/2"/>
                                          </p:val>
                                        </p:tav>
                                        <p:tav tm="100000">
                                          <p:val>
                                            <p:strVal val="#ppt_y"/>
                                          </p:val>
                                        </p:tav>
                                      </p:tavLst>
                                    </p:anim>
                                  </p:childTnLst>
                                </p:cTn>
                              </p:par>
                              <p:par>
                                <p:cTn id="69" presetID="10" presetClass="entr" presetSubtype="0" fill="hold" grpId="0" nodeType="withEffect">
                                  <p:stCondLst>
                                    <p:cond delay="250"/>
                                  </p:stCondLst>
                                  <p:childTnLst>
                                    <p:set>
                                      <p:cBhvr>
                                        <p:cTn id="70" dur="1" fill="hold">
                                          <p:stCondLst>
                                            <p:cond delay="0"/>
                                          </p:stCondLst>
                                        </p:cTn>
                                        <p:tgtEl>
                                          <p:spTgt spid="57">
                                            <p:txEl>
                                              <p:pRg st="0" end="0"/>
                                            </p:txEl>
                                          </p:spTgt>
                                        </p:tgtEl>
                                        <p:attrNameLst>
                                          <p:attrName>style.visibility</p:attrName>
                                        </p:attrNameLst>
                                      </p:cBhvr>
                                      <p:to>
                                        <p:strVal val="visible"/>
                                      </p:to>
                                    </p:set>
                                    <p:animEffect transition="in" filter="fade">
                                      <p:cBhvr>
                                        <p:cTn id="71" dur="500"/>
                                        <p:tgtEl>
                                          <p:spTgt spid="57">
                                            <p:txEl>
                                              <p:pRg st="0" end="0"/>
                                            </p:txEl>
                                          </p:spTgt>
                                        </p:tgtEl>
                                      </p:cBhvr>
                                    </p:animEffect>
                                  </p:childTnLst>
                                </p:cTn>
                              </p:par>
                            </p:childTnLst>
                          </p:cTn>
                        </p:par>
                        <p:par>
                          <p:cTn id="72" fill="hold">
                            <p:stCondLst>
                              <p:cond delay="4500"/>
                            </p:stCondLst>
                            <p:childTnLst>
                              <p:par>
                                <p:cTn id="73" presetID="2" presetClass="entr" presetSubtype="2" decel="100000" fill="hold" grpId="0" nodeType="afterEffect">
                                  <p:stCondLst>
                                    <p:cond delay="0"/>
                                  </p:stCondLst>
                                  <p:childTnLst>
                                    <p:set>
                                      <p:cBhvr>
                                        <p:cTn id="74" dur="1" fill="hold">
                                          <p:stCondLst>
                                            <p:cond delay="0"/>
                                          </p:stCondLst>
                                        </p:cTn>
                                        <p:tgtEl>
                                          <p:spTgt spid="58">
                                            <p:txEl>
                                              <p:pRg st="0" end="0"/>
                                            </p:txEl>
                                          </p:spTgt>
                                        </p:tgtEl>
                                        <p:attrNameLst>
                                          <p:attrName>style.visibility</p:attrName>
                                        </p:attrNameLst>
                                      </p:cBhvr>
                                      <p:to>
                                        <p:strVal val="visible"/>
                                      </p:to>
                                    </p:set>
                                    <p:anim calcmode="lin" valueType="num">
                                      <p:cBhvr additive="base">
                                        <p:cTn id="75" dur="350" fill="hold"/>
                                        <p:tgtEl>
                                          <p:spTgt spid="58">
                                            <p:txEl>
                                              <p:pRg st="0" end="0"/>
                                            </p:txEl>
                                          </p:spTgt>
                                        </p:tgtEl>
                                        <p:attrNameLst>
                                          <p:attrName>ppt_x</p:attrName>
                                        </p:attrNameLst>
                                      </p:cBhvr>
                                      <p:tavLst>
                                        <p:tav tm="0">
                                          <p:val>
                                            <p:strVal val="1+#ppt_w/2"/>
                                          </p:val>
                                        </p:tav>
                                        <p:tav tm="100000">
                                          <p:val>
                                            <p:strVal val="#ppt_x"/>
                                          </p:val>
                                        </p:tav>
                                      </p:tavLst>
                                    </p:anim>
                                    <p:anim calcmode="lin" valueType="num">
                                      <p:cBhvr additive="base">
                                        <p:cTn id="76" dur="350" fill="hold"/>
                                        <p:tgtEl>
                                          <p:spTgt spid="58">
                                            <p:txEl>
                                              <p:pRg st="0" end="0"/>
                                            </p:txEl>
                                          </p:spTgt>
                                        </p:tgtEl>
                                        <p:attrNameLst>
                                          <p:attrName>ppt_y</p:attrName>
                                        </p:attrNameLst>
                                      </p:cBhvr>
                                      <p:tavLst>
                                        <p:tav tm="0">
                                          <p:val>
                                            <p:strVal val="#ppt_y"/>
                                          </p:val>
                                        </p:tav>
                                        <p:tav tm="100000">
                                          <p:val>
                                            <p:strVal val="#ppt_y"/>
                                          </p:val>
                                        </p:tav>
                                      </p:tavLst>
                                    </p:anim>
                                  </p:childTnLst>
                                </p:cTn>
                              </p:par>
                            </p:childTnLst>
                          </p:cTn>
                        </p:par>
                        <p:par>
                          <p:cTn id="77" fill="hold">
                            <p:stCondLst>
                              <p:cond delay="4850"/>
                            </p:stCondLst>
                            <p:childTnLst>
                              <p:par>
                                <p:cTn id="78" presetID="2" presetClass="entr" presetSubtype="8" decel="100000" fill="hold" grpId="0" nodeType="afterEffect">
                                  <p:stCondLst>
                                    <p:cond delay="250"/>
                                  </p:stCondLst>
                                  <p:childTnLst>
                                    <p:set>
                                      <p:cBhvr>
                                        <p:cTn id="79" dur="1" fill="hold">
                                          <p:stCondLst>
                                            <p:cond delay="0"/>
                                          </p:stCondLst>
                                        </p:cTn>
                                        <p:tgtEl>
                                          <p:spTgt spid="60"/>
                                        </p:tgtEl>
                                        <p:attrNameLst>
                                          <p:attrName>style.visibility</p:attrName>
                                        </p:attrNameLst>
                                      </p:cBhvr>
                                      <p:to>
                                        <p:strVal val="visible"/>
                                      </p:to>
                                    </p:set>
                                    <p:anim calcmode="lin" valueType="num">
                                      <p:cBhvr additive="base">
                                        <p:cTn id="80" dur="500" fill="hold"/>
                                        <p:tgtEl>
                                          <p:spTgt spid="60"/>
                                        </p:tgtEl>
                                        <p:attrNameLst>
                                          <p:attrName>ppt_x</p:attrName>
                                        </p:attrNameLst>
                                      </p:cBhvr>
                                      <p:tavLst>
                                        <p:tav tm="0">
                                          <p:val>
                                            <p:strVal val="0-#ppt_w/2"/>
                                          </p:val>
                                        </p:tav>
                                        <p:tav tm="100000">
                                          <p:val>
                                            <p:strVal val="#ppt_x"/>
                                          </p:val>
                                        </p:tav>
                                      </p:tavLst>
                                    </p:anim>
                                    <p:anim calcmode="lin" valueType="num">
                                      <p:cBhvr additive="base">
                                        <p:cTn id="81" dur="500" fill="hold"/>
                                        <p:tgtEl>
                                          <p:spTgt spid="60"/>
                                        </p:tgtEl>
                                        <p:attrNameLst>
                                          <p:attrName>ppt_y</p:attrName>
                                        </p:attrNameLst>
                                      </p:cBhvr>
                                      <p:tavLst>
                                        <p:tav tm="0">
                                          <p:val>
                                            <p:strVal val="#ppt_y"/>
                                          </p:val>
                                        </p:tav>
                                        <p:tav tm="100000">
                                          <p:val>
                                            <p:strVal val="#ppt_y"/>
                                          </p:val>
                                        </p:tav>
                                      </p:tavLst>
                                    </p:anim>
                                  </p:childTnLst>
                                </p:cTn>
                              </p:par>
                              <p:par>
                                <p:cTn id="82" presetID="2" presetClass="entr" presetSubtype="9" decel="100000" fill="hold" grpId="0" nodeType="withEffect">
                                  <p:stCondLst>
                                    <p:cond delay="250"/>
                                  </p:stCondLst>
                                  <p:childTnLst>
                                    <p:set>
                                      <p:cBhvr>
                                        <p:cTn id="83" dur="1" fill="hold">
                                          <p:stCondLst>
                                            <p:cond delay="0"/>
                                          </p:stCondLst>
                                        </p:cTn>
                                        <p:tgtEl>
                                          <p:spTgt spid="59"/>
                                        </p:tgtEl>
                                        <p:attrNameLst>
                                          <p:attrName>style.visibility</p:attrName>
                                        </p:attrNameLst>
                                      </p:cBhvr>
                                      <p:to>
                                        <p:strVal val="visible"/>
                                      </p:to>
                                    </p:set>
                                    <p:anim calcmode="lin" valueType="num">
                                      <p:cBhvr additive="base">
                                        <p:cTn id="84" dur="500" fill="hold"/>
                                        <p:tgtEl>
                                          <p:spTgt spid="59"/>
                                        </p:tgtEl>
                                        <p:attrNameLst>
                                          <p:attrName>ppt_x</p:attrName>
                                        </p:attrNameLst>
                                      </p:cBhvr>
                                      <p:tavLst>
                                        <p:tav tm="0">
                                          <p:val>
                                            <p:strVal val="0-#ppt_w/2"/>
                                          </p:val>
                                        </p:tav>
                                        <p:tav tm="100000">
                                          <p:val>
                                            <p:strVal val="#ppt_x"/>
                                          </p:val>
                                        </p:tav>
                                      </p:tavLst>
                                    </p:anim>
                                    <p:anim calcmode="lin" valueType="num">
                                      <p:cBhvr additive="base">
                                        <p:cTn id="85" dur="500" fill="hold"/>
                                        <p:tgtEl>
                                          <p:spTgt spid="59"/>
                                        </p:tgtEl>
                                        <p:attrNameLst>
                                          <p:attrName>ppt_y</p:attrName>
                                        </p:attrNameLst>
                                      </p:cBhvr>
                                      <p:tavLst>
                                        <p:tav tm="0">
                                          <p:val>
                                            <p:strVal val="0-#ppt_h/2"/>
                                          </p:val>
                                        </p:tav>
                                        <p:tav tm="100000">
                                          <p:val>
                                            <p:strVal val="#ppt_y"/>
                                          </p:val>
                                        </p:tav>
                                      </p:tavLst>
                                    </p:anim>
                                  </p:childTnLst>
                                </p:cTn>
                              </p:par>
                              <p:par>
                                <p:cTn id="86" presetID="10" presetClass="entr" presetSubtype="0" fill="hold" grpId="0" nodeType="withEffect">
                                  <p:stCondLst>
                                    <p:cond delay="250"/>
                                  </p:stCondLst>
                                  <p:childTnLst>
                                    <p:set>
                                      <p:cBhvr>
                                        <p:cTn id="87" dur="1" fill="hold">
                                          <p:stCondLst>
                                            <p:cond delay="0"/>
                                          </p:stCondLst>
                                        </p:cTn>
                                        <p:tgtEl>
                                          <p:spTgt spid="61">
                                            <p:txEl>
                                              <p:pRg st="0" end="0"/>
                                            </p:txEl>
                                          </p:spTgt>
                                        </p:tgtEl>
                                        <p:attrNameLst>
                                          <p:attrName>style.visibility</p:attrName>
                                        </p:attrNameLst>
                                      </p:cBhvr>
                                      <p:to>
                                        <p:strVal val="visible"/>
                                      </p:to>
                                    </p:set>
                                    <p:animEffect transition="in" filter="fade">
                                      <p:cBhvr>
                                        <p:cTn id="88" dur="500"/>
                                        <p:tgtEl>
                                          <p:spTgt spid="61">
                                            <p:txEl>
                                              <p:pRg st="0" end="0"/>
                                            </p:txEl>
                                          </p:spTgt>
                                        </p:tgtEl>
                                      </p:cBhvr>
                                    </p:animEffect>
                                  </p:childTnLst>
                                </p:cTn>
                              </p:par>
                            </p:childTnLst>
                          </p:cTn>
                        </p:par>
                        <p:par>
                          <p:cTn id="89" fill="hold">
                            <p:stCondLst>
                              <p:cond delay="5600"/>
                            </p:stCondLst>
                            <p:childTnLst>
                              <p:par>
                                <p:cTn id="90" presetID="2" presetClass="entr" presetSubtype="2" decel="100000" fill="hold" grpId="0" nodeType="afterEffect">
                                  <p:stCondLst>
                                    <p:cond delay="0"/>
                                  </p:stCondLst>
                                  <p:childTnLst>
                                    <p:set>
                                      <p:cBhvr>
                                        <p:cTn id="91" dur="1" fill="hold">
                                          <p:stCondLst>
                                            <p:cond delay="0"/>
                                          </p:stCondLst>
                                        </p:cTn>
                                        <p:tgtEl>
                                          <p:spTgt spid="62">
                                            <p:txEl>
                                              <p:pRg st="0" end="0"/>
                                            </p:txEl>
                                          </p:spTgt>
                                        </p:tgtEl>
                                        <p:attrNameLst>
                                          <p:attrName>style.visibility</p:attrName>
                                        </p:attrNameLst>
                                      </p:cBhvr>
                                      <p:to>
                                        <p:strVal val="visible"/>
                                      </p:to>
                                    </p:set>
                                    <p:anim calcmode="lin" valueType="num">
                                      <p:cBhvr additive="base">
                                        <p:cTn id="92" dur="350" fill="hold"/>
                                        <p:tgtEl>
                                          <p:spTgt spid="62">
                                            <p:txEl>
                                              <p:pRg st="0" end="0"/>
                                            </p:txEl>
                                          </p:spTgt>
                                        </p:tgtEl>
                                        <p:attrNameLst>
                                          <p:attrName>ppt_x</p:attrName>
                                        </p:attrNameLst>
                                      </p:cBhvr>
                                      <p:tavLst>
                                        <p:tav tm="0">
                                          <p:val>
                                            <p:strVal val="1+#ppt_w/2"/>
                                          </p:val>
                                        </p:tav>
                                        <p:tav tm="100000">
                                          <p:val>
                                            <p:strVal val="#ppt_x"/>
                                          </p:val>
                                        </p:tav>
                                      </p:tavLst>
                                    </p:anim>
                                    <p:anim calcmode="lin" valueType="num">
                                      <p:cBhvr additive="base">
                                        <p:cTn id="93" dur="350" fill="hold"/>
                                        <p:tgtEl>
                                          <p:spTgt spid="6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7" grpId="0" animBg="1"/>
      <p:bldP spid="28" grpId="0" animBg="1"/>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47" grpId="0" build="p">
        <p:tmplLst>
          <p:tmpl lvl="1">
            <p:tnLst>
              <p:par>
                <p:cTn presetID="2" presetClass="entr" presetSubtype="2" decel="10000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350" fill="hold"/>
                        <p:tgtEl>
                          <p:spTgt spid="47"/>
                        </p:tgtEl>
                        <p:attrNameLst>
                          <p:attrName>ppt_x</p:attrName>
                        </p:attrNameLst>
                      </p:cBhvr>
                      <p:tavLst>
                        <p:tav tm="0">
                          <p:val>
                            <p:strVal val="1+#ppt_w/2"/>
                          </p:val>
                        </p:tav>
                        <p:tav tm="100000">
                          <p:val>
                            <p:strVal val="#ppt_x"/>
                          </p:val>
                        </p:tav>
                      </p:tavLst>
                    </p:anim>
                    <p:anim calcmode="lin" valueType="num">
                      <p:cBhvr additive="base">
                        <p:cTn dur="350" fill="hold"/>
                        <p:tgtEl>
                          <p:spTgt spid="47"/>
                        </p:tgtEl>
                        <p:attrNameLst>
                          <p:attrName>ppt_y</p:attrName>
                        </p:attrNameLst>
                      </p:cBhvr>
                      <p:tavLst>
                        <p:tav tm="0">
                          <p:val>
                            <p:strVal val="#ppt_y"/>
                          </p:val>
                        </p:tav>
                        <p:tav tm="100000">
                          <p:val>
                            <p:strVal val="#ppt_y"/>
                          </p:val>
                        </p:tav>
                      </p:tavLst>
                    </p:anim>
                  </p:childTnLst>
                </p:cTn>
              </p:par>
            </p:tnLst>
          </p:tmpl>
        </p:tmplLst>
      </p:bldP>
      <p:bldP spid="51" grpId="0" animBg="1"/>
      <p:bldP spid="52" grpId="0" animBg="1"/>
      <p:bldP spid="53" grpId="0" build="p">
        <p:tmplLst>
          <p:tmpl lvl="1">
            <p:tnLst>
              <p:par>
                <p:cTn presetID="10" presetClass="entr" presetSubtype="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build="p">
        <p:tmplLst>
          <p:tmpl lvl="1">
            <p:tnLst>
              <p:par>
                <p:cTn presetID="2" presetClass="entr" presetSubtype="2" decel="10000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350" fill="hold"/>
                        <p:tgtEl>
                          <p:spTgt spid="54"/>
                        </p:tgtEl>
                        <p:attrNameLst>
                          <p:attrName>ppt_x</p:attrName>
                        </p:attrNameLst>
                      </p:cBhvr>
                      <p:tavLst>
                        <p:tav tm="0">
                          <p:val>
                            <p:strVal val="1+#ppt_w/2"/>
                          </p:val>
                        </p:tav>
                        <p:tav tm="100000">
                          <p:val>
                            <p:strVal val="#ppt_x"/>
                          </p:val>
                        </p:tav>
                      </p:tavLst>
                    </p:anim>
                    <p:anim calcmode="lin" valueType="num">
                      <p:cBhvr additive="base">
                        <p:cTn dur="350" fill="hold"/>
                        <p:tgtEl>
                          <p:spTgt spid="54"/>
                        </p:tgtEl>
                        <p:attrNameLst>
                          <p:attrName>ppt_y</p:attrName>
                        </p:attrNameLst>
                      </p:cBhvr>
                      <p:tavLst>
                        <p:tav tm="0">
                          <p:val>
                            <p:strVal val="#ppt_y"/>
                          </p:val>
                        </p:tav>
                        <p:tav tm="100000">
                          <p:val>
                            <p:strVal val="#ppt_y"/>
                          </p:val>
                        </p:tav>
                      </p:tavLst>
                    </p:anim>
                  </p:childTnLst>
                </p:cTn>
              </p:par>
            </p:tnLst>
          </p:tmpl>
        </p:tmplLst>
      </p:bldP>
      <p:bldP spid="55" grpId="0" animBg="1"/>
      <p:bldP spid="56" grpId="0" animBg="1"/>
      <p:bldP spid="57" grpId="0" build="p">
        <p:tmplLst>
          <p:tmpl lvl="1">
            <p:tnLst>
              <p:par>
                <p:cTn presetID="10" presetClass="entr" presetSubtype="0" fill="hold" nodeType="withEffect">
                  <p:stCondLst>
                    <p:cond delay="25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2" presetClass="entr" presetSubtype="2" decel="10000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350" fill="hold"/>
                        <p:tgtEl>
                          <p:spTgt spid="58"/>
                        </p:tgtEl>
                        <p:attrNameLst>
                          <p:attrName>ppt_x</p:attrName>
                        </p:attrNameLst>
                      </p:cBhvr>
                      <p:tavLst>
                        <p:tav tm="0">
                          <p:val>
                            <p:strVal val="1+#ppt_w/2"/>
                          </p:val>
                        </p:tav>
                        <p:tav tm="100000">
                          <p:val>
                            <p:strVal val="#ppt_x"/>
                          </p:val>
                        </p:tav>
                      </p:tavLst>
                    </p:anim>
                    <p:anim calcmode="lin" valueType="num">
                      <p:cBhvr additive="base">
                        <p:cTn dur="350" fill="hold"/>
                        <p:tgtEl>
                          <p:spTgt spid="58"/>
                        </p:tgtEl>
                        <p:attrNameLst>
                          <p:attrName>ppt_y</p:attrName>
                        </p:attrNameLst>
                      </p:cBhvr>
                      <p:tavLst>
                        <p:tav tm="0">
                          <p:val>
                            <p:strVal val="#ppt_y"/>
                          </p:val>
                        </p:tav>
                        <p:tav tm="100000">
                          <p:val>
                            <p:strVal val="#ppt_y"/>
                          </p:val>
                        </p:tav>
                      </p:tavLst>
                    </p:anim>
                  </p:childTnLst>
                </p:cTn>
              </p:par>
            </p:tnLst>
          </p:tmpl>
        </p:tmplLst>
      </p:bldP>
      <p:bldP spid="59" grpId="0" animBg="1"/>
      <p:bldP spid="60" grpId="0" animBg="1"/>
      <p:bldP spid="61" grpId="0" build="p">
        <p:tmplLst>
          <p:tmpl lvl="1">
            <p:tnLst>
              <p:par>
                <p:cTn presetID="10" presetClass="entr" presetSubtype="0" fill="hold" nodeType="withEffect">
                  <p:stCondLst>
                    <p:cond delay="25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2" presetClass="entr" presetSubtype="2" decel="10000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350" fill="hold"/>
                        <p:tgtEl>
                          <p:spTgt spid="62"/>
                        </p:tgtEl>
                        <p:attrNameLst>
                          <p:attrName>ppt_x</p:attrName>
                        </p:attrNameLst>
                      </p:cBhvr>
                      <p:tavLst>
                        <p:tav tm="0">
                          <p:val>
                            <p:strVal val="1+#ppt_w/2"/>
                          </p:val>
                        </p:tav>
                        <p:tav tm="100000">
                          <p:val>
                            <p:strVal val="#ppt_x"/>
                          </p:val>
                        </p:tav>
                      </p:tavLst>
                    </p:anim>
                    <p:anim calcmode="lin" valueType="num">
                      <p:cBhvr additive="base">
                        <p:cTn dur="350" fill="hold"/>
                        <p:tgtEl>
                          <p:spTgt spid="62"/>
                        </p:tgtEl>
                        <p:attrNameLst>
                          <p:attrName>ppt_y</p:attrName>
                        </p:attrNameLst>
                      </p:cBhvr>
                      <p:tavLst>
                        <p:tav tm="0">
                          <p:val>
                            <p:strVal val="#ppt_y"/>
                          </p:val>
                        </p:tav>
                        <p:tav tm="100000">
                          <p:val>
                            <p:strVal val="#ppt_y"/>
                          </p:val>
                        </p:tav>
                      </p:tavLst>
                    </p:anim>
                  </p:childTnLst>
                </p:cTn>
              </p:par>
            </p:tnLst>
          </p:tmpl>
        </p:tmplLst>
      </p:bldP>
      <p:bldP spid="67"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67"/>
                        </p:tgtEl>
                        <p:attrNameLst>
                          <p:attrName>style.visibility</p:attrName>
                        </p:attrNameLst>
                      </p:cBhvr>
                      <p:to>
                        <p:strVal val="visible"/>
                      </p:to>
                    </p:set>
                    <p:anim calcmode="lin" valueType="num">
                      <p:cBhvr additive="base">
                        <p:cTn dur="500" fill="hold"/>
                        <p:tgtEl>
                          <p:spTgt spid="67"/>
                        </p:tgtEl>
                        <p:attrNameLst>
                          <p:attrName>ppt_x</p:attrName>
                        </p:attrNameLst>
                      </p:cBhvr>
                      <p:tavLst>
                        <p:tav tm="0">
                          <p:val>
                            <p:strVal val="0-#ppt_w/2"/>
                          </p:val>
                        </p:tav>
                        <p:tav tm="100000">
                          <p:val>
                            <p:strVal val="#ppt_x"/>
                          </p:val>
                        </p:tav>
                      </p:tavLst>
                    </p:anim>
                    <p:anim calcmode="lin" valueType="num">
                      <p:cBhvr additive="base">
                        <p:cTn dur="500" fill="hold"/>
                        <p:tgtEl>
                          <p:spTgt spid="67"/>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 Image - 1 Column">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398" y="2804933"/>
            <a:ext cx="3312655" cy="315995"/>
          </a:xfrm>
          <a:prstGeom prst="rect">
            <a:avLst/>
          </a:prstGeom>
        </p:spPr>
      </p:pic>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6" name="テキスト プレースホルダー 5"/>
          <p:cNvSpPr>
            <a:spLocks noGrp="1"/>
          </p:cNvSpPr>
          <p:nvPr>
            <p:ph type="body" sz="quarter" idx="14" hasCustomPrompt="1"/>
          </p:nvPr>
        </p:nvSpPr>
        <p:spPr>
          <a:xfrm>
            <a:off x="4644014" y="3199265"/>
            <a:ext cx="4212834" cy="2101945"/>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11" name="対角する 2 つの角を切り取った四角形 10"/>
          <p:cNvSpPr/>
          <p:nvPr userDrawn="1"/>
        </p:nvSpPr>
        <p:spPr>
          <a:xfrm rot="21226749">
            <a:off x="1148524" y="1985109"/>
            <a:ext cx="3085359" cy="4113455"/>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7" name="対角する 2 つの角を切り取った四角形 6"/>
          <p:cNvSpPr/>
          <p:nvPr userDrawn="1"/>
        </p:nvSpPr>
        <p:spPr>
          <a:xfrm rot="21054230">
            <a:off x="902084" y="1716357"/>
            <a:ext cx="3085359" cy="4113455"/>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9" name="図プレースホルダー 8"/>
          <p:cNvSpPr>
            <a:spLocks noGrp="1"/>
          </p:cNvSpPr>
          <p:nvPr>
            <p:ph type="pic" sz="quarter" idx="16" hasCustomPrompt="1"/>
          </p:nvPr>
        </p:nvSpPr>
        <p:spPr>
          <a:xfrm rot="21432298">
            <a:off x="935707" y="1734434"/>
            <a:ext cx="3156447" cy="4207254"/>
          </a:xfrm>
          <a:prstGeom prst="snip2DiagRect">
            <a:avLst/>
          </a:prstGeom>
          <a:solidFill>
            <a:schemeClr val="bg1">
              <a:lumMod val="95000"/>
            </a:schemeClr>
          </a:solidFill>
          <a:effectLst/>
        </p:spPr>
        <p:txBody>
          <a:bodyPr/>
          <a:lstStyle>
            <a:lvl1pPr>
              <a:defRPr/>
            </a:lvl1pPr>
          </a:lstStyle>
          <a:p>
            <a:r>
              <a:rPr lang="en-US" dirty="0"/>
              <a:t>Add Image</a:t>
            </a:r>
          </a:p>
        </p:txBody>
      </p:sp>
      <p:sp>
        <p:nvSpPr>
          <p:cNvPr id="23" name="テキスト プレースホルダー 22"/>
          <p:cNvSpPr>
            <a:spLocks noGrp="1"/>
          </p:cNvSpPr>
          <p:nvPr>
            <p:ph type="body" sz="quarter" idx="13" hasCustomPrompt="1"/>
          </p:nvPr>
        </p:nvSpPr>
        <p:spPr>
          <a:xfrm>
            <a:off x="4644015" y="2468893"/>
            <a:ext cx="4176826" cy="720080"/>
          </a:xfrm>
        </p:spPr>
        <p:txBody>
          <a:bodyPr anchor="ctr">
            <a:normAutofit/>
          </a:bodyPr>
          <a:lstStyle>
            <a:lvl1pPr algn="l">
              <a:defRPr sz="2250">
                <a:solidFill>
                  <a:srgbClr val="525252"/>
                </a:solidFill>
                <a:latin typeface="+mj-lt"/>
              </a:defRPr>
            </a:lvl1pPr>
          </a:lstStyle>
          <a:p>
            <a:pPr lvl="0"/>
            <a:r>
              <a:rPr lang="en-US" dirty="0"/>
              <a:t>Text Here</a:t>
            </a:r>
          </a:p>
        </p:txBody>
      </p:sp>
    </p:spTree>
    <p:extLst>
      <p:ext uri="{BB962C8B-B14F-4D97-AF65-F5344CB8AC3E}">
        <p14:creationId xmlns:p14="http://schemas.microsoft.com/office/powerpoint/2010/main" val="406597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4"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12" decel="10000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9" decel="100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0-#ppt_w/2"/>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childTnLst>
                          </p:cTn>
                        </p:par>
                        <p:par>
                          <p:cTn id="34" fill="hold">
                            <p:stCondLst>
                              <p:cond delay="1250"/>
                            </p:stCondLst>
                            <p:childTnLst>
                              <p:par>
                                <p:cTn id="35" presetID="2" presetClass="entr" presetSubtype="8" decel="100000" fill="hold" nodeType="afterEffect">
                                  <p:stCondLst>
                                    <p:cond delay="50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0-#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500"/>
                                  </p:stCondLst>
                                  <p:childTnLst>
                                    <p:set>
                                      <p:cBhvr>
                                        <p:cTn id="40" dur="1" fill="hold">
                                          <p:stCondLst>
                                            <p:cond delay="0"/>
                                          </p:stCondLst>
                                        </p:cTn>
                                        <p:tgtEl>
                                          <p:spTgt spid="23">
                                            <p:txEl>
                                              <p:pRg st="0" end="0"/>
                                            </p:txEl>
                                          </p:spTgt>
                                        </p:tgtEl>
                                        <p:attrNameLst>
                                          <p:attrName>style.visibility</p:attrName>
                                        </p:attrNameLst>
                                      </p:cBhvr>
                                      <p:to>
                                        <p:strVal val="visible"/>
                                      </p:to>
                                    </p:set>
                                    <p:anim calcmode="lin" valueType="num">
                                      <p:cBhvr additive="base">
                                        <p:cTn id="41"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3">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500"/>
                                  </p:stCondLst>
                                  <p:childTnLst>
                                    <p:set>
                                      <p:cBhvr>
                                        <p:cTn id="44" dur="1" fill="hold">
                                          <p:stCondLst>
                                            <p:cond delay="0"/>
                                          </p:stCondLst>
                                        </p:cTn>
                                        <p:tgtEl>
                                          <p:spTgt spid="6">
                                            <p:txEl>
                                              <p:pRg st="0" end="0"/>
                                            </p:txEl>
                                          </p:spTgt>
                                        </p:tgtEl>
                                        <p:attrNameLst>
                                          <p:attrName>style.visibility</p:attrName>
                                        </p:attrNameLst>
                                      </p:cBhvr>
                                      <p:to>
                                        <p:strVal val="visible"/>
                                      </p:to>
                                    </p:set>
                                    <p:anim calcmode="lin" valueType="num">
                                      <p:cBhvr additive="base">
                                        <p:cTn id="4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2" presetClass="entr" presetSubtype="4"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P spid="11" grpId="0" animBg="1"/>
      <p:bldP spid="7" grpId="0" animBg="1"/>
      <p:bldP spid="9" grpId="0" animBg="1"/>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7" name="片側の 2 つの角を切り取った四角形 6"/>
          <p:cNvSpPr/>
          <p:nvPr userDrawn="1"/>
        </p:nvSpPr>
        <p:spPr>
          <a:xfrm rot="10800000">
            <a:off x="2246800" y="2534611"/>
            <a:ext cx="936081" cy="1248000"/>
          </a:xfrm>
          <a:prstGeom prst="snip2Same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19" name="片側の 2 つの角を切り取った四角形 18"/>
          <p:cNvSpPr/>
          <p:nvPr userDrawn="1"/>
        </p:nvSpPr>
        <p:spPr>
          <a:xfrm>
            <a:off x="3168242" y="3782080"/>
            <a:ext cx="936081" cy="1248000"/>
          </a:xfrm>
          <a:prstGeom prst="snip2SameRect">
            <a:avLst/>
          </a:prstGeom>
          <a:solidFill>
            <a:schemeClr val="accent3">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20" name="片側の 2 つの角を切り取った四角形 19"/>
          <p:cNvSpPr/>
          <p:nvPr userDrawn="1"/>
        </p:nvSpPr>
        <p:spPr>
          <a:xfrm>
            <a:off x="1310717" y="3782612"/>
            <a:ext cx="936081" cy="1248000"/>
          </a:xfrm>
          <a:prstGeom prst="snip2Same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27" name="片側の 2 つの角を切り取った四角形 26"/>
          <p:cNvSpPr/>
          <p:nvPr userDrawn="1"/>
        </p:nvSpPr>
        <p:spPr>
          <a:xfrm>
            <a:off x="5040439" y="3782613"/>
            <a:ext cx="936081" cy="1248000"/>
          </a:xfrm>
          <a:prstGeom prst="snip2Same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28" name="片側の 2 つの角を切り取った四角形 27"/>
          <p:cNvSpPr/>
          <p:nvPr userDrawn="1"/>
        </p:nvSpPr>
        <p:spPr>
          <a:xfrm rot="10800000">
            <a:off x="5976520" y="2534080"/>
            <a:ext cx="936081" cy="1248000"/>
          </a:xfrm>
          <a:prstGeom prst="snip2SameRect">
            <a:avLst/>
          </a:prstGeom>
          <a:solidFill>
            <a:schemeClr val="accent3">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29" name="片側の 2 つの角を切り取った四角形 28"/>
          <p:cNvSpPr/>
          <p:nvPr userDrawn="1"/>
        </p:nvSpPr>
        <p:spPr>
          <a:xfrm rot="10800000">
            <a:off x="4104356" y="2534612"/>
            <a:ext cx="936081" cy="1248000"/>
          </a:xfrm>
          <a:prstGeom prst="snip2Same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30" name="片側の 2 つの角を切り取った四角形 29"/>
          <p:cNvSpPr/>
          <p:nvPr userDrawn="1"/>
        </p:nvSpPr>
        <p:spPr>
          <a:xfrm>
            <a:off x="6912601" y="3782613"/>
            <a:ext cx="936081" cy="1248000"/>
          </a:xfrm>
          <a:prstGeom prst="snip2Same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31" name="テキスト プレースホルダー 22"/>
          <p:cNvSpPr>
            <a:spLocks noGrp="1"/>
          </p:cNvSpPr>
          <p:nvPr>
            <p:ph type="body" sz="quarter" idx="15" hasCustomPrompt="1"/>
          </p:nvPr>
        </p:nvSpPr>
        <p:spPr>
          <a:xfrm>
            <a:off x="1310719" y="4070251"/>
            <a:ext cx="936081" cy="720080"/>
          </a:xfrm>
        </p:spPr>
        <p:txBody>
          <a:bodyPr anchor="ctr">
            <a:normAutofit/>
          </a:bodyPr>
          <a:lstStyle>
            <a:lvl1pPr algn="ctr">
              <a:defRPr sz="2250">
                <a:solidFill>
                  <a:schemeClr val="tx1">
                    <a:lumMod val="60000"/>
                    <a:lumOff val="40000"/>
                  </a:schemeClr>
                </a:solidFill>
                <a:latin typeface="+mj-lt"/>
              </a:defRPr>
            </a:lvl1pPr>
          </a:lstStyle>
          <a:p>
            <a:pPr lvl="0"/>
            <a:r>
              <a:rPr lang="en-US" dirty="0"/>
              <a:t>1999</a:t>
            </a:r>
          </a:p>
        </p:txBody>
      </p:sp>
      <p:sp>
        <p:nvSpPr>
          <p:cNvPr id="33" name="テキスト プレースホルダー 22"/>
          <p:cNvSpPr>
            <a:spLocks noGrp="1"/>
          </p:cNvSpPr>
          <p:nvPr>
            <p:ph type="body" sz="quarter" idx="16" hasCustomPrompt="1"/>
          </p:nvPr>
        </p:nvSpPr>
        <p:spPr>
          <a:xfrm>
            <a:off x="2244548" y="2726101"/>
            <a:ext cx="936081" cy="720080"/>
          </a:xfrm>
        </p:spPr>
        <p:txBody>
          <a:bodyPr anchor="ctr">
            <a:normAutofit/>
          </a:bodyPr>
          <a:lstStyle>
            <a:lvl1pPr algn="ctr">
              <a:defRPr sz="2250">
                <a:solidFill>
                  <a:schemeClr val="tx1">
                    <a:lumMod val="60000"/>
                    <a:lumOff val="40000"/>
                  </a:schemeClr>
                </a:solidFill>
                <a:latin typeface="+mj-lt"/>
              </a:defRPr>
            </a:lvl1pPr>
          </a:lstStyle>
          <a:p>
            <a:pPr lvl="0"/>
            <a:r>
              <a:rPr lang="en-US" dirty="0"/>
              <a:t>1999</a:t>
            </a:r>
          </a:p>
        </p:txBody>
      </p:sp>
      <p:sp>
        <p:nvSpPr>
          <p:cNvPr id="34" name="テキスト プレースホルダー 22"/>
          <p:cNvSpPr>
            <a:spLocks noGrp="1"/>
          </p:cNvSpPr>
          <p:nvPr>
            <p:ph type="body" sz="quarter" idx="17" hasCustomPrompt="1"/>
          </p:nvPr>
        </p:nvSpPr>
        <p:spPr>
          <a:xfrm>
            <a:off x="3167723" y="4070251"/>
            <a:ext cx="936081" cy="720080"/>
          </a:xfrm>
        </p:spPr>
        <p:txBody>
          <a:bodyPr anchor="ctr">
            <a:normAutofit/>
          </a:bodyPr>
          <a:lstStyle>
            <a:lvl1pPr algn="ctr">
              <a:defRPr sz="2250">
                <a:solidFill>
                  <a:schemeClr val="tx1">
                    <a:lumMod val="60000"/>
                    <a:lumOff val="40000"/>
                  </a:schemeClr>
                </a:solidFill>
                <a:latin typeface="+mj-lt"/>
              </a:defRPr>
            </a:lvl1pPr>
          </a:lstStyle>
          <a:p>
            <a:pPr lvl="0"/>
            <a:r>
              <a:rPr lang="en-US" dirty="0"/>
              <a:t>1999</a:t>
            </a:r>
          </a:p>
        </p:txBody>
      </p:sp>
      <p:sp>
        <p:nvSpPr>
          <p:cNvPr id="35" name="テキスト プレースホルダー 22"/>
          <p:cNvSpPr>
            <a:spLocks noGrp="1"/>
          </p:cNvSpPr>
          <p:nvPr>
            <p:ph type="body" sz="quarter" idx="18" hasCustomPrompt="1"/>
          </p:nvPr>
        </p:nvSpPr>
        <p:spPr>
          <a:xfrm>
            <a:off x="4101553" y="2726101"/>
            <a:ext cx="936081" cy="720080"/>
          </a:xfrm>
        </p:spPr>
        <p:txBody>
          <a:bodyPr anchor="ctr">
            <a:normAutofit/>
          </a:bodyPr>
          <a:lstStyle>
            <a:lvl1pPr algn="ctr">
              <a:defRPr sz="2250">
                <a:solidFill>
                  <a:schemeClr val="tx1">
                    <a:lumMod val="60000"/>
                    <a:lumOff val="40000"/>
                  </a:schemeClr>
                </a:solidFill>
                <a:latin typeface="+mj-lt"/>
              </a:defRPr>
            </a:lvl1pPr>
          </a:lstStyle>
          <a:p>
            <a:pPr lvl="0"/>
            <a:r>
              <a:rPr lang="en-US" dirty="0"/>
              <a:t>1999</a:t>
            </a:r>
          </a:p>
        </p:txBody>
      </p:sp>
      <p:sp>
        <p:nvSpPr>
          <p:cNvPr id="36" name="テキスト プレースホルダー 22"/>
          <p:cNvSpPr>
            <a:spLocks noGrp="1"/>
          </p:cNvSpPr>
          <p:nvPr>
            <p:ph type="body" sz="quarter" idx="19" hasCustomPrompt="1"/>
          </p:nvPr>
        </p:nvSpPr>
        <p:spPr>
          <a:xfrm>
            <a:off x="5042690" y="4070251"/>
            <a:ext cx="936081" cy="720080"/>
          </a:xfrm>
        </p:spPr>
        <p:txBody>
          <a:bodyPr anchor="ctr">
            <a:normAutofit/>
          </a:bodyPr>
          <a:lstStyle>
            <a:lvl1pPr algn="ctr">
              <a:defRPr sz="2250">
                <a:solidFill>
                  <a:schemeClr val="tx1">
                    <a:lumMod val="60000"/>
                    <a:lumOff val="40000"/>
                  </a:schemeClr>
                </a:solidFill>
                <a:latin typeface="+mj-lt"/>
              </a:defRPr>
            </a:lvl1pPr>
          </a:lstStyle>
          <a:p>
            <a:pPr lvl="0"/>
            <a:r>
              <a:rPr lang="en-US" dirty="0"/>
              <a:t>1999</a:t>
            </a:r>
          </a:p>
        </p:txBody>
      </p:sp>
      <p:sp>
        <p:nvSpPr>
          <p:cNvPr id="37" name="テキスト プレースホルダー 22"/>
          <p:cNvSpPr>
            <a:spLocks noGrp="1"/>
          </p:cNvSpPr>
          <p:nvPr>
            <p:ph type="body" sz="quarter" idx="20" hasCustomPrompt="1"/>
          </p:nvPr>
        </p:nvSpPr>
        <p:spPr>
          <a:xfrm>
            <a:off x="5976520" y="2726101"/>
            <a:ext cx="936081" cy="720080"/>
          </a:xfrm>
        </p:spPr>
        <p:txBody>
          <a:bodyPr anchor="ctr">
            <a:normAutofit/>
          </a:bodyPr>
          <a:lstStyle>
            <a:lvl1pPr algn="ctr">
              <a:defRPr sz="2250">
                <a:solidFill>
                  <a:schemeClr val="tx1">
                    <a:lumMod val="60000"/>
                    <a:lumOff val="40000"/>
                  </a:schemeClr>
                </a:solidFill>
                <a:latin typeface="+mj-lt"/>
              </a:defRPr>
            </a:lvl1pPr>
          </a:lstStyle>
          <a:p>
            <a:pPr lvl="0"/>
            <a:r>
              <a:rPr lang="en-US" dirty="0"/>
              <a:t>1999</a:t>
            </a:r>
          </a:p>
        </p:txBody>
      </p:sp>
      <p:sp>
        <p:nvSpPr>
          <p:cNvPr id="38" name="テキスト プレースホルダー 22"/>
          <p:cNvSpPr>
            <a:spLocks noGrp="1"/>
          </p:cNvSpPr>
          <p:nvPr>
            <p:ph type="body" sz="quarter" idx="21" hasCustomPrompt="1"/>
          </p:nvPr>
        </p:nvSpPr>
        <p:spPr>
          <a:xfrm>
            <a:off x="6912601" y="4070251"/>
            <a:ext cx="936081" cy="720080"/>
          </a:xfrm>
        </p:spPr>
        <p:txBody>
          <a:bodyPr anchor="ctr">
            <a:normAutofit/>
          </a:bodyPr>
          <a:lstStyle>
            <a:lvl1pPr algn="ctr">
              <a:defRPr sz="2250">
                <a:solidFill>
                  <a:schemeClr val="tx1">
                    <a:lumMod val="60000"/>
                    <a:lumOff val="40000"/>
                  </a:schemeClr>
                </a:solidFill>
                <a:latin typeface="+mj-lt"/>
              </a:defRPr>
            </a:lvl1pPr>
          </a:lstStyle>
          <a:p>
            <a:pPr lvl="0"/>
            <a:r>
              <a:rPr lang="en-US" dirty="0"/>
              <a:t>1999</a:t>
            </a:r>
          </a:p>
        </p:txBody>
      </p:sp>
      <p:sp>
        <p:nvSpPr>
          <p:cNvPr id="40" name="テキスト プレースホルダー 5"/>
          <p:cNvSpPr>
            <a:spLocks noGrp="1"/>
          </p:cNvSpPr>
          <p:nvPr>
            <p:ph type="body" sz="quarter" idx="14" hasCustomPrompt="1"/>
          </p:nvPr>
        </p:nvSpPr>
        <p:spPr>
          <a:xfrm>
            <a:off x="935280" y="5013178"/>
            <a:ext cx="1674228" cy="929815"/>
          </a:xfrm>
        </p:spPr>
        <p:txBody>
          <a:bodyPr>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1" name="テキスト プレースホルダー 5"/>
          <p:cNvSpPr>
            <a:spLocks noGrp="1"/>
          </p:cNvSpPr>
          <p:nvPr>
            <p:ph type="body" sz="quarter" idx="22" hasCustomPrompt="1"/>
          </p:nvPr>
        </p:nvSpPr>
        <p:spPr>
          <a:xfrm>
            <a:off x="1837754" y="1604797"/>
            <a:ext cx="1674228" cy="929815"/>
          </a:xfrm>
        </p:spPr>
        <p:txBody>
          <a:bodyPr anchor="b">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2" name="テキスト プレースホルダー 5"/>
          <p:cNvSpPr>
            <a:spLocks noGrp="1"/>
          </p:cNvSpPr>
          <p:nvPr>
            <p:ph type="body" sz="quarter" idx="23" hasCustomPrompt="1"/>
          </p:nvPr>
        </p:nvSpPr>
        <p:spPr>
          <a:xfrm>
            <a:off x="2799169" y="5030615"/>
            <a:ext cx="1674228" cy="929815"/>
          </a:xfrm>
        </p:spPr>
        <p:txBody>
          <a:bodyPr>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3" name="テキスト プレースホルダー 5"/>
          <p:cNvSpPr>
            <a:spLocks noGrp="1"/>
          </p:cNvSpPr>
          <p:nvPr>
            <p:ph type="body" sz="quarter" idx="24" hasCustomPrompt="1"/>
          </p:nvPr>
        </p:nvSpPr>
        <p:spPr>
          <a:xfrm>
            <a:off x="4671364" y="5030615"/>
            <a:ext cx="1674228" cy="929815"/>
          </a:xfrm>
        </p:spPr>
        <p:txBody>
          <a:bodyPr>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4" name="テキスト プレースホルダー 5"/>
          <p:cNvSpPr>
            <a:spLocks noGrp="1"/>
          </p:cNvSpPr>
          <p:nvPr>
            <p:ph type="body" sz="quarter" idx="25" hasCustomPrompt="1"/>
          </p:nvPr>
        </p:nvSpPr>
        <p:spPr>
          <a:xfrm>
            <a:off x="6543526" y="5015041"/>
            <a:ext cx="1674228" cy="929815"/>
          </a:xfrm>
        </p:spPr>
        <p:txBody>
          <a:bodyPr>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5" name="テキスト プレースホルダー 5"/>
          <p:cNvSpPr>
            <a:spLocks noGrp="1"/>
          </p:cNvSpPr>
          <p:nvPr>
            <p:ph type="body" sz="quarter" idx="26" hasCustomPrompt="1"/>
          </p:nvPr>
        </p:nvSpPr>
        <p:spPr>
          <a:xfrm>
            <a:off x="3725936" y="1604797"/>
            <a:ext cx="1674228" cy="929815"/>
          </a:xfrm>
        </p:spPr>
        <p:txBody>
          <a:bodyPr anchor="b">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6" name="テキスト プレースホルダー 5"/>
          <p:cNvSpPr>
            <a:spLocks noGrp="1"/>
          </p:cNvSpPr>
          <p:nvPr>
            <p:ph type="body" sz="quarter" idx="27" hasCustomPrompt="1"/>
          </p:nvPr>
        </p:nvSpPr>
        <p:spPr>
          <a:xfrm>
            <a:off x="5607445" y="1603231"/>
            <a:ext cx="1674228" cy="929815"/>
          </a:xfrm>
        </p:spPr>
        <p:txBody>
          <a:bodyPr anchor="b">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414861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4" decel="10000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par>
                                <p:cTn id="26" presetID="10" presetClass="entr" presetSubtype="0" fill="hold" grpId="0" nodeType="withEffect">
                                  <p:stCondLst>
                                    <p:cond delay="250"/>
                                  </p:stCondLst>
                                  <p:childTnLst>
                                    <p:set>
                                      <p:cBhvr>
                                        <p:cTn id="27" dur="1" fill="hold">
                                          <p:stCondLst>
                                            <p:cond delay="0"/>
                                          </p:stCondLst>
                                        </p:cTn>
                                        <p:tgtEl>
                                          <p:spTgt spid="31">
                                            <p:txEl>
                                              <p:pRg st="0" end="0"/>
                                            </p:txEl>
                                          </p:spTgt>
                                        </p:tgtEl>
                                        <p:attrNameLst>
                                          <p:attrName>style.visibility</p:attrName>
                                        </p:attrNameLst>
                                      </p:cBhvr>
                                      <p:to>
                                        <p:strVal val="visible"/>
                                      </p:to>
                                    </p:set>
                                    <p:animEffect transition="in" filter="fade">
                                      <p:cBhvr>
                                        <p:cTn id="28" dur="500"/>
                                        <p:tgtEl>
                                          <p:spTgt spid="31">
                                            <p:txEl>
                                              <p:pRg st="0" end="0"/>
                                            </p:txEl>
                                          </p:spTgt>
                                        </p:tgtEl>
                                      </p:cBhvr>
                                    </p:animEffect>
                                  </p:childTnLst>
                                </p:cTn>
                              </p:par>
                              <p:par>
                                <p:cTn id="29" presetID="2" presetClass="entr" presetSubtype="4" decel="100000" fill="hold" grpId="0" nodeType="withEffect">
                                  <p:stCondLst>
                                    <p:cond delay="250"/>
                                  </p:stCondLst>
                                  <p:childTnLst>
                                    <p:set>
                                      <p:cBhvr>
                                        <p:cTn id="30" dur="1" fill="hold">
                                          <p:stCondLst>
                                            <p:cond delay="0"/>
                                          </p:stCondLst>
                                        </p:cTn>
                                        <p:tgtEl>
                                          <p:spTgt spid="40">
                                            <p:txEl>
                                              <p:pRg st="0" end="0"/>
                                            </p:txEl>
                                          </p:spTgt>
                                        </p:tgtEl>
                                        <p:attrNameLst>
                                          <p:attrName>style.visibility</p:attrName>
                                        </p:attrNameLst>
                                      </p:cBhvr>
                                      <p:to>
                                        <p:strVal val="visible"/>
                                      </p:to>
                                    </p:set>
                                    <p:anim calcmode="lin" valueType="num">
                                      <p:cBhvr additive="base">
                                        <p:cTn id="31"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1" decel="100000" fill="hold" grpId="0" nodeType="after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0-#ppt_h/2"/>
                                          </p:val>
                                        </p:tav>
                                        <p:tav tm="100000">
                                          <p:val>
                                            <p:strVal val="#ppt_y"/>
                                          </p:val>
                                        </p:tav>
                                      </p:tavLst>
                                    </p:anim>
                                  </p:childTnLst>
                                </p:cTn>
                              </p:par>
                              <p:par>
                                <p:cTn id="38" presetID="10" presetClass="entr" presetSubtype="0" fill="hold" grpId="0" nodeType="withEffect">
                                  <p:stCondLst>
                                    <p:cond delay="500"/>
                                  </p:stCondLst>
                                  <p:childTnLst>
                                    <p:set>
                                      <p:cBhvr>
                                        <p:cTn id="39" dur="1" fill="hold">
                                          <p:stCondLst>
                                            <p:cond delay="0"/>
                                          </p:stCondLst>
                                        </p:cTn>
                                        <p:tgtEl>
                                          <p:spTgt spid="33">
                                            <p:txEl>
                                              <p:pRg st="0" end="0"/>
                                            </p:txEl>
                                          </p:spTgt>
                                        </p:tgtEl>
                                        <p:attrNameLst>
                                          <p:attrName>style.visibility</p:attrName>
                                        </p:attrNameLst>
                                      </p:cBhvr>
                                      <p:to>
                                        <p:strVal val="visible"/>
                                      </p:to>
                                    </p:set>
                                    <p:animEffect transition="in" filter="fade">
                                      <p:cBhvr>
                                        <p:cTn id="40" dur="500"/>
                                        <p:tgtEl>
                                          <p:spTgt spid="33">
                                            <p:txEl>
                                              <p:pRg st="0" end="0"/>
                                            </p:txEl>
                                          </p:spTgt>
                                        </p:tgtEl>
                                      </p:cBhvr>
                                    </p:animEffect>
                                  </p:childTnLst>
                                </p:cTn>
                              </p:par>
                              <p:par>
                                <p:cTn id="41" presetID="2" presetClass="entr" presetSubtype="1" decel="100000" fill="hold" grpId="0" nodeType="withEffect">
                                  <p:stCondLst>
                                    <p:cond delay="500"/>
                                  </p:stCondLst>
                                  <p:childTnLst>
                                    <p:set>
                                      <p:cBhvr>
                                        <p:cTn id="42" dur="1" fill="hold">
                                          <p:stCondLst>
                                            <p:cond delay="0"/>
                                          </p:stCondLst>
                                        </p:cTn>
                                        <p:tgtEl>
                                          <p:spTgt spid="41">
                                            <p:txEl>
                                              <p:pRg st="0" end="0"/>
                                            </p:txEl>
                                          </p:spTgt>
                                        </p:tgtEl>
                                        <p:attrNameLst>
                                          <p:attrName>style.visibility</p:attrName>
                                        </p:attrNameLst>
                                      </p:cBhvr>
                                      <p:to>
                                        <p:strVal val="visible"/>
                                      </p:to>
                                    </p:set>
                                    <p:anim calcmode="lin" valueType="num">
                                      <p:cBhvr additive="base">
                                        <p:cTn id="43"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1">
                                            <p:txEl>
                                              <p:pRg st="0" end="0"/>
                                            </p:txEl>
                                          </p:spTgt>
                                        </p:tgtEl>
                                        <p:attrNameLst>
                                          <p:attrName>ppt_y</p:attrName>
                                        </p:attrNameLst>
                                      </p:cBhvr>
                                      <p:tavLst>
                                        <p:tav tm="0">
                                          <p:val>
                                            <p:strVal val="0-#ppt_h/2"/>
                                          </p:val>
                                        </p:tav>
                                        <p:tav tm="100000">
                                          <p:val>
                                            <p:strVal val="#ppt_y"/>
                                          </p:val>
                                        </p:tav>
                                      </p:tavLst>
                                    </p:anim>
                                  </p:childTnLst>
                                </p:cTn>
                              </p:par>
                            </p:childTnLst>
                          </p:cTn>
                        </p:par>
                        <p:par>
                          <p:cTn id="45" fill="hold">
                            <p:stCondLst>
                              <p:cond delay="2500"/>
                            </p:stCondLst>
                            <p:childTnLst>
                              <p:par>
                                <p:cTn id="46" presetID="2" presetClass="entr" presetSubtype="4" decel="100000" fill="hold" grpId="0" nodeType="afterEffect">
                                  <p:stCondLst>
                                    <p:cond delay="25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par>
                                <p:cTn id="50" presetID="10" presetClass="entr" presetSubtype="0" fill="hold" grpId="0" nodeType="withEffect">
                                  <p:stCondLst>
                                    <p:cond delay="500"/>
                                  </p:stCondLst>
                                  <p:childTnLst>
                                    <p:set>
                                      <p:cBhvr>
                                        <p:cTn id="51" dur="1" fill="hold">
                                          <p:stCondLst>
                                            <p:cond delay="0"/>
                                          </p:stCondLst>
                                        </p:cTn>
                                        <p:tgtEl>
                                          <p:spTgt spid="34">
                                            <p:txEl>
                                              <p:pRg st="0" end="0"/>
                                            </p:txEl>
                                          </p:spTgt>
                                        </p:tgtEl>
                                        <p:attrNameLst>
                                          <p:attrName>style.visibility</p:attrName>
                                        </p:attrNameLst>
                                      </p:cBhvr>
                                      <p:to>
                                        <p:strVal val="visible"/>
                                      </p:to>
                                    </p:set>
                                    <p:animEffect transition="in" filter="fade">
                                      <p:cBhvr>
                                        <p:cTn id="52" dur="500"/>
                                        <p:tgtEl>
                                          <p:spTgt spid="34">
                                            <p:txEl>
                                              <p:pRg st="0" end="0"/>
                                            </p:txEl>
                                          </p:spTgt>
                                        </p:tgtEl>
                                      </p:cBhvr>
                                    </p:animEffect>
                                  </p:childTnLst>
                                </p:cTn>
                              </p:par>
                              <p:par>
                                <p:cTn id="53" presetID="2" presetClass="entr" presetSubtype="4" decel="100000" fill="hold" grpId="0" nodeType="withEffect">
                                  <p:stCondLst>
                                    <p:cond delay="500"/>
                                  </p:stCondLst>
                                  <p:childTnLst>
                                    <p:set>
                                      <p:cBhvr>
                                        <p:cTn id="54" dur="1" fill="hold">
                                          <p:stCondLst>
                                            <p:cond delay="0"/>
                                          </p:stCondLst>
                                        </p:cTn>
                                        <p:tgtEl>
                                          <p:spTgt spid="42">
                                            <p:txEl>
                                              <p:pRg st="0" end="0"/>
                                            </p:txEl>
                                          </p:spTgt>
                                        </p:tgtEl>
                                        <p:attrNameLst>
                                          <p:attrName>style.visibility</p:attrName>
                                        </p:attrNameLst>
                                      </p:cBhvr>
                                      <p:to>
                                        <p:strVal val="visible"/>
                                      </p:to>
                                    </p:set>
                                    <p:anim calcmode="lin" valueType="num">
                                      <p:cBhvr additive="base">
                                        <p:cTn id="55"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par>
                          <p:cTn id="57" fill="hold">
                            <p:stCondLst>
                              <p:cond delay="3500"/>
                            </p:stCondLst>
                            <p:childTnLst>
                              <p:par>
                                <p:cTn id="58" presetID="2" presetClass="entr" presetSubtype="1" decel="100000" fill="hold" grpId="0" nodeType="afterEffect">
                                  <p:stCondLst>
                                    <p:cond delay="25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ppt_x"/>
                                          </p:val>
                                        </p:tav>
                                        <p:tav tm="100000">
                                          <p:val>
                                            <p:strVal val="#ppt_x"/>
                                          </p:val>
                                        </p:tav>
                                      </p:tavLst>
                                    </p:anim>
                                    <p:anim calcmode="lin" valueType="num">
                                      <p:cBhvr additive="base">
                                        <p:cTn id="61" dur="500" fill="hold"/>
                                        <p:tgtEl>
                                          <p:spTgt spid="29"/>
                                        </p:tgtEl>
                                        <p:attrNameLst>
                                          <p:attrName>ppt_y</p:attrName>
                                        </p:attrNameLst>
                                      </p:cBhvr>
                                      <p:tavLst>
                                        <p:tav tm="0">
                                          <p:val>
                                            <p:strVal val="0-#ppt_h/2"/>
                                          </p:val>
                                        </p:tav>
                                        <p:tav tm="100000">
                                          <p:val>
                                            <p:strVal val="#ppt_y"/>
                                          </p:val>
                                        </p:tav>
                                      </p:tavLst>
                                    </p:anim>
                                  </p:childTnLst>
                                </p:cTn>
                              </p:par>
                              <p:par>
                                <p:cTn id="62" presetID="10" presetClass="entr" presetSubtype="0" fill="hold" grpId="0" nodeType="withEffect">
                                  <p:stCondLst>
                                    <p:cond delay="500"/>
                                  </p:stCondLst>
                                  <p:childTnLst>
                                    <p:set>
                                      <p:cBhvr>
                                        <p:cTn id="63" dur="1" fill="hold">
                                          <p:stCondLst>
                                            <p:cond delay="0"/>
                                          </p:stCondLst>
                                        </p:cTn>
                                        <p:tgtEl>
                                          <p:spTgt spid="35">
                                            <p:txEl>
                                              <p:pRg st="0" end="0"/>
                                            </p:txEl>
                                          </p:spTgt>
                                        </p:tgtEl>
                                        <p:attrNameLst>
                                          <p:attrName>style.visibility</p:attrName>
                                        </p:attrNameLst>
                                      </p:cBhvr>
                                      <p:to>
                                        <p:strVal val="visible"/>
                                      </p:to>
                                    </p:set>
                                    <p:animEffect transition="in" filter="fade">
                                      <p:cBhvr>
                                        <p:cTn id="64" dur="500"/>
                                        <p:tgtEl>
                                          <p:spTgt spid="35">
                                            <p:txEl>
                                              <p:pRg st="0" end="0"/>
                                            </p:txEl>
                                          </p:spTgt>
                                        </p:tgtEl>
                                      </p:cBhvr>
                                    </p:animEffect>
                                  </p:childTnLst>
                                </p:cTn>
                              </p:par>
                              <p:par>
                                <p:cTn id="65" presetID="2" presetClass="entr" presetSubtype="1" decel="100000" fill="hold" grpId="0" nodeType="withEffect">
                                  <p:stCondLst>
                                    <p:cond delay="500"/>
                                  </p:stCondLst>
                                  <p:childTnLst>
                                    <p:set>
                                      <p:cBhvr>
                                        <p:cTn id="66" dur="1" fill="hold">
                                          <p:stCondLst>
                                            <p:cond delay="0"/>
                                          </p:stCondLst>
                                        </p:cTn>
                                        <p:tgtEl>
                                          <p:spTgt spid="45">
                                            <p:txEl>
                                              <p:pRg st="0" end="0"/>
                                            </p:txEl>
                                          </p:spTgt>
                                        </p:tgtEl>
                                        <p:attrNameLst>
                                          <p:attrName>style.visibility</p:attrName>
                                        </p:attrNameLst>
                                      </p:cBhvr>
                                      <p:to>
                                        <p:strVal val="visible"/>
                                      </p:to>
                                    </p:set>
                                    <p:anim calcmode="lin" valueType="num">
                                      <p:cBhvr additive="base">
                                        <p:cTn id="67"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5">
                                            <p:txEl>
                                              <p:pRg st="0" end="0"/>
                                            </p:txEl>
                                          </p:spTgt>
                                        </p:tgtEl>
                                        <p:attrNameLst>
                                          <p:attrName>ppt_y</p:attrName>
                                        </p:attrNameLst>
                                      </p:cBhvr>
                                      <p:tavLst>
                                        <p:tav tm="0">
                                          <p:val>
                                            <p:strVal val="0-#ppt_h/2"/>
                                          </p:val>
                                        </p:tav>
                                        <p:tav tm="100000">
                                          <p:val>
                                            <p:strVal val="#ppt_y"/>
                                          </p:val>
                                        </p:tav>
                                      </p:tavLst>
                                    </p:anim>
                                  </p:childTnLst>
                                </p:cTn>
                              </p:par>
                            </p:childTnLst>
                          </p:cTn>
                        </p:par>
                        <p:par>
                          <p:cTn id="69" fill="hold">
                            <p:stCondLst>
                              <p:cond delay="4500"/>
                            </p:stCondLst>
                            <p:childTnLst>
                              <p:par>
                                <p:cTn id="70" presetID="2" presetClass="entr" presetSubtype="4" decel="100000" fill="hold" grpId="0" nodeType="afterEffect">
                                  <p:stCondLst>
                                    <p:cond delay="25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ppt_x"/>
                                          </p:val>
                                        </p:tav>
                                        <p:tav tm="100000">
                                          <p:val>
                                            <p:strVal val="#ppt_x"/>
                                          </p:val>
                                        </p:tav>
                                      </p:tavLst>
                                    </p:anim>
                                    <p:anim calcmode="lin" valueType="num">
                                      <p:cBhvr additive="base">
                                        <p:cTn id="73" dur="500" fill="hold"/>
                                        <p:tgtEl>
                                          <p:spTgt spid="27"/>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
                                  </p:stCondLst>
                                  <p:childTnLst>
                                    <p:set>
                                      <p:cBhvr>
                                        <p:cTn id="75" dur="1" fill="hold">
                                          <p:stCondLst>
                                            <p:cond delay="0"/>
                                          </p:stCondLst>
                                        </p:cTn>
                                        <p:tgtEl>
                                          <p:spTgt spid="36">
                                            <p:txEl>
                                              <p:pRg st="0" end="0"/>
                                            </p:txEl>
                                          </p:spTgt>
                                        </p:tgtEl>
                                        <p:attrNameLst>
                                          <p:attrName>style.visibility</p:attrName>
                                        </p:attrNameLst>
                                      </p:cBhvr>
                                      <p:to>
                                        <p:strVal val="visible"/>
                                      </p:to>
                                    </p:set>
                                    <p:animEffect transition="in" filter="fade">
                                      <p:cBhvr>
                                        <p:cTn id="76" dur="500"/>
                                        <p:tgtEl>
                                          <p:spTgt spid="36">
                                            <p:txEl>
                                              <p:pRg st="0" end="0"/>
                                            </p:txEl>
                                          </p:spTgt>
                                        </p:tgtEl>
                                      </p:cBhvr>
                                    </p:animEffect>
                                  </p:childTnLst>
                                </p:cTn>
                              </p:par>
                              <p:par>
                                <p:cTn id="77" presetID="2" presetClass="entr" presetSubtype="4" decel="100000" fill="hold" grpId="0" nodeType="withEffect">
                                  <p:stCondLst>
                                    <p:cond delay="500"/>
                                  </p:stCondLst>
                                  <p:childTnLst>
                                    <p:set>
                                      <p:cBhvr>
                                        <p:cTn id="78" dur="1" fill="hold">
                                          <p:stCondLst>
                                            <p:cond delay="0"/>
                                          </p:stCondLst>
                                        </p:cTn>
                                        <p:tgtEl>
                                          <p:spTgt spid="43">
                                            <p:txEl>
                                              <p:pRg st="0" end="0"/>
                                            </p:txEl>
                                          </p:spTgt>
                                        </p:tgtEl>
                                        <p:attrNameLst>
                                          <p:attrName>style.visibility</p:attrName>
                                        </p:attrNameLst>
                                      </p:cBhvr>
                                      <p:to>
                                        <p:strVal val="visible"/>
                                      </p:to>
                                    </p:set>
                                    <p:anim calcmode="lin" valueType="num">
                                      <p:cBhvr additive="base">
                                        <p:cTn id="79"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3">
                                            <p:txEl>
                                              <p:pRg st="0" end="0"/>
                                            </p:txEl>
                                          </p:spTgt>
                                        </p:tgtEl>
                                        <p:attrNameLst>
                                          <p:attrName>ppt_y</p:attrName>
                                        </p:attrNameLst>
                                      </p:cBhvr>
                                      <p:tavLst>
                                        <p:tav tm="0">
                                          <p:val>
                                            <p:strVal val="1+#ppt_h/2"/>
                                          </p:val>
                                        </p:tav>
                                        <p:tav tm="100000">
                                          <p:val>
                                            <p:strVal val="#ppt_y"/>
                                          </p:val>
                                        </p:tav>
                                      </p:tavLst>
                                    </p:anim>
                                  </p:childTnLst>
                                </p:cTn>
                              </p:par>
                            </p:childTnLst>
                          </p:cTn>
                        </p:par>
                        <p:par>
                          <p:cTn id="81" fill="hold">
                            <p:stCondLst>
                              <p:cond delay="5500"/>
                            </p:stCondLst>
                            <p:childTnLst>
                              <p:par>
                                <p:cTn id="82" presetID="2" presetClass="entr" presetSubtype="1" decel="100000" fill="hold" grpId="0" nodeType="afterEffect">
                                  <p:stCondLst>
                                    <p:cond delay="250"/>
                                  </p:stCondLst>
                                  <p:childTnLst>
                                    <p:set>
                                      <p:cBhvr>
                                        <p:cTn id="83" dur="1" fill="hold">
                                          <p:stCondLst>
                                            <p:cond delay="0"/>
                                          </p:stCondLst>
                                        </p:cTn>
                                        <p:tgtEl>
                                          <p:spTgt spid="28"/>
                                        </p:tgtEl>
                                        <p:attrNameLst>
                                          <p:attrName>style.visibility</p:attrName>
                                        </p:attrNameLst>
                                      </p:cBhvr>
                                      <p:to>
                                        <p:strVal val="visible"/>
                                      </p:to>
                                    </p:set>
                                    <p:anim calcmode="lin" valueType="num">
                                      <p:cBhvr additive="base">
                                        <p:cTn id="84" dur="500" fill="hold"/>
                                        <p:tgtEl>
                                          <p:spTgt spid="28"/>
                                        </p:tgtEl>
                                        <p:attrNameLst>
                                          <p:attrName>ppt_x</p:attrName>
                                        </p:attrNameLst>
                                      </p:cBhvr>
                                      <p:tavLst>
                                        <p:tav tm="0">
                                          <p:val>
                                            <p:strVal val="#ppt_x"/>
                                          </p:val>
                                        </p:tav>
                                        <p:tav tm="100000">
                                          <p:val>
                                            <p:strVal val="#ppt_x"/>
                                          </p:val>
                                        </p:tav>
                                      </p:tavLst>
                                    </p:anim>
                                    <p:anim calcmode="lin" valueType="num">
                                      <p:cBhvr additive="base">
                                        <p:cTn id="85" dur="500" fill="hold"/>
                                        <p:tgtEl>
                                          <p:spTgt spid="28"/>
                                        </p:tgtEl>
                                        <p:attrNameLst>
                                          <p:attrName>ppt_y</p:attrName>
                                        </p:attrNameLst>
                                      </p:cBhvr>
                                      <p:tavLst>
                                        <p:tav tm="0">
                                          <p:val>
                                            <p:strVal val="0-#ppt_h/2"/>
                                          </p:val>
                                        </p:tav>
                                        <p:tav tm="100000">
                                          <p:val>
                                            <p:strVal val="#ppt_y"/>
                                          </p:val>
                                        </p:tav>
                                      </p:tavLst>
                                    </p:anim>
                                  </p:childTnLst>
                                </p:cTn>
                              </p:par>
                              <p:par>
                                <p:cTn id="86" presetID="10" presetClass="entr" presetSubtype="0" fill="hold" grpId="0" nodeType="withEffect">
                                  <p:stCondLst>
                                    <p:cond delay="500"/>
                                  </p:stCondLst>
                                  <p:childTnLst>
                                    <p:set>
                                      <p:cBhvr>
                                        <p:cTn id="87" dur="1" fill="hold">
                                          <p:stCondLst>
                                            <p:cond delay="0"/>
                                          </p:stCondLst>
                                        </p:cTn>
                                        <p:tgtEl>
                                          <p:spTgt spid="37">
                                            <p:txEl>
                                              <p:pRg st="0" end="0"/>
                                            </p:txEl>
                                          </p:spTgt>
                                        </p:tgtEl>
                                        <p:attrNameLst>
                                          <p:attrName>style.visibility</p:attrName>
                                        </p:attrNameLst>
                                      </p:cBhvr>
                                      <p:to>
                                        <p:strVal val="visible"/>
                                      </p:to>
                                    </p:set>
                                    <p:animEffect transition="in" filter="fade">
                                      <p:cBhvr>
                                        <p:cTn id="88" dur="500"/>
                                        <p:tgtEl>
                                          <p:spTgt spid="37">
                                            <p:txEl>
                                              <p:pRg st="0" end="0"/>
                                            </p:txEl>
                                          </p:spTgt>
                                        </p:tgtEl>
                                      </p:cBhvr>
                                    </p:animEffect>
                                  </p:childTnLst>
                                </p:cTn>
                              </p:par>
                              <p:par>
                                <p:cTn id="89" presetID="2" presetClass="entr" presetSubtype="1" decel="100000" fill="hold" grpId="0" nodeType="withEffect">
                                  <p:stCondLst>
                                    <p:cond delay="500"/>
                                  </p:stCondLst>
                                  <p:childTnLst>
                                    <p:set>
                                      <p:cBhvr>
                                        <p:cTn id="90" dur="1" fill="hold">
                                          <p:stCondLst>
                                            <p:cond delay="0"/>
                                          </p:stCondLst>
                                        </p:cTn>
                                        <p:tgtEl>
                                          <p:spTgt spid="46">
                                            <p:txEl>
                                              <p:pRg st="0" end="0"/>
                                            </p:txEl>
                                          </p:spTgt>
                                        </p:tgtEl>
                                        <p:attrNameLst>
                                          <p:attrName>style.visibility</p:attrName>
                                        </p:attrNameLst>
                                      </p:cBhvr>
                                      <p:to>
                                        <p:strVal val="visible"/>
                                      </p:to>
                                    </p:set>
                                    <p:anim calcmode="lin" valueType="num">
                                      <p:cBhvr additive="base">
                                        <p:cTn id="91"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6">
                                            <p:txEl>
                                              <p:pRg st="0" end="0"/>
                                            </p:txEl>
                                          </p:spTgt>
                                        </p:tgtEl>
                                        <p:attrNameLst>
                                          <p:attrName>ppt_y</p:attrName>
                                        </p:attrNameLst>
                                      </p:cBhvr>
                                      <p:tavLst>
                                        <p:tav tm="0">
                                          <p:val>
                                            <p:strVal val="0-#ppt_h/2"/>
                                          </p:val>
                                        </p:tav>
                                        <p:tav tm="100000">
                                          <p:val>
                                            <p:strVal val="#ppt_y"/>
                                          </p:val>
                                        </p:tav>
                                      </p:tavLst>
                                    </p:anim>
                                  </p:childTnLst>
                                </p:cTn>
                              </p:par>
                            </p:childTnLst>
                          </p:cTn>
                        </p:par>
                        <p:par>
                          <p:cTn id="93" fill="hold">
                            <p:stCondLst>
                              <p:cond delay="6500"/>
                            </p:stCondLst>
                            <p:childTnLst>
                              <p:par>
                                <p:cTn id="94" presetID="2" presetClass="entr" presetSubtype="4" decel="100000" fill="hold" grpId="0" nodeType="afterEffect">
                                  <p:stCondLst>
                                    <p:cond delay="250"/>
                                  </p:stCondLst>
                                  <p:childTnLst>
                                    <p:set>
                                      <p:cBhvr>
                                        <p:cTn id="95" dur="1" fill="hold">
                                          <p:stCondLst>
                                            <p:cond delay="0"/>
                                          </p:stCondLst>
                                        </p:cTn>
                                        <p:tgtEl>
                                          <p:spTgt spid="30"/>
                                        </p:tgtEl>
                                        <p:attrNameLst>
                                          <p:attrName>style.visibility</p:attrName>
                                        </p:attrNameLst>
                                      </p:cBhvr>
                                      <p:to>
                                        <p:strVal val="visible"/>
                                      </p:to>
                                    </p:set>
                                    <p:anim calcmode="lin" valueType="num">
                                      <p:cBhvr additive="base">
                                        <p:cTn id="96" dur="500" fill="hold"/>
                                        <p:tgtEl>
                                          <p:spTgt spid="30"/>
                                        </p:tgtEl>
                                        <p:attrNameLst>
                                          <p:attrName>ppt_x</p:attrName>
                                        </p:attrNameLst>
                                      </p:cBhvr>
                                      <p:tavLst>
                                        <p:tav tm="0">
                                          <p:val>
                                            <p:strVal val="#ppt_x"/>
                                          </p:val>
                                        </p:tav>
                                        <p:tav tm="100000">
                                          <p:val>
                                            <p:strVal val="#ppt_x"/>
                                          </p:val>
                                        </p:tav>
                                      </p:tavLst>
                                    </p:anim>
                                    <p:anim calcmode="lin" valueType="num">
                                      <p:cBhvr additive="base">
                                        <p:cTn id="97" dur="500" fill="hold"/>
                                        <p:tgtEl>
                                          <p:spTgt spid="30"/>
                                        </p:tgtEl>
                                        <p:attrNameLst>
                                          <p:attrName>ppt_y</p:attrName>
                                        </p:attrNameLst>
                                      </p:cBhvr>
                                      <p:tavLst>
                                        <p:tav tm="0">
                                          <p:val>
                                            <p:strVal val="1+#ppt_h/2"/>
                                          </p:val>
                                        </p:tav>
                                        <p:tav tm="100000">
                                          <p:val>
                                            <p:strVal val="#ppt_y"/>
                                          </p:val>
                                        </p:tav>
                                      </p:tavLst>
                                    </p:anim>
                                  </p:childTnLst>
                                </p:cTn>
                              </p:par>
                              <p:par>
                                <p:cTn id="98" presetID="10" presetClass="entr" presetSubtype="0" fill="hold" grpId="0" nodeType="withEffect">
                                  <p:stCondLst>
                                    <p:cond delay="500"/>
                                  </p:stCondLst>
                                  <p:childTnLst>
                                    <p:set>
                                      <p:cBhvr>
                                        <p:cTn id="99" dur="1" fill="hold">
                                          <p:stCondLst>
                                            <p:cond delay="0"/>
                                          </p:stCondLst>
                                        </p:cTn>
                                        <p:tgtEl>
                                          <p:spTgt spid="38">
                                            <p:txEl>
                                              <p:pRg st="0" end="0"/>
                                            </p:txEl>
                                          </p:spTgt>
                                        </p:tgtEl>
                                        <p:attrNameLst>
                                          <p:attrName>style.visibility</p:attrName>
                                        </p:attrNameLst>
                                      </p:cBhvr>
                                      <p:to>
                                        <p:strVal val="visible"/>
                                      </p:to>
                                    </p:set>
                                    <p:animEffect transition="in" filter="fade">
                                      <p:cBhvr>
                                        <p:cTn id="100" dur="500"/>
                                        <p:tgtEl>
                                          <p:spTgt spid="38">
                                            <p:txEl>
                                              <p:pRg st="0" end="0"/>
                                            </p:txEl>
                                          </p:spTgt>
                                        </p:tgtEl>
                                      </p:cBhvr>
                                    </p:animEffect>
                                  </p:childTnLst>
                                </p:cTn>
                              </p:par>
                              <p:par>
                                <p:cTn id="101" presetID="2" presetClass="entr" presetSubtype="4" decel="100000" fill="hold" grpId="0" nodeType="withEffect">
                                  <p:stCondLst>
                                    <p:cond delay="500"/>
                                  </p:stCondLst>
                                  <p:childTnLst>
                                    <p:set>
                                      <p:cBhvr>
                                        <p:cTn id="102" dur="1" fill="hold">
                                          <p:stCondLst>
                                            <p:cond delay="0"/>
                                          </p:stCondLst>
                                        </p:cTn>
                                        <p:tgtEl>
                                          <p:spTgt spid="44">
                                            <p:txEl>
                                              <p:pRg st="0" end="0"/>
                                            </p:txEl>
                                          </p:spTgt>
                                        </p:tgtEl>
                                        <p:attrNameLst>
                                          <p:attrName>style.visibility</p:attrName>
                                        </p:attrNameLst>
                                      </p:cBhvr>
                                      <p:to>
                                        <p:strVal val="visible"/>
                                      </p:to>
                                    </p:set>
                                    <p:anim calcmode="lin" valueType="num">
                                      <p:cBhvr additive="base">
                                        <p:cTn id="103"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animBg="1"/>
      <p:bldP spid="19" grpId="0" animBg="1"/>
      <p:bldP spid="20" grpId="0" animBg="1"/>
      <p:bldP spid="27" grpId="0" animBg="1"/>
      <p:bldP spid="28" grpId="0" animBg="1"/>
      <p:bldP spid="29" grpId="0" animBg="1"/>
      <p:bldP spid="30" grpId="0" animBg="1"/>
      <p:bldP spid="31" grpId="0" build="p">
        <p:tmplLst>
          <p:tmpl lvl="1">
            <p:tnLst>
              <p:par>
                <p:cTn presetID="10" presetClass="entr" presetSubtype="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5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10" presetClass="entr" presetSubtype="0"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40" grpId="0" build="p">
        <p:tmplLst>
          <p:tmpl lvl="1">
            <p:tnLst>
              <p:par>
                <p:cTn presetID="2" presetClass="entr" presetSubtype="4" decel="100000" fill="hold" nodeType="withEffect">
                  <p:stCondLst>
                    <p:cond delay="25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build="p">
        <p:tmplLst>
          <p:tmpl lvl="1">
            <p:tnLst>
              <p:par>
                <p:cTn presetID="2" presetClass="entr" presetSubtype="1" decel="100000" fill="hold" nodeType="withEffect">
                  <p:stCondLst>
                    <p:cond delay="50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ppt_x"/>
                          </p:val>
                        </p:tav>
                        <p:tav tm="100000">
                          <p:val>
                            <p:strVal val="#ppt_x"/>
                          </p:val>
                        </p:tav>
                      </p:tavLst>
                    </p:anim>
                    <p:anim calcmode="lin" valueType="num">
                      <p:cBhvr additive="base">
                        <p:cTn dur="500" fill="hold"/>
                        <p:tgtEl>
                          <p:spTgt spid="41"/>
                        </p:tgtEl>
                        <p:attrNameLst>
                          <p:attrName>ppt_y</p:attrName>
                        </p:attrNameLst>
                      </p:cBhvr>
                      <p:tavLst>
                        <p:tav tm="0">
                          <p:val>
                            <p:strVal val="0-#ppt_h/2"/>
                          </p:val>
                        </p:tav>
                        <p:tav tm="100000">
                          <p:val>
                            <p:strVal val="#ppt_y"/>
                          </p:val>
                        </p:tav>
                      </p:tavLst>
                    </p:anim>
                  </p:childTnLst>
                </p:cTn>
              </p:par>
            </p:tnLst>
          </p:tmpl>
        </p:tmplLst>
      </p:bldP>
      <p:bldP spid="42" grpId="0" build="p">
        <p:tmplLst>
          <p:tmpl lvl="1">
            <p:tnLst>
              <p:par>
                <p:cTn presetID="2" presetClass="entr" presetSubtype="4" decel="100000" fill="hold" nodeType="withEffect">
                  <p:stCondLst>
                    <p:cond delay="5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P spid="43" grpId="0" build="p">
        <p:tmplLst>
          <p:tmpl lvl="1">
            <p:tnLst>
              <p:par>
                <p:cTn presetID="2" presetClass="entr" presetSubtype="4" decel="100000" fill="hold" nodeType="withEffect">
                  <p:stCondLst>
                    <p:cond delay="50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ppt_x"/>
                          </p:val>
                        </p:tav>
                        <p:tav tm="100000">
                          <p:val>
                            <p:strVal val="#ppt_x"/>
                          </p:val>
                        </p:tav>
                      </p:tavLst>
                    </p:anim>
                    <p:anim calcmode="lin" valueType="num">
                      <p:cBhvr additive="base">
                        <p:cTn dur="500" fill="hold"/>
                        <p:tgtEl>
                          <p:spTgt spid="43"/>
                        </p:tgtEl>
                        <p:attrNameLst>
                          <p:attrName>ppt_y</p:attrName>
                        </p:attrNameLst>
                      </p:cBhvr>
                      <p:tavLst>
                        <p:tav tm="0">
                          <p:val>
                            <p:strVal val="1+#ppt_h/2"/>
                          </p:val>
                        </p:tav>
                        <p:tav tm="100000">
                          <p:val>
                            <p:strVal val="#ppt_y"/>
                          </p:val>
                        </p:tav>
                      </p:tavLst>
                    </p:anim>
                  </p:childTnLst>
                </p:cTn>
              </p:par>
            </p:tnLst>
          </p:tmpl>
        </p:tmplLst>
      </p:bldP>
      <p:bldP spid="44" grpId="0" build="p">
        <p:tmplLst>
          <p:tmpl lvl="1">
            <p:tnLst>
              <p:par>
                <p:cTn presetID="2" presetClass="entr" presetSubtype="4" decel="100000" fill="hold" nodeType="withEffect">
                  <p:stCondLst>
                    <p:cond delay="50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ppt_x"/>
                          </p:val>
                        </p:tav>
                        <p:tav tm="100000">
                          <p:val>
                            <p:strVal val="#ppt_x"/>
                          </p:val>
                        </p:tav>
                      </p:tavLst>
                    </p:anim>
                    <p:anim calcmode="lin" valueType="num">
                      <p:cBhvr additive="base">
                        <p:cTn dur="500" fill="hold"/>
                        <p:tgtEl>
                          <p:spTgt spid="44"/>
                        </p:tgtEl>
                        <p:attrNameLst>
                          <p:attrName>ppt_y</p:attrName>
                        </p:attrNameLst>
                      </p:cBhvr>
                      <p:tavLst>
                        <p:tav tm="0">
                          <p:val>
                            <p:strVal val="1+#ppt_h/2"/>
                          </p:val>
                        </p:tav>
                        <p:tav tm="100000">
                          <p:val>
                            <p:strVal val="#ppt_y"/>
                          </p:val>
                        </p:tav>
                      </p:tavLst>
                    </p:anim>
                  </p:childTnLst>
                </p:cTn>
              </p:par>
            </p:tnLst>
          </p:tmpl>
        </p:tmplLst>
      </p:bldP>
      <p:bldP spid="45" grpId="0" build="p">
        <p:tmplLst>
          <p:tmpl lvl="1">
            <p:tnLst>
              <p:par>
                <p:cTn presetID="2" presetClass="entr" presetSubtype="1" decel="100000" fill="hold" nodeType="withEffect">
                  <p:stCondLst>
                    <p:cond delay="50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0-#ppt_h/2"/>
                          </p:val>
                        </p:tav>
                        <p:tav tm="100000">
                          <p:val>
                            <p:strVal val="#ppt_y"/>
                          </p:val>
                        </p:tav>
                      </p:tavLst>
                    </p:anim>
                  </p:childTnLst>
                </p:cTn>
              </p:par>
            </p:tnLst>
          </p:tmpl>
        </p:tmplLst>
      </p:bldP>
      <p:bldP spid="46" grpId="0" build="p">
        <p:tmplLst>
          <p:tmpl lvl="1">
            <p:tnLst>
              <p:par>
                <p:cTn presetID="2" presetClass="entr" presetSubtype="1" decel="100000" fill="hold" nodeType="withEffect">
                  <p:stCondLst>
                    <p:cond delay="50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ppt_x"/>
                          </p:val>
                        </p:tav>
                        <p:tav tm="100000">
                          <p:val>
                            <p:strVal val="#ppt_x"/>
                          </p:val>
                        </p:tav>
                      </p:tavLst>
                    </p:anim>
                    <p:anim calcmode="lin" valueType="num">
                      <p:cBhvr additive="base">
                        <p:cTn dur="500" fill="hold"/>
                        <p:tgtEl>
                          <p:spTgt spid="46"/>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 Image with Caption - 1 Column">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398" y="2804933"/>
            <a:ext cx="3312655" cy="315995"/>
          </a:xfrm>
          <a:prstGeom prst="rect">
            <a:avLst/>
          </a:prstGeom>
        </p:spPr>
      </p:pic>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6" name="テキスト プレースホルダー 5"/>
          <p:cNvSpPr>
            <a:spLocks noGrp="1"/>
          </p:cNvSpPr>
          <p:nvPr>
            <p:ph type="body" sz="quarter" idx="14" hasCustomPrompt="1"/>
          </p:nvPr>
        </p:nvSpPr>
        <p:spPr>
          <a:xfrm>
            <a:off x="4644014" y="3199265"/>
            <a:ext cx="4212834" cy="2101945"/>
          </a:xfrm>
        </p:spPr>
        <p:txBody>
          <a:bodyPr>
            <a:normAutofit/>
          </a:bodyPr>
          <a:lstStyle>
            <a:lvl1pPr algn="l">
              <a:defRPr sz="75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11" name="対角する 2 つの角を切り取った四角形 10"/>
          <p:cNvSpPr/>
          <p:nvPr userDrawn="1"/>
        </p:nvSpPr>
        <p:spPr>
          <a:xfrm rot="21226749">
            <a:off x="1148524" y="1985109"/>
            <a:ext cx="3085359" cy="4113455"/>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7" name="対角する 2 つの角を切り取った四角形 6"/>
          <p:cNvSpPr/>
          <p:nvPr userDrawn="1"/>
        </p:nvSpPr>
        <p:spPr>
          <a:xfrm rot="21054230">
            <a:off x="902084" y="1716357"/>
            <a:ext cx="3085359" cy="4113455"/>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9" name="図プレースホルダー 8"/>
          <p:cNvSpPr>
            <a:spLocks noGrp="1"/>
          </p:cNvSpPr>
          <p:nvPr>
            <p:ph type="pic" sz="quarter" idx="16" hasCustomPrompt="1"/>
          </p:nvPr>
        </p:nvSpPr>
        <p:spPr>
          <a:xfrm rot="21432298">
            <a:off x="935707" y="1734434"/>
            <a:ext cx="3156447" cy="4207254"/>
          </a:xfrm>
          <a:prstGeom prst="snip2DiagRect">
            <a:avLst/>
          </a:prstGeom>
          <a:solidFill>
            <a:schemeClr val="bg1">
              <a:lumMod val="95000"/>
            </a:schemeClr>
          </a:solidFill>
          <a:effectLst/>
        </p:spPr>
        <p:txBody>
          <a:bodyPr/>
          <a:lstStyle>
            <a:lvl1pPr>
              <a:defRPr/>
            </a:lvl1pPr>
          </a:lstStyle>
          <a:p>
            <a:r>
              <a:rPr lang="en-US" dirty="0"/>
              <a:t>Add Image</a:t>
            </a:r>
          </a:p>
        </p:txBody>
      </p:sp>
      <p:sp>
        <p:nvSpPr>
          <p:cNvPr id="23" name="テキスト プレースホルダー 22"/>
          <p:cNvSpPr>
            <a:spLocks noGrp="1"/>
          </p:cNvSpPr>
          <p:nvPr>
            <p:ph type="body" sz="quarter" idx="13" hasCustomPrompt="1"/>
          </p:nvPr>
        </p:nvSpPr>
        <p:spPr>
          <a:xfrm>
            <a:off x="4644015" y="2468893"/>
            <a:ext cx="4176826" cy="720080"/>
          </a:xfrm>
        </p:spPr>
        <p:txBody>
          <a:bodyPr anchor="ctr">
            <a:normAutofit/>
          </a:bodyPr>
          <a:lstStyle>
            <a:lvl1pPr algn="l">
              <a:defRPr sz="2250">
                <a:solidFill>
                  <a:srgbClr val="525252"/>
                </a:solidFill>
                <a:latin typeface="+mj-lt"/>
              </a:defRPr>
            </a:lvl1pPr>
          </a:lstStyle>
          <a:p>
            <a:pPr lvl="0"/>
            <a:r>
              <a:rPr lang="en-US" dirty="0"/>
              <a:t>Text Here</a:t>
            </a:r>
          </a:p>
        </p:txBody>
      </p:sp>
      <p:sp>
        <p:nvSpPr>
          <p:cNvPr id="13" name="テキスト プレースホルダー 22"/>
          <p:cNvSpPr>
            <a:spLocks noGrp="1"/>
          </p:cNvSpPr>
          <p:nvPr>
            <p:ph type="body" sz="quarter" idx="17" hasCustomPrompt="1"/>
          </p:nvPr>
        </p:nvSpPr>
        <p:spPr>
          <a:xfrm>
            <a:off x="990441" y="5310528"/>
            <a:ext cx="3207560" cy="422728"/>
          </a:xfrm>
          <a:gradFill>
            <a:gsLst>
              <a:gs pos="0">
                <a:schemeClr val="accent1">
                  <a:alpha val="0"/>
                </a:schemeClr>
              </a:gs>
              <a:gs pos="32000">
                <a:schemeClr val="accent1">
                  <a:alpha val="18000"/>
                </a:schemeClr>
              </a:gs>
              <a:gs pos="100000">
                <a:srgbClr val="02B8AD"/>
              </a:gs>
            </a:gsLst>
            <a:lin ang="0" scaled="1"/>
          </a:gradFill>
        </p:spPr>
        <p:txBody>
          <a:bodyPr anchor="ctr">
            <a:noAutofit/>
          </a:bodyPr>
          <a:lstStyle>
            <a:lvl1pPr algn="r">
              <a:defRPr sz="1500">
                <a:solidFill>
                  <a:schemeClr val="bg1">
                    <a:lumMod val="95000"/>
                  </a:schemeClr>
                </a:solidFill>
                <a:latin typeface="+mj-lt"/>
              </a:defRPr>
            </a:lvl1pPr>
          </a:lstStyle>
          <a:p>
            <a:pPr lvl="0"/>
            <a:r>
              <a:rPr lang="en-US" dirty="0"/>
              <a:t>“Text Here”</a:t>
            </a:r>
          </a:p>
        </p:txBody>
      </p:sp>
    </p:spTree>
    <p:extLst>
      <p:ext uri="{BB962C8B-B14F-4D97-AF65-F5344CB8AC3E}">
        <p14:creationId xmlns:p14="http://schemas.microsoft.com/office/powerpoint/2010/main" val="195881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4"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12" decel="10000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9" decel="100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0-#ppt_w/2"/>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par>
                                <p:cTn id="34" presetID="2" presetClass="entr" presetSubtype="2" decel="100000" fill="hold" grpId="0" nodeType="withEffect">
                                  <p:stCondLst>
                                    <p:cond delay="0"/>
                                  </p:stCondLst>
                                  <p:childTnLst>
                                    <p:set>
                                      <p:cBhvr>
                                        <p:cTn id="35" dur="1" fill="hold">
                                          <p:stCondLst>
                                            <p:cond delay="0"/>
                                          </p:stCondLst>
                                        </p:cTn>
                                        <p:tgtEl>
                                          <p:spTgt spid="13">
                                            <p:bg/>
                                          </p:spTgt>
                                        </p:tgtEl>
                                        <p:attrNameLst>
                                          <p:attrName>style.visibility</p:attrName>
                                        </p:attrNameLst>
                                      </p:cBhvr>
                                      <p:to>
                                        <p:strVal val="visible"/>
                                      </p:to>
                                    </p:set>
                                    <p:anim calcmode="lin" valueType="num">
                                      <p:cBhvr additive="base">
                                        <p:cTn id="36" dur="500" fill="hold"/>
                                        <p:tgtEl>
                                          <p:spTgt spid="13">
                                            <p:bg/>
                                          </p:spTgt>
                                        </p:tgtEl>
                                        <p:attrNameLst>
                                          <p:attrName>ppt_x</p:attrName>
                                        </p:attrNameLst>
                                      </p:cBhvr>
                                      <p:tavLst>
                                        <p:tav tm="0">
                                          <p:val>
                                            <p:strVal val="1+#ppt_w/2"/>
                                          </p:val>
                                        </p:tav>
                                        <p:tav tm="100000">
                                          <p:val>
                                            <p:strVal val="#ppt_x"/>
                                          </p:val>
                                        </p:tav>
                                      </p:tavLst>
                                    </p:anim>
                                    <p:anim calcmode="lin" valueType="num">
                                      <p:cBhvr additive="base">
                                        <p:cTn id="37" dur="500" fill="hold"/>
                                        <p:tgtEl>
                                          <p:spTgt spid="13">
                                            <p:bg/>
                                          </p:spTgt>
                                        </p:tgtEl>
                                        <p:attrNameLst>
                                          <p:attrName>ppt_y</p:attrName>
                                        </p:attrNameLst>
                                      </p:cBhvr>
                                      <p:tavLst>
                                        <p:tav tm="0">
                                          <p:val>
                                            <p:strVal val="#ppt_y"/>
                                          </p:val>
                                        </p:tav>
                                        <p:tav tm="100000">
                                          <p:val>
                                            <p:strVal val="#ppt_y"/>
                                          </p:val>
                                        </p:tav>
                                      </p:tavLst>
                                    </p:anim>
                                  </p:childTnLst>
                                </p:cTn>
                              </p:par>
                              <p:par>
                                <p:cTn id="38" presetID="2" presetClass="entr" presetSubtype="2" decel="100000" fill="hold" grpId="0" nodeType="with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 calcmode="lin" valueType="num">
                                      <p:cBhvr additive="base">
                                        <p:cTn id="40"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42" fill="hold">
                            <p:stCondLst>
                              <p:cond delay="1250"/>
                            </p:stCondLst>
                            <p:childTnLst>
                              <p:par>
                                <p:cTn id="43" presetID="2" presetClass="entr" presetSubtype="8" decel="100000" fill="hold" nodeType="afterEffect">
                                  <p:stCondLst>
                                    <p:cond delay="50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0-#ppt_w/2"/>
                                          </p:val>
                                        </p:tav>
                                        <p:tav tm="100000">
                                          <p:val>
                                            <p:strVal val="#ppt_x"/>
                                          </p:val>
                                        </p:tav>
                                      </p:tavLst>
                                    </p:anim>
                                    <p:anim calcmode="lin" valueType="num">
                                      <p:cBhvr additive="base">
                                        <p:cTn id="46" dur="500" fill="hold"/>
                                        <p:tgtEl>
                                          <p:spTgt spid="22"/>
                                        </p:tgtEl>
                                        <p:attrNameLst>
                                          <p:attrName>ppt_y</p:attrName>
                                        </p:attrNameLst>
                                      </p:cBhvr>
                                      <p:tavLst>
                                        <p:tav tm="0">
                                          <p:val>
                                            <p:strVal val="#ppt_y"/>
                                          </p:val>
                                        </p:tav>
                                        <p:tav tm="100000">
                                          <p:val>
                                            <p:strVal val="#ppt_y"/>
                                          </p:val>
                                        </p:tav>
                                      </p:tavLst>
                                    </p:anim>
                                  </p:childTnLst>
                                </p:cTn>
                              </p:par>
                              <p:par>
                                <p:cTn id="47" presetID="2" presetClass="entr" presetSubtype="2" decel="100000" fill="hold" grpId="0" nodeType="withEffect">
                                  <p:stCondLst>
                                    <p:cond delay="500"/>
                                  </p:stCondLst>
                                  <p:childTnLst>
                                    <p:set>
                                      <p:cBhvr>
                                        <p:cTn id="48" dur="1" fill="hold">
                                          <p:stCondLst>
                                            <p:cond delay="0"/>
                                          </p:stCondLst>
                                        </p:cTn>
                                        <p:tgtEl>
                                          <p:spTgt spid="23">
                                            <p:txEl>
                                              <p:pRg st="0" end="0"/>
                                            </p:txEl>
                                          </p:spTgt>
                                        </p:tgtEl>
                                        <p:attrNameLst>
                                          <p:attrName>style.visibility</p:attrName>
                                        </p:attrNameLst>
                                      </p:cBhvr>
                                      <p:to>
                                        <p:strVal val="visible"/>
                                      </p:to>
                                    </p:set>
                                    <p:anim calcmode="lin" valueType="num">
                                      <p:cBhvr additive="base">
                                        <p:cTn id="49"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23">
                                            <p:txEl>
                                              <p:pRg st="0" end="0"/>
                                            </p:txEl>
                                          </p:spTgt>
                                        </p:tgtEl>
                                        <p:attrNameLst>
                                          <p:attrName>ppt_y</p:attrName>
                                        </p:attrNameLst>
                                      </p:cBhvr>
                                      <p:tavLst>
                                        <p:tav tm="0">
                                          <p:val>
                                            <p:strVal val="#ppt_y"/>
                                          </p:val>
                                        </p:tav>
                                        <p:tav tm="100000">
                                          <p:val>
                                            <p:strVal val="#ppt_y"/>
                                          </p:val>
                                        </p:tav>
                                      </p:tavLst>
                                    </p:anim>
                                  </p:childTnLst>
                                </p:cTn>
                              </p:par>
                              <p:par>
                                <p:cTn id="51" presetID="2" presetClass="entr" presetSubtype="4" decel="100000" fill="hold" grpId="0" nodeType="withEffect">
                                  <p:stCondLst>
                                    <p:cond delay="500"/>
                                  </p:stCondLst>
                                  <p:childTnLst>
                                    <p:set>
                                      <p:cBhvr>
                                        <p:cTn id="52" dur="1" fill="hold">
                                          <p:stCondLst>
                                            <p:cond delay="0"/>
                                          </p:stCondLst>
                                        </p:cTn>
                                        <p:tgtEl>
                                          <p:spTgt spid="6">
                                            <p:txEl>
                                              <p:pRg st="0" end="0"/>
                                            </p:txEl>
                                          </p:spTgt>
                                        </p:tgtEl>
                                        <p:attrNameLst>
                                          <p:attrName>style.visibility</p:attrName>
                                        </p:attrNameLst>
                                      </p:cBhvr>
                                      <p:to>
                                        <p:strVal val="visible"/>
                                      </p:to>
                                    </p:set>
                                    <p:anim calcmode="lin" valueType="num">
                                      <p:cBhvr additive="base">
                                        <p:cTn id="5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2" presetClass="entr" presetSubtype="4"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P spid="11" grpId="0" animBg="1"/>
      <p:bldP spid="7" grpId="0" animBg="1"/>
      <p:bldP spid="9" grpId="0" animBg="1"/>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13" grpId="0" uiExpand="1" build="p" animBg="1">
        <p:tmplLst>
          <p:tmpl lvl="1">
            <p:tnLst>
              <p:par>
                <p:cTn presetID="2" presetClass="entr" presetSubtype="2"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
            <p:tnLst>
              <p:par>
                <p:cTn presetID="2" presetClass="entr" presetSubtype="2"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 Images with Caption">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7" name="対角する 2 つの角を切り取った四角形 6"/>
          <p:cNvSpPr/>
          <p:nvPr userDrawn="1"/>
        </p:nvSpPr>
        <p:spPr>
          <a:xfrm rot="21054230">
            <a:off x="269775" y="1768495"/>
            <a:ext cx="1923536" cy="2564493"/>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9" name="図プレースホルダー 8"/>
          <p:cNvSpPr>
            <a:spLocks noGrp="1"/>
          </p:cNvSpPr>
          <p:nvPr>
            <p:ph type="pic" sz="quarter" idx="16" hasCustomPrompt="1"/>
          </p:nvPr>
        </p:nvSpPr>
        <p:spPr>
          <a:xfrm rot="21432298">
            <a:off x="270733" y="1571195"/>
            <a:ext cx="1967855" cy="2622971"/>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13" name="テキスト プレースホルダー 22"/>
          <p:cNvSpPr>
            <a:spLocks noGrp="1"/>
          </p:cNvSpPr>
          <p:nvPr>
            <p:ph type="body" sz="quarter" idx="17" hasCustomPrompt="1"/>
          </p:nvPr>
        </p:nvSpPr>
        <p:spPr>
          <a:xfrm>
            <a:off x="107117" y="3706234"/>
            <a:ext cx="2239615" cy="298830"/>
          </a:xfrm>
          <a:gradFill>
            <a:gsLst>
              <a:gs pos="0">
                <a:schemeClr val="accent1">
                  <a:alpha val="0"/>
                </a:schemeClr>
              </a:gs>
              <a:gs pos="29000">
                <a:schemeClr val="accent1">
                  <a:alpha val="9000"/>
                </a:schemeClr>
              </a:gs>
              <a:gs pos="100000">
                <a:srgbClr val="02B8AD"/>
              </a:gs>
            </a:gsLst>
            <a:lin ang="0" scaled="1"/>
          </a:gradFill>
        </p:spPr>
        <p:txBody>
          <a:bodyPr anchor="ctr">
            <a:noAutofit/>
          </a:bodyPr>
          <a:lstStyle>
            <a:lvl1pPr algn="r">
              <a:defRPr sz="1200">
                <a:solidFill>
                  <a:schemeClr val="bg1">
                    <a:lumMod val="95000"/>
                  </a:schemeClr>
                </a:solidFill>
                <a:latin typeface="+mj-lt"/>
              </a:defRPr>
            </a:lvl1pPr>
          </a:lstStyle>
          <a:p>
            <a:pPr lvl="0"/>
            <a:r>
              <a:rPr lang="en-US" dirty="0"/>
              <a:t>Text Here</a:t>
            </a:r>
          </a:p>
        </p:txBody>
      </p:sp>
      <p:sp>
        <p:nvSpPr>
          <p:cNvPr id="14" name="対角する 2 つの角を切り取った四角形 13"/>
          <p:cNvSpPr/>
          <p:nvPr userDrawn="1"/>
        </p:nvSpPr>
        <p:spPr>
          <a:xfrm rot="21226749">
            <a:off x="2554056" y="2614746"/>
            <a:ext cx="1817256" cy="2422798"/>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6" name="図プレースホルダー 8"/>
          <p:cNvSpPr>
            <a:spLocks noGrp="1"/>
          </p:cNvSpPr>
          <p:nvPr>
            <p:ph type="pic" sz="quarter" idx="18" hasCustomPrompt="1"/>
          </p:nvPr>
        </p:nvSpPr>
        <p:spPr>
          <a:xfrm rot="21432298">
            <a:off x="2600253" y="2431843"/>
            <a:ext cx="1859126" cy="2478045"/>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17" name="テキスト プレースホルダー 22"/>
          <p:cNvSpPr>
            <a:spLocks noGrp="1"/>
          </p:cNvSpPr>
          <p:nvPr>
            <p:ph type="body" sz="quarter" idx="19" hasCustomPrompt="1"/>
          </p:nvPr>
        </p:nvSpPr>
        <p:spPr>
          <a:xfrm>
            <a:off x="2339559" y="4425486"/>
            <a:ext cx="2239615" cy="298830"/>
          </a:xfrm>
          <a:gradFill>
            <a:gsLst>
              <a:gs pos="0">
                <a:schemeClr val="accent1">
                  <a:alpha val="0"/>
                </a:schemeClr>
              </a:gs>
              <a:gs pos="29000">
                <a:schemeClr val="accent1">
                  <a:alpha val="9000"/>
                </a:schemeClr>
              </a:gs>
              <a:gs pos="100000">
                <a:srgbClr val="02B8AD"/>
              </a:gs>
            </a:gsLst>
            <a:lin ang="0" scaled="1"/>
          </a:gradFill>
        </p:spPr>
        <p:txBody>
          <a:bodyPr anchor="ctr">
            <a:noAutofit/>
          </a:bodyPr>
          <a:lstStyle>
            <a:lvl1pPr algn="r">
              <a:defRPr sz="1200">
                <a:solidFill>
                  <a:schemeClr val="bg1">
                    <a:lumMod val="95000"/>
                  </a:schemeClr>
                </a:solidFill>
                <a:latin typeface="+mj-lt"/>
              </a:defRPr>
            </a:lvl1pPr>
          </a:lstStyle>
          <a:p>
            <a:pPr lvl="0"/>
            <a:r>
              <a:rPr lang="en-US" dirty="0"/>
              <a:t>Text Here</a:t>
            </a:r>
          </a:p>
        </p:txBody>
      </p:sp>
      <p:sp>
        <p:nvSpPr>
          <p:cNvPr id="28" name="対角する 2 つの角を切り取った四角形 27"/>
          <p:cNvSpPr/>
          <p:nvPr userDrawn="1"/>
        </p:nvSpPr>
        <p:spPr>
          <a:xfrm rot="21054230">
            <a:off x="4713577" y="2008522"/>
            <a:ext cx="1923536" cy="2564493"/>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9" name="図プレースホルダー 8"/>
          <p:cNvSpPr>
            <a:spLocks noGrp="1"/>
          </p:cNvSpPr>
          <p:nvPr>
            <p:ph type="pic" sz="quarter" idx="20" hasCustomPrompt="1"/>
          </p:nvPr>
        </p:nvSpPr>
        <p:spPr>
          <a:xfrm rot="21432298">
            <a:off x="4714537" y="1811223"/>
            <a:ext cx="1967855" cy="2622971"/>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30" name="テキスト プレースホルダー 22"/>
          <p:cNvSpPr>
            <a:spLocks noGrp="1"/>
          </p:cNvSpPr>
          <p:nvPr>
            <p:ph type="body" sz="quarter" idx="21" hasCustomPrompt="1"/>
          </p:nvPr>
        </p:nvSpPr>
        <p:spPr>
          <a:xfrm>
            <a:off x="4572001" y="3946262"/>
            <a:ext cx="2239615" cy="298830"/>
          </a:xfrm>
          <a:gradFill>
            <a:gsLst>
              <a:gs pos="0">
                <a:schemeClr val="accent1">
                  <a:alpha val="0"/>
                </a:schemeClr>
              </a:gs>
              <a:gs pos="29000">
                <a:schemeClr val="accent1">
                  <a:alpha val="9000"/>
                </a:schemeClr>
              </a:gs>
              <a:gs pos="100000">
                <a:srgbClr val="02B8AD"/>
              </a:gs>
            </a:gsLst>
            <a:lin ang="0" scaled="1"/>
          </a:gradFill>
        </p:spPr>
        <p:txBody>
          <a:bodyPr anchor="ctr">
            <a:noAutofit/>
          </a:bodyPr>
          <a:lstStyle>
            <a:lvl1pPr algn="r">
              <a:defRPr sz="1200">
                <a:solidFill>
                  <a:schemeClr val="bg1">
                    <a:lumMod val="95000"/>
                  </a:schemeClr>
                </a:solidFill>
                <a:latin typeface="+mj-lt"/>
              </a:defRPr>
            </a:lvl1pPr>
          </a:lstStyle>
          <a:p>
            <a:pPr lvl="0"/>
            <a:r>
              <a:rPr lang="en-US" dirty="0"/>
              <a:t>Text Here</a:t>
            </a:r>
          </a:p>
        </p:txBody>
      </p:sp>
      <p:sp>
        <p:nvSpPr>
          <p:cNvPr id="31" name="対角する 2 つの角を切り取った四角形 30"/>
          <p:cNvSpPr/>
          <p:nvPr userDrawn="1"/>
        </p:nvSpPr>
        <p:spPr>
          <a:xfrm rot="21226749">
            <a:off x="7018500" y="2998789"/>
            <a:ext cx="1817256" cy="2422798"/>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2" name="図プレースホルダー 8"/>
          <p:cNvSpPr>
            <a:spLocks noGrp="1"/>
          </p:cNvSpPr>
          <p:nvPr>
            <p:ph type="pic" sz="quarter" idx="22" hasCustomPrompt="1"/>
          </p:nvPr>
        </p:nvSpPr>
        <p:spPr>
          <a:xfrm rot="21432298">
            <a:off x="7064698" y="2815886"/>
            <a:ext cx="1859126" cy="2478045"/>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33" name="テキスト プレースホルダー 22"/>
          <p:cNvSpPr>
            <a:spLocks noGrp="1"/>
          </p:cNvSpPr>
          <p:nvPr>
            <p:ph type="body" sz="quarter" idx="23" hasCustomPrompt="1"/>
          </p:nvPr>
        </p:nvSpPr>
        <p:spPr>
          <a:xfrm>
            <a:off x="6797270" y="4809529"/>
            <a:ext cx="2239615" cy="298830"/>
          </a:xfrm>
          <a:gradFill>
            <a:gsLst>
              <a:gs pos="0">
                <a:schemeClr val="accent1">
                  <a:alpha val="0"/>
                </a:schemeClr>
              </a:gs>
              <a:gs pos="29000">
                <a:schemeClr val="accent1">
                  <a:alpha val="9000"/>
                </a:schemeClr>
              </a:gs>
              <a:gs pos="100000">
                <a:srgbClr val="02B8AD"/>
              </a:gs>
            </a:gsLst>
            <a:lin ang="0" scaled="1"/>
          </a:gradFill>
        </p:spPr>
        <p:txBody>
          <a:bodyPr anchor="ctr">
            <a:noAutofit/>
          </a:bodyPr>
          <a:lstStyle>
            <a:lvl1pPr algn="r">
              <a:defRPr sz="1200">
                <a:solidFill>
                  <a:schemeClr val="bg1">
                    <a:lumMod val="95000"/>
                  </a:schemeClr>
                </a:solidFill>
                <a:latin typeface="+mj-lt"/>
              </a:defRPr>
            </a:lvl1pPr>
          </a:lstStyle>
          <a:p>
            <a:pPr lvl="0"/>
            <a:r>
              <a:rPr lang="en-US" dirty="0"/>
              <a:t>Text Here</a:t>
            </a:r>
          </a:p>
        </p:txBody>
      </p:sp>
      <p:sp>
        <p:nvSpPr>
          <p:cNvPr id="41" name="テキスト プレースホルダー 22"/>
          <p:cNvSpPr>
            <a:spLocks noGrp="1"/>
          </p:cNvSpPr>
          <p:nvPr>
            <p:ph type="body" sz="quarter" idx="13" hasCustomPrompt="1"/>
          </p:nvPr>
        </p:nvSpPr>
        <p:spPr>
          <a:xfrm>
            <a:off x="301146" y="4293098"/>
            <a:ext cx="1910140" cy="480053"/>
          </a:xfrm>
        </p:spPr>
        <p:txBody>
          <a:bodyPr anchor="ctr">
            <a:normAutofit/>
          </a:bodyPr>
          <a:lstStyle>
            <a:lvl1pPr algn="l">
              <a:defRPr sz="1500">
                <a:latin typeface="+mj-lt"/>
              </a:defRPr>
            </a:lvl1pPr>
          </a:lstStyle>
          <a:p>
            <a:pPr lvl="0"/>
            <a:r>
              <a:rPr lang="en-US" dirty="0"/>
              <a:t>Text Here</a:t>
            </a:r>
          </a:p>
        </p:txBody>
      </p:sp>
      <p:sp>
        <p:nvSpPr>
          <p:cNvPr id="42" name="テキスト プレースホルダー 5"/>
          <p:cNvSpPr>
            <a:spLocks noGrp="1"/>
          </p:cNvSpPr>
          <p:nvPr>
            <p:ph type="body" sz="quarter" idx="14" hasCustomPrompt="1"/>
          </p:nvPr>
        </p:nvSpPr>
        <p:spPr>
          <a:xfrm>
            <a:off x="294325" y="4702308"/>
            <a:ext cx="1925522" cy="84341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3" name="テキスト プレースホルダー 22"/>
          <p:cNvSpPr>
            <a:spLocks noGrp="1"/>
          </p:cNvSpPr>
          <p:nvPr>
            <p:ph type="body" sz="quarter" idx="28" hasCustomPrompt="1"/>
          </p:nvPr>
        </p:nvSpPr>
        <p:spPr>
          <a:xfrm>
            <a:off x="2588459" y="4949415"/>
            <a:ext cx="1910140" cy="480053"/>
          </a:xfrm>
        </p:spPr>
        <p:txBody>
          <a:bodyPr anchor="ctr">
            <a:normAutofit/>
          </a:bodyPr>
          <a:lstStyle>
            <a:lvl1pPr algn="l">
              <a:defRPr sz="1500">
                <a:latin typeface="+mj-lt"/>
              </a:defRPr>
            </a:lvl1pPr>
          </a:lstStyle>
          <a:p>
            <a:pPr lvl="0"/>
            <a:r>
              <a:rPr lang="en-US" dirty="0"/>
              <a:t>Text Here</a:t>
            </a:r>
          </a:p>
        </p:txBody>
      </p:sp>
      <p:sp>
        <p:nvSpPr>
          <p:cNvPr id="44" name="テキスト プレースホルダー 5"/>
          <p:cNvSpPr>
            <a:spLocks noGrp="1"/>
          </p:cNvSpPr>
          <p:nvPr>
            <p:ph type="body" sz="quarter" idx="29" hasCustomPrompt="1"/>
          </p:nvPr>
        </p:nvSpPr>
        <p:spPr>
          <a:xfrm>
            <a:off x="2581638" y="5358624"/>
            <a:ext cx="1925522" cy="84341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5" name="テキスト プレースホルダー 22"/>
          <p:cNvSpPr>
            <a:spLocks noGrp="1"/>
          </p:cNvSpPr>
          <p:nvPr>
            <p:ph type="body" sz="quarter" idx="30" hasCustomPrompt="1"/>
          </p:nvPr>
        </p:nvSpPr>
        <p:spPr>
          <a:xfrm>
            <a:off x="4758857" y="4565372"/>
            <a:ext cx="1910140" cy="480053"/>
          </a:xfrm>
        </p:spPr>
        <p:txBody>
          <a:bodyPr anchor="ctr">
            <a:normAutofit/>
          </a:bodyPr>
          <a:lstStyle>
            <a:lvl1pPr algn="l">
              <a:defRPr sz="1500">
                <a:latin typeface="+mj-lt"/>
              </a:defRPr>
            </a:lvl1pPr>
          </a:lstStyle>
          <a:p>
            <a:pPr lvl="0"/>
            <a:r>
              <a:rPr lang="en-US" dirty="0"/>
              <a:t>Text Here</a:t>
            </a:r>
          </a:p>
        </p:txBody>
      </p:sp>
      <p:sp>
        <p:nvSpPr>
          <p:cNvPr id="46" name="テキスト プレースホルダー 5"/>
          <p:cNvSpPr>
            <a:spLocks noGrp="1"/>
          </p:cNvSpPr>
          <p:nvPr>
            <p:ph type="body" sz="quarter" idx="31" hasCustomPrompt="1"/>
          </p:nvPr>
        </p:nvSpPr>
        <p:spPr>
          <a:xfrm>
            <a:off x="4752035" y="4974582"/>
            <a:ext cx="1925522" cy="84341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7" name="テキスト プレースホルダー 22"/>
          <p:cNvSpPr>
            <a:spLocks noGrp="1"/>
          </p:cNvSpPr>
          <p:nvPr>
            <p:ph type="body" sz="quarter" idx="32" hasCustomPrompt="1"/>
          </p:nvPr>
        </p:nvSpPr>
        <p:spPr>
          <a:xfrm>
            <a:off x="7049178" y="5344728"/>
            <a:ext cx="1910140" cy="480053"/>
          </a:xfrm>
        </p:spPr>
        <p:txBody>
          <a:bodyPr anchor="ctr">
            <a:normAutofit/>
          </a:bodyPr>
          <a:lstStyle>
            <a:lvl1pPr algn="l">
              <a:defRPr sz="1500">
                <a:latin typeface="+mj-lt"/>
              </a:defRPr>
            </a:lvl1pPr>
          </a:lstStyle>
          <a:p>
            <a:pPr lvl="0"/>
            <a:r>
              <a:rPr lang="en-US" dirty="0"/>
              <a:t>Text Here</a:t>
            </a:r>
          </a:p>
        </p:txBody>
      </p:sp>
      <p:sp>
        <p:nvSpPr>
          <p:cNvPr id="48" name="テキスト プレースホルダー 5"/>
          <p:cNvSpPr>
            <a:spLocks noGrp="1"/>
          </p:cNvSpPr>
          <p:nvPr>
            <p:ph type="body" sz="quarter" idx="33" hasCustomPrompt="1"/>
          </p:nvPr>
        </p:nvSpPr>
        <p:spPr>
          <a:xfrm>
            <a:off x="7042357" y="5753937"/>
            <a:ext cx="1925522" cy="84341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38296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4"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12" decel="10000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2" decel="100000" fill="hold" grpId="0" nodeType="withEffect">
                                  <p:stCondLst>
                                    <p:cond delay="0"/>
                                  </p:stCondLst>
                                  <p:childTnLst>
                                    <p:set>
                                      <p:cBhvr>
                                        <p:cTn id="31" dur="1" fill="hold">
                                          <p:stCondLst>
                                            <p:cond delay="0"/>
                                          </p:stCondLst>
                                        </p:cTn>
                                        <p:tgtEl>
                                          <p:spTgt spid="13">
                                            <p:bg/>
                                          </p:spTgt>
                                        </p:tgtEl>
                                        <p:attrNameLst>
                                          <p:attrName>style.visibility</p:attrName>
                                        </p:attrNameLst>
                                      </p:cBhvr>
                                      <p:to>
                                        <p:strVal val="visible"/>
                                      </p:to>
                                    </p:set>
                                    <p:anim calcmode="lin" valueType="num">
                                      <p:cBhvr additive="base">
                                        <p:cTn id="32" dur="500" fill="hold"/>
                                        <p:tgtEl>
                                          <p:spTgt spid="13">
                                            <p:bg/>
                                          </p:spTgt>
                                        </p:tgtEl>
                                        <p:attrNameLst>
                                          <p:attrName>ppt_x</p:attrName>
                                        </p:attrNameLst>
                                      </p:cBhvr>
                                      <p:tavLst>
                                        <p:tav tm="0">
                                          <p:val>
                                            <p:strVal val="1+#ppt_w/2"/>
                                          </p:val>
                                        </p:tav>
                                        <p:tav tm="100000">
                                          <p:val>
                                            <p:strVal val="#ppt_x"/>
                                          </p:val>
                                        </p:tav>
                                      </p:tavLst>
                                    </p:anim>
                                    <p:anim calcmode="lin" valueType="num">
                                      <p:cBhvr additive="base">
                                        <p:cTn id="33" dur="500" fill="hold"/>
                                        <p:tgtEl>
                                          <p:spTgt spid="13">
                                            <p:bg/>
                                          </p:spTgt>
                                        </p:tgtEl>
                                        <p:attrNameLst>
                                          <p:attrName>ppt_y</p:attrName>
                                        </p:attrNameLst>
                                      </p:cBhvr>
                                      <p:tavLst>
                                        <p:tav tm="0">
                                          <p:val>
                                            <p:strVal val="#ppt_y"/>
                                          </p:val>
                                        </p:tav>
                                        <p:tav tm="100000">
                                          <p:val>
                                            <p:strVal val="#ppt_y"/>
                                          </p:val>
                                        </p:tav>
                                      </p:tavLst>
                                    </p:anim>
                                  </p:childTnLst>
                                </p:cTn>
                              </p:par>
                              <p:par>
                                <p:cTn id="34" presetID="2" presetClass="entr" presetSubtype="2" decel="100000" fill="hold" grpId="0" nodeType="with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 calcmode="lin" valueType="num">
                                      <p:cBhvr additive="base">
                                        <p:cTn id="36"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1250"/>
                            </p:stCondLst>
                            <p:childTnLst>
                              <p:par>
                                <p:cTn id="39" presetID="2" presetClass="entr" presetSubtype="8" decel="100000" fill="hold" grpId="0" nodeType="afterEffect">
                                  <p:stCondLst>
                                    <p:cond delay="0"/>
                                  </p:stCondLst>
                                  <p:childTnLst>
                                    <p:set>
                                      <p:cBhvr>
                                        <p:cTn id="40" dur="1" fill="hold">
                                          <p:stCondLst>
                                            <p:cond delay="0"/>
                                          </p:stCondLst>
                                        </p:cTn>
                                        <p:tgtEl>
                                          <p:spTgt spid="41">
                                            <p:txEl>
                                              <p:pRg st="0" end="0"/>
                                            </p:txEl>
                                          </p:spTgt>
                                        </p:tgtEl>
                                        <p:attrNameLst>
                                          <p:attrName>style.visibility</p:attrName>
                                        </p:attrNameLst>
                                      </p:cBhvr>
                                      <p:to>
                                        <p:strVal val="visible"/>
                                      </p:to>
                                    </p:set>
                                    <p:anim calcmode="lin" valueType="num">
                                      <p:cBhvr additive="base">
                                        <p:cTn id="41" dur="5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1">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8" decel="100000" fill="hold" grpId="0" nodeType="withEffect">
                                  <p:stCondLst>
                                    <p:cond delay="250"/>
                                  </p:stCondLst>
                                  <p:childTnLst>
                                    <p:set>
                                      <p:cBhvr>
                                        <p:cTn id="44" dur="1" fill="hold">
                                          <p:stCondLst>
                                            <p:cond delay="0"/>
                                          </p:stCondLst>
                                        </p:cTn>
                                        <p:tgtEl>
                                          <p:spTgt spid="42">
                                            <p:txEl>
                                              <p:pRg st="0" end="0"/>
                                            </p:txEl>
                                          </p:spTgt>
                                        </p:tgtEl>
                                        <p:attrNameLst>
                                          <p:attrName>style.visibility</p:attrName>
                                        </p:attrNameLst>
                                      </p:cBhvr>
                                      <p:to>
                                        <p:strVal val="visible"/>
                                      </p:to>
                                    </p:set>
                                    <p:anim calcmode="lin" valueType="num">
                                      <p:cBhvr additive="base">
                                        <p:cTn id="45" dur="500" fill="hold"/>
                                        <p:tgtEl>
                                          <p:spTgt spid="42">
                                            <p:txEl>
                                              <p:pRg st="0" end="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42">
                                            <p:txEl>
                                              <p:pRg st="0" end="0"/>
                                            </p:txEl>
                                          </p:spTgt>
                                        </p:tgtEl>
                                        <p:attrNameLst>
                                          <p:attrName>ppt_y</p:attrName>
                                        </p:attrNameLst>
                                      </p:cBhvr>
                                      <p:tavLst>
                                        <p:tav tm="0">
                                          <p:val>
                                            <p:strVal val="#ppt_y"/>
                                          </p:val>
                                        </p:tav>
                                        <p:tav tm="100000">
                                          <p:val>
                                            <p:strVal val="#ppt_y"/>
                                          </p:val>
                                        </p:tav>
                                      </p:tavLst>
                                    </p:anim>
                                  </p:childTnLst>
                                </p:cTn>
                              </p:par>
                            </p:childTnLst>
                          </p:cTn>
                        </p:par>
                        <p:par>
                          <p:cTn id="47" fill="hold">
                            <p:stCondLst>
                              <p:cond delay="2000"/>
                            </p:stCondLst>
                            <p:childTnLst>
                              <p:par>
                                <p:cTn id="48" presetID="2" presetClass="entr" presetSubtype="4" decel="100000" fill="hold" grpId="0" nodeType="afterEffect">
                                  <p:stCondLst>
                                    <p:cond delay="50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par>
                                <p:cTn id="52" presetID="2" presetClass="entr" presetSubtype="9" decel="100000" fill="hold" grpId="0" nodeType="withEffect">
                                  <p:stCondLst>
                                    <p:cond delay="50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0-#ppt_h/2"/>
                                          </p:val>
                                        </p:tav>
                                        <p:tav tm="100000">
                                          <p:val>
                                            <p:strVal val="#ppt_y"/>
                                          </p:val>
                                        </p:tav>
                                      </p:tavLst>
                                    </p:anim>
                                  </p:childTnLst>
                                </p:cTn>
                              </p:par>
                              <p:par>
                                <p:cTn id="56" presetID="2" presetClass="entr" presetSubtype="2" decel="100000" fill="hold" grpId="0" nodeType="withEffect">
                                  <p:stCondLst>
                                    <p:cond delay="500"/>
                                  </p:stCondLst>
                                  <p:childTnLst>
                                    <p:set>
                                      <p:cBhvr>
                                        <p:cTn id="57" dur="1" fill="hold">
                                          <p:stCondLst>
                                            <p:cond delay="0"/>
                                          </p:stCondLst>
                                        </p:cTn>
                                        <p:tgtEl>
                                          <p:spTgt spid="17">
                                            <p:bg/>
                                          </p:spTgt>
                                        </p:tgtEl>
                                        <p:attrNameLst>
                                          <p:attrName>style.visibility</p:attrName>
                                        </p:attrNameLst>
                                      </p:cBhvr>
                                      <p:to>
                                        <p:strVal val="visible"/>
                                      </p:to>
                                    </p:set>
                                    <p:anim calcmode="lin" valueType="num">
                                      <p:cBhvr additive="base">
                                        <p:cTn id="58" dur="500" fill="hold"/>
                                        <p:tgtEl>
                                          <p:spTgt spid="17">
                                            <p:bg/>
                                          </p:spTgt>
                                        </p:tgtEl>
                                        <p:attrNameLst>
                                          <p:attrName>ppt_x</p:attrName>
                                        </p:attrNameLst>
                                      </p:cBhvr>
                                      <p:tavLst>
                                        <p:tav tm="0">
                                          <p:val>
                                            <p:strVal val="1+#ppt_w/2"/>
                                          </p:val>
                                        </p:tav>
                                        <p:tav tm="100000">
                                          <p:val>
                                            <p:strVal val="#ppt_x"/>
                                          </p:val>
                                        </p:tav>
                                      </p:tavLst>
                                    </p:anim>
                                    <p:anim calcmode="lin" valueType="num">
                                      <p:cBhvr additive="base">
                                        <p:cTn id="59" dur="500" fill="hold"/>
                                        <p:tgtEl>
                                          <p:spTgt spid="17">
                                            <p:bg/>
                                          </p:spTgt>
                                        </p:tgtEl>
                                        <p:attrNameLst>
                                          <p:attrName>ppt_y</p:attrName>
                                        </p:attrNameLst>
                                      </p:cBhvr>
                                      <p:tavLst>
                                        <p:tav tm="0">
                                          <p:val>
                                            <p:strVal val="#ppt_y"/>
                                          </p:val>
                                        </p:tav>
                                        <p:tav tm="100000">
                                          <p:val>
                                            <p:strVal val="#ppt_y"/>
                                          </p:val>
                                        </p:tav>
                                      </p:tavLst>
                                    </p:anim>
                                  </p:childTnLst>
                                </p:cTn>
                              </p:par>
                              <p:par>
                                <p:cTn id="60" presetID="2" presetClass="entr" presetSubtype="2" decel="100000" fill="hold" grpId="0" nodeType="withEffect">
                                  <p:stCondLst>
                                    <p:cond delay="500"/>
                                  </p:stCondLst>
                                  <p:childTnLst>
                                    <p:set>
                                      <p:cBhvr>
                                        <p:cTn id="61" dur="1" fill="hold">
                                          <p:stCondLst>
                                            <p:cond delay="0"/>
                                          </p:stCondLst>
                                        </p:cTn>
                                        <p:tgtEl>
                                          <p:spTgt spid="17">
                                            <p:txEl>
                                              <p:pRg st="0" end="0"/>
                                            </p:txEl>
                                          </p:spTgt>
                                        </p:tgtEl>
                                        <p:attrNameLst>
                                          <p:attrName>style.visibility</p:attrName>
                                        </p:attrNameLst>
                                      </p:cBhvr>
                                      <p:to>
                                        <p:strVal val="visible"/>
                                      </p:to>
                                    </p:set>
                                    <p:anim calcmode="lin" valueType="num">
                                      <p:cBhvr additive="base">
                                        <p:cTn id="62"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64" fill="hold">
                            <p:stCondLst>
                              <p:cond delay="3000"/>
                            </p:stCondLst>
                            <p:childTnLst>
                              <p:par>
                                <p:cTn id="65" presetID="2" presetClass="entr" presetSubtype="8" decel="100000" fill="hold" grpId="0" nodeType="afterEffect">
                                  <p:stCondLst>
                                    <p:cond delay="0"/>
                                  </p:stCondLst>
                                  <p:childTnLst>
                                    <p:set>
                                      <p:cBhvr>
                                        <p:cTn id="66" dur="1" fill="hold">
                                          <p:stCondLst>
                                            <p:cond delay="0"/>
                                          </p:stCondLst>
                                        </p:cTn>
                                        <p:tgtEl>
                                          <p:spTgt spid="43">
                                            <p:txEl>
                                              <p:pRg st="0" end="0"/>
                                            </p:txEl>
                                          </p:spTgt>
                                        </p:tgtEl>
                                        <p:attrNameLst>
                                          <p:attrName>style.visibility</p:attrName>
                                        </p:attrNameLst>
                                      </p:cBhvr>
                                      <p:to>
                                        <p:strVal val="visible"/>
                                      </p:to>
                                    </p:set>
                                    <p:anim calcmode="lin" valueType="num">
                                      <p:cBhvr additive="base">
                                        <p:cTn id="67" dur="500" fill="hold"/>
                                        <p:tgtEl>
                                          <p:spTgt spid="43">
                                            <p:txEl>
                                              <p:pRg st="0" end="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3">
                                            <p:txEl>
                                              <p:pRg st="0" end="0"/>
                                            </p:txEl>
                                          </p:spTgt>
                                        </p:tgtEl>
                                        <p:attrNameLst>
                                          <p:attrName>ppt_y</p:attrName>
                                        </p:attrNameLst>
                                      </p:cBhvr>
                                      <p:tavLst>
                                        <p:tav tm="0">
                                          <p:val>
                                            <p:strVal val="#ppt_y"/>
                                          </p:val>
                                        </p:tav>
                                        <p:tav tm="100000">
                                          <p:val>
                                            <p:strVal val="#ppt_y"/>
                                          </p:val>
                                        </p:tav>
                                      </p:tavLst>
                                    </p:anim>
                                  </p:childTnLst>
                                </p:cTn>
                              </p:par>
                              <p:par>
                                <p:cTn id="69" presetID="2" presetClass="entr" presetSubtype="8" decel="100000" fill="hold" grpId="0" nodeType="withEffect">
                                  <p:stCondLst>
                                    <p:cond delay="250"/>
                                  </p:stCondLst>
                                  <p:childTnLst>
                                    <p:set>
                                      <p:cBhvr>
                                        <p:cTn id="70" dur="1" fill="hold">
                                          <p:stCondLst>
                                            <p:cond delay="0"/>
                                          </p:stCondLst>
                                        </p:cTn>
                                        <p:tgtEl>
                                          <p:spTgt spid="44">
                                            <p:txEl>
                                              <p:pRg st="0" end="0"/>
                                            </p:txEl>
                                          </p:spTgt>
                                        </p:tgtEl>
                                        <p:attrNameLst>
                                          <p:attrName>style.visibility</p:attrName>
                                        </p:attrNameLst>
                                      </p:cBhvr>
                                      <p:to>
                                        <p:strVal val="visible"/>
                                      </p:to>
                                    </p:set>
                                    <p:anim calcmode="lin" valueType="num">
                                      <p:cBhvr additive="base">
                                        <p:cTn id="71" dur="500" fill="hold"/>
                                        <p:tgtEl>
                                          <p:spTgt spid="44">
                                            <p:txEl>
                                              <p:pRg st="0" end="0"/>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par>
                          <p:cTn id="73" fill="hold">
                            <p:stCondLst>
                              <p:cond delay="3750"/>
                            </p:stCondLst>
                            <p:childTnLst>
                              <p:par>
                                <p:cTn id="74" presetID="2" presetClass="entr" presetSubtype="4" decel="100000" fill="hold" grpId="0" nodeType="afterEffect">
                                  <p:stCondLst>
                                    <p:cond delay="50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500" fill="hold"/>
                                        <p:tgtEl>
                                          <p:spTgt spid="29"/>
                                        </p:tgtEl>
                                        <p:attrNameLst>
                                          <p:attrName>ppt_x</p:attrName>
                                        </p:attrNameLst>
                                      </p:cBhvr>
                                      <p:tavLst>
                                        <p:tav tm="0">
                                          <p:val>
                                            <p:strVal val="#ppt_x"/>
                                          </p:val>
                                        </p:tav>
                                        <p:tav tm="100000">
                                          <p:val>
                                            <p:strVal val="#ppt_x"/>
                                          </p:val>
                                        </p:tav>
                                      </p:tavLst>
                                    </p:anim>
                                    <p:anim calcmode="lin" valueType="num">
                                      <p:cBhvr additive="base">
                                        <p:cTn id="77" dur="500" fill="hold"/>
                                        <p:tgtEl>
                                          <p:spTgt spid="29"/>
                                        </p:tgtEl>
                                        <p:attrNameLst>
                                          <p:attrName>ppt_y</p:attrName>
                                        </p:attrNameLst>
                                      </p:cBhvr>
                                      <p:tavLst>
                                        <p:tav tm="0">
                                          <p:val>
                                            <p:strVal val="1+#ppt_h/2"/>
                                          </p:val>
                                        </p:tav>
                                        <p:tav tm="100000">
                                          <p:val>
                                            <p:strVal val="#ppt_y"/>
                                          </p:val>
                                        </p:tav>
                                      </p:tavLst>
                                    </p:anim>
                                  </p:childTnLst>
                                </p:cTn>
                              </p:par>
                              <p:par>
                                <p:cTn id="78" presetID="2" presetClass="entr" presetSubtype="12" decel="100000" fill="hold" grpId="0" nodeType="withEffect">
                                  <p:stCondLst>
                                    <p:cond delay="500"/>
                                  </p:stCondLst>
                                  <p:childTnLst>
                                    <p:set>
                                      <p:cBhvr>
                                        <p:cTn id="79" dur="1" fill="hold">
                                          <p:stCondLst>
                                            <p:cond delay="0"/>
                                          </p:stCondLst>
                                        </p:cTn>
                                        <p:tgtEl>
                                          <p:spTgt spid="28"/>
                                        </p:tgtEl>
                                        <p:attrNameLst>
                                          <p:attrName>style.visibility</p:attrName>
                                        </p:attrNameLst>
                                      </p:cBhvr>
                                      <p:to>
                                        <p:strVal val="visible"/>
                                      </p:to>
                                    </p:set>
                                    <p:anim calcmode="lin" valueType="num">
                                      <p:cBhvr additive="base">
                                        <p:cTn id="80" dur="500" fill="hold"/>
                                        <p:tgtEl>
                                          <p:spTgt spid="28"/>
                                        </p:tgtEl>
                                        <p:attrNameLst>
                                          <p:attrName>ppt_x</p:attrName>
                                        </p:attrNameLst>
                                      </p:cBhvr>
                                      <p:tavLst>
                                        <p:tav tm="0">
                                          <p:val>
                                            <p:strVal val="0-#ppt_w/2"/>
                                          </p:val>
                                        </p:tav>
                                        <p:tav tm="100000">
                                          <p:val>
                                            <p:strVal val="#ppt_x"/>
                                          </p:val>
                                        </p:tav>
                                      </p:tavLst>
                                    </p:anim>
                                    <p:anim calcmode="lin" valueType="num">
                                      <p:cBhvr additive="base">
                                        <p:cTn id="81" dur="500" fill="hold"/>
                                        <p:tgtEl>
                                          <p:spTgt spid="28"/>
                                        </p:tgtEl>
                                        <p:attrNameLst>
                                          <p:attrName>ppt_y</p:attrName>
                                        </p:attrNameLst>
                                      </p:cBhvr>
                                      <p:tavLst>
                                        <p:tav tm="0">
                                          <p:val>
                                            <p:strVal val="1+#ppt_h/2"/>
                                          </p:val>
                                        </p:tav>
                                        <p:tav tm="100000">
                                          <p:val>
                                            <p:strVal val="#ppt_y"/>
                                          </p:val>
                                        </p:tav>
                                      </p:tavLst>
                                    </p:anim>
                                  </p:childTnLst>
                                </p:cTn>
                              </p:par>
                              <p:par>
                                <p:cTn id="82" presetID="2" presetClass="entr" presetSubtype="2" decel="100000" fill="hold" grpId="0" nodeType="withEffect">
                                  <p:stCondLst>
                                    <p:cond delay="500"/>
                                  </p:stCondLst>
                                  <p:childTnLst>
                                    <p:set>
                                      <p:cBhvr>
                                        <p:cTn id="83" dur="1" fill="hold">
                                          <p:stCondLst>
                                            <p:cond delay="0"/>
                                          </p:stCondLst>
                                        </p:cTn>
                                        <p:tgtEl>
                                          <p:spTgt spid="30">
                                            <p:bg/>
                                          </p:spTgt>
                                        </p:tgtEl>
                                        <p:attrNameLst>
                                          <p:attrName>style.visibility</p:attrName>
                                        </p:attrNameLst>
                                      </p:cBhvr>
                                      <p:to>
                                        <p:strVal val="visible"/>
                                      </p:to>
                                    </p:set>
                                    <p:anim calcmode="lin" valueType="num">
                                      <p:cBhvr additive="base">
                                        <p:cTn id="84" dur="500" fill="hold"/>
                                        <p:tgtEl>
                                          <p:spTgt spid="30">
                                            <p:bg/>
                                          </p:spTgt>
                                        </p:tgtEl>
                                        <p:attrNameLst>
                                          <p:attrName>ppt_x</p:attrName>
                                        </p:attrNameLst>
                                      </p:cBhvr>
                                      <p:tavLst>
                                        <p:tav tm="0">
                                          <p:val>
                                            <p:strVal val="1+#ppt_w/2"/>
                                          </p:val>
                                        </p:tav>
                                        <p:tav tm="100000">
                                          <p:val>
                                            <p:strVal val="#ppt_x"/>
                                          </p:val>
                                        </p:tav>
                                      </p:tavLst>
                                    </p:anim>
                                    <p:anim calcmode="lin" valueType="num">
                                      <p:cBhvr additive="base">
                                        <p:cTn id="85" dur="500" fill="hold"/>
                                        <p:tgtEl>
                                          <p:spTgt spid="30">
                                            <p:bg/>
                                          </p:spTgt>
                                        </p:tgtEl>
                                        <p:attrNameLst>
                                          <p:attrName>ppt_y</p:attrName>
                                        </p:attrNameLst>
                                      </p:cBhvr>
                                      <p:tavLst>
                                        <p:tav tm="0">
                                          <p:val>
                                            <p:strVal val="#ppt_y"/>
                                          </p:val>
                                        </p:tav>
                                        <p:tav tm="100000">
                                          <p:val>
                                            <p:strVal val="#ppt_y"/>
                                          </p:val>
                                        </p:tav>
                                      </p:tavLst>
                                    </p:anim>
                                  </p:childTnLst>
                                </p:cTn>
                              </p:par>
                              <p:par>
                                <p:cTn id="86" presetID="2" presetClass="entr" presetSubtype="2" decel="100000" fill="hold" grpId="0" nodeType="withEffect">
                                  <p:stCondLst>
                                    <p:cond delay="500"/>
                                  </p:stCondLst>
                                  <p:childTnLst>
                                    <p:set>
                                      <p:cBhvr>
                                        <p:cTn id="87" dur="1" fill="hold">
                                          <p:stCondLst>
                                            <p:cond delay="0"/>
                                          </p:stCondLst>
                                        </p:cTn>
                                        <p:tgtEl>
                                          <p:spTgt spid="30">
                                            <p:txEl>
                                              <p:pRg st="0" end="0"/>
                                            </p:txEl>
                                          </p:spTgt>
                                        </p:tgtEl>
                                        <p:attrNameLst>
                                          <p:attrName>style.visibility</p:attrName>
                                        </p:attrNameLst>
                                      </p:cBhvr>
                                      <p:to>
                                        <p:strVal val="visible"/>
                                      </p:to>
                                    </p:set>
                                    <p:anim calcmode="lin" valueType="num">
                                      <p:cBhvr additive="base">
                                        <p:cTn id="88"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89" dur="500" fill="hold"/>
                                        <p:tgtEl>
                                          <p:spTgt spid="30">
                                            <p:txEl>
                                              <p:pRg st="0" end="0"/>
                                            </p:txEl>
                                          </p:spTgt>
                                        </p:tgtEl>
                                        <p:attrNameLst>
                                          <p:attrName>ppt_y</p:attrName>
                                        </p:attrNameLst>
                                      </p:cBhvr>
                                      <p:tavLst>
                                        <p:tav tm="0">
                                          <p:val>
                                            <p:strVal val="#ppt_y"/>
                                          </p:val>
                                        </p:tav>
                                        <p:tav tm="100000">
                                          <p:val>
                                            <p:strVal val="#ppt_y"/>
                                          </p:val>
                                        </p:tav>
                                      </p:tavLst>
                                    </p:anim>
                                  </p:childTnLst>
                                </p:cTn>
                              </p:par>
                            </p:childTnLst>
                          </p:cTn>
                        </p:par>
                        <p:par>
                          <p:cTn id="90" fill="hold">
                            <p:stCondLst>
                              <p:cond delay="4750"/>
                            </p:stCondLst>
                            <p:childTnLst>
                              <p:par>
                                <p:cTn id="91" presetID="2" presetClass="entr" presetSubtype="8" decel="100000" fill="hold" grpId="0" nodeType="afterEffect">
                                  <p:stCondLst>
                                    <p:cond delay="0"/>
                                  </p:stCondLst>
                                  <p:childTnLst>
                                    <p:set>
                                      <p:cBhvr>
                                        <p:cTn id="92" dur="1" fill="hold">
                                          <p:stCondLst>
                                            <p:cond delay="0"/>
                                          </p:stCondLst>
                                        </p:cTn>
                                        <p:tgtEl>
                                          <p:spTgt spid="45">
                                            <p:txEl>
                                              <p:pRg st="0" end="0"/>
                                            </p:txEl>
                                          </p:spTgt>
                                        </p:tgtEl>
                                        <p:attrNameLst>
                                          <p:attrName>style.visibility</p:attrName>
                                        </p:attrNameLst>
                                      </p:cBhvr>
                                      <p:to>
                                        <p:strVal val="visible"/>
                                      </p:to>
                                    </p:set>
                                    <p:anim calcmode="lin" valueType="num">
                                      <p:cBhvr additive="base">
                                        <p:cTn id="93" dur="500" fill="hold"/>
                                        <p:tgtEl>
                                          <p:spTgt spid="45">
                                            <p:txEl>
                                              <p:pRg st="0" end="0"/>
                                            </p:txEl>
                                          </p:spTgt>
                                        </p:tgtEl>
                                        <p:attrNameLst>
                                          <p:attrName>ppt_x</p:attrName>
                                        </p:attrNameLst>
                                      </p:cBhvr>
                                      <p:tavLst>
                                        <p:tav tm="0">
                                          <p:val>
                                            <p:strVal val="0-#ppt_w/2"/>
                                          </p:val>
                                        </p:tav>
                                        <p:tav tm="100000">
                                          <p:val>
                                            <p:strVal val="#ppt_x"/>
                                          </p:val>
                                        </p:tav>
                                      </p:tavLst>
                                    </p:anim>
                                    <p:anim calcmode="lin" valueType="num">
                                      <p:cBhvr additive="base">
                                        <p:cTn id="94" dur="500" fill="hold"/>
                                        <p:tgtEl>
                                          <p:spTgt spid="45">
                                            <p:txEl>
                                              <p:pRg st="0" end="0"/>
                                            </p:txEl>
                                          </p:spTgt>
                                        </p:tgtEl>
                                        <p:attrNameLst>
                                          <p:attrName>ppt_y</p:attrName>
                                        </p:attrNameLst>
                                      </p:cBhvr>
                                      <p:tavLst>
                                        <p:tav tm="0">
                                          <p:val>
                                            <p:strVal val="#ppt_y"/>
                                          </p:val>
                                        </p:tav>
                                        <p:tav tm="100000">
                                          <p:val>
                                            <p:strVal val="#ppt_y"/>
                                          </p:val>
                                        </p:tav>
                                      </p:tavLst>
                                    </p:anim>
                                  </p:childTnLst>
                                </p:cTn>
                              </p:par>
                              <p:par>
                                <p:cTn id="95" presetID="2" presetClass="entr" presetSubtype="8" decel="100000" fill="hold" grpId="0" nodeType="withEffect">
                                  <p:stCondLst>
                                    <p:cond delay="250"/>
                                  </p:stCondLst>
                                  <p:childTnLst>
                                    <p:set>
                                      <p:cBhvr>
                                        <p:cTn id="96" dur="1" fill="hold">
                                          <p:stCondLst>
                                            <p:cond delay="0"/>
                                          </p:stCondLst>
                                        </p:cTn>
                                        <p:tgtEl>
                                          <p:spTgt spid="46">
                                            <p:txEl>
                                              <p:pRg st="0" end="0"/>
                                            </p:txEl>
                                          </p:spTgt>
                                        </p:tgtEl>
                                        <p:attrNameLst>
                                          <p:attrName>style.visibility</p:attrName>
                                        </p:attrNameLst>
                                      </p:cBhvr>
                                      <p:to>
                                        <p:strVal val="visible"/>
                                      </p:to>
                                    </p:set>
                                    <p:anim calcmode="lin" valueType="num">
                                      <p:cBhvr additive="base">
                                        <p:cTn id="97" dur="500" fill="hold"/>
                                        <p:tgtEl>
                                          <p:spTgt spid="46">
                                            <p:txEl>
                                              <p:pRg st="0" end="0"/>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46">
                                            <p:txEl>
                                              <p:pRg st="0" end="0"/>
                                            </p:txEl>
                                          </p:spTgt>
                                        </p:tgtEl>
                                        <p:attrNameLst>
                                          <p:attrName>ppt_y</p:attrName>
                                        </p:attrNameLst>
                                      </p:cBhvr>
                                      <p:tavLst>
                                        <p:tav tm="0">
                                          <p:val>
                                            <p:strVal val="#ppt_y"/>
                                          </p:val>
                                        </p:tav>
                                        <p:tav tm="100000">
                                          <p:val>
                                            <p:strVal val="#ppt_y"/>
                                          </p:val>
                                        </p:tav>
                                      </p:tavLst>
                                    </p:anim>
                                  </p:childTnLst>
                                </p:cTn>
                              </p:par>
                            </p:childTnLst>
                          </p:cTn>
                        </p:par>
                        <p:par>
                          <p:cTn id="99" fill="hold">
                            <p:stCondLst>
                              <p:cond delay="5500"/>
                            </p:stCondLst>
                            <p:childTnLst>
                              <p:par>
                                <p:cTn id="100" presetID="2" presetClass="entr" presetSubtype="4" decel="100000" fill="hold" grpId="0" nodeType="afterEffect">
                                  <p:stCondLst>
                                    <p:cond delay="500"/>
                                  </p:stCondLst>
                                  <p:childTnLst>
                                    <p:set>
                                      <p:cBhvr>
                                        <p:cTn id="101" dur="1" fill="hold">
                                          <p:stCondLst>
                                            <p:cond delay="0"/>
                                          </p:stCondLst>
                                        </p:cTn>
                                        <p:tgtEl>
                                          <p:spTgt spid="32"/>
                                        </p:tgtEl>
                                        <p:attrNameLst>
                                          <p:attrName>style.visibility</p:attrName>
                                        </p:attrNameLst>
                                      </p:cBhvr>
                                      <p:to>
                                        <p:strVal val="visible"/>
                                      </p:to>
                                    </p:set>
                                    <p:anim calcmode="lin" valueType="num">
                                      <p:cBhvr additive="base">
                                        <p:cTn id="102" dur="500" fill="hold"/>
                                        <p:tgtEl>
                                          <p:spTgt spid="32"/>
                                        </p:tgtEl>
                                        <p:attrNameLst>
                                          <p:attrName>ppt_x</p:attrName>
                                        </p:attrNameLst>
                                      </p:cBhvr>
                                      <p:tavLst>
                                        <p:tav tm="0">
                                          <p:val>
                                            <p:strVal val="#ppt_x"/>
                                          </p:val>
                                        </p:tav>
                                        <p:tav tm="100000">
                                          <p:val>
                                            <p:strVal val="#ppt_x"/>
                                          </p:val>
                                        </p:tav>
                                      </p:tavLst>
                                    </p:anim>
                                    <p:anim calcmode="lin" valueType="num">
                                      <p:cBhvr additive="base">
                                        <p:cTn id="103" dur="500" fill="hold"/>
                                        <p:tgtEl>
                                          <p:spTgt spid="32"/>
                                        </p:tgtEl>
                                        <p:attrNameLst>
                                          <p:attrName>ppt_y</p:attrName>
                                        </p:attrNameLst>
                                      </p:cBhvr>
                                      <p:tavLst>
                                        <p:tav tm="0">
                                          <p:val>
                                            <p:strVal val="1+#ppt_h/2"/>
                                          </p:val>
                                        </p:tav>
                                        <p:tav tm="100000">
                                          <p:val>
                                            <p:strVal val="#ppt_y"/>
                                          </p:val>
                                        </p:tav>
                                      </p:tavLst>
                                    </p:anim>
                                  </p:childTnLst>
                                </p:cTn>
                              </p:par>
                              <p:par>
                                <p:cTn id="104" presetID="2" presetClass="entr" presetSubtype="9" decel="100000" fill="hold" grpId="0" nodeType="withEffect">
                                  <p:stCondLst>
                                    <p:cond delay="500"/>
                                  </p:stCondLst>
                                  <p:childTnLst>
                                    <p:set>
                                      <p:cBhvr>
                                        <p:cTn id="105" dur="1" fill="hold">
                                          <p:stCondLst>
                                            <p:cond delay="0"/>
                                          </p:stCondLst>
                                        </p:cTn>
                                        <p:tgtEl>
                                          <p:spTgt spid="31"/>
                                        </p:tgtEl>
                                        <p:attrNameLst>
                                          <p:attrName>style.visibility</p:attrName>
                                        </p:attrNameLst>
                                      </p:cBhvr>
                                      <p:to>
                                        <p:strVal val="visible"/>
                                      </p:to>
                                    </p:set>
                                    <p:anim calcmode="lin" valueType="num">
                                      <p:cBhvr additive="base">
                                        <p:cTn id="106" dur="500" fill="hold"/>
                                        <p:tgtEl>
                                          <p:spTgt spid="31"/>
                                        </p:tgtEl>
                                        <p:attrNameLst>
                                          <p:attrName>ppt_x</p:attrName>
                                        </p:attrNameLst>
                                      </p:cBhvr>
                                      <p:tavLst>
                                        <p:tav tm="0">
                                          <p:val>
                                            <p:strVal val="0-#ppt_w/2"/>
                                          </p:val>
                                        </p:tav>
                                        <p:tav tm="100000">
                                          <p:val>
                                            <p:strVal val="#ppt_x"/>
                                          </p:val>
                                        </p:tav>
                                      </p:tavLst>
                                    </p:anim>
                                    <p:anim calcmode="lin" valueType="num">
                                      <p:cBhvr additive="base">
                                        <p:cTn id="107" dur="500" fill="hold"/>
                                        <p:tgtEl>
                                          <p:spTgt spid="31"/>
                                        </p:tgtEl>
                                        <p:attrNameLst>
                                          <p:attrName>ppt_y</p:attrName>
                                        </p:attrNameLst>
                                      </p:cBhvr>
                                      <p:tavLst>
                                        <p:tav tm="0">
                                          <p:val>
                                            <p:strVal val="0-#ppt_h/2"/>
                                          </p:val>
                                        </p:tav>
                                        <p:tav tm="100000">
                                          <p:val>
                                            <p:strVal val="#ppt_y"/>
                                          </p:val>
                                        </p:tav>
                                      </p:tavLst>
                                    </p:anim>
                                  </p:childTnLst>
                                </p:cTn>
                              </p:par>
                              <p:par>
                                <p:cTn id="108" presetID="2" presetClass="entr" presetSubtype="2" decel="100000" fill="hold" grpId="0" nodeType="withEffect">
                                  <p:stCondLst>
                                    <p:cond delay="500"/>
                                  </p:stCondLst>
                                  <p:childTnLst>
                                    <p:set>
                                      <p:cBhvr>
                                        <p:cTn id="109" dur="1" fill="hold">
                                          <p:stCondLst>
                                            <p:cond delay="0"/>
                                          </p:stCondLst>
                                        </p:cTn>
                                        <p:tgtEl>
                                          <p:spTgt spid="33">
                                            <p:bg/>
                                          </p:spTgt>
                                        </p:tgtEl>
                                        <p:attrNameLst>
                                          <p:attrName>style.visibility</p:attrName>
                                        </p:attrNameLst>
                                      </p:cBhvr>
                                      <p:to>
                                        <p:strVal val="visible"/>
                                      </p:to>
                                    </p:set>
                                    <p:anim calcmode="lin" valueType="num">
                                      <p:cBhvr additive="base">
                                        <p:cTn id="110" dur="500" fill="hold"/>
                                        <p:tgtEl>
                                          <p:spTgt spid="33">
                                            <p:bg/>
                                          </p:spTgt>
                                        </p:tgtEl>
                                        <p:attrNameLst>
                                          <p:attrName>ppt_x</p:attrName>
                                        </p:attrNameLst>
                                      </p:cBhvr>
                                      <p:tavLst>
                                        <p:tav tm="0">
                                          <p:val>
                                            <p:strVal val="1+#ppt_w/2"/>
                                          </p:val>
                                        </p:tav>
                                        <p:tav tm="100000">
                                          <p:val>
                                            <p:strVal val="#ppt_x"/>
                                          </p:val>
                                        </p:tav>
                                      </p:tavLst>
                                    </p:anim>
                                    <p:anim calcmode="lin" valueType="num">
                                      <p:cBhvr additive="base">
                                        <p:cTn id="111" dur="500" fill="hold"/>
                                        <p:tgtEl>
                                          <p:spTgt spid="33">
                                            <p:bg/>
                                          </p:spTgt>
                                        </p:tgtEl>
                                        <p:attrNameLst>
                                          <p:attrName>ppt_y</p:attrName>
                                        </p:attrNameLst>
                                      </p:cBhvr>
                                      <p:tavLst>
                                        <p:tav tm="0">
                                          <p:val>
                                            <p:strVal val="#ppt_y"/>
                                          </p:val>
                                        </p:tav>
                                        <p:tav tm="100000">
                                          <p:val>
                                            <p:strVal val="#ppt_y"/>
                                          </p:val>
                                        </p:tav>
                                      </p:tavLst>
                                    </p:anim>
                                  </p:childTnLst>
                                </p:cTn>
                              </p:par>
                              <p:par>
                                <p:cTn id="112" presetID="2" presetClass="entr" presetSubtype="2" decel="100000" fill="hold" grpId="0" nodeType="withEffect">
                                  <p:stCondLst>
                                    <p:cond delay="500"/>
                                  </p:stCondLst>
                                  <p:childTnLst>
                                    <p:set>
                                      <p:cBhvr>
                                        <p:cTn id="113" dur="1" fill="hold">
                                          <p:stCondLst>
                                            <p:cond delay="0"/>
                                          </p:stCondLst>
                                        </p:cTn>
                                        <p:tgtEl>
                                          <p:spTgt spid="33">
                                            <p:txEl>
                                              <p:pRg st="0" end="0"/>
                                            </p:txEl>
                                          </p:spTgt>
                                        </p:tgtEl>
                                        <p:attrNameLst>
                                          <p:attrName>style.visibility</p:attrName>
                                        </p:attrNameLst>
                                      </p:cBhvr>
                                      <p:to>
                                        <p:strVal val="visible"/>
                                      </p:to>
                                    </p:set>
                                    <p:anim calcmode="lin" valueType="num">
                                      <p:cBhvr additive="base">
                                        <p:cTn id="114"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115" dur="50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116" fill="hold">
                            <p:stCondLst>
                              <p:cond delay="6500"/>
                            </p:stCondLst>
                            <p:childTnLst>
                              <p:par>
                                <p:cTn id="117" presetID="2" presetClass="entr" presetSubtype="8" decel="100000" fill="hold" grpId="0" nodeType="afterEffect">
                                  <p:stCondLst>
                                    <p:cond delay="0"/>
                                  </p:stCondLst>
                                  <p:childTnLst>
                                    <p:set>
                                      <p:cBhvr>
                                        <p:cTn id="118" dur="1" fill="hold">
                                          <p:stCondLst>
                                            <p:cond delay="0"/>
                                          </p:stCondLst>
                                        </p:cTn>
                                        <p:tgtEl>
                                          <p:spTgt spid="47">
                                            <p:txEl>
                                              <p:pRg st="0" end="0"/>
                                            </p:txEl>
                                          </p:spTgt>
                                        </p:tgtEl>
                                        <p:attrNameLst>
                                          <p:attrName>style.visibility</p:attrName>
                                        </p:attrNameLst>
                                      </p:cBhvr>
                                      <p:to>
                                        <p:strVal val="visible"/>
                                      </p:to>
                                    </p:set>
                                    <p:anim calcmode="lin" valueType="num">
                                      <p:cBhvr additive="base">
                                        <p:cTn id="119" dur="500" fill="hold"/>
                                        <p:tgtEl>
                                          <p:spTgt spid="47">
                                            <p:txEl>
                                              <p:pRg st="0" end="0"/>
                                            </p:txEl>
                                          </p:spTgt>
                                        </p:tgtEl>
                                        <p:attrNameLst>
                                          <p:attrName>ppt_x</p:attrName>
                                        </p:attrNameLst>
                                      </p:cBhvr>
                                      <p:tavLst>
                                        <p:tav tm="0">
                                          <p:val>
                                            <p:strVal val="0-#ppt_w/2"/>
                                          </p:val>
                                        </p:tav>
                                        <p:tav tm="100000">
                                          <p:val>
                                            <p:strVal val="#ppt_x"/>
                                          </p:val>
                                        </p:tav>
                                      </p:tavLst>
                                    </p:anim>
                                    <p:anim calcmode="lin" valueType="num">
                                      <p:cBhvr additive="base">
                                        <p:cTn id="120" dur="500" fill="hold"/>
                                        <p:tgtEl>
                                          <p:spTgt spid="47">
                                            <p:txEl>
                                              <p:pRg st="0" end="0"/>
                                            </p:txEl>
                                          </p:spTgt>
                                        </p:tgtEl>
                                        <p:attrNameLst>
                                          <p:attrName>ppt_y</p:attrName>
                                        </p:attrNameLst>
                                      </p:cBhvr>
                                      <p:tavLst>
                                        <p:tav tm="0">
                                          <p:val>
                                            <p:strVal val="#ppt_y"/>
                                          </p:val>
                                        </p:tav>
                                        <p:tav tm="100000">
                                          <p:val>
                                            <p:strVal val="#ppt_y"/>
                                          </p:val>
                                        </p:tav>
                                      </p:tavLst>
                                    </p:anim>
                                  </p:childTnLst>
                                </p:cTn>
                              </p:par>
                              <p:par>
                                <p:cTn id="121" presetID="2" presetClass="entr" presetSubtype="8" decel="100000" fill="hold" grpId="0" nodeType="withEffect">
                                  <p:stCondLst>
                                    <p:cond delay="250"/>
                                  </p:stCondLst>
                                  <p:childTnLst>
                                    <p:set>
                                      <p:cBhvr>
                                        <p:cTn id="122" dur="1" fill="hold">
                                          <p:stCondLst>
                                            <p:cond delay="0"/>
                                          </p:stCondLst>
                                        </p:cTn>
                                        <p:tgtEl>
                                          <p:spTgt spid="48">
                                            <p:txEl>
                                              <p:pRg st="0" end="0"/>
                                            </p:txEl>
                                          </p:spTgt>
                                        </p:tgtEl>
                                        <p:attrNameLst>
                                          <p:attrName>style.visibility</p:attrName>
                                        </p:attrNameLst>
                                      </p:cBhvr>
                                      <p:to>
                                        <p:strVal val="visible"/>
                                      </p:to>
                                    </p:set>
                                    <p:anim calcmode="lin" valueType="num">
                                      <p:cBhvr additive="base">
                                        <p:cTn id="123" dur="500" fill="hold"/>
                                        <p:tgtEl>
                                          <p:spTgt spid="48">
                                            <p:txEl>
                                              <p:pRg st="0" end="0"/>
                                            </p:txEl>
                                          </p:spTgt>
                                        </p:tgtEl>
                                        <p:attrNameLst>
                                          <p:attrName>ppt_x</p:attrName>
                                        </p:attrNameLst>
                                      </p:cBhvr>
                                      <p:tavLst>
                                        <p:tav tm="0">
                                          <p:val>
                                            <p:strVal val="0-#ppt_w/2"/>
                                          </p:val>
                                        </p:tav>
                                        <p:tav tm="100000">
                                          <p:val>
                                            <p:strVal val="#ppt_x"/>
                                          </p:val>
                                        </p:tav>
                                      </p:tavLst>
                                    </p:anim>
                                    <p:anim calcmode="lin" valueType="num">
                                      <p:cBhvr additive="base">
                                        <p:cTn id="124" dur="500" fill="hold"/>
                                        <p:tgtEl>
                                          <p:spTgt spid="4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animBg="1"/>
      <p:bldP spid="9" grpId="0" animBg="1"/>
      <p:bldP spid="13" grpId="0" build="p" animBg="1">
        <p:tmplLst>
          <p:tmpl lvl="1">
            <p:tnLst>
              <p:par>
                <p:cTn presetID="2" presetClass="entr" presetSubtype="2"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
            <p:tnLst>
              <p:par>
                <p:cTn presetID="2" presetClass="entr" presetSubtype="2"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animBg="1"/>
      <p:bldP spid="16" grpId="0" animBg="1"/>
      <p:bldP spid="17" grpId="0" build="p" animBg="1">
        <p:tmplLst>
          <p:tmpl lvl="1">
            <p:tnLst>
              <p:par>
                <p:cTn presetID="2" presetClass="entr" presetSubtype="2" decel="10000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
            <p:tnLst>
              <p:par>
                <p:cTn presetID="2" presetClass="entr" presetSubtype="2" decel="10000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28" grpId="0" animBg="1"/>
      <p:bldP spid="29" grpId="0" animBg="1"/>
      <p:bldP spid="30" grpId="0" build="p" animBg="1">
        <p:tmplLst>
          <p:tmpl lvl="1">
            <p:tnLst>
              <p:par>
                <p:cTn presetID="2" presetClass="entr" presetSubtype="2" decel="10000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
            <p:tnLst>
              <p:par>
                <p:cTn presetID="2" presetClass="entr" presetSubtype="2" decel="10000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animBg="1"/>
      <p:bldP spid="32" grpId="0" animBg="1"/>
      <p:bldP spid="33" grpId="0" build="p" animBg="1">
        <p:tmplLst>
          <p:tmpl lvl="1">
            <p:tnLst>
              <p:par>
                <p:cTn presetID="2" presetClass="entr" presetSubtype="2"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
            <p:tnLst>
              <p:par>
                <p:cTn presetID="2" presetClass="entr" presetSubtype="2"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41" grpId="0" build="p">
        <p:tmplLst>
          <p:tmpl lvl="1">
            <p:tnLst>
              <p:par>
                <p:cTn presetID="2" presetClass="entr" presetSubtype="8" decel="10000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0-#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2" grpId="0" build="p">
        <p:tmplLst>
          <p:tmpl lvl="1">
            <p:tnLst>
              <p:par>
                <p:cTn presetID="2" presetClass="entr" presetSubtype="8" decel="100000"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0-#ppt_w/2"/>
                          </p:val>
                        </p:tav>
                        <p:tav tm="100000">
                          <p:val>
                            <p:strVal val="#ppt_x"/>
                          </p:val>
                        </p:tav>
                      </p:tavLst>
                    </p:anim>
                    <p:anim calcmode="lin" valueType="num">
                      <p:cBhvr additive="base">
                        <p:cTn dur="500" fill="hold"/>
                        <p:tgtEl>
                          <p:spTgt spid="42"/>
                        </p:tgtEl>
                        <p:attrNameLst>
                          <p:attrName>ppt_y</p:attrName>
                        </p:attrNameLst>
                      </p:cBhvr>
                      <p:tavLst>
                        <p:tav tm="0">
                          <p:val>
                            <p:strVal val="#ppt_y"/>
                          </p:val>
                        </p:tav>
                        <p:tav tm="100000">
                          <p:val>
                            <p:strVal val="#ppt_y"/>
                          </p:val>
                        </p:tav>
                      </p:tavLst>
                    </p:anim>
                  </p:childTnLst>
                </p:cTn>
              </p:par>
            </p:tnLst>
          </p:tmpl>
        </p:tmplLst>
      </p:bldP>
      <p:bldP spid="43" grpId="0" build="p">
        <p:tmplLst>
          <p:tmpl lvl="1">
            <p:tnLst>
              <p:par>
                <p:cTn presetID="2" presetClass="entr" presetSubtype="8" decel="10000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0-#ppt_w/2"/>
                          </p:val>
                        </p:tav>
                        <p:tav tm="100000">
                          <p:val>
                            <p:strVal val="#ppt_x"/>
                          </p:val>
                        </p:tav>
                      </p:tavLst>
                    </p:anim>
                    <p:anim calcmode="lin" valueType="num">
                      <p:cBhvr additive="base">
                        <p:cTn dur="500" fill="hold"/>
                        <p:tgtEl>
                          <p:spTgt spid="43"/>
                        </p:tgtEl>
                        <p:attrNameLst>
                          <p:attrName>ppt_y</p:attrName>
                        </p:attrNameLst>
                      </p:cBhvr>
                      <p:tavLst>
                        <p:tav tm="0">
                          <p:val>
                            <p:strVal val="#ppt_y"/>
                          </p:val>
                        </p:tav>
                        <p:tav tm="100000">
                          <p:val>
                            <p:strVal val="#ppt_y"/>
                          </p:val>
                        </p:tav>
                      </p:tavLst>
                    </p:anim>
                  </p:childTnLst>
                </p:cTn>
              </p:par>
            </p:tnLst>
          </p:tmpl>
        </p:tmplLst>
      </p:bldP>
      <p:bldP spid="44" grpId="0" build="p">
        <p:tmplLst>
          <p:tmpl lvl="1">
            <p:tnLst>
              <p:par>
                <p:cTn presetID="2" presetClass="entr" presetSubtype="8" decel="100000" fill="hold" nodeType="withEffect">
                  <p:stCondLst>
                    <p:cond delay="25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0-#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p">
        <p:tmplLst>
          <p:tmpl lvl="1">
            <p:tnLst>
              <p:par>
                <p:cTn presetID="2" presetClass="entr" presetSubtype="8" decel="10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0-#ppt_w/2"/>
                          </p:val>
                        </p:tav>
                        <p:tav tm="100000">
                          <p:val>
                            <p:strVal val="#ppt_x"/>
                          </p:val>
                        </p:tav>
                      </p:tavLst>
                    </p:anim>
                    <p:anim calcmode="lin" valueType="num">
                      <p:cBhvr additive="base">
                        <p:cTn dur="500" fill="hold"/>
                        <p:tgtEl>
                          <p:spTgt spid="45"/>
                        </p:tgtEl>
                        <p:attrNameLst>
                          <p:attrName>ppt_y</p:attrName>
                        </p:attrNameLst>
                      </p:cBhvr>
                      <p:tavLst>
                        <p:tav tm="0">
                          <p:val>
                            <p:strVal val="#ppt_y"/>
                          </p:val>
                        </p:tav>
                        <p:tav tm="100000">
                          <p:val>
                            <p:strVal val="#ppt_y"/>
                          </p:val>
                        </p:tav>
                      </p:tavLst>
                    </p:anim>
                  </p:childTnLst>
                </p:cTn>
              </p:par>
            </p:tnLst>
          </p:tmpl>
        </p:tmplLst>
      </p:bldP>
      <p:bldP spid="46" grpId="0" build="p">
        <p:tmplLst>
          <p:tmpl lvl="1">
            <p:tnLst>
              <p:par>
                <p:cTn presetID="2" presetClass="entr" presetSubtype="8" decel="100000" fill="hold" nodeType="withEffect">
                  <p:stCondLst>
                    <p:cond delay="25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0-#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build="p">
        <p:tmplLst>
          <p:tmpl lvl="1">
            <p:tnLst>
              <p:par>
                <p:cTn presetID="2" presetClass="entr" presetSubtype="8" decel="10000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0-#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p">
        <p:tmplLst>
          <p:tmpl lvl="1">
            <p:tnLst>
              <p:par>
                <p:cTn presetID="2" presetClass="entr" presetSubtype="8" decel="100000" fill="hold" nodeType="withEffect">
                  <p:stCondLst>
                    <p:cond delay="25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0-#ppt_w/2"/>
                          </p:val>
                        </p:tav>
                        <p:tav tm="100000">
                          <p:val>
                            <p:strVal val="#ppt_x"/>
                          </p:val>
                        </p:tav>
                      </p:tavLst>
                    </p:anim>
                    <p:anim calcmode="lin" valueType="num">
                      <p:cBhvr additive="base">
                        <p:cTn dur="500" fill="hold"/>
                        <p:tgtEl>
                          <p:spTgt spid="4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7" name="対角する 2 つの角を切り取った四角形 6"/>
          <p:cNvSpPr/>
          <p:nvPr userDrawn="1"/>
        </p:nvSpPr>
        <p:spPr>
          <a:xfrm rot="21054230">
            <a:off x="740376" y="1785409"/>
            <a:ext cx="2167634" cy="1566432"/>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9" name="図プレースホルダー 8"/>
          <p:cNvSpPr>
            <a:spLocks noGrp="1"/>
          </p:cNvSpPr>
          <p:nvPr>
            <p:ph type="pic" sz="quarter" idx="16" hasCustomPrompt="1"/>
          </p:nvPr>
        </p:nvSpPr>
        <p:spPr>
          <a:xfrm rot="21432298">
            <a:off x="783227" y="1600050"/>
            <a:ext cx="2217577" cy="1602151"/>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38" name="対角する 2 つの角を切り取った四角形 37"/>
          <p:cNvSpPr/>
          <p:nvPr userDrawn="1"/>
        </p:nvSpPr>
        <p:spPr>
          <a:xfrm rot="21054230">
            <a:off x="3460150" y="1775671"/>
            <a:ext cx="2167634" cy="1566432"/>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9" name="図プレースホルダー 8"/>
          <p:cNvSpPr>
            <a:spLocks noGrp="1"/>
          </p:cNvSpPr>
          <p:nvPr>
            <p:ph type="pic" sz="quarter" idx="17" hasCustomPrompt="1"/>
          </p:nvPr>
        </p:nvSpPr>
        <p:spPr>
          <a:xfrm rot="21432298">
            <a:off x="3503002" y="1590312"/>
            <a:ext cx="2217577" cy="1602151"/>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40" name="対角する 2 つの角を切り取った四角形 39"/>
          <p:cNvSpPr/>
          <p:nvPr userDrawn="1"/>
        </p:nvSpPr>
        <p:spPr>
          <a:xfrm rot="21054230">
            <a:off x="6196692" y="1765280"/>
            <a:ext cx="2167634" cy="1566432"/>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9" name="図プレースホルダー 8"/>
          <p:cNvSpPr>
            <a:spLocks noGrp="1"/>
          </p:cNvSpPr>
          <p:nvPr>
            <p:ph type="pic" sz="quarter" idx="18" hasCustomPrompt="1"/>
          </p:nvPr>
        </p:nvSpPr>
        <p:spPr>
          <a:xfrm rot="21432298">
            <a:off x="6239543" y="1579921"/>
            <a:ext cx="2217577" cy="1602151"/>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56" name="テキスト プレースホルダー 22"/>
          <p:cNvSpPr>
            <a:spLocks noGrp="1"/>
          </p:cNvSpPr>
          <p:nvPr>
            <p:ph type="body" sz="quarter" idx="13" hasCustomPrompt="1"/>
          </p:nvPr>
        </p:nvSpPr>
        <p:spPr>
          <a:xfrm>
            <a:off x="733146" y="3477005"/>
            <a:ext cx="7691617" cy="720080"/>
          </a:xfrm>
        </p:spPr>
        <p:txBody>
          <a:bodyPr anchor="ctr">
            <a:normAutofit/>
          </a:bodyPr>
          <a:lstStyle>
            <a:lvl1pPr algn="ctr">
              <a:defRPr sz="2250">
                <a:solidFill>
                  <a:srgbClr val="525252"/>
                </a:solidFill>
                <a:latin typeface="+mj-lt"/>
              </a:defRPr>
            </a:lvl1pPr>
          </a:lstStyle>
          <a:p>
            <a:pPr lvl="0"/>
            <a:r>
              <a:rPr lang="en-US" dirty="0"/>
              <a:t>Text Here</a:t>
            </a:r>
          </a:p>
        </p:txBody>
      </p:sp>
    </p:spTree>
    <p:extLst>
      <p:ext uri="{BB962C8B-B14F-4D97-AF65-F5344CB8AC3E}">
        <p14:creationId xmlns:p14="http://schemas.microsoft.com/office/powerpoint/2010/main" val="272280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3"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1+#ppt_w/2"/>
                                          </p:val>
                                        </p:tav>
                                        <p:tav tm="100000">
                                          <p:val>
                                            <p:strVal val="#ppt_x"/>
                                          </p:val>
                                        </p:tav>
                                      </p:tavLst>
                                    </p:anim>
                                    <p:anim calcmode="lin" valueType="num">
                                      <p:cBhvr additive="base">
                                        <p:cTn id="25" dur="500" fill="hold"/>
                                        <p:tgtEl>
                                          <p:spTgt spid="9"/>
                                        </p:tgtEl>
                                        <p:attrNameLst>
                                          <p:attrName>ppt_y</p:attrName>
                                        </p:attrNameLst>
                                      </p:cBhvr>
                                      <p:tavLst>
                                        <p:tav tm="0">
                                          <p:val>
                                            <p:strVal val="0-#ppt_h/2"/>
                                          </p:val>
                                        </p:tav>
                                        <p:tav tm="100000">
                                          <p:val>
                                            <p:strVal val="#ppt_y"/>
                                          </p:val>
                                        </p:tav>
                                      </p:tavLst>
                                    </p:anim>
                                  </p:childTnLst>
                                </p:cTn>
                              </p:par>
                              <p:par>
                                <p:cTn id="26" presetID="2" presetClass="entr" presetSubtype="8" decel="10000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childTnLst>
                          </p:cTn>
                        </p:par>
                        <p:par>
                          <p:cTn id="30" fill="hold">
                            <p:stCondLst>
                              <p:cond delay="1250"/>
                            </p:stCondLst>
                            <p:childTnLst>
                              <p:par>
                                <p:cTn id="31" presetID="2" presetClass="entr" presetSubtype="3" decel="100000"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fill="hold"/>
                                        <p:tgtEl>
                                          <p:spTgt spid="39"/>
                                        </p:tgtEl>
                                        <p:attrNameLst>
                                          <p:attrName>ppt_x</p:attrName>
                                        </p:attrNameLst>
                                      </p:cBhvr>
                                      <p:tavLst>
                                        <p:tav tm="0">
                                          <p:val>
                                            <p:strVal val="1+#ppt_w/2"/>
                                          </p:val>
                                        </p:tav>
                                        <p:tav tm="100000">
                                          <p:val>
                                            <p:strVal val="#ppt_x"/>
                                          </p:val>
                                        </p:tav>
                                      </p:tavLst>
                                    </p:anim>
                                    <p:anim calcmode="lin" valueType="num">
                                      <p:cBhvr additive="base">
                                        <p:cTn id="34" dur="500" fill="hold"/>
                                        <p:tgtEl>
                                          <p:spTgt spid="39"/>
                                        </p:tgtEl>
                                        <p:attrNameLst>
                                          <p:attrName>ppt_y</p:attrName>
                                        </p:attrNameLst>
                                      </p:cBhvr>
                                      <p:tavLst>
                                        <p:tav tm="0">
                                          <p:val>
                                            <p:strVal val="0-#ppt_h/2"/>
                                          </p:val>
                                        </p:tav>
                                        <p:tav tm="100000">
                                          <p:val>
                                            <p:strVal val="#ppt_y"/>
                                          </p:val>
                                        </p:tav>
                                      </p:tavLst>
                                    </p:anim>
                                  </p:childTnLst>
                                </p:cTn>
                              </p:par>
                              <p:par>
                                <p:cTn id="35" presetID="2" presetClass="entr" presetSubtype="8" decel="10000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0-#ppt_w/2"/>
                                          </p:val>
                                        </p:tav>
                                        <p:tav tm="100000">
                                          <p:val>
                                            <p:strVal val="#ppt_x"/>
                                          </p:val>
                                        </p:tav>
                                      </p:tavLst>
                                    </p:anim>
                                    <p:anim calcmode="lin" valueType="num">
                                      <p:cBhvr additive="base">
                                        <p:cTn id="38" dur="500" fill="hold"/>
                                        <p:tgtEl>
                                          <p:spTgt spid="38"/>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3" decel="100000" fill="hold" grpId="0" nodeType="after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1+#ppt_w/2"/>
                                          </p:val>
                                        </p:tav>
                                        <p:tav tm="100000">
                                          <p:val>
                                            <p:strVal val="#ppt_x"/>
                                          </p:val>
                                        </p:tav>
                                      </p:tavLst>
                                    </p:anim>
                                    <p:anim calcmode="lin" valueType="num">
                                      <p:cBhvr additive="base">
                                        <p:cTn id="43" dur="500" fill="hold"/>
                                        <p:tgtEl>
                                          <p:spTgt spid="49"/>
                                        </p:tgtEl>
                                        <p:attrNameLst>
                                          <p:attrName>ppt_y</p:attrName>
                                        </p:attrNameLst>
                                      </p:cBhvr>
                                      <p:tavLst>
                                        <p:tav tm="0">
                                          <p:val>
                                            <p:strVal val="0-#ppt_h/2"/>
                                          </p:val>
                                        </p:tav>
                                        <p:tav tm="100000">
                                          <p:val>
                                            <p:strVal val="#ppt_y"/>
                                          </p:val>
                                        </p:tav>
                                      </p:tavLst>
                                    </p:anim>
                                  </p:childTnLst>
                                </p:cTn>
                              </p:par>
                              <p:par>
                                <p:cTn id="44" presetID="2" presetClass="entr" presetSubtype="8" decel="10000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additive="base">
                                        <p:cTn id="46" dur="500" fill="hold"/>
                                        <p:tgtEl>
                                          <p:spTgt spid="40"/>
                                        </p:tgtEl>
                                        <p:attrNameLst>
                                          <p:attrName>ppt_x</p:attrName>
                                        </p:attrNameLst>
                                      </p:cBhvr>
                                      <p:tavLst>
                                        <p:tav tm="0">
                                          <p:val>
                                            <p:strVal val="0-#ppt_w/2"/>
                                          </p:val>
                                        </p:tav>
                                        <p:tav tm="100000">
                                          <p:val>
                                            <p:strVal val="#ppt_x"/>
                                          </p:val>
                                        </p:tav>
                                      </p:tavLst>
                                    </p:anim>
                                    <p:anim calcmode="lin" valueType="num">
                                      <p:cBhvr additive="base">
                                        <p:cTn id="47" dur="500" fill="hold"/>
                                        <p:tgtEl>
                                          <p:spTgt spid="40"/>
                                        </p:tgtEl>
                                        <p:attrNameLst>
                                          <p:attrName>ppt_y</p:attrName>
                                        </p:attrNameLst>
                                      </p:cBhvr>
                                      <p:tavLst>
                                        <p:tav tm="0">
                                          <p:val>
                                            <p:strVal val="#ppt_y"/>
                                          </p:val>
                                        </p:tav>
                                        <p:tav tm="100000">
                                          <p:val>
                                            <p:strVal val="#ppt_y"/>
                                          </p:val>
                                        </p:tav>
                                      </p:tavLst>
                                    </p:anim>
                                  </p:childTnLst>
                                </p:cTn>
                              </p:par>
                              <p:par>
                                <p:cTn id="48" presetID="2" presetClass="entr" presetSubtype="8" decel="100000" fill="hold" grpId="0" nodeType="withEffect">
                                  <p:stCondLst>
                                    <p:cond delay="500"/>
                                  </p:stCondLst>
                                  <p:iterate type="wd">
                                    <p:tmPct val="10000"/>
                                  </p:iterate>
                                  <p:childTnLst>
                                    <p:set>
                                      <p:cBhvr>
                                        <p:cTn id="49" dur="1" fill="hold">
                                          <p:stCondLst>
                                            <p:cond delay="0"/>
                                          </p:stCondLst>
                                        </p:cTn>
                                        <p:tgtEl>
                                          <p:spTgt spid="56">
                                            <p:txEl>
                                              <p:pRg st="0" end="0"/>
                                            </p:txEl>
                                          </p:spTgt>
                                        </p:tgtEl>
                                        <p:attrNameLst>
                                          <p:attrName>style.visibility</p:attrName>
                                        </p:attrNameLst>
                                      </p:cBhvr>
                                      <p:to>
                                        <p:strVal val="visible"/>
                                      </p:to>
                                    </p:set>
                                    <p:anim calcmode="lin" valueType="num">
                                      <p:cBhvr additive="base">
                                        <p:cTn id="50" dur="500" fill="hold"/>
                                        <p:tgtEl>
                                          <p:spTgt spid="56">
                                            <p:txEl>
                                              <p:pRg st="0" end="0"/>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5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animBg="1"/>
      <p:bldP spid="9" grpId="0" animBg="1"/>
      <p:bldP spid="38" grpId="0" animBg="1"/>
      <p:bldP spid="39" grpId="0" animBg="1"/>
      <p:bldP spid="40" grpId="0" animBg="1"/>
      <p:bldP spid="49" grpId="0" animBg="1"/>
      <p:bldP spid="56" grpId="0" build="p">
        <p:tmplLst>
          <p:tmpl lvl="1">
            <p:tnLst>
              <p:par>
                <p:cTn presetID="2" presetClass="entr" presetSubtype="8" decel="100000" fill="hold" nodeType="withEffect">
                  <p:stCondLst>
                    <p:cond delay="500"/>
                  </p:stCondLst>
                  <p:iterate type="wd">
                    <p:tmPct val="10000"/>
                  </p:iterate>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0-#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Opinions">
    <p:spTree>
      <p:nvGrpSpPr>
        <p:cNvPr id="1" name=""/>
        <p:cNvGrpSpPr/>
        <p:nvPr/>
      </p:nvGrpSpPr>
      <p:grpSpPr>
        <a:xfrm>
          <a:off x="0" y="0"/>
          <a:ext cx="0" cy="0"/>
          <a:chOff x="0" y="0"/>
          <a:chExt cx="0" cy="0"/>
        </a:xfrm>
      </p:grpSpPr>
      <p:grpSp>
        <p:nvGrpSpPr>
          <p:cNvPr id="29" name="グループ化 28"/>
          <p:cNvGrpSpPr/>
          <p:nvPr userDrawn="1"/>
        </p:nvGrpSpPr>
        <p:grpSpPr>
          <a:xfrm>
            <a:off x="4007397" y="37273"/>
            <a:ext cx="5136603" cy="4481941"/>
            <a:chOff x="7426437" y="55909"/>
            <a:chExt cx="10859975" cy="6722912"/>
          </a:xfrm>
        </p:grpSpPr>
        <p:sp>
          <p:nvSpPr>
            <p:cNvPr id="13" name="正方形/長方形 12"/>
            <p:cNvSpPr/>
            <p:nvPr userDrawn="1"/>
          </p:nvSpPr>
          <p:spPr>
            <a:xfrm>
              <a:off x="10859975" y="111818"/>
              <a:ext cx="7426437" cy="66670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2" name="直角三角形 11"/>
            <p:cNvSpPr/>
            <p:nvPr userDrawn="1"/>
          </p:nvSpPr>
          <p:spPr>
            <a:xfrm flipH="1">
              <a:off x="7426437" y="55909"/>
              <a:ext cx="3433538" cy="672291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sp>
        <p:nvSpPr>
          <p:cNvPr id="2" name="正方形/長方形 1"/>
          <p:cNvSpPr/>
          <p:nvPr userDrawn="1"/>
        </p:nvSpPr>
        <p:spPr>
          <a:xfrm>
            <a:off x="0" y="0"/>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pic>
        <p:nvPicPr>
          <p:cNvPr id="3" name="図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31400" y="471963"/>
            <a:ext cx="962001" cy="4047252"/>
          </a:xfrm>
          <a:prstGeom prst="rect">
            <a:avLst/>
          </a:prstGeom>
          <a:effectLst>
            <a:outerShdw blurRad="76200" dir="13500000" sy="23000" kx="1200000" algn="br" rotWithShape="0">
              <a:prstClr val="black">
                <a:alpha val="20000"/>
              </a:prstClr>
            </a:outerShdw>
          </a:effectLst>
        </p:spPr>
      </p:pic>
      <p:pic>
        <p:nvPicPr>
          <p:cNvPr id="4" name="図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25581" y="1017731"/>
            <a:ext cx="890356" cy="3501485"/>
          </a:xfrm>
          <a:prstGeom prst="rect">
            <a:avLst/>
          </a:prstGeom>
          <a:effectLst>
            <a:outerShdw blurRad="76200" dir="13500000" sy="23000" kx="1200000" algn="br" rotWithShape="0">
              <a:prstClr val="black">
                <a:alpha val="20000"/>
              </a:prstClr>
            </a:outerShdw>
          </a:effectLst>
        </p:spPr>
      </p:pic>
      <p:sp>
        <p:nvSpPr>
          <p:cNvPr id="6" name="正方形/長方形 5"/>
          <p:cNvSpPr/>
          <p:nvPr userDrawn="1"/>
        </p:nvSpPr>
        <p:spPr>
          <a:xfrm>
            <a:off x="0" y="4519215"/>
            <a:ext cx="9144000" cy="23387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7" name="タイトル 1"/>
          <p:cNvSpPr>
            <a:spLocks noGrp="1"/>
          </p:cNvSpPr>
          <p:nvPr userDrawn="1">
            <p:ph type="title" hasCustomPrompt="1"/>
          </p:nvPr>
        </p:nvSpPr>
        <p:spPr>
          <a:xfrm>
            <a:off x="362889" y="4637788"/>
            <a:ext cx="8411759" cy="900605"/>
          </a:xfrm>
        </p:spPr>
        <p:txBody>
          <a:bodyPr anchor="b">
            <a:normAutofit/>
          </a:bodyPr>
          <a:lstStyle>
            <a:lvl1pPr algn="ctr">
              <a:defRPr sz="3301"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8" name="正方形/長方形 7"/>
          <p:cNvSpPr/>
          <p:nvPr userDrawn="1"/>
        </p:nvSpPr>
        <p:spPr>
          <a:xfrm>
            <a:off x="3761443" y="5548542"/>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9" name="テキスト プレースホルダー 6"/>
          <p:cNvSpPr>
            <a:spLocks noGrp="1"/>
          </p:cNvSpPr>
          <p:nvPr userDrawn="1">
            <p:ph type="body" sz="quarter" idx="42" hasCustomPrompt="1"/>
          </p:nvPr>
        </p:nvSpPr>
        <p:spPr>
          <a:xfrm>
            <a:off x="5826342" y="397384"/>
            <a:ext cx="3027481" cy="821816"/>
          </a:xfrm>
        </p:spPr>
        <p:txBody>
          <a:bodyPr>
            <a:noAutofit/>
          </a:bodyPr>
          <a:lstStyle>
            <a:lvl1pPr algn="l">
              <a:defRPr sz="3301" b="0" i="0" u="none" baseline="0">
                <a:solidFill>
                  <a:schemeClr val="accent1"/>
                </a:solidFill>
                <a:latin typeface="+mj-lt"/>
                <a:cs typeface="Open Sans Light" panose="020B0306030504020204" pitchFamily="34" charset="0"/>
              </a:defRPr>
            </a:lvl1pPr>
          </a:lstStyle>
          <a:p>
            <a:pPr lvl="0"/>
            <a:r>
              <a:rPr kumimoji="1" lang="en-US" altLang="ja-JP" dirty="0"/>
              <a:t>Word</a:t>
            </a:r>
            <a:endParaRPr kumimoji="1" lang="ja-JP" altLang="en-US" dirty="0"/>
          </a:p>
        </p:txBody>
      </p:sp>
      <p:sp>
        <p:nvSpPr>
          <p:cNvPr id="10" name="テキスト プレースホルダー 6"/>
          <p:cNvSpPr>
            <a:spLocks noGrp="1"/>
          </p:cNvSpPr>
          <p:nvPr userDrawn="1">
            <p:ph type="body" sz="quarter" idx="43" hasCustomPrompt="1"/>
          </p:nvPr>
        </p:nvSpPr>
        <p:spPr>
          <a:xfrm>
            <a:off x="228992" y="397384"/>
            <a:ext cx="2840055" cy="821816"/>
          </a:xfrm>
        </p:spPr>
        <p:txBody>
          <a:bodyPr>
            <a:noAutofit/>
          </a:bodyPr>
          <a:lstStyle>
            <a:lvl1pPr algn="r">
              <a:defRPr sz="3301" b="0" i="0" u="none" baseline="0">
                <a:solidFill>
                  <a:schemeClr val="accent5"/>
                </a:solidFill>
                <a:latin typeface="+mj-lt"/>
                <a:cs typeface="Open Sans Light" panose="020B0306030504020204" pitchFamily="34" charset="0"/>
              </a:defRPr>
            </a:lvl1pPr>
          </a:lstStyle>
          <a:p>
            <a:pPr lvl="0"/>
            <a:r>
              <a:rPr kumimoji="1" lang="en-US" altLang="ja-JP" dirty="0"/>
              <a:t>Word</a:t>
            </a:r>
            <a:endParaRPr kumimoji="1" lang="ja-JP" altLang="en-US" dirty="0"/>
          </a:p>
        </p:txBody>
      </p:sp>
      <p:sp>
        <p:nvSpPr>
          <p:cNvPr id="11" name="テキスト プレースホルダー 6"/>
          <p:cNvSpPr>
            <a:spLocks noGrp="1"/>
          </p:cNvSpPr>
          <p:nvPr userDrawn="1">
            <p:ph type="body" sz="quarter" idx="44" hasCustomPrompt="1"/>
          </p:nvPr>
        </p:nvSpPr>
        <p:spPr>
          <a:xfrm>
            <a:off x="215138" y="5688607"/>
            <a:ext cx="8713724" cy="998520"/>
          </a:xfrm>
        </p:spPr>
        <p:txBody>
          <a:bodyPr>
            <a:noAutofit/>
          </a:bodyPr>
          <a:lstStyle>
            <a:lvl1pPr algn="ctr">
              <a:defRPr sz="10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
        <p:nvSpPr>
          <p:cNvPr id="14" name="テキスト プレースホルダー 6"/>
          <p:cNvSpPr>
            <a:spLocks noGrp="1"/>
          </p:cNvSpPr>
          <p:nvPr userDrawn="1">
            <p:ph type="body" sz="quarter" idx="45" hasCustomPrompt="1"/>
          </p:nvPr>
        </p:nvSpPr>
        <p:spPr>
          <a:xfrm>
            <a:off x="545724" y="1930401"/>
            <a:ext cx="2638773" cy="655782"/>
          </a:xfrm>
        </p:spPr>
        <p:txBody>
          <a:bodyPr anchor="ctr">
            <a:noAutofit/>
          </a:bodyPr>
          <a:lstStyle>
            <a:lvl1pPr algn="l">
              <a:defRPr sz="9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15" name="円/楕円 14"/>
          <p:cNvSpPr/>
          <p:nvPr userDrawn="1"/>
        </p:nvSpPr>
        <p:spPr>
          <a:xfrm>
            <a:off x="267861" y="2121851"/>
            <a:ext cx="204680" cy="27288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6" name="テキスト プレースホルダー 6"/>
          <p:cNvSpPr>
            <a:spLocks noGrp="1"/>
          </p:cNvSpPr>
          <p:nvPr userDrawn="1">
            <p:ph type="body" sz="quarter" idx="46" hasCustomPrompt="1"/>
          </p:nvPr>
        </p:nvSpPr>
        <p:spPr>
          <a:xfrm>
            <a:off x="545724" y="2697020"/>
            <a:ext cx="2638773" cy="655782"/>
          </a:xfrm>
        </p:spPr>
        <p:txBody>
          <a:bodyPr anchor="ctr">
            <a:noAutofit/>
          </a:bodyPr>
          <a:lstStyle>
            <a:lvl1pPr algn="l">
              <a:defRPr sz="9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17" name="円/楕円 16"/>
          <p:cNvSpPr/>
          <p:nvPr userDrawn="1"/>
        </p:nvSpPr>
        <p:spPr>
          <a:xfrm>
            <a:off x="270885" y="2888469"/>
            <a:ext cx="204680" cy="27288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8" name="テキスト プレースホルダー 6"/>
          <p:cNvSpPr>
            <a:spLocks noGrp="1"/>
          </p:cNvSpPr>
          <p:nvPr userDrawn="1">
            <p:ph type="body" sz="quarter" idx="47" hasCustomPrompt="1"/>
          </p:nvPr>
        </p:nvSpPr>
        <p:spPr>
          <a:xfrm>
            <a:off x="545724" y="3463637"/>
            <a:ext cx="2638773" cy="655782"/>
          </a:xfrm>
        </p:spPr>
        <p:txBody>
          <a:bodyPr anchor="ctr">
            <a:noAutofit/>
          </a:bodyPr>
          <a:lstStyle>
            <a:lvl1pPr algn="l">
              <a:defRPr sz="9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19" name="円/楕円 18"/>
          <p:cNvSpPr/>
          <p:nvPr userDrawn="1"/>
        </p:nvSpPr>
        <p:spPr>
          <a:xfrm>
            <a:off x="267861" y="3655086"/>
            <a:ext cx="204680" cy="27288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3" name="テキスト プレースホルダー 6"/>
          <p:cNvSpPr>
            <a:spLocks noGrp="1"/>
          </p:cNvSpPr>
          <p:nvPr userDrawn="1">
            <p:ph type="body" sz="quarter" idx="48" hasCustomPrompt="1"/>
          </p:nvPr>
        </p:nvSpPr>
        <p:spPr>
          <a:xfrm>
            <a:off x="6279698" y="1932506"/>
            <a:ext cx="2638773" cy="655782"/>
          </a:xfrm>
        </p:spPr>
        <p:txBody>
          <a:bodyPr anchor="ctr">
            <a:noAutofit/>
          </a:bodyPr>
          <a:lstStyle>
            <a:lvl1pPr algn="l">
              <a:defRPr sz="9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24" name="円/楕円 23"/>
          <p:cNvSpPr/>
          <p:nvPr userDrawn="1"/>
        </p:nvSpPr>
        <p:spPr>
          <a:xfrm>
            <a:off x="6001835" y="2123955"/>
            <a:ext cx="204680" cy="2728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5" name="テキスト プレースホルダー 6"/>
          <p:cNvSpPr>
            <a:spLocks noGrp="1"/>
          </p:cNvSpPr>
          <p:nvPr userDrawn="1">
            <p:ph type="body" sz="quarter" idx="49" hasCustomPrompt="1"/>
          </p:nvPr>
        </p:nvSpPr>
        <p:spPr>
          <a:xfrm>
            <a:off x="6279698" y="2699124"/>
            <a:ext cx="2638773" cy="655782"/>
          </a:xfrm>
        </p:spPr>
        <p:txBody>
          <a:bodyPr anchor="ctr">
            <a:noAutofit/>
          </a:bodyPr>
          <a:lstStyle>
            <a:lvl1pPr algn="l">
              <a:defRPr sz="9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26" name="円/楕円 25"/>
          <p:cNvSpPr/>
          <p:nvPr userDrawn="1"/>
        </p:nvSpPr>
        <p:spPr>
          <a:xfrm>
            <a:off x="6001835" y="2890574"/>
            <a:ext cx="204680" cy="2728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7" name="テキスト プレースホルダー 6"/>
          <p:cNvSpPr>
            <a:spLocks noGrp="1"/>
          </p:cNvSpPr>
          <p:nvPr userDrawn="1">
            <p:ph type="body" sz="quarter" idx="50" hasCustomPrompt="1"/>
          </p:nvPr>
        </p:nvSpPr>
        <p:spPr>
          <a:xfrm>
            <a:off x="6279698" y="3465742"/>
            <a:ext cx="2638773" cy="655782"/>
          </a:xfrm>
        </p:spPr>
        <p:txBody>
          <a:bodyPr anchor="ctr">
            <a:noAutofit/>
          </a:bodyPr>
          <a:lstStyle>
            <a:lvl1pPr algn="l">
              <a:defRPr sz="9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28" name="円/楕円 27"/>
          <p:cNvSpPr/>
          <p:nvPr userDrawn="1"/>
        </p:nvSpPr>
        <p:spPr>
          <a:xfrm>
            <a:off x="6001835" y="3657192"/>
            <a:ext cx="204680" cy="2728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0" name="正方形/長方形 29"/>
          <p:cNvSpPr/>
          <p:nvPr userDrawn="1"/>
        </p:nvSpPr>
        <p:spPr>
          <a:xfrm>
            <a:off x="1599946" y="1225923"/>
            <a:ext cx="1620321" cy="480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1" name="正方形/長方形 30"/>
          <p:cNvSpPr/>
          <p:nvPr userDrawn="1"/>
        </p:nvSpPr>
        <p:spPr>
          <a:xfrm>
            <a:off x="5528051" y="1225923"/>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Tree>
    <p:extLst>
      <p:ext uri="{BB962C8B-B14F-4D97-AF65-F5344CB8AC3E}">
        <p14:creationId xmlns:p14="http://schemas.microsoft.com/office/powerpoint/2010/main" val="86608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par>
                          <p:cTn id="12" fill="hold">
                            <p:stCondLst>
                              <p:cond delay="1000"/>
                            </p:stCondLst>
                            <p:childTnLst>
                              <p:par>
                                <p:cTn id="13" presetID="2" presetClass="entr" presetSubtype="8" decel="100000" fill="hold" nodeType="after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0-#ppt_w/2"/>
                                          </p:val>
                                        </p:tav>
                                        <p:tav tm="100000">
                                          <p:val>
                                            <p:strVal val="#ppt_x"/>
                                          </p:val>
                                        </p:tav>
                                      </p:tavLst>
                                    </p:anim>
                                    <p:anim calcmode="lin" valueType="num">
                                      <p:cBhvr additive="base">
                                        <p:cTn id="16" dur="7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5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1+#ppt_w/2"/>
                                          </p:val>
                                        </p:tav>
                                        <p:tav tm="100000">
                                          <p:val>
                                            <p:strVal val="#ppt_x"/>
                                          </p:val>
                                        </p:tav>
                                      </p:tavLst>
                                    </p:anim>
                                    <p:anim calcmode="lin" valueType="num">
                                      <p:cBhvr additive="base">
                                        <p:cTn id="20" dur="750" fill="hold"/>
                                        <p:tgtEl>
                                          <p:spTgt spid="3"/>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2" presetClass="entr" presetSubtype="8" decel="100000" fill="hold" grpId="0" nodeType="afterEffect">
                                  <p:stCondLst>
                                    <p:cond delay="0"/>
                                  </p:stCondLst>
                                  <p:iterate type="lt">
                                    <p:tmPct val="10000"/>
                                  </p:iterate>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25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0-#ppt_w/2"/>
                                          </p:val>
                                        </p:tav>
                                        <p:tav tm="100000">
                                          <p:val>
                                            <p:strVal val="#ppt_x"/>
                                          </p:val>
                                        </p:tav>
                                      </p:tavLst>
                                    </p:anim>
                                    <p:anim calcmode="lin" valueType="num">
                                      <p:cBhvr additive="base">
                                        <p:cTn id="29" dur="500" fill="hold"/>
                                        <p:tgtEl>
                                          <p:spTgt spid="30"/>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decel="100000" fill="hold" grpId="0" nodeType="afterEffect">
                                  <p:stCondLst>
                                    <p:cond delay="0"/>
                                  </p:stCondLst>
                                  <p:iterate type="lt">
                                    <p:tmPct val="10000"/>
                                  </p:iterate>
                                  <p:childTnLst>
                                    <p:set>
                                      <p:cBhvr>
                                        <p:cTn id="32" dur="1" fill="hold">
                                          <p:stCondLst>
                                            <p:cond delay="0"/>
                                          </p:stCondLst>
                                        </p:cTn>
                                        <p:tgtEl>
                                          <p:spTgt spid="9">
                                            <p:txEl>
                                              <p:pRg st="0" end="0"/>
                                            </p:txEl>
                                          </p:spTgt>
                                        </p:tgtEl>
                                        <p:attrNameLst>
                                          <p:attrName>style.visibility</p:attrName>
                                        </p:attrNameLst>
                                      </p:cBhvr>
                                      <p:to>
                                        <p:strVal val="visible"/>
                                      </p:to>
                                    </p:set>
                                    <p:anim calcmode="lin" valueType="num">
                                      <p:cBhvr additive="base">
                                        <p:cTn id="33"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9">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2" decel="100000" fill="hold" grpId="0" nodeType="withEffect">
                                  <p:stCondLst>
                                    <p:cond delay="25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1+#ppt_w/2"/>
                                          </p:val>
                                        </p:tav>
                                        <p:tav tm="100000">
                                          <p:val>
                                            <p:strVal val="#ppt_x"/>
                                          </p:val>
                                        </p:tav>
                                      </p:tavLst>
                                    </p:anim>
                                    <p:anim calcmode="lin" valueType="num">
                                      <p:cBhvr additive="base">
                                        <p:cTn id="38" dur="500" fill="hold"/>
                                        <p:tgtEl>
                                          <p:spTgt spid="31"/>
                                        </p:tgtEl>
                                        <p:attrNameLst>
                                          <p:attrName>ppt_y</p:attrName>
                                        </p:attrNameLst>
                                      </p:cBhvr>
                                      <p:tavLst>
                                        <p:tav tm="0">
                                          <p:val>
                                            <p:strVal val="#ppt_y"/>
                                          </p:val>
                                        </p:tav>
                                        <p:tav tm="100000">
                                          <p:val>
                                            <p:strVal val="#ppt_y"/>
                                          </p:val>
                                        </p:tav>
                                      </p:tavLst>
                                    </p:anim>
                                  </p:childTnLst>
                                </p:cTn>
                              </p:par>
                            </p:childTnLst>
                          </p:cTn>
                        </p:par>
                        <p:par>
                          <p:cTn id="39" fill="hold">
                            <p:stCondLst>
                              <p:cond delay="3750"/>
                            </p:stCondLst>
                            <p:childTnLst>
                              <p:par>
                                <p:cTn id="40" presetID="10" presetClass="entr" presetSubtype="0" fill="hold" grpId="0" nodeType="afterEffect">
                                  <p:stCondLst>
                                    <p:cond delay="25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wipe(left)">
                                      <p:cBhvr>
                                        <p:cTn id="46" dur="500"/>
                                        <p:tgtEl>
                                          <p:spTgt spid="14">
                                            <p:txEl>
                                              <p:pRg st="0" end="0"/>
                                            </p:txEl>
                                          </p:spTgt>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par>
                          <p:cTn id="51" fill="hold">
                            <p:stCondLst>
                              <p:cond delay="5500"/>
                            </p:stCondLst>
                            <p:childTnLst>
                              <p:par>
                                <p:cTn id="52" presetID="22" presetClass="entr" presetSubtype="8" fill="hold" grpId="0" nodeType="afterEffect">
                                  <p:stCondLst>
                                    <p:cond delay="0"/>
                                  </p:stCondLst>
                                  <p:childTnLst>
                                    <p:set>
                                      <p:cBhvr>
                                        <p:cTn id="53" dur="1" fill="hold">
                                          <p:stCondLst>
                                            <p:cond delay="0"/>
                                          </p:stCondLst>
                                        </p:cTn>
                                        <p:tgtEl>
                                          <p:spTgt spid="16">
                                            <p:txEl>
                                              <p:pRg st="0" end="0"/>
                                            </p:txEl>
                                          </p:spTgt>
                                        </p:tgtEl>
                                        <p:attrNameLst>
                                          <p:attrName>style.visibility</p:attrName>
                                        </p:attrNameLst>
                                      </p:cBhvr>
                                      <p:to>
                                        <p:strVal val="visible"/>
                                      </p:to>
                                    </p:set>
                                    <p:animEffect transition="in" filter="wipe(left)">
                                      <p:cBhvr>
                                        <p:cTn id="54" dur="500"/>
                                        <p:tgtEl>
                                          <p:spTgt spid="16">
                                            <p:txEl>
                                              <p:pRg st="0" end="0"/>
                                            </p:txEl>
                                          </p:spTgt>
                                        </p:tgtEl>
                                      </p:cBhvr>
                                    </p:animEffect>
                                  </p:childTnLst>
                                </p:cTn>
                              </p:par>
                            </p:childTnLst>
                          </p:cTn>
                        </p:par>
                        <p:par>
                          <p:cTn id="55" fill="hold">
                            <p:stCondLst>
                              <p:cond delay="6000"/>
                            </p:stCondLst>
                            <p:childTnLst>
                              <p:par>
                                <p:cTn id="56" presetID="10" presetClass="entr" presetSubtype="0"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par>
                          <p:cTn id="59" fill="hold">
                            <p:stCondLst>
                              <p:cond delay="6500"/>
                            </p:stCondLst>
                            <p:childTnLst>
                              <p:par>
                                <p:cTn id="60" presetID="22" presetClass="entr" presetSubtype="8" fill="hold" grpId="0" nodeType="afterEffect">
                                  <p:stCondLst>
                                    <p:cond delay="0"/>
                                  </p:stCondLst>
                                  <p:childTnLst>
                                    <p:set>
                                      <p:cBhvr>
                                        <p:cTn id="61" dur="1" fill="hold">
                                          <p:stCondLst>
                                            <p:cond delay="0"/>
                                          </p:stCondLst>
                                        </p:cTn>
                                        <p:tgtEl>
                                          <p:spTgt spid="18">
                                            <p:txEl>
                                              <p:pRg st="0" end="0"/>
                                            </p:txEl>
                                          </p:spTgt>
                                        </p:tgtEl>
                                        <p:attrNameLst>
                                          <p:attrName>style.visibility</p:attrName>
                                        </p:attrNameLst>
                                      </p:cBhvr>
                                      <p:to>
                                        <p:strVal val="visible"/>
                                      </p:to>
                                    </p:set>
                                    <p:animEffect transition="in" filter="wipe(left)">
                                      <p:cBhvr>
                                        <p:cTn id="62" dur="500"/>
                                        <p:tgtEl>
                                          <p:spTgt spid="18">
                                            <p:txEl>
                                              <p:pRg st="0" end="0"/>
                                            </p:txEl>
                                          </p:spTgt>
                                        </p:tgtEl>
                                      </p:cBhvr>
                                    </p:animEffect>
                                  </p:childTnLst>
                                </p:cTn>
                              </p:par>
                            </p:childTnLst>
                          </p:cTn>
                        </p:par>
                        <p:par>
                          <p:cTn id="63" fill="hold">
                            <p:stCondLst>
                              <p:cond delay="7000"/>
                            </p:stCondLst>
                            <p:childTnLst>
                              <p:par>
                                <p:cTn id="64" presetID="10" presetClass="entr" presetSubtype="0" fill="hold" grpId="0"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par>
                          <p:cTn id="67" fill="hold">
                            <p:stCondLst>
                              <p:cond delay="7500"/>
                            </p:stCondLst>
                            <p:childTnLst>
                              <p:par>
                                <p:cTn id="68" presetID="22" presetClass="entr" presetSubtype="8" fill="hold" grpId="0" nodeType="afterEffect">
                                  <p:stCondLst>
                                    <p:cond delay="0"/>
                                  </p:stCondLst>
                                  <p:childTnLst>
                                    <p:set>
                                      <p:cBhvr>
                                        <p:cTn id="69" dur="1" fill="hold">
                                          <p:stCondLst>
                                            <p:cond delay="0"/>
                                          </p:stCondLst>
                                        </p:cTn>
                                        <p:tgtEl>
                                          <p:spTgt spid="23">
                                            <p:txEl>
                                              <p:pRg st="0" end="0"/>
                                            </p:txEl>
                                          </p:spTgt>
                                        </p:tgtEl>
                                        <p:attrNameLst>
                                          <p:attrName>style.visibility</p:attrName>
                                        </p:attrNameLst>
                                      </p:cBhvr>
                                      <p:to>
                                        <p:strVal val="visible"/>
                                      </p:to>
                                    </p:set>
                                    <p:animEffect transition="in" filter="wipe(left)">
                                      <p:cBhvr>
                                        <p:cTn id="70" dur="500"/>
                                        <p:tgtEl>
                                          <p:spTgt spid="23">
                                            <p:txEl>
                                              <p:pRg st="0" end="0"/>
                                            </p:txEl>
                                          </p:spTgt>
                                        </p:tgtEl>
                                      </p:cBhvr>
                                    </p:animEffect>
                                  </p:childTnLst>
                                </p:cTn>
                              </p:par>
                            </p:childTnLst>
                          </p:cTn>
                        </p:par>
                        <p:par>
                          <p:cTn id="71" fill="hold">
                            <p:stCondLst>
                              <p:cond delay="8000"/>
                            </p:stCondLst>
                            <p:childTnLst>
                              <p:par>
                                <p:cTn id="72" presetID="10" presetClass="entr" presetSubtype="0" fill="hold" grpId="0"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childTnLst>
                          </p:cTn>
                        </p:par>
                        <p:par>
                          <p:cTn id="75" fill="hold">
                            <p:stCondLst>
                              <p:cond delay="8500"/>
                            </p:stCondLst>
                            <p:childTnLst>
                              <p:par>
                                <p:cTn id="76" presetID="22" presetClass="entr" presetSubtype="8" fill="hold" grpId="0" nodeType="afterEffect">
                                  <p:stCondLst>
                                    <p:cond delay="0"/>
                                  </p:stCondLst>
                                  <p:childTnLst>
                                    <p:set>
                                      <p:cBhvr>
                                        <p:cTn id="77" dur="1" fill="hold">
                                          <p:stCondLst>
                                            <p:cond delay="0"/>
                                          </p:stCondLst>
                                        </p:cTn>
                                        <p:tgtEl>
                                          <p:spTgt spid="25">
                                            <p:txEl>
                                              <p:pRg st="0" end="0"/>
                                            </p:txEl>
                                          </p:spTgt>
                                        </p:tgtEl>
                                        <p:attrNameLst>
                                          <p:attrName>style.visibility</p:attrName>
                                        </p:attrNameLst>
                                      </p:cBhvr>
                                      <p:to>
                                        <p:strVal val="visible"/>
                                      </p:to>
                                    </p:set>
                                    <p:animEffect transition="in" filter="wipe(left)">
                                      <p:cBhvr>
                                        <p:cTn id="78" dur="500"/>
                                        <p:tgtEl>
                                          <p:spTgt spid="25">
                                            <p:txEl>
                                              <p:pRg st="0" end="0"/>
                                            </p:txEl>
                                          </p:spTgt>
                                        </p:tgtEl>
                                      </p:cBhvr>
                                    </p:animEffect>
                                  </p:childTnLst>
                                </p:cTn>
                              </p:par>
                            </p:childTnLst>
                          </p:cTn>
                        </p:par>
                        <p:par>
                          <p:cTn id="79" fill="hold">
                            <p:stCondLst>
                              <p:cond delay="9000"/>
                            </p:stCondLst>
                            <p:childTnLst>
                              <p:par>
                                <p:cTn id="80" presetID="10" presetClass="entr" presetSubtype="0" fill="hold" grpId="0" nodeType="after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par>
                          <p:cTn id="83" fill="hold">
                            <p:stCondLst>
                              <p:cond delay="9500"/>
                            </p:stCondLst>
                            <p:childTnLst>
                              <p:par>
                                <p:cTn id="84" presetID="22" presetClass="entr" presetSubtype="8" fill="hold" grpId="0" nodeType="afterEffect">
                                  <p:stCondLst>
                                    <p:cond delay="0"/>
                                  </p:stCondLst>
                                  <p:childTnLst>
                                    <p:set>
                                      <p:cBhvr>
                                        <p:cTn id="85" dur="1" fill="hold">
                                          <p:stCondLst>
                                            <p:cond delay="0"/>
                                          </p:stCondLst>
                                        </p:cTn>
                                        <p:tgtEl>
                                          <p:spTgt spid="27">
                                            <p:txEl>
                                              <p:pRg st="0" end="0"/>
                                            </p:txEl>
                                          </p:spTgt>
                                        </p:tgtEl>
                                        <p:attrNameLst>
                                          <p:attrName>style.visibility</p:attrName>
                                        </p:attrNameLst>
                                      </p:cBhvr>
                                      <p:to>
                                        <p:strVal val="visible"/>
                                      </p:to>
                                    </p:set>
                                    <p:animEffect transition="in" filter="wipe(left)">
                                      <p:cBhvr>
                                        <p:cTn id="86" dur="500"/>
                                        <p:tgtEl>
                                          <p:spTgt spid="27">
                                            <p:txEl>
                                              <p:pRg st="0" end="0"/>
                                            </p:txEl>
                                          </p:spTgt>
                                        </p:tgtEl>
                                      </p:cBhvr>
                                    </p:animEffect>
                                  </p:childTnLst>
                                </p:cTn>
                              </p:par>
                            </p:childTnLst>
                          </p:cTn>
                        </p:par>
                        <p:par>
                          <p:cTn id="87" fill="hold">
                            <p:stCondLst>
                              <p:cond delay="10000"/>
                            </p:stCondLst>
                            <p:childTnLst>
                              <p:par>
                                <p:cTn id="88" presetID="2" presetClass="entr" presetSubtype="8" decel="100000" fill="hold" grpId="0" nodeType="afterEffect">
                                  <p:stCondLst>
                                    <p:cond delay="250"/>
                                  </p:stCondLst>
                                  <p:iterate type="wd">
                                    <p:tmPct val="10000"/>
                                  </p:iterate>
                                  <p:childTnLst>
                                    <p:set>
                                      <p:cBhvr>
                                        <p:cTn id="89" dur="1" fill="hold">
                                          <p:stCondLst>
                                            <p:cond delay="0"/>
                                          </p:stCondLst>
                                        </p:cTn>
                                        <p:tgtEl>
                                          <p:spTgt spid="7"/>
                                        </p:tgtEl>
                                        <p:attrNameLst>
                                          <p:attrName>style.visibility</p:attrName>
                                        </p:attrNameLst>
                                      </p:cBhvr>
                                      <p:to>
                                        <p:strVal val="visible"/>
                                      </p:to>
                                    </p:set>
                                    <p:anim calcmode="lin" valueType="num">
                                      <p:cBhvr additive="base">
                                        <p:cTn id="90" dur="500" fill="hold"/>
                                        <p:tgtEl>
                                          <p:spTgt spid="7"/>
                                        </p:tgtEl>
                                        <p:attrNameLst>
                                          <p:attrName>ppt_x</p:attrName>
                                        </p:attrNameLst>
                                      </p:cBhvr>
                                      <p:tavLst>
                                        <p:tav tm="0">
                                          <p:val>
                                            <p:strVal val="0-#ppt_w/2"/>
                                          </p:val>
                                        </p:tav>
                                        <p:tav tm="100000">
                                          <p:val>
                                            <p:strVal val="#ppt_x"/>
                                          </p:val>
                                        </p:tav>
                                      </p:tavLst>
                                    </p:anim>
                                    <p:anim calcmode="lin" valueType="num">
                                      <p:cBhvr additive="base">
                                        <p:cTn id="91" dur="500" fill="hold"/>
                                        <p:tgtEl>
                                          <p:spTgt spid="7"/>
                                        </p:tgtEl>
                                        <p:attrNameLst>
                                          <p:attrName>ppt_y</p:attrName>
                                        </p:attrNameLst>
                                      </p:cBhvr>
                                      <p:tavLst>
                                        <p:tav tm="0">
                                          <p:val>
                                            <p:strVal val="#ppt_y"/>
                                          </p:val>
                                        </p:tav>
                                        <p:tav tm="100000">
                                          <p:val>
                                            <p:strVal val="#ppt_y"/>
                                          </p:val>
                                        </p:tav>
                                      </p:tavLst>
                                    </p:anim>
                                  </p:childTnLst>
                                </p:cTn>
                              </p:par>
                              <p:par>
                                <p:cTn id="92" presetID="2" presetClass="entr" presetSubtype="2" decel="100000" fill="hold" grpId="0" nodeType="withEffect">
                                  <p:stCondLst>
                                    <p:cond delay="0"/>
                                  </p:stCondLst>
                                  <p:childTnLst>
                                    <p:set>
                                      <p:cBhvr>
                                        <p:cTn id="93" dur="1" fill="hold">
                                          <p:stCondLst>
                                            <p:cond delay="0"/>
                                          </p:stCondLst>
                                        </p:cTn>
                                        <p:tgtEl>
                                          <p:spTgt spid="8"/>
                                        </p:tgtEl>
                                        <p:attrNameLst>
                                          <p:attrName>style.visibility</p:attrName>
                                        </p:attrNameLst>
                                      </p:cBhvr>
                                      <p:to>
                                        <p:strVal val="visible"/>
                                      </p:to>
                                    </p:set>
                                    <p:anim calcmode="lin" valueType="num">
                                      <p:cBhvr additive="base">
                                        <p:cTn id="94" dur="500" fill="hold"/>
                                        <p:tgtEl>
                                          <p:spTgt spid="8"/>
                                        </p:tgtEl>
                                        <p:attrNameLst>
                                          <p:attrName>ppt_x</p:attrName>
                                        </p:attrNameLst>
                                      </p:cBhvr>
                                      <p:tavLst>
                                        <p:tav tm="0">
                                          <p:val>
                                            <p:strVal val="1+#ppt_w/2"/>
                                          </p:val>
                                        </p:tav>
                                        <p:tav tm="100000">
                                          <p:val>
                                            <p:strVal val="#ppt_x"/>
                                          </p:val>
                                        </p:tav>
                                      </p:tavLst>
                                    </p:anim>
                                    <p:anim calcmode="lin" valueType="num">
                                      <p:cBhvr additive="base">
                                        <p:cTn id="95" dur="500" fill="hold"/>
                                        <p:tgtEl>
                                          <p:spTgt spid="8"/>
                                        </p:tgtEl>
                                        <p:attrNameLst>
                                          <p:attrName>ppt_y</p:attrName>
                                        </p:attrNameLst>
                                      </p:cBhvr>
                                      <p:tavLst>
                                        <p:tav tm="0">
                                          <p:val>
                                            <p:strVal val="#ppt_y"/>
                                          </p:val>
                                        </p:tav>
                                        <p:tav tm="100000">
                                          <p:val>
                                            <p:strVal val="#ppt_y"/>
                                          </p:val>
                                        </p:tav>
                                      </p:tavLst>
                                    </p:anim>
                                  </p:childTnLst>
                                </p:cTn>
                              </p:par>
                            </p:childTnLst>
                          </p:cTn>
                        </p:par>
                        <p:par>
                          <p:cTn id="96" fill="hold">
                            <p:stCondLst>
                              <p:cond delay="10850"/>
                            </p:stCondLst>
                            <p:childTnLst>
                              <p:par>
                                <p:cTn id="97" presetID="22" presetClass="entr" presetSubtype="8" fill="hold" grpId="0" nodeType="afterEffect">
                                  <p:stCondLst>
                                    <p:cond delay="250"/>
                                  </p:stCondLst>
                                  <p:childTnLst>
                                    <p:set>
                                      <p:cBhvr>
                                        <p:cTn id="98" dur="1" fill="hold">
                                          <p:stCondLst>
                                            <p:cond delay="0"/>
                                          </p:stCondLst>
                                        </p:cTn>
                                        <p:tgtEl>
                                          <p:spTgt spid="11">
                                            <p:txEl>
                                              <p:pRg st="0" end="0"/>
                                            </p:txEl>
                                          </p:spTgt>
                                        </p:tgtEl>
                                        <p:attrNameLst>
                                          <p:attrName>style.visibility</p:attrName>
                                        </p:attrNameLst>
                                      </p:cBhvr>
                                      <p:to>
                                        <p:strVal val="visible"/>
                                      </p:to>
                                    </p:set>
                                    <p:animEffect transition="in" filter="wipe(left)">
                                      <p:cBhvr>
                                        <p:cTn id="99"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build="p">
        <p:tmplLst>
          <p:tmpl lvl="1">
            <p:tnLst>
              <p:par>
                <p:cTn presetID="2" presetClass="entr" presetSubtype="2" decel="100000" fill="hold" nodeType="afterEffect">
                  <p:stCondLst>
                    <p:cond delay="0"/>
                  </p:stCondLst>
                  <p:iterate type="lt">
                    <p:tmPct val="10000"/>
                  </p:iterate>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8" decel="100000" fill="hold" nodeType="afterEffect">
                  <p:stCondLst>
                    <p:cond delay="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2" presetClass="entr" presetSubtype="8"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animBg="1"/>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animBg="1"/>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9" grpId="0" animBg="1"/>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bldP spid="27" grpId="0" build="p">
        <p:tmplLst>
          <p:tmpl lvl="1">
            <p:tnLst>
              <p:par>
                <p:cTn presetID="22" presetClass="entr" presetSubtype="8"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28" grpId="0" animBg="1"/>
      <p:bldP spid="30" grpId="0" animBg="1"/>
      <p:bldP spid="31" grpId="0" animBg="1"/>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 Graphs">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41" name="テキスト プレースホルダー 22"/>
          <p:cNvSpPr>
            <a:spLocks noGrp="1"/>
          </p:cNvSpPr>
          <p:nvPr>
            <p:ph type="body" sz="quarter" idx="13" hasCustomPrompt="1"/>
          </p:nvPr>
        </p:nvSpPr>
        <p:spPr>
          <a:xfrm>
            <a:off x="365988" y="4149082"/>
            <a:ext cx="1910140" cy="480053"/>
          </a:xfrm>
        </p:spPr>
        <p:txBody>
          <a:bodyPr anchor="ctr">
            <a:normAutofit/>
          </a:bodyPr>
          <a:lstStyle>
            <a:lvl1pPr algn="l">
              <a:defRPr sz="1500">
                <a:latin typeface="+mj-lt"/>
              </a:defRPr>
            </a:lvl1pPr>
          </a:lstStyle>
          <a:p>
            <a:pPr lvl="0"/>
            <a:r>
              <a:rPr lang="en-US" dirty="0"/>
              <a:t>Text Here</a:t>
            </a:r>
          </a:p>
        </p:txBody>
      </p:sp>
      <p:sp>
        <p:nvSpPr>
          <p:cNvPr id="42" name="テキスト プレースホルダー 5"/>
          <p:cNvSpPr>
            <a:spLocks noGrp="1"/>
          </p:cNvSpPr>
          <p:nvPr>
            <p:ph type="body" sz="quarter" idx="14" hasCustomPrompt="1"/>
          </p:nvPr>
        </p:nvSpPr>
        <p:spPr>
          <a:xfrm>
            <a:off x="359167" y="4558292"/>
            <a:ext cx="1925522" cy="84341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6" name="グラフ プレースホルダー 5"/>
          <p:cNvSpPr>
            <a:spLocks noGrp="1"/>
          </p:cNvSpPr>
          <p:nvPr>
            <p:ph type="chart" sz="quarter" idx="34" hasCustomPrompt="1"/>
          </p:nvPr>
        </p:nvSpPr>
        <p:spPr>
          <a:xfrm>
            <a:off x="359167" y="1604800"/>
            <a:ext cx="1908341" cy="2544233"/>
          </a:xfrm>
        </p:spPr>
        <p:txBody>
          <a:bodyPr>
            <a:normAutofit/>
          </a:bodyPr>
          <a:lstStyle>
            <a:lvl1pPr>
              <a:defRPr sz="750"/>
            </a:lvl1pPr>
          </a:lstStyle>
          <a:p>
            <a:r>
              <a:rPr lang="en-US" dirty="0"/>
              <a:t>Add Graph </a:t>
            </a:r>
          </a:p>
        </p:txBody>
      </p:sp>
      <p:sp>
        <p:nvSpPr>
          <p:cNvPr id="34" name="テキスト プレースホルダー 22"/>
          <p:cNvSpPr>
            <a:spLocks noGrp="1"/>
          </p:cNvSpPr>
          <p:nvPr>
            <p:ph type="body" sz="quarter" idx="35" hasCustomPrompt="1"/>
          </p:nvPr>
        </p:nvSpPr>
        <p:spPr>
          <a:xfrm>
            <a:off x="359166" y="2372885"/>
            <a:ext cx="1910140" cy="960107"/>
          </a:xfrm>
        </p:spPr>
        <p:txBody>
          <a:bodyPr anchor="ctr">
            <a:noAutofit/>
          </a:bodyPr>
          <a:lstStyle>
            <a:lvl1pPr algn="ctr">
              <a:defRPr sz="3600">
                <a:latin typeface="+mj-lt"/>
              </a:defRPr>
            </a:lvl1pPr>
          </a:lstStyle>
          <a:p>
            <a:pPr lvl="0"/>
            <a:r>
              <a:rPr lang="en-US" dirty="0"/>
              <a:t>00</a:t>
            </a:r>
          </a:p>
        </p:txBody>
      </p:sp>
      <p:sp>
        <p:nvSpPr>
          <p:cNvPr id="35" name="テキスト プレースホルダー 22"/>
          <p:cNvSpPr>
            <a:spLocks noGrp="1"/>
          </p:cNvSpPr>
          <p:nvPr>
            <p:ph type="body" sz="quarter" idx="36" hasCustomPrompt="1"/>
          </p:nvPr>
        </p:nvSpPr>
        <p:spPr>
          <a:xfrm>
            <a:off x="2526416" y="4701168"/>
            <a:ext cx="1910140" cy="480053"/>
          </a:xfrm>
        </p:spPr>
        <p:txBody>
          <a:bodyPr anchor="ctr">
            <a:normAutofit/>
          </a:bodyPr>
          <a:lstStyle>
            <a:lvl1pPr algn="l">
              <a:defRPr sz="1500">
                <a:latin typeface="+mj-lt"/>
              </a:defRPr>
            </a:lvl1pPr>
          </a:lstStyle>
          <a:p>
            <a:pPr lvl="0"/>
            <a:r>
              <a:rPr lang="en-US" dirty="0"/>
              <a:t>Text Here</a:t>
            </a:r>
          </a:p>
        </p:txBody>
      </p:sp>
      <p:sp>
        <p:nvSpPr>
          <p:cNvPr id="36" name="テキスト プレースホルダー 5"/>
          <p:cNvSpPr>
            <a:spLocks noGrp="1"/>
          </p:cNvSpPr>
          <p:nvPr>
            <p:ph type="body" sz="quarter" idx="37" hasCustomPrompt="1"/>
          </p:nvPr>
        </p:nvSpPr>
        <p:spPr>
          <a:xfrm>
            <a:off x="2519595" y="5110378"/>
            <a:ext cx="1925522" cy="84341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37" name="グラフ プレースホルダー 5"/>
          <p:cNvSpPr>
            <a:spLocks noGrp="1"/>
          </p:cNvSpPr>
          <p:nvPr>
            <p:ph type="chart" sz="quarter" idx="38" hasCustomPrompt="1"/>
          </p:nvPr>
        </p:nvSpPr>
        <p:spPr>
          <a:xfrm>
            <a:off x="2519594" y="2156886"/>
            <a:ext cx="1908341" cy="2544233"/>
          </a:xfrm>
        </p:spPr>
        <p:txBody>
          <a:bodyPr>
            <a:normAutofit/>
          </a:bodyPr>
          <a:lstStyle>
            <a:lvl1pPr>
              <a:defRPr sz="750"/>
            </a:lvl1pPr>
          </a:lstStyle>
          <a:p>
            <a:r>
              <a:rPr lang="en-US" dirty="0"/>
              <a:t>Add Graph </a:t>
            </a:r>
          </a:p>
        </p:txBody>
      </p:sp>
      <p:sp>
        <p:nvSpPr>
          <p:cNvPr id="38" name="テキスト プレースホルダー 22"/>
          <p:cNvSpPr>
            <a:spLocks noGrp="1"/>
          </p:cNvSpPr>
          <p:nvPr>
            <p:ph type="body" sz="quarter" idx="39" hasCustomPrompt="1"/>
          </p:nvPr>
        </p:nvSpPr>
        <p:spPr>
          <a:xfrm>
            <a:off x="2519595" y="2924971"/>
            <a:ext cx="1910140" cy="960107"/>
          </a:xfrm>
        </p:spPr>
        <p:txBody>
          <a:bodyPr anchor="ctr">
            <a:noAutofit/>
          </a:bodyPr>
          <a:lstStyle>
            <a:lvl1pPr algn="ctr">
              <a:defRPr sz="3600">
                <a:latin typeface="+mj-lt"/>
              </a:defRPr>
            </a:lvl1pPr>
          </a:lstStyle>
          <a:p>
            <a:pPr lvl="0"/>
            <a:r>
              <a:rPr lang="en-US" dirty="0"/>
              <a:t>00</a:t>
            </a:r>
          </a:p>
        </p:txBody>
      </p:sp>
      <p:sp>
        <p:nvSpPr>
          <p:cNvPr id="39" name="テキスト プレースホルダー 22"/>
          <p:cNvSpPr>
            <a:spLocks noGrp="1"/>
          </p:cNvSpPr>
          <p:nvPr>
            <p:ph type="body" sz="quarter" idx="40" hasCustomPrompt="1"/>
          </p:nvPr>
        </p:nvSpPr>
        <p:spPr>
          <a:xfrm>
            <a:off x="4686843" y="4341104"/>
            <a:ext cx="1910140" cy="480053"/>
          </a:xfrm>
        </p:spPr>
        <p:txBody>
          <a:bodyPr anchor="ctr">
            <a:normAutofit/>
          </a:bodyPr>
          <a:lstStyle>
            <a:lvl1pPr algn="l">
              <a:defRPr sz="1500">
                <a:latin typeface="+mj-lt"/>
              </a:defRPr>
            </a:lvl1pPr>
          </a:lstStyle>
          <a:p>
            <a:pPr lvl="0"/>
            <a:r>
              <a:rPr lang="en-US" dirty="0"/>
              <a:t>Text Here</a:t>
            </a:r>
          </a:p>
        </p:txBody>
      </p:sp>
      <p:sp>
        <p:nvSpPr>
          <p:cNvPr id="40" name="テキスト プレースホルダー 5"/>
          <p:cNvSpPr>
            <a:spLocks noGrp="1"/>
          </p:cNvSpPr>
          <p:nvPr>
            <p:ph type="body" sz="quarter" idx="41" hasCustomPrompt="1"/>
          </p:nvPr>
        </p:nvSpPr>
        <p:spPr>
          <a:xfrm>
            <a:off x="4680022" y="4750313"/>
            <a:ext cx="1925522" cy="84341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9" name="グラフ プレースホルダー 5"/>
          <p:cNvSpPr>
            <a:spLocks noGrp="1"/>
          </p:cNvSpPr>
          <p:nvPr>
            <p:ph type="chart" sz="quarter" idx="42" hasCustomPrompt="1"/>
          </p:nvPr>
        </p:nvSpPr>
        <p:spPr>
          <a:xfrm>
            <a:off x="4680021" y="1796821"/>
            <a:ext cx="1908341" cy="2544233"/>
          </a:xfrm>
        </p:spPr>
        <p:txBody>
          <a:bodyPr>
            <a:normAutofit/>
          </a:bodyPr>
          <a:lstStyle>
            <a:lvl1pPr>
              <a:defRPr sz="750"/>
            </a:lvl1pPr>
          </a:lstStyle>
          <a:p>
            <a:r>
              <a:rPr lang="en-US" dirty="0"/>
              <a:t>Add Graph </a:t>
            </a:r>
          </a:p>
        </p:txBody>
      </p:sp>
      <p:sp>
        <p:nvSpPr>
          <p:cNvPr id="50" name="テキスト プレースホルダー 22"/>
          <p:cNvSpPr>
            <a:spLocks noGrp="1"/>
          </p:cNvSpPr>
          <p:nvPr>
            <p:ph type="body" sz="quarter" idx="43" hasCustomPrompt="1"/>
          </p:nvPr>
        </p:nvSpPr>
        <p:spPr>
          <a:xfrm>
            <a:off x="4680021" y="2564906"/>
            <a:ext cx="1910140" cy="960107"/>
          </a:xfrm>
        </p:spPr>
        <p:txBody>
          <a:bodyPr anchor="ctr">
            <a:noAutofit/>
          </a:bodyPr>
          <a:lstStyle>
            <a:lvl1pPr algn="ctr">
              <a:defRPr sz="3600">
                <a:latin typeface="+mj-lt"/>
              </a:defRPr>
            </a:lvl1pPr>
          </a:lstStyle>
          <a:p>
            <a:pPr lvl="0"/>
            <a:r>
              <a:rPr lang="en-US" dirty="0"/>
              <a:t>00</a:t>
            </a:r>
          </a:p>
        </p:txBody>
      </p:sp>
      <p:sp>
        <p:nvSpPr>
          <p:cNvPr id="51" name="テキスト プレースホルダー 22"/>
          <p:cNvSpPr>
            <a:spLocks noGrp="1"/>
          </p:cNvSpPr>
          <p:nvPr>
            <p:ph type="body" sz="quarter" idx="44" hasCustomPrompt="1"/>
          </p:nvPr>
        </p:nvSpPr>
        <p:spPr>
          <a:xfrm>
            <a:off x="6866133" y="5109189"/>
            <a:ext cx="1910140" cy="480053"/>
          </a:xfrm>
        </p:spPr>
        <p:txBody>
          <a:bodyPr anchor="ctr">
            <a:normAutofit/>
          </a:bodyPr>
          <a:lstStyle>
            <a:lvl1pPr algn="l">
              <a:defRPr sz="1500">
                <a:latin typeface="+mj-lt"/>
              </a:defRPr>
            </a:lvl1pPr>
          </a:lstStyle>
          <a:p>
            <a:pPr lvl="0"/>
            <a:r>
              <a:rPr lang="en-US" dirty="0"/>
              <a:t>Text Here</a:t>
            </a:r>
          </a:p>
        </p:txBody>
      </p:sp>
      <p:sp>
        <p:nvSpPr>
          <p:cNvPr id="52" name="テキスト プレースホルダー 5"/>
          <p:cNvSpPr>
            <a:spLocks noGrp="1"/>
          </p:cNvSpPr>
          <p:nvPr>
            <p:ph type="body" sz="quarter" idx="45" hasCustomPrompt="1"/>
          </p:nvPr>
        </p:nvSpPr>
        <p:spPr>
          <a:xfrm>
            <a:off x="6859312" y="5518398"/>
            <a:ext cx="1925522" cy="84341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3" name="グラフ プレースホルダー 5"/>
          <p:cNvSpPr>
            <a:spLocks noGrp="1"/>
          </p:cNvSpPr>
          <p:nvPr>
            <p:ph type="chart" sz="quarter" idx="46" hasCustomPrompt="1"/>
          </p:nvPr>
        </p:nvSpPr>
        <p:spPr>
          <a:xfrm>
            <a:off x="6859312" y="2564906"/>
            <a:ext cx="1908341" cy="2544233"/>
          </a:xfrm>
        </p:spPr>
        <p:txBody>
          <a:bodyPr>
            <a:normAutofit/>
          </a:bodyPr>
          <a:lstStyle>
            <a:lvl1pPr>
              <a:defRPr sz="750"/>
            </a:lvl1pPr>
          </a:lstStyle>
          <a:p>
            <a:r>
              <a:rPr lang="en-US" dirty="0"/>
              <a:t>Add Graph </a:t>
            </a:r>
          </a:p>
        </p:txBody>
      </p:sp>
      <p:sp>
        <p:nvSpPr>
          <p:cNvPr id="54" name="テキスト プレースホルダー 22"/>
          <p:cNvSpPr>
            <a:spLocks noGrp="1"/>
          </p:cNvSpPr>
          <p:nvPr>
            <p:ph type="body" sz="quarter" idx="47" hasCustomPrompt="1"/>
          </p:nvPr>
        </p:nvSpPr>
        <p:spPr>
          <a:xfrm>
            <a:off x="6859311" y="3332991"/>
            <a:ext cx="1910140" cy="960107"/>
          </a:xfrm>
        </p:spPr>
        <p:txBody>
          <a:bodyPr anchor="ctr">
            <a:noAutofit/>
          </a:bodyPr>
          <a:lstStyle>
            <a:lvl1pPr algn="ctr">
              <a:defRPr sz="3600">
                <a:latin typeface="+mj-lt"/>
              </a:defRPr>
            </a:lvl1pPr>
          </a:lstStyle>
          <a:p>
            <a:pPr lvl="0"/>
            <a:r>
              <a:rPr lang="en-US" dirty="0"/>
              <a:t>00</a:t>
            </a:r>
          </a:p>
        </p:txBody>
      </p:sp>
    </p:spTree>
    <p:extLst>
      <p:ext uri="{BB962C8B-B14F-4D97-AF65-F5344CB8AC3E}">
        <p14:creationId xmlns:p14="http://schemas.microsoft.com/office/powerpoint/2010/main" val="117081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1"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1000"/>
                                        <p:tgtEl>
                                          <p:spTgt spid="6"/>
                                        </p:tgtEl>
                                      </p:cBhvr>
                                    </p:animEffect>
                                  </p:childTnLst>
                                </p:cTn>
                              </p:par>
                              <p:par>
                                <p:cTn id="25" presetID="2" presetClass="entr" presetSubtype="4" decel="100000" fill="hold" grpId="0" nodeType="withEffect">
                                  <p:stCondLst>
                                    <p:cond delay="500"/>
                                  </p:stCondLst>
                                  <p:childTnLst>
                                    <p:set>
                                      <p:cBhvr>
                                        <p:cTn id="26" dur="1" fill="hold">
                                          <p:stCondLst>
                                            <p:cond delay="0"/>
                                          </p:stCondLst>
                                        </p:cTn>
                                        <p:tgtEl>
                                          <p:spTgt spid="34">
                                            <p:txEl>
                                              <p:pRg st="0" end="0"/>
                                            </p:txEl>
                                          </p:spTgt>
                                        </p:tgtEl>
                                        <p:attrNameLst>
                                          <p:attrName>style.visibility</p:attrName>
                                        </p:attrNameLst>
                                      </p:cBhvr>
                                      <p:to>
                                        <p:strVal val="visible"/>
                                      </p:to>
                                    </p:set>
                                    <p:anim calcmode="lin" valueType="num">
                                      <p:cBhvr additive="base">
                                        <p:cTn id="2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750"/>
                            </p:stCondLst>
                            <p:childTnLst>
                              <p:par>
                                <p:cTn id="30" presetID="2" presetClass="entr" presetSubtype="8" decel="100000" fill="hold" grpId="0" nodeType="afterEffect">
                                  <p:stCondLst>
                                    <p:cond delay="0"/>
                                  </p:stCondLst>
                                  <p:childTnLst>
                                    <p:set>
                                      <p:cBhvr>
                                        <p:cTn id="31" dur="1" fill="hold">
                                          <p:stCondLst>
                                            <p:cond delay="0"/>
                                          </p:stCondLst>
                                        </p:cTn>
                                        <p:tgtEl>
                                          <p:spTgt spid="41">
                                            <p:txEl>
                                              <p:pRg st="0" end="0"/>
                                            </p:txEl>
                                          </p:spTgt>
                                        </p:tgtEl>
                                        <p:attrNameLst>
                                          <p:attrName>style.visibility</p:attrName>
                                        </p:attrNameLst>
                                      </p:cBhvr>
                                      <p:to>
                                        <p:strVal val="visible"/>
                                      </p:to>
                                    </p:set>
                                    <p:anim calcmode="lin" valueType="num">
                                      <p:cBhvr additive="base">
                                        <p:cTn id="32" dur="5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41">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4" decel="100000" fill="hold" grpId="0" nodeType="withEffect">
                                  <p:stCondLst>
                                    <p:cond delay="0"/>
                                  </p:stCondLst>
                                  <p:childTnLst>
                                    <p:set>
                                      <p:cBhvr>
                                        <p:cTn id="35" dur="1" fill="hold">
                                          <p:stCondLst>
                                            <p:cond delay="0"/>
                                          </p:stCondLst>
                                        </p:cTn>
                                        <p:tgtEl>
                                          <p:spTgt spid="42">
                                            <p:txEl>
                                              <p:pRg st="0" end="0"/>
                                            </p:txEl>
                                          </p:spTgt>
                                        </p:tgtEl>
                                        <p:attrNameLst>
                                          <p:attrName>style.visibility</p:attrName>
                                        </p:attrNameLst>
                                      </p:cBhvr>
                                      <p:to>
                                        <p:strVal val="visible"/>
                                      </p:to>
                                    </p:set>
                                    <p:anim calcmode="lin" valueType="num">
                                      <p:cBhvr additive="base">
                                        <p:cTn id="36"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par>
                          <p:cTn id="38" fill="hold">
                            <p:stCondLst>
                              <p:cond delay="2250"/>
                            </p:stCondLst>
                            <p:childTnLst>
                              <p:par>
                                <p:cTn id="39" presetID="21" presetClass="entr" presetSubtype="1"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heel(1)">
                                      <p:cBhvr>
                                        <p:cTn id="41" dur="1000"/>
                                        <p:tgtEl>
                                          <p:spTgt spid="37"/>
                                        </p:tgtEl>
                                      </p:cBhvr>
                                    </p:animEffect>
                                  </p:childTnLst>
                                </p:cTn>
                              </p:par>
                              <p:par>
                                <p:cTn id="42" presetID="2" presetClass="entr" presetSubtype="4" decel="100000" fill="hold" grpId="0" nodeType="withEffect">
                                  <p:stCondLst>
                                    <p:cond delay="500"/>
                                  </p:stCondLst>
                                  <p:childTnLst>
                                    <p:set>
                                      <p:cBhvr>
                                        <p:cTn id="43" dur="1" fill="hold">
                                          <p:stCondLst>
                                            <p:cond delay="0"/>
                                          </p:stCondLst>
                                        </p:cTn>
                                        <p:tgtEl>
                                          <p:spTgt spid="38">
                                            <p:txEl>
                                              <p:pRg st="0" end="0"/>
                                            </p:txEl>
                                          </p:spTgt>
                                        </p:tgtEl>
                                        <p:attrNameLst>
                                          <p:attrName>style.visibility</p:attrName>
                                        </p:attrNameLst>
                                      </p:cBhvr>
                                      <p:to>
                                        <p:strVal val="visible"/>
                                      </p:to>
                                    </p:set>
                                    <p:anim calcmode="lin" valueType="num">
                                      <p:cBhvr additive="base">
                                        <p:cTn id="44"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par>
                          <p:cTn id="46" fill="hold">
                            <p:stCondLst>
                              <p:cond delay="3250"/>
                            </p:stCondLst>
                            <p:childTnLst>
                              <p:par>
                                <p:cTn id="47" presetID="2" presetClass="entr" presetSubtype="8" decel="100000" fill="hold" grpId="0" nodeType="afterEffect">
                                  <p:stCondLst>
                                    <p:cond delay="0"/>
                                  </p:stCondLst>
                                  <p:childTnLst>
                                    <p:set>
                                      <p:cBhvr>
                                        <p:cTn id="48" dur="1" fill="hold">
                                          <p:stCondLst>
                                            <p:cond delay="0"/>
                                          </p:stCondLst>
                                        </p:cTn>
                                        <p:tgtEl>
                                          <p:spTgt spid="35">
                                            <p:txEl>
                                              <p:pRg st="0" end="0"/>
                                            </p:txEl>
                                          </p:spTgt>
                                        </p:tgtEl>
                                        <p:attrNameLst>
                                          <p:attrName>style.visibility</p:attrName>
                                        </p:attrNameLst>
                                      </p:cBhvr>
                                      <p:to>
                                        <p:strVal val="visible"/>
                                      </p:to>
                                    </p:set>
                                    <p:anim calcmode="lin" valueType="num">
                                      <p:cBhvr additive="base">
                                        <p:cTn id="49" dur="500" fill="hold"/>
                                        <p:tgtEl>
                                          <p:spTgt spid="35">
                                            <p:txEl>
                                              <p:pRg st="0" end="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5">
                                            <p:txEl>
                                              <p:pRg st="0" end="0"/>
                                            </p:txEl>
                                          </p:spTgt>
                                        </p:tgtEl>
                                        <p:attrNameLst>
                                          <p:attrName>ppt_y</p:attrName>
                                        </p:attrNameLst>
                                      </p:cBhvr>
                                      <p:tavLst>
                                        <p:tav tm="0">
                                          <p:val>
                                            <p:strVal val="#ppt_y"/>
                                          </p:val>
                                        </p:tav>
                                        <p:tav tm="100000">
                                          <p:val>
                                            <p:strVal val="#ppt_y"/>
                                          </p:val>
                                        </p:tav>
                                      </p:tavLst>
                                    </p:anim>
                                  </p:childTnLst>
                                </p:cTn>
                              </p:par>
                              <p:par>
                                <p:cTn id="51" presetID="2" presetClass="entr" presetSubtype="4" decel="100000" fill="hold" grpId="0" nodeType="withEffect">
                                  <p:stCondLst>
                                    <p:cond delay="0"/>
                                  </p:stCondLst>
                                  <p:childTnLst>
                                    <p:set>
                                      <p:cBhvr>
                                        <p:cTn id="52" dur="1" fill="hold">
                                          <p:stCondLst>
                                            <p:cond delay="0"/>
                                          </p:stCondLst>
                                        </p:cTn>
                                        <p:tgtEl>
                                          <p:spTgt spid="36">
                                            <p:txEl>
                                              <p:pRg st="0" end="0"/>
                                            </p:txEl>
                                          </p:spTgt>
                                        </p:tgtEl>
                                        <p:attrNameLst>
                                          <p:attrName>style.visibility</p:attrName>
                                        </p:attrNameLst>
                                      </p:cBhvr>
                                      <p:to>
                                        <p:strVal val="visible"/>
                                      </p:to>
                                    </p:set>
                                    <p:anim calcmode="lin" valueType="num">
                                      <p:cBhvr additive="base">
                                        <p:cTn id="53"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par>
                          <p:cTn id="55" fill="hold">
                            <p:stCondLst>
                              <p:cond delay="3750"/>
                            </p:stCondLst>
                            <p:childTnLst>
                              <p:par>
                                <p:cTn id="56" presetID="21" presetClass="entr" presetSubtype="1" fill="hold" grpId="0" nodeType="after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wheel(1)">
                                      <p:cBhvr>
                                        <p:cTn id="58" dur="1000"/>
                                        <p:tgtEl>
                                          <p:spTgt spid="49"/>
                                        </p:tgtEl>
                                      </p:cBhvr>
                                    </p:animEffect>
                                  </p:childTnLst>
                                </p:cTn>
                              </p:par>
                              <p:par>
                                <p:cTn id="59" presetID="2" presetClass="entr" presetSubtype="4" decel="100000" fill="hold" grpId="0" nodeType="withEffect">
                                  <p:stCondLst>
                                    <p:cond delay="500"/>
                                  </p:stCondLst>
                                  <p:childTnLst>
                                    <p:set>
                                      <p:cBhvr>
                                        <p:cTn id="60" dur="1" fill="hold">
                                          <p:stCondLst>
                                            <p:cond delay="0"/>
                                          </p:stCondLst>
                                        </p:cTn>
                                        <p:tgtEl>
                                          <p:spTgt spid="50">
                                            <p:txEl>
                                              <p:pRg st="0" end="0"/>
                                            </p:txEl>
                                          </p:spTgt>
                                        </p:tgtEl>
                                        <p:attrNameLst>
                                          <p:attrName>style.visibility</p:attrName>
                                        </p:attrNameLst>
                                      </p:cBhvr>
                                      <p:to>
                                        <p:strVal val="visible"/>
                                      </p:to>
                                    </p:set>
                                    <p:anim calcmode="lin" valueType="num">
                                      <p:cBhvr additive="base">
                                        <p:cTn id="61" dur="500" fill="hold"/>
                                        <p:tgtEl>
                                          <p:spTgt spid="50">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0">
                                            <p:txEl>
                                              <p:pRg st="0" end="0"/>
                                            </p:txEl>
                                          </p:spTgt>
                                        </p:tgtEl>
                                        <p:attrNameLst>
                                          <p:attrName>ppt_y</p:attrName>
                                        </p:attrNameLst>
                                      </p:cBhvr>
                                      <p:tavLst>
                                        <p:tav tm="0">
                                          <p:val>
                                            <p:strVal val="1+#ppt_h/2"/>
                                          </p:val>
                                        </p:tav>
                                        <p:tav tm="100000">
                                          <p:val>
                                            <p:strVal val="#ppt_y"/>
                                          </p:val>
                                        </p:tav>
                                      </p:tavLst>
                                    </p:anim>
                                  </p:childTnLst>
                                </p:cTn>
                              </p:par>
                            </p:childTnLst>
                          </p:cTn>
                        </p:par>
                        <p:par>
                          <p:cTn id="63" fill="hold">
                            <p:stCondLst>
                              <p:cond delay="4750"/>
                            </p:stCondLst>
                            <p:childTnLst>
                              <p:par>
                                <p:cTn id="64" presetID="2" presetClass="entr" presetSubtype="8" decel="100000" fill="hold" grpId="0" nodeType="afterEffect">
                                  <p:stCondLst>
                                    <p:cond delay="0"/>
                                  </p:stCondLst>
                                  <p:childTnLst>
                                    <p:set>
                                      <p:cBhvr>
                                        <p:cTn id="65" dur="1" fill="hold">
                                          <p:stCondLst>
                                            <p:cond delay="0"/>
                                          </p:stCondLst>
                                        </p:cTn>
                                        <p:tgtEl>
                                          <p:spTgt spid="39">
                                            <p:txEl>
                                              <p:pRg st="0" end="0"/>
                                            </p:txEl>
                                          </p:spTgt>
                                        </p:tgtEl>
                                        <p:attrNameLst>
                                          <p:attrName>style.visibility</p:attrName>
                                        </p:attrNameLst>
                                      </p:cBhvr>
                                      <p:to>
                                        <p:strVal val="visible"/>
                                      </p:to>
                                    </p:set>
                                    <p:anim calcmode="lin" valueType="num">
                                      <p:cBhvr additive="base">
                                        <p:cTn id="66" dur="500" fill="hold"/>
                                        <p:tgtEl>
                                          <p:spTgt spid="39">
                                            <p:txEl>
                                              <p:pRg st="0" end="0"/>
                                            </p:txEl>
                                          </p:spTgt>
                                        </p:tgtEl>
                                        <p:attrNameLst>
                                          <p:attrName>ppt_x</p:attrName>
                                        </p:attrNameLst>
                                      </p:cBhvr>
                                      <p:tavLst>
                                        <p:tav tm="0">
                                          <p:val>
                                            <p:strVal val="0-#ppt_w/2"/>
                                          </p:val>
                                        </p:tav>
                                        <p:tav tm="100000">
                                          <p:val>
                                            <p:strVal val="#ppt_x"/>
                                          </p:val>
                                        </p:tav>
                                      </p:tavLst>
                                    </p:anim>
                                    <p:anim calcmode="lin" valueType="num">
                                      <p:cBhvr additive="base">
                                        <p:cTn id="67" dur="500" fill="hold"/>
                                        <p:tgtEl>
                                          <p:spTgt spid="39">
                                            <p:txEl>
                                              <p:pRg st="0" end="0"/>
                                            </p:txEl>
                                          </p:spTgt>
                                        </p:tgtEl>
                                        <p:attrNameLst>
                                          <p:attrName>ppt_y</p:attrName>
                                        </p:attrNameLst>
                                      </p:cBhvr>
                                      <p:tavLst>
                                        <p:tav tm="0">
                                          <p:val>
                                            <p:strVal val="#ppt_y"/>
                                          </p:val>
                                        </p:tav>
                                        <p:tav tm="100000">
                                          <p:val>
                                            <p:strVal val="#ppt_y"/>
                                          </p:val>
                                        </p:tav>
                                      </p:tavLst>
                                    </p:anim>
                                  </p:childTnLst>
                                </p:cTn>
                              </p:par>
                              <p:par>
                                <p:cTn id="68" presetID="2" presetClass="entr" presetSubtype="4" decel="100000" fill="hold" grpId="0" nodeType="withEffect">
                                  <p:stCondLst>
                                    <p:cond delay="0"/>
                                  </p:stCondLst>
                                  <p:childTnLst>
                                    <p:set>
                                      <p:cBhvr>
                                        <p:cTn id="69" dur="1" fill="hold">
                                          <p:stCondLst>
                                            <p:cond delay="0"/>
                                          </p:stCondLst>
                                        </p:cTn>
                                        <p:tgtEl>
                                          <p:spTgt spid="40">
                                            <p:txEl>
                                              <p:pRg st="0" end="0"/>
                                            </p:txEl>
                                          </p:spTgt>
                                        </p:tgtEl>
                                        <p:attrNameLst>
                                          <p:attrName>style.visibility</p:attrName>
                                        </p:attrNameLst>
                                      </p:cBhvr>
                                      <p:to>
                                        <p:strVal val="visible"/>
                                      </p:to>
                                    </p:set>
                                    <p:anim calcmode="lin" valueType="num">
                                      <p:cBhvr additive="base">
                                        <p:cTn id="70"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72" fill="hold">
                            <p:stCondLst>
                              <p:cond delay="5250"/>
                            </p:stCondLst>
                            <p:childTnLst>
                              <p:par>
                                <p:cTn id="73" presetID="21" presetClass="entr" presetSubtype="1" fill="hold" grpId="0" nodeType="afterEffect">
                                  <p:stCondLst>
                                    <p:cond delay="0"/>
                                  </p:stCondLst>
                                  <p:childTnLst>
                                    <p:set>
                                      <p:cBhvr>
                                        <p:cTn id="74" dur="1" fill="hold">
                                          <p:stCondLst>
                                            <p:cond delay="0"/>
                                          </p:stCondLst>
                                        </p:cTn>
                                        <p:tgtEl>
                                          <p:spTgt spid="53"/>
                                        </p:tgtEl>
                                        <p:attrNameLst>
                                          <p:attrName>style.visibility</p:attrName>
                                        </p:attrNameLst>
                                      </p:cBhvr>
                                      <p:to>
                                        <p:strVal val="visible"/>
                                      </p:to>
                                    </p:set>
                                    <p:animEffect transition="in" filter="wheel(1)">
                                      <p:cBhvr>
                                        <p:cTn id="75" dur="1000"/>
                                        <p:tgtEl>
                                          <p:spTgt spid="53"/>
                                        </p:tgtEl>
                                      </p:cBhvr>
                                    </p:animEffect>
                                  </p:childTnLst>
                                </p:cTn>
                              </p:par>
                              <p:par>
                                <p:cTn id="76" presetID="2" presetClass="entr" presetSubtype="4" decel="100000" fill="hold" grpId="0" nodeType="withEffect">
                                  <p:stCondLst>
                                    <p:cond delay="500"/>
                                  </p:stCondLst>
                                  <p:childTnLst>
                                    <p:set>
                                      <p:cBhvr>
                                        <p:cTn id="77" dur="1" fill="hold">
                                          <p:stCondLst>
                                            <p:cond delay="0"/>
                                          </p:stCondLst>
                                        </p:cTn>
                                        <p:tgtEl>
                                          <p:spTgt spid="54">
                                            <p:txEl>
                                              <p:pRg st="0" end="0"/>
                                            </p:txEl>
                                          </p:spTgt>
                                        </p:tgtEl>
                                        <p:attrNameLst>
                                          <p:attrName>style.visibility</p:attrName>
                                        </p:attrNameLst>
                                      </p:cBhvr>
                                      <p:to>
                                        <p:strVal val="visible"/>
                                      </p:to>
                                    </p:set>
                                    <p:anim calcmode="lin" valueType="num">
                                      <p:cBhvr additive="base">
                                        <p:cTn id="78" dur="500" fill="hold"/>
                                        <p:tgtEl>
                                          <p:spTgt spid="54">
                                            <p:txEl>
                                              <p:pRg st="0" end="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54">
                                            <p:txEl>
                                              <p:pRg st="0" end="0"/>
                                            </p:txEl>
                                          </p:spTgt>
                                        </p:tgtEl>
                                        <p:attrNameLst>
                                          <p:attrName>ppt_y</p:attrName>
                                        </p:attrNameLst>
                                      </p:cBhvr>
                                      <p:tavLst>
                                        <p:tav tm="0">
                                          <p:val>
                                            <p:strVal val="1+#ppt_h/2"/>
                                          </p:val>
                                        </p:tav>
                                        <p:tav tm="100000">
                                          <p:val>
                                            <p:strVal val="#ppt_y"/>
                                          </p:val>
                                        </p:tav>
                                      </p:tavLst>
                                    </p:anim>
                                  </p:childTnLst>
                                </p:cTn>
                              </p:par>
                            </p:childTnLst>
                          </p:cTn>
                        </p:par>
                        <p:par>
                          <p:cTn id="80" fill="hold">
                            <p:stCondLst>
                              <p:cond delay="6250"/>
                            </p:stCondLst>
                            <p:childTnLst>
                              <p:par>
                                <p:cTn id="81" presetID="2" presetClass="entr" presetSubtype="8" decel="100000" fill="hold" grpId="0" nodeType="afterEffect">
                                  <p:stCondLst>
                                    <p:cond delay="0"/>
                                  </p:stCondLst>
                                  <p:childTnLst>
                                    <p:set>
                                      <p:cBhvr>
                                        <p:cTn id="82" dur="1" fill="hold">
                                          <p:stCondLst>
                                            <p:cond delay="0"/>
                                          </p:stCondLst>
                                        </p:cTn>
                                        <p:tgtEl>
                                          <p:spTgt spid="51">
                                            <p:txEl>
                                              <p:pRg st="0" end="0"/>
                                            </p:txEl>
                                          </p:spTgt>
                                        </p:tgtEl>
                                        <p:attrNameLst>
                                          <p:attrName>style.visibility</p:attrName>
                                        </p:attrNameLst>
                                      </p:cBhvr>
                                      <p:to>
                                        <p:strVal val="visible"/>
                                      </p:to>
                                    </p:set>
                                    <p:anim calcmode="lin" valueType="num">
                                      <p:cBhvr additive="base">
                                        <p:cTn id="83" dur="500" fill="hold"/>
                                        <p:tgtEl>
                                          <p:spTgt spid="51">
                                            <p:txEl>
                                              <p:pRg st="0" end="0"/>
                                            </p:txEl>
                                          </p:spTgt>
                                        </p:tgtEl>
                                        <p:attrNameLst>
                                          <p:attrName>ppt_x</p:attrName>
                                        </p:attrNameLst>
                                      </p:cBhvr>
                                      <p:tavLst>
                                        <p:tav tm="0">
                                          <p:val>
                                            <p:strVal val="0-#ppt_w/2"/>
                                          </p:val>
                                        </p:tav>
                                        <p:tav tm="100000">
                                          <p:val>
                                            <p:strVal val="#ppt_x"/>
                                          </p:val>
                                        </p:tav>
                                      </p:tavLst>
                                    </p:anim>
                                    <p:anim calcmode="lin" valueType="num">
                                      <p:cBhvr additive="base">
                                        <p:cTn id="84" dur="500" fill="hold"/>
                                        <p:tgtEl>
                                          <p:spTgt spid="51">
                                            <p:txEl>
                                              <p:pRg st="0" end="0"/>
                                            </p:txEl>
                                          </p:spTgt>
                                        </p:tgtEl>
                                        <p:attrNameLst>
                                          <p:attrName>ppt_y</p:attrName>
                                        </p:attrNameLst>
                                      </p:cBhvr>
                                      <p:tavLst>
                                        <p:tav tm="0">
                                          <p:val>
                                            <p:strVal val="#ppt_y"/>
                                          </p:val>
                                        </p:tav>
                                        <p:tav tm="100000">
                                          <p:val>
                                            <p:strVal val="#ppt_y"/>
                                          </p:val>
                                        </p:tav>
                                      </p:tavLst>
                                    </p:anim>
                                  </p:childTnLst>
                                </p:cTn>
                              </p:par>
                              <p:par>
                                <p:cTn id="85" presetID="2" presetClass="entr" presetSubtype="4" decel="100000" fill="hold" grpId="0" nodeType="withEffect">
                                  <p:stCondLst>
                                    <p:cond delay="0"/>
                                  </p:stCondLst>
                                  <p:childTnLst>
                                    <p:set>
                                      <p:cBhvr>
                                        <p:cTn id="86" dur="1" fill="hold">
                                          <p:stCondLst>
                                            <p:cond delay="0"/>
                                          </p:stCondLst>
                                        </p:cTn>
                                        <p:tgtEl>
                                          <p:spTgt spid="52">
                                            <p:txEl>
                                              <p:pRg st="0" end="0"/>
                                            </p:txEl>
                                          </p:spTgt>
                                        </p:tgtEl>
                                        <p:attrNameLst>
                                          <p:attrName>style.visibility</p:attrName>
                                        </p:attrNameLst>
                                      </p:cBhvr>
                                      <p:to>
                                        <p:strVal val="visible"/>
                                      </p:to>
                                    </p:set>
                                    <p:anim calcmode="lin" valueType="num">
                                      <p:cBhvr additive="base">
                                        <p:cTn id="87"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5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1" grpId="0" build="p">
        <p:tmplLst>
          <p:tmpl lvl="1">
            <p:tnLst>
              <p:par>
                <p:cTn presetID="2" presetClass="entr" presetSubtype="8" decel="10000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0-#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2" grpId="0" build="p">
        <p:tmplLst>
          <p:tmpl lvl="1">
            <p:tnLst>
              <p:par>
                <p:cTn presetID="2" presetClass="entr" presetSubtype="4" decel="10000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P spid="6" grpId="0"/>
      <p:bldP spid="34" grpId="0" build="p">
        <p:tmplLst>
          <p:tmpl lvl="1">
            <p:tnLst>
              <p:par>
                <p:cTn presetID="2" presetClass="entr" presetSubtype="4" decel="100000" fill="hold" nodeType="withEffect">
                  <p:stCondLst>
                    <p:cond delay="50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8" decel="10000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0-#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36" grpId="0" build="p">
        <p:tmplLst>
          <p:tmpl lvl="1">
            <p:tnLst>
              <p:par>
                <p:cTn presetID="2" presetClass="entr" presetSubtype="4" decel="10000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p:bldP spid="38" grpId="0" build="p">
        <p:tmplLst>
          <p:tmpl lvl="1">
            <p:tnLst>
              <p:par>
                <p:cTn presetID="2" presetClass="entr" presetSubtype="4" decel="10000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8"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0-#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9" grpId="0"/>
      <p:bldP spid="50" grpId="0" build="p">
        <p:tmplLst>
          <p:tmpl lvl="1">
            <p:tnLst>
              <p:par>
                <p:cTn presetID="2" presetClass="entr" presetSubtype="4" decel="100000" fill="hold" nodeType="withEffect">
                  <p:stCondLst>
                    <p:cond delay="50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500" fill="hold"/>
                        <p:tgtEl>
                          <p:spTgt spid="50"/>
                        </p:tgtEl>
                        <p:attrNameLst>
                          <p:attrName>ppt_x</p:attrName>
                        </p:attrNameLst>
                      </p:cBhvr>
                      <p:tavLst>
                        <p:tav tm="0">
                          <p:val>
                            <p:strVal val="#ppt_x"/>
                          </p:val>
                        </p:tav>
                        <p:tav tm="100000">
                          <p:val>
                            <p:strVal val="#ppt_x"/>
                          </p:val>
                        </p:tav>
                      </p:tavLst>
                    </p:anim>
                    <p:anim calcmode="lin" valueType="num">
                      <p:cBhvr additive="base">
                        <p:cTn dur="500" fill="hold"/>
                        <p:tgtEl>
                          <p:spTgt spid="50"/>
                        </p:tgtEl>
                        <p:attrNameLst>
                          <p:attrName>ppt_y</p:attrName>
                        </p:attrNameLst>
                      </p:cBhvr>
                      <p:tavLst>
                        <p:tav tm="0">
                          <p:val>
                            <p:strVal val="1+#ppt_h/2"/>
                          </p:val>
                        </p:tav>
                        <p:tav tm="100000">
                          <p:val>
                            <p:strVal val="#ppt_y"/>
                          </p:val>
                        </p:tav>
                      </p:tavLst>
                    </p:anim>
                  </p:childTnLst>
                </p:cTn>
              </p:par>
            </p:tnLst>
          </p:tmpl>
        </p:tmplLst>
      </p:bldP>
      <p:bldP spid="51" grpId="0" build="p">
        <p:tmplLst>
          <p:tmpl lvl="1">
            <p:tnLst>
              <p:par>
                <p:cTn presetID="2" presetClass="entr" presetSubtype="8" decel="100000"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0-#ppt_w/2"/>
                          </p:val>
                        </p:tav>
                        <p:tav tm="100000">
                          <p:val>
                            <p:strVal val="#ppt_x"/>
                          </p:val>
                        </p:tav>
                      </p:tavLst>
                    </p:anim>
                    <p:anim calcmode="lin" valueType="num">
                      <p:cBhvr additive="base">
                        <p:cTn dur="500" fill="hold"/>
                        <p:tgtEl>
                          <p:spTgt spid="51"/>
                        </p:tgtEl>
                        <p:attrNameLst>
                          <p:attrName>ppt_y</p:attrName>
                        </p:attrNameLst>
                      </p:cBhvr>
                      <p:tavLst>
                        <p:tav tm="0">
                          <p:val>
                            <p:strVal val="#ppt_y"/>
                          </p:val>
                        </p:tav>
                        <p:tav tm="100000">
                          <p:val>
                            <p:strVal val="#ppt_y"/>
                          </p:val>
                        </p:tav>
                      </p:tavLst>
                    </p:anim>
                  </p:childTnLst>
                </p:cTn>
              </p:par>
            </p:tnLst>
          </p:tmpl>
        </p:tmplLst>
      </p:bldP>
      <p:bldP spid="52" grpId="0" build="p">
        <p:tmplLst>
          <p:tmpl lvl="1">
            <p:tnLst>
              <p:par>
                <p:cTn presetID="2" presetClass="entr" presetSubtype="4" decel="10000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ppt_x"/>
                          </p:val>
                        </p:tav>
                        <p:tav tm="100000">
                          <p:val>
                            <p:strVal val="#ppt_x"/>
                          </p:val>
                        </p:tav>
                      </p:tavLst>
                    </p:anim>
                    <p:anim calcmode="lin" valueType="num">
                      <p:cBhvr additive="base">
                        <p:cTn dur="500" fill="hold"/>
                        <p:tgtEl>
                          <p:spTgt spid="52"/>
                        </p:tgtEl>
                        <p:attrNameLst>
                          <p:attrName>ppt_y</p:attrName>
                        </p:attrNameLst>
                      </p:cBhvr>
                      <p:tavLst>
                        <p:tav tm="0">
                          <p:val>
                            <p:strVal val="1+#ppt_h/2"/>
                          </p:val>
                        </p:tav>
                        <p:tav tm="100000">
                          <p:val>
                            <p:strVal val="#ppt_y"/>
                          </p:val>
                        </p:tav>
                      </p:tavLst>
                    </p:anim>
                  </p:childTnLst>
                </p:cTn>
              </p:par>
            </p:tnLst>
          </p:tmpl>
        </p:tmplLst>
      </p:bldP>
      <p:bldP spid="53" grpId="0"/>
      <p:bldP spid="54" grpId="0" build="p">
        <p:tmplLst>
          <p:tmpl lvl="1">
            <p:tnLst>
              <p:par>
                <p:cTn presetID="2" presetClass="entr" presetSubtype="4" decel="100000" fill="hold" nodeType="withEffect">
                  <p:stCondLst>
                    <p:cond delay="50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ppt_x"/>
                          </p:val>
                        </p:tav>
                        <p:tav tm="100000">
                          <p:val>
                            <p:strVal val="#ppt_x"/>
                          </p:val>
                        </p:tav>
                      </p:tavLst>
                    </p:anim>
                    <p:anim calcmode="lin" valueType="num">
                      <p:cBhvr additive="base">
                        <p:cTn dur="500" fill="hold"/>
                        <p:tgtEl>
                          <p:spTgt spid="5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 Graph">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6" name="グラフ プレースホルダー 5"/>
          <p:cNvSpPr>
            <a:spLocks noGrp="1"/>
          </p:cNvSpPr>
          <p:nvPr>
            <p:ph type="chart" sz="quarter" idx="34" hasCustomPrompt="1"/>
          </p:nvPr>
        </p:nvSpPr>
        <p:spPr>
          <a:xfrm>
            <a:off x="359167" y="1604799"/>
            <a:ext cx="4140819" cy="4656517"/>
          </a:xfrm>
        </p:spPr>
        <p:txBody>
          <a:bodyPr>
            <a:normAutofit/>
          </a:bodyPr>
          <a:lstStyle>
            <a:lvl1pPr>
              <a:defRPr sz="750"/>
            </a:lvl1pPr>
          </a:lstStyle>
          <a:p>
            <a:r>
              <a:rPr lang="en-US" dirty="0"/>
              <a:t>Add Graph </a:t>
            </a:r>
          </a:p>
        </p:txBody>
      </p:sp>
      <p:pic>
        <p:nvPicPr>
          <p:cNvPr id="22" name="図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398" y="2804933"/>
            <a:ext cx="3312655" cy="315995"/>
          </a:xfrm>
          <a:prstGeom prst="rect">
            <a:avLst/>
          </a:prstGeom>
        </p:spPr>
      </p:pic>
      <p:sp>
        <p:nvSpPr>
          <p:cNvPr id="23" name="テキスト プレースホルダー 5"/>
          <p:cNvSpPr>
            <a:spLocks noGrp="1"/>
          </p:cNvSpPr>
          <p:nvPr>
            <p:ph type="body" sz="quarter" idx="14" hasCustomPrompt="1"/>
          </p:nvPr>
        </p:nvSpPr>
        <p:spPr>
          <a:xfrm>
            <a:off x="4644014" y="3199265"/>
            <a:ext cx="4212834" cy="2101945"/>
          </a:xfrm>
        </p:spPr>
        <p:txBody>
          <a:bodyPr>
            <a:normAutofit/>
          </a:bodyPr>
          <a:lstStyle>
            <a:lvl1pPr algn="l">
              <a:defRPr sz="75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24" name="テキスト プレースホルダー 22"/>
          <p:cNvSpPr>
            <a:spLocks noGrp="1"/>
          </p:cNvSpPr>
          <p:nvPr>
            <p:ph type="body" sz="quarter" idx="13" hasCustomPrompt="1"/>
          </p:nvPr>
        </p:nvSpPr>
        <p:spPr>
          <a:xfrm>
            <a:off x="4644015" y="2468893"/>
            <a:ext cx="4176826" cy="720080"/>
          </a:xfrm>
        </p:spPr>
        <p:txBody>
          <a:bodyPr anchor="ctr">
            <a:normAutofit/>
          </a:bodyPr>
          <a:lstStyle>
            <a:lvl1pPr algn="l">
              <a:defRPr sz="2250">
                <a:solidFill>
                  <a:srgbClr val="525252"/>
                </a:solidFill>
                <a:latin typeface="+mj-lt"/>
              </a:defRPr>
            </a:lvl1pPr>
          </a:lstStyle>
          <a:p>
            <a:pPr lvl="0"/>
            <a:r>
              <a:rPr lang="en-US" dirty="0"/>
              <a:t>Text Here</a:t>
            </a:r>
          </a:p>
        </p:txBody>
      </p:sp>
    </p:spTree>
    <p:extLst>
      <p:ext uri="{BB962C8B-B14F-4D97-AF65-F5344CB8AC3E}">
        <p14:creationId xmlns:p14="http://schemas.microsoft.com/office/powerpoint/2010/main" val="14418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50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500"/>
                                  </p:stCondLst>
                                  <p:childTnLst>
                                    <p:set>
                                      <p:cBhvr>
                                        <p:cTn id="27" dur="1" fill="hold">
                                          <p:stCondLst>
                                            <p:cond delay="0"/>
                                          </p:stCondLst>
                                        </p:cTn>
                                        <p:tgtEl>
                                          <p:spTgt spid="24">
                                            <p:txEl>
                                              <p:pRg st="0" end="0"/>
                                            </p:txEl>
                                          </p:spTgt>
                                        </p:tgtEl>
                                        <p:attrNameLst>
                                          <p:attrName>style.visibility</p:attrName>
                                        </p:attrNameLst>
                                      </p:cBhvr>
                                      <p:to>
                                        <p:strVal val="visible"/>
                                      </p:to>
                                    </p:set>
                                    <p:anim calcmode="lin" valueType="num">
                                      <p:cBhvr additive="base">
                                        <p:cTn id="28"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4">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23">
                                            <p:txEl>
                                              <p:pRg st="0" end="0"/>
                                            </p:txEl>
                                          </p:spTgt>
                                        </p:tgtEl>
                                        <p:attrNameLst>
                                          <p:attrName>style.visibility</p:attrName>
                                        </p:attrNameLst>
                                      </p:cBhvr>
                                      <p:to>
                                        <p:strVal val="visible"/>
                                      </p:to>
                                    </p:set>
                                    <p:anim calcmode="lin" valueType="num">
                                      <p:cBhvr additive="base">
                                        <p:cTn id="32"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3" grpId="0" build="p">
        <p:tmplLst>
          <p:tmpl lvl="1">
            <p:tnLst>
              <p:par>
                <p:cTn presetID="2" presetClass="entr" presetSubtype="4"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 Graph - 2 Column - Vertical">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6" name="グラフ プレースホルダー 5"/>
          <p:cNvSpPr>
            <a:spLocks noGrp="1"/>
          </p:cNvSpPr>
          <p:nvPr>
            <p:ph type="chart" sz="quarter" idx="34" hasCustomPrompt="1"/>
          </p:nvPr>
        </p:nvSpPr>
        <p:spPr>
          <a:xfrm>
            <a:off x="359167" y="1604799"/>
            <a:ext cx="4140819" cy="4656517"/>
          </a:xfrm>
        </p:spPr>
        <p:txBody>
          <a:bodyPr>
            <a:normAutofit/>
          </a:bodyPr>
          <a:lstStyle>
            <a:lvl1pPr>
              <a:defRPr sz="750"/>
            </a:lvl1pPr>
          </a:lstStyle>
          <a:p>
            <a:r>
              <a:rPr lang="en-US" dirty="0"/>
              <a:t>Add Graph </a:t>
            </a:r>
          </a:p>
        </p:txBody>
      </p:sp>
      <p:pic>
        <p:nvPicPr>
          <p:cNvPr id="22" name="図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398" y="2132858"/>
            <a:ext cx="3312655" cy="315995"/>
          </a:xfrm>
          <a:prstGeom prst="rect">
            <a:avLst/>
          </a:prstGeom>
        </p:spPr>
      </p:pic>
      <p:sp>
        <p:nvSpPr>
          <p:cNvPr id="23" name="テキスト プレースホルダー 5"/>
          <p:cNvSpPr>
            <a:spLocks noGrp="1"/>
          </p:cNvSpPr>
          <p:nvPr>
            <p:ph type="body" sz="quarter" idx="14" hasCustomPrompt="1"/>
          </p:nvPr>
        </p:nvSpPr>
        <p:spPr>
          <a:xfrm>
            <a:off x="4644014" y="2527190"/>
            <a:ext cx="4212834" cy="1381865"/>
          </a:xfrm>
        </p:spPr>
        <p:txBody>
          <a:bodyPr>
            <a:normAutofit/>
          </a:bodyPr>
          <a:lstStyle>
            <a:lvl1pPr algn="l">
              <a:defRPr sz="75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24" name="テキスト プレースホルダー 22"/>
          <p:cNvSpPr>
            <a:spLocks noGrp="1"/>
          </p:cNvSpPr>
          <p:nvPr>
            <p:ph type="body" sz="quarter" idx="13" hasCustomPrompt="1"/>
          </p:nvPr>
        </p:nvSpPr>
        <p:spPr>
          <a:xfrm>
            <a:off x="4644015" y="1796819"/>
            <a:ext cx="4176826" cy="720080"/>
          </a:xfrm>
        </p:spPr>
        <p:txBody>
          <a:bodyPr anchor="ctr">
            <a:normAutofit/>
          </a:bodyPr>
          <a:lstStyle>
            <a:lvl1pPr algn="l">
              <a:defRPr sz="2250">
                <a:solidFill>
                  <a:srgbClr val="525252"/>
                </a:solidFill>
                <a:latin typeface="+mj-lt"/>
              </a:defRPr>
            </a:lvl1pPr>
          </a:lstStyle>
          <a:p>
            <a:pPr lvl="0"/>
            <a:r>
              <a:rPr lang="en-US" dirty="0"/>
              <a:t>Text Here</a:t>
            </a:r>
          </a:p>
        </p:txBody>
      </p:sp>
      <p:pic>
        <p:nvPicPr>
          <p:cNvPr id="10" name="図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374" y="4389109"/>
            <a:ext cx="3312655" cy="315995"/>
          </a:xfrm>
          <a:prstGeom prst="rect">
            <a:avLst/>
          </a:prstGeom>
        </p:spPr>
      </p:pic>
      <p:sp>
        <p:nvSpPr>
          <p:cNvPr id="11" name="テキスト プレースホルダー 5"/>
          <p:cNvSpPr>
            <a:spLocks noGrp="1"/>
          </p:cNvSpPr>
          <p:nvPr>
            <p:ph type="body" sz="quarter" idx="35" hasCustomPrompt="1"/>
          </p:nvPr>
        </p:nvSpPr>
        <p:spPr>
          <a:xfrm>
            <a:off x="4643989" y="4783441"/>
            <a:ext cx="4212834" cy="1381865"/>
          </a:xfrm>
        </p:spPr>
        <p:txBody>
          <a:bodyPr>
            <a:normAutofit/>
          </a:bodyPr>
          <a:lstStyle>
            <a:lvl1pPr algn="l">
              <a:defRPr sz="75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12" name="テキスト プレースホルダー 22"/>
          <p:cNvSpPr>
            <a:spLocks noGrp="1"/>
          </p:cNvSpPr>
          <p:nvPr>
            <p:ph type="body" sz="quarter" idx="36" hasCustomPrompt="1"/>
          </p:nvPr>
        </p:nvSpPr>
        <p:spPr>
          <a:xfrm>
            <a:off x="4643991" y="4053069"/>
            <a:ext cx="4176826" cy="720080"/>
          </a:xfrm>
        </p:spPr>
        <p:txBody>
          <a:bodyPr anchor="ctr">
            <a:normAutofit/>
          </a:bodyPr>
          <a:lstStyle>
            <a:lvl1pPr algn="l">
              <a:defRPr sz="2250">
                <a:solidFill>
                  <a:srgbClr val="525252"/>
                </a:solidFill>
                <a:latin typeface="+mj-lt"/>
              </a:defRPr>
            </a:lvl1pPr>
          </a:lstStyle>
          <a:p>
            <a:pPr lvl="0"/>
            <a:r>
              <a:rPr lang="en-US" dirty="0"/>
              <a:t>Text Here</a:t>
            </a:r>
          </a:p>
        </p:txBody>
      </p:sp>
    </p:spTree>
    <p:extLst>
      <p:ext uri="{BB962C8B-B14F-4D97-AF65-F5344CB8AC3E}">
        <p14:creationId xmlns:p14="http://schemas.microsoft.com/office/powerpoint/2010/main" val="166558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50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500"/>
                                  </p:stCondLst>
                                  <p:childTnLst>
                                    <p:set>
                                      <p:cBhvr>
                                        <p:cTn id="27" dur="1" fill="hold">
                                          <p:stCondLst>
                                            <p:cond delay="0"/>
                                          </p:stCondLst>
                                        </p:cTn>
                                        <p:tgtEl>
                                          <p:spTgt spid="24">
                                            <p:txEl>
                                              <p:pRg st="0" end="0"/>
                                            </p:txEl>
                                          </p:spTgt>
                                        </p:tgtEl>
                                        <p:attrNameLst>
                                          <p:attrName>style.visibility</p:attrName>
                                        </p:attrNameLst>
                                      </p:cBhvr>
                                      <p:to>
                                        <p:strVal val="visible"/>
                                      </p:to>
                                    </p:set>
                                    <p:anim calcmode="lin" valueType="num">
                                      <p:cBhvr additive="base">
                                        <p:cTn id="28"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4">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23">
                                            <p:txEl>
                                              <p:pRg st="0" end="0"/>
                                            </p:txEl>
                                          </p:spTgt>
                                        </p:tgtEl>
                                        <p:attrNameLst>
                                          <p:attrName>style.visibility</p:attrName>
                                        </p:attrNameLst>
                                      </p:cBhvr>
                                      <p:to>
                                        <p:strVal val="visible"/>
                                      </p:to>
                                    </p:set>
                                    <p:anim calcmode="lin" valueType="num">
                                      <p:cBhvr additive="base">
                                        <p:cTn id="32"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750"/>
                            </p:stCondLst>
                            <p:childTnLst>
                              <p:par>
                                <p:cTn id="35" presetID="2" presetClass="entr" presetSubtype="8" decel="100000" fill="hold" nodeType="afterEffect">
                                  <p:stCondLst>
                                    <p:cond delay="50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500"/>
                                  </p:stCondLst>
                                  <p:childTnLst>
                                    <p:set>
                                      <p:cBhvr>
                                        <p:cTn id="40" dur="1" fill="hold">
                                          <p:stCondLst>
                                            <p:cond delay="0"/>
                                          </p:stCondLst>
                                        </p:cTn>
                                        <p:tgtEl>
                                          <p:spTgt spid="12">
                                            <p:txEl>
                                              <p:pRg st="0" end="0"/>
                                            </p:txEl>
                                          </p:spTgt>
                                        </p:tgtEl>
                                        <p:attrNameLst>
                                          <p:attrName>style.visibility</p:attrName>
                                        </p:attrNameLst>
                                      </p:cBhvr>
                                      <p:to>
                                        <p:strVal val="visible"/>
                                      </p:to>
                                    </p:set>
                                    <p:anim calcmode="lin" valueType="num">
                                      <p:cBhvr additive="base">
                                        <p:cTn id="41"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2">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500"/>
                                  </p:stCondLst>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additive="base">
                                        <p:cTn id="4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3" grpId="0" build="p">
        <p:tmplLst>
          <p:tmpl lvl="1">
            <p:tnLst>
              <p:par>
                <p:cTn presetID="2" presetClass="entr" presetSubtype="4"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4" decel="10000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build="p">
        <p:tmplLst>
          <p:tmpl lvl="1">
            <p:tnLst>
              <p:par>
                <p:cTn presetID="2" presetClass="entr" presetSubtype="2" decel="10000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 Graph - 1 Column - Horizontal">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6" name="グラフ プレースホルダー 5"/>
          <p:cNvSpPr>
            <a:spLocks noGrp="1"/>
          </p:cNvSpPr>
          <p:nvPr>
            <p:ph type="chart" sz="quarter" idx="34" hasCustomPrompt="1"/>
          </p:nvPr>
        </p:nvSpPr>
        <p:spPr>
          <a:xfrm>
            <a:off x="359167" y="1604797"/>
            <a:ext cx="8353653" cy="2880320"/>
          </a:xfrm>
        </p:spPr>
        <p:txBody>
          <a:bodyPr>
            <a:normAutofit/>
          </a:bodyPr>
          <a:lstStyle>
            <a:lvl1pPr>
              <a:defRPr sz="750"/>
            </a:lvl1pPr>
          </a:lstStyle>
          <a:p>
            <a:r>
              <a:rPr lang="en-US" dirty="0"/>
              <a:t>Add Graph </a:t>
            </a:r>
          </a:p>
        </p:txBody>
      </p:sp>
      <p:pic>
        <p:nvPicPr>
          <p:cNvPr id="13" name="図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5055" y="4880101"/>
            <a:ext cx="3312655" cy="315995"/>
          </a:xfrm>
          <a:prstGeom prst="rect">
            <a:avLst/>
          </a:prstGeom>
        </p:spPr>
      </p:pic>
      <p:sp>
        <p:nvSpPr>
          <p:cNvPr id="14" name="テキスト プレースホルダー 22"/>
          <p:cNvSpPr>
            <a:spLocks noGrp="1"/>
          </p:cNvSpPr>
          <p:nvPr>
            <p:ph type="body" sz="quarter" idx="13" hasCustomPrompt="1"/>
          </p:nvPr>
        </p:nvSpPr>
        <p:spPr>
          <a:xfrm>
            <a:off x="462506" y="4485117"/>
            <a:ext cx="8214307" cy="720080"/>
          </a:xfrm>
        </p:spPr>
        <p:txBody>
          <a:bodyPr anchor="ctr">
            <a:normAutofit/>
          </a:bodyPr>
          <a:lstStyle>
            <a:lvl1pPr algn="ctr">
              <a:defRPr sz="2250">
                <a:solidFill>
                  <a:srgbClr val="525252"/>
                </a:solidFill>
                <a:latin typeface="+mj-lt"/>
              </a:defRPr>
            </a:lvl1pPr>
          </a:lstStyle>
          <a:p>
            <a:pPr lvl="0"/>
            <a:r>
              <a:rPr lang="en-US" dirty="0"/>
              <a:t>“Text Here”</a:t>
            </a:r>
          </a:p>
        </p:txBody>
      </p:sp>
      <p:sp>
        <p:nvSpPr>
          <p:cNvPr id="15" name="テキスト プレースホルダー 5"/>
          <p:cNvSpPr>
            <a:spLocks noGrp="1"/>
          </p:cNvSpPr>
          <p:nvPr>
            <p:ph type="body" sz="quarter" idx="14" hasCustomPrompt="1"/>
          </p:nvPr>
        </p:nvSpPr>
        <p:spPr>
          <a:xfrm>
            <a:off x="469926" y="5244101"/>
            <a:ext cx="8209624" cy="921205"/>
          </a:xfrm>
        </p:spPr>
        <p:txBody>
          <a:bodyPr>
            <a:normAutofit/>
          </a:bodyPr>
          <a:lstStyle>
            <a:lvl1pPr algn="ctr">
              <a:defRPr sz="75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315488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5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500"/>
                                  </p:stCondLst>
                                  <p:iterate type="lt">
                                    <p:tmPct val="5000"/>
                                  </p:iterate>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additive="base">
                                        <p:cTn id="28"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14">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15">
                                            <p:txEl>
                                              <p:pRg st="0" end="0"/>
                                            </p:txEl>
                                          </p:spTgt>
                                        </p:tgtEl>
                                        <p:attrNameLst>
                                          <p:attrName>style.visibility</p:attrName>
                                        </p:attrNameLst>
                                      </p:cBhvr>
                                      <p:to>
                                        <p:strVal val="visible"/>
                                      </p:to>
                                    </p:set>
                                    <p:anim calcmode="lin" valueType="num">
                                      <p:cBhvr additive="base">
                                        <p:cTn id="3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4" grpId="0" build="p">
        <p:tmplLst>
          <p:tmpl lvl="1">
            <p:tnLst>
              <p:par>
                <p:cTn presetID="2" presetClass="entr" presetSubtype="2" decel="100000" fill="hold" nodeType="withEffect">
                  <p:stCondLst>
                    <p:cond delay="500"/>
                  </p:stCondLst>
                  <p:iterate type="lt">
                    <p:tmPct val="5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4"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 Image - 1 Column - Horizontal">
    <p:spTree>
      <p:nvGrpSpPr>
        <p:cNvPr id="1" name=""/>
        <p:cNvGrpSpPr/>
        <p:nvPr/>
      </p:nvGrpSpPr>
      <p:grpSpPr>
        <a:xfrm>
          <a:off x="0" y="0"/>
          <a:ext cx="0" cy="0"/>
          <a:chOff x="0" y="0"/>
          <a:chExt cx="0" cy="0"/>
        </a:xfrm>
      </p:grpSpPr>
      <p:sp>
        <p:nvSpPr>
          <p:cNvPr id="12" name="対角する 2 つの角を切り取った四角形 11"/>
          <p:cNvSpPr/>
          <p:nvPr userDrawn="1"/>
        </p:nvSpPr>
        <p:spPr>
          <a:xfrm rot="120000">
            <a:off x="610396" y="1411707"/>
            <a:ext cx="8245632" cy="2880320"/>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9" name="対角する 2 つの角を切り取った四角形 8"/>
          <p:cNvSpPr/>
          <p:nvPr userDrawn="1"/>
        </p:nvSpPr>
        <p:spPr>
          <a:xfrm rot="-120000">
            <a:off x="359166" y="1508787"/>
            <a:ext cx="8245632" cy="2880320"/>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7" name="図プレースホルダー 6"/>
          <p:cNvSpPr>
            <a:spLocks noGrp="1"/>
          </p:cNvSpPr>
          <p:nvPr>
            <p:ph type="pic" sz="quarter" idx="15" hasCustomPrompt="1"/>
          </p:nvPr>
        </p:nvSpPr>
        <p:spPr>
          <a:xfrm>
            <a:off x="467560" y="1365250"/>
            <a:ext cx="8245397" cy="2832100"/>
          </a:xfrm>
          <a:prstGeom prst="snip2DiagRect">
            <a:avLst/>
          </a:prstGeom>
          <a:effectLst>
            <a:reflection blurRad="6350" stA="52000" endA="300" endPos="3000" dir="5400000" sy="-100000" algn="bl" rotWithShape="0"/>
          </a:effectLst>
        </p:spPr>
        <p:txBody>
          <a:bodyPr>
            <a:normAutofit/>
          </a:bodyPr>
          <a:lstStyle>
            <a:lvl1pPr>
              <a:defRPr sz="750" baseline="0"/>
            </a:lvl1pPr>
          </a:lstStyle>
          <a:p>
            <a:r>
              <a:rPr lang="en-US" dirty="0"/>
              <a:t>Add Image</a:t>
            </a:r>
          </a:p>
        </p:txBody>
      </p:sp>
      <p:pic>
        <p:nvPicPr>
          <p:cNvPr id="22" name="図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5055" y="4880101"/>
            <a:ext cx="3312655" cy="315995"/>
          </a:xfrm>
          <a:prstGeom prst="rect">
            <a:avLst/>
          </a:prstGeom>
        </p:spPr>
      </p:pic>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462506" y="4485117"/>
            <a:ext cx="8214307" cy="720080"/>
          </a:xfrm>
        </p:spPr>
        <p:txBody>
          <a:bodyPr anchor="ctr">
            <a:normAutofit/>
          </a:bodyPr>
          <a:lstStyle>
            <a:lvl1pPr algn="ctr">
              <a:defRPr sz="2250">
                <a:solidFill>
                  <a:srgbClr val="525252"/>
                </a:solidFill>
                <a:latin typeface="+mj-lt"/>
              </a:defRPr>
            </a:lvl1pPr>
          </a:lstStyle>
          <a:p>
            <a:pPr lvl="0"/>
            <a:r>
              <a:rPr lang="en-US" dirty="0"/>
              <a:t>Text Here</a:t>
            </a:r>
          </a:p>
        </p:txBody>
      </p:sp>
      <p:sp>
        <p:nvSpPr>
          <p:cNvPr id="6" name="テキスト プレースホルダー 5"/>
          <p:cNvSpPr>
            <a:spLocks noGrp="1"/>
          </p:cNvSpPr>
          <p:nvPr>
            <p:ph type="body" sz="quarter" idx="14" hasCustomPrompt="1"/>
          </p:nvPr>
        </p:nvSpPr>
        <p:spPr>
          <a:xfrm>
            <a:off x="469926" y="5244101"/>
            <a:ext cx="8209624" cy="921205"/>
          </a:xfrm>
        </p:spPr>
        <p:txBody>
          <a:bodyPr>
            <a:normAutofit/>
          </a:bodyPr>
          <a:lstStyle>
            <a:lvl1pPr algn="ctr">
              <a:defRPr sz="75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Tree>
    <p:extLst>
      <p:ext uri="{BB962C8B-B14F-4D97-AF65-F5344CB8AC3E}">
        <p14:creationId xmlns:p14="http://schemas.microsoft.com/office/powerpoint/2010/main" val="317993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12"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1" decel="10000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0-#ppt_h/2"/>
                                          </p:val>
                                        </p:tav>
                                        <p:tav tm="100000">
                                          <p:val>
                                            <p:strVal val="#ppt_y"/>
                                          </p:val>
                                        </p:tav>
                                      </p:tavLst>
                                    </p:anim>
                                  </p:childTnLst>
                                </p:cTn>
                              </p:par>
                              <p:par>
                                <p:cTn id="30" presetID="2" presetClass="entr" presetSubtype="3" decel="10000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0-#ppt_h/2"/>
                                          </p:val>
                                        </p:tav>
                                        <p:tav tm="100000">
                                          <p:val>
                                            <p:strVal val="#ppt_y"/>
                                          </p:val>
                                        </p:tav>
                                      </p:tavLst>
                                    </p:anim>
                                  </p:childTnLst>
                                </p:cTn>
                              </p:par>
                            </p:childTnLst>
                          </p:cTn>
                        </p:par>
                        <p:par>
                          <p:cTn id="34" fill="hold">
                            <p:stCondLst>
                              <p:cond delay="1250"/>
                            </p:stCondLst>
                            <p:childTnLst>
                              <p:par>
                                <p:cTn id="35" presetID="2" presetClass="entr" presetSubtype="8" decel="100000" fill="hold" nodeType="afterEffect">
                                  <p:stCondLst>
                                    <p:cond delay="50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0-#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500"/>
                                  </p:stCondLst>
                                  <p:iterate type="wd">
                                    <p:tmPct val="10000"/>
                                  </p:iterate>
                                  <p:childTnLst>
                                    <p:set>
                                      <p:cBhvr>
                                        <p:cTn id="40" dur="1" fill="hold">
                                          <p:stCondLst>
                                            <p:cond delay="0"/>
                                          </p:stCondLst>
                                        </p:cTn>
                                        <p:tgtEl>
                                          <p:spTgt spid="23">
                                            <p:txEl>
                                              <p:pRg st="0" end="0"/>
                                            </p:txEl>
                                          </p:spTgt>
                                        </p:tgtEl>
                                        <p:attrNameLst>
                                          <p:attrName>style.visibility</p:attrName>
                                        </p:attrNameLst>
                                      </p:cBhvr>
                                      <p:to>
                                        <p:strVal val="visible"/>
                                      </p:to>
                                    </p:set>
                                    <p:anim calcmode="lin" valueType="num">
                                      <p:cBhvr additive="base">
                                        <p:cTn id="41"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3">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500"/>
                                  </p:stCondLst>
                                  <p:childTnLst>
                                    <p:set>
                                      <p:cBhvr>
                                        <p:cTn id="44" dur="1" fill="hold">
                                          <p:stCondLst>
                                            <p:cond delay="0"/>
                                          </p:stCondLst>
                                        </p:cTn>
                                        <p:tgtEl>
                                          <p:spTgt spid="6">
                                            <p:txEl>
                                              <p:pRg st="0" end="0"/>
                                            </p:txEl>
                                          </p:spTgt>
                                        </p:tgtEl>
                                        <p:attrNameLst>
                                          <p:attrName>style.visibility</p:attrName>
                                        </p:attrNameLst>
                                      </p:cBhvr>
                                      <p:to>
                                        <p:strVal val="visible"/>
                                      </p:to>
                                    </p:set>
                                    <p:anim calcmode="lin" valueType="num">
                                      <p:cBhvr additive="base">
                                        <p:cTn id="4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7" grpId="0"/>
      <p:bldP spid="5" grpId="0"/>
      <p:bldP spid="23" grpId="0" build="p">
        <p:tmplLst>
          <p:tmpl lvl="1">
            <p:tnLst>
              <p:par>
                <p:cTn presetID="2" presetClass="entr" presetSubtype="2" decel="100000" fill="hold" nodeType="withEffect">
                  <p:stCondLst>
                    <p:cond delay="500"/>
                  </p:stCondLst>
                  <p:iterate type="wd">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 Images - 2 Columns - Horizontal">
    <p:spTree>
      <p:nvGrpSpPr>
        <p:cNvPr id="1" name=""/>
        <p:cNvGrpSpPr/>
        <p:nvPr/>
      </p:nvGrpSpPr>
      <p:grpSpPr>
        <a:xfrm>
          <a:off x="0" y="0"/>
          <a:ext cx="0" cy="0"/>
          <a:chOff x="0" y="0"/>
          <a:chExt cx="0" cy="0"/>
        </a:xfrm>
      </p:grpSpPr>
      <p:sp>
        <p:nvSpPr>
          <p:cNvPr id="12" name="対角する 2 つの角を切り取った四角形 11"/>
          <p:cNvSpPr/>
          <p:nvPr userDrawn="1"/>
        </p:nvSpPr>
        <p:spPr>
          <a:xfrm rot="120000">
            <a:off x="739030" y="1494549"/>
            <a:ext cx="3548467" cy="2562172"/>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9" name="対角する 2 つの角を切り取った四角形 8"/>
          <p:cNvSpPr/>
          <p:nvPr userDrawn="1"/>
        </p:nvSpPr>
        <p:spPr>
          <a:xfrm rot="21233286">
            <a:off x="496195" y="1678377"/>
            <a:ext cx="3548467" cy="2562172"/>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18" name="対角する 2 つの角を切り取った四角形 17"/>
          <p:cNvSpPr/>
          <p:nvPr userDrawn="1"/>
        </p:nvSpPr>
        <p:spPr>
          <a:xfrm rot="120000">
            <a:off x="5135347" y="1494549"/>
            <a:ext cx="3548467" cy="2562172"/>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24" name="対角する 2 つの角を切り取った四角形 23"/>
          <p:cNvSpPr/>
          <p:nvPr userDrawn="1"/>
        </p:nvSpPr>
        <p:spPr>
          <a:xfrm rot="21240000">
            <a:off x="4892512" y="1682707"/>
            <a:ext cx="3548467" cy="2562172"/>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7" name="図プレースホルダー 6"/>
          <p:cNvSpPr>
            <a:spLocks noGrp="1"/>
          </p:cNvSpPr>
          <p:nvPr>
            <p:ph type="pic" sz="quarter" idx="15" hasCustomPrompt="1"/>
          </p:nvPr>
        </p:nvSpPr>
        <p:spPr>
          <a:xfrm rot="21423148">
            <a:off x="599168" y="1508789"/>
            <a:ext cx="3548365" cy="2519279"/>
          </a:xfrm>
          <a:prstGeom prst="snip2DiagRect">
            <a:avLst/>
          </a:prstGeom>
          <a:solidFill>
            <a:schemeClr val="bg1"/>
          </a:solidFill>
          <a:effectLst/>
        </p:spPr>
        <p:txBody>
          <a:bodyPr>
            <a:normAutofit/>
          </a:bodyPr>
          <a:lstStyle>
            <a:lvl1pPr>
              <a:defRPr sz="750" baseline="0"/>
            </a:lvl1pPr>
          </a:lstStyle>
          <a:p>
            <a:r>
              <a:rPr lang="en-US" dirty="0"/>
              <a:t>Add Image</a:t>
            </a:r>
          </a:p>
        </p:txBody>
      </p:sp>
      <p:sp>
        <p:nvSpPr>
          <p:cNvPr id="21" name="図プレースホルダー 6"/>
          <p:cNvSpPr>
            <a:spLocks noGrp="1"/>
          </p:cNvSpPr>
          <p:nvPr>
            <p:ph type="pic" sz="quarter" idx="18" hasCustomPrompt="1"/>
          </p:nvPr>
        </p:nvSpPr>
        <p:spPr>
          <a:xfrm rot="21420000">
            <a:off x="4995486" y="1508789"/>
            <a:ext cx="3548365" cy="2519279"/>
          </a:xfrm>
          <a:prstGeom prst="snip2DiagRect">
            <a:avLst/>
          </a:prstGeom>
          <a:solidFill>
            <a:schemeClr val="bg1"/>
          </a:solidFill>
          <a:effectLst/>
        </p:spPr>
        <p:txBody>
          <a:bodyPr>
            <a:normAutofit/>
          </a:bodyPr>
          <a:lstStyle>
            <a:lvl1pPr>
              <a:defRPr sz="750" baseline="0"/>
            </a:lvl1pPr>
          </a:lstStyle>
          <a:p>
            <a:r>
              <a:rPr lang="en-US" dirty="0"/>
              <a:t>Add Image</a:t>
            </a:r>
          </a:p>
        </p:txBody>
      </p:sp>
      <p:pic>
        <p:nvPicPr>
          <p:cNvPr id="16" name="図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62" y="4869162"/>
            <a:ext cx="3312655" cy="315995"/>
          </a:xfrm>
          <a:prstGeom prst="rect">
            <a:avLst/>
          </a:prstGeom>
        </p:spPr>
      </p:pic>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432180" y="4485117"/>
            <a:ext cx="3887771" cy="720080"/>
          </a:xfrm>
        </p:spPr>
        <p:txBody>
          <a:bodyPr anchor="ctr">
            <a:normAutofit/>
          </a:bodyPr>
          <a:lstStyle>
            <a:lvl1pPr algn="ctr">
              <a:defRPr sz="2250">
                <a:solidFill>
                  <a:srgbClr val="525252"/>
                </a:solidFill>
                <a:latin typeface="+mj-lt"/>
              </a:defRPr>
            </a:lvl1pPr>
          </a:lstStyle>
          <a:p>
            <a:pPr lvl="0"/>
            <a:r>
              <a:rPr lang="en-US" dirty="0"/>
              <a:t>Text Here</a:t>
            </a:r>
          </a:p>
        </p:txBody>
      </p:sp>
      <p:sp>
        <p:nvSpPr>
          <p:cNvPr id="6" name="テキスト プレースホルダー 5"/>
          <p:cNvSpPr>
            <a:spLocks noGrp="1"/>
          </p:cNvSpPr>
          <p:nvPr>
            <p:ph type="body" sz="quarter" idx="14" hasCustomPrompt="1"/>
          </p:nvPr>
        </p:nvSpPr>
        <p:spPr>
          <a:xfrm>
            <a:off x="439600" y="5244101"/>
            <a:ext cx="3880351" cy="1065221"/>
          </a:xfrm>
        </p:spPr>
        <p:txBody>
          <a:bodyPr>
            <a:normAutofit/>
          </a:bodyPr>
          <a:lstStyle>
            <a:lvl1pPr algn="ctr">
              <a:defRPr sz="75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pic>
        <p:nvPicPr>
          <p:cNvPr id="17" name="図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279" y="4869162"/>
            <a:ext cx="3312655" cy="315995"/>
          </a:xfrm>
          <a:prstGeom prst="rect">
            <a:avLst/>
          </a:prstGeom>
        </p:spPr>
      </p:pic>
      <p:sp>
        <p:nvSpPr>
          <p:cNvPr id="19" name="テキスト プレースホルダー 22"/>
          <p:cNvSpPr>
            <a:spLocks noGrp="1"/>
          </p:cNvSpPr>
          <p:nvPr>
            <p:ph type="body" sz="quarter" idx="16" hasCustomPrompt="1"/>
          </p:nvPr>
        </p:nvSpPr>
        <p:spPr>
          <a:xfrm>
            <a:off x="4828497" y="4485117"/>
            <a:ext cx="3887771" cy="720080"/>
          </a:xfrm>
        </p:spPr>
        <p:txBody>
          <a:bodyPr anchor="ctr">
            <a:normAutofit/>
          </a:bodyPr>
          <a:lstStyle>
            <a:lvl1pPr algn="ctr">
              <a:defRPr sz="2250">
                <a:solidFill>
                  <a:srgbClr val="525252"/>
                </a:solidFill>
                <a:latin typeface="+mj-lt"/>
              </a:defRPr>
            </a:lvl1pPr>
          </a:lstStyle>
          <a:p>
            <a:pPr lvl="0"/>
            <a:r>
              <a:rPr lang="en-US" dirty="0"/>
              <a:t>Text Here</a:t>
            </a:r>
          </a:p>
        </p:txBody>
      </p:sp>
      <p:sp>
        <p:nvSpPr>
          <p:cNvPr id="20" name="テキスト プレースホルダー 5"/>
          <p:cNvSpPr>
            <a:spLocks noGrp="1"/>
          </p:cNvSpPr>
          <p:nvPr>
            <p:ph type="body" sz="quarter" idx="17" hasCustomPrompt="1"/>
          </p:nvPr>
        </p:nvSpPr>
        <p:spPr>
          <a:xfrm>
            <a:off x="4835917" y="5244101"/>
            <a:ext cx="3880351" cy="1065221"/>
          </a:xfrm>
        </p:spPr>
        <p:txBody>
          <a:bodyPr>
            <a:normAutofit/>
          </a:bodyPr>
          <a:lstStyle>
            <a:lvl1pPr algn="ctr">
              <a:defRPr sz="75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307759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12"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1" decel="10000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0-#ppt_h/2"/>
                                          </p:val>
                                        </p:tav>
                                        <p:tav tm="100000">
                                          <p:val>
                                            <p:strVal val="#ppt_y"/>
                                          </p:val>
                                        </p:tav>
                                      </p:tavLst>
                                    </p:anim>
                                  </p:childTnLst>
                                </p:cTn>
                              </p:par>
                              <p:par>
                                <p:cTn id="30" presetID="2" presetClass="entr" presetSubtype="3" decel="10000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0-#ppt_h/2"/>
                                          </p:val>
                                        </p:tav>
                                        <p:tav tm="100000">
                                          <p:val>
                                            <p:strVal val="#ppt_y"/>
                                          </p:val>
                                        </p:tav>
                                      </p:tavLst>
                                    </p:anim>
                                  </p:childTnLst>
                                </p:cTn>
                              </p:par>
                            </p:childTnLst>
                          </p:cTn>
                        </p:par>
                        <p:par>
                          <p:cTn id="34" fill="hold">
                            <p:stCondLst>
                              <p:cond delay="1250"/>
                            </p:stCondLst>
                            <p:childTnLst>
                              <p:par>
                                <p:cTn id="35" presetID="2" presetClass="entr" presetSubtype="2" decel="100000" fill="hold" grpId="0" nodeType="afterEffect">
                                  <p:stCondLst>
                                    <p:cond delay="0"/>
                                  </p:stCondLst>
                                  <p:iterate type="wd">
                                    <p:tmPct val="10000"/>
                                  </p:iterate>
                                  <p:childTnLst>
                                    <p:set>
                                      <p:cBhvr>
                                        <p:cTn id="36" dur="1" fill="hold">
                                          <p:stCondLst>
                                            <p:cond delay="0"/>
                                          </p:stCondLst>
                                        </p:cTn>
                                        <p:tgtEl>
                                          <p:spTgt spid="23">
                                            <p:txEl>
                                              <p:pRg st="0" end="0"/>
                                            </p:txEl>
                                          </p:spTgt>
                                        </p:tgtEl>
                                        <p:attrNameLst>
                                          <p:attrName>style.visibility</p:attrName>
                                        </p:attrNameLst>
                                      </p:cBhvr>
                                      <p:to>
                                        <p:strVal val="visible"/>
                                      </p:to>
                                    </p:set>
                                    <p:anim calcmode="lin" valueType="num">
                                      <p:cBhvr additive="base">
                                        <p:cTn id="37"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3">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8" decel="10000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0-#ppt_w/2"/>
                                          </p:val>
                                        </p:tav>
                                        <p:tav tm="100000">
                                          <p:val>
                                            <p:strVal val="#ppt_x"/>
                                          </p:val>
                                        </p:tav>
                                      </p:tavLst>
                                    </p:anim>
                                    <p:anim calcmode="lin" valueType="num">
                                      <p:cBhvr additive="base">
                                        <p:cTn id="42" dur="500" fill="hold"/>
                                        <p:tgtEl>
                                          <p:spTgt spid="16"/>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 calcmode="lin" valueType="num">
                                      <p:cBhvr additive="base">
                                        <p:cTn id="4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1800"/>
                            </p:stCondLst>
                            <p:childTnLst>
                              <p:par>
                                <p:cTn id="48" presetID="2" presetClass="entr" presetSubtype="12" decel="100000" fill="hold" grpId="0" nodeType="afterEffect">
                                  <p:stCondLst>
                                    <p:cond delay="500"/>
                                  </p:stCondLst>
                                  <p:childTnLst>
                                    <p:set>
                                      <p:cBhvr>
                                        <p:cTn id="49" dur="1" fill="hold">
                                          <p:stCondLst>
                                            <p:cond delay="0"/>
                                          </p:stCondLst>
                                        </p:cTn>
                                        <p:tgtEl>
                                          <p:spTgt spid="24"/>
                                        </p:tgtEl>
                                        <p:attrNameLst>
                                          <p:attrName>style.visibility</p:attrName>
                                        </p:attrNameLst>
                                      </p:cBhvr>
                                      <p:to>
                                        <p:strVal val="visible"/>
                                      </p:to>
                                    </p:set>
                                    <p:anim calcmode="lin" valueType="num">
                                      <p:cBhvr additive="base">
                                        <p:cTn id="50" dur="500" fill="hold"/>
                                        <p:tgtEl>
                                          <p:spTgt spid="24"/>
                                        </p:tgtEl>
                                        <p:attrNameLst>
                                          <p:attrName>ppt_x</p:attrName>
                                        </p:attrNameLst>
                                      </p:cBhvr>
                                      <p:tavLst>
                                        <p:tav tm="0">
                                          <p:val>
                                            <p:strVal val="0-#ppt_w/2"/>
                                          </p:val>
                                        </p:tav>
                                        <p:tav tm="100000">
                                          <p:val>
                                            <p:strVal val="#ppt_x"/>
                                          </p:val>
                                        </p:tav>
                                      </p:tavLst>
                                    </p:anim>
                                    <p:anim calcmode="lin" valueType="num">
                                      <p:cBhvr additive="base">
                                        <p:cTn id="51" dur="500" fill="hold"/>
                                        <p:tgtEl>
                                          <p:spTgt spid="24"/>
                                        </p:tgtEl>
                                        <p:attrNameLst>
                                          <p:attrName>ppt_y</p:attrName>
                                        </p:attrNameLst>
                                      </p:cBhvr>
                                      <p:tavLst>
                                        <p:tav tm="0">
                                          <p:val>
                                            <p:strVal val="1+#ppt_h/2"/>
                                          </p:val>
                                        </p:tav>
                                        <p:tav tm="100000">
                                          <p:val>
                                            <p:strVal val="#ppt_y"/>
                                          </p:val>
                                        </p:tav>
                                      </p:tavLst>
                                    </p:anim>
                                  </p:childTnLst>
                                </p:cTn>
                              </p:par>
                              <p:par>
                                <p:cTn id="52" presetID="2" presetClass="entr" presetSubtype="1" decel="100000" fill="hold" grpId="0" nodeType="withEffect">
                                  <p:stCondLst>
                                    <p:cond delay="50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ppt_x"/>
                                          </p:val>
                                        </p:tav>
                                        <p:tav tm="100000">
                                          <p:val>
                                            <p:strVal val="#ppt_x"/>
                                          </p:val>
                                        </p:tav>
                                      </p:tavLst>
                                    </p:anim>
                                    <p:anim calcmode="lin" valueType="num">
                                      <p:cBhvr additive="base">
                                        <p:cTn id="55" dur="500" fill="hold"/>
                                        <p:tgtEl>
                                          <p:spTgt spid="18"/>
                                        </p:tgtEl>
                                        <p:attrNameLst>
                                          <p:attrName>ppt_y</p:attrName>
                                        </p:attrNameLst>
                                      </p:cBhvr>
                                      <p:tavLst>
                                        <p:tav tm="0">
                                          <p:val>
                                            <p:strVal val="0-#ppt_h/2"/>
                                          </p:val>
                                        </p:tav>
                                        <p:tav tm="100000">
                                          <p:val>
                                            <p:strVal val="#ppt_y"/>
                                          </p:val>
                                        </p:tav>
                                      </p:tavLst>
                                    </p:anim>
                                  </p:childTnLst>
                                </p:cTn>
                              </p:par>
                              <p:par>
                                <p:cTn id="56" presetID="2" presetClass="entr" presetSubtype="3" decel="100000" fill="hold" grpId="0" nodeType="withEffect">
                                  <p:stCondLst>
                                    <p:cond delay="50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500" fill="hold"/>
                                        <p:tgtEl>
                                          <p:spTgt spid="21"/>
                                        </p:tgtEl>
                                        <p:attrNameLst>
                                          <p:attrName>ppt_x</p:attrName>
                                        </p:attrNameLst>
                                      </p:cBhvr>
                                      <p:tavLst>
                                        <p:tav tm="0">
                                          <p:val>
                                            <p:strVal val="1+#ppt_w/2"/>
                                          </p:val>
                                        </p:tav>
                                        <p:tav tm="100000">
                                          <p:val>
                                            <p:strVal val="#ppt_x"/>
                                          </p:val>
                                        </p:tav>
                                      </p:tavLst>
                                    </p:anim>
                                    <p:anim calcmode="lin" valueType="num">
                                      <p:cBhvr additive="base">
                                        <p:cTn id="59" dur="500" fill="hold"/>
                                        <p:tgtEl>
                                          <p:spTgt spid="21"/>
                                        </p:tgtEl>
                                        <p:attrNameLst>
                                          <p:attrName>ppt_y</p:attrName>
                                        </p:attrNameLst>
                                      </p:cBhvr>
                                      <p:tavLst>
                                        <p:tav tm="0">
                                          <p:val>
                                            <p:strVal val="0-#ppt_h/2"/>
                                          </p:val>
                                        </p:tav>
                                        <p:tav tm="100000">
                                          <p:val>
                                            <p:strVal val="#ppt_y"/>
                                          </p:val>
                                        </p:tav>
                                      </p:tavLst>
                                    </p:anim>
                                  </p:childTnLst>
                                </p:cTn>
                              </p:par>
                            </p:childTnLst>
                          </p:cTn>
                        </p:par>
                        <p:par>
                          <p:cTn id="60" fill="hold">
                            <p:stCondLst>
                              <p:cond delay="2800"/>
                            </p:stCondLst>
                            <p:childTnLst>
                              <p:par>
                                <p:cTn id="61" presetID="2" presetClass="entr" presetSubtype="2" decel="100000" fill="hold" grpId="0" nodeType="afterEffect">
                                  <p:stCondLst>
                                    <p:cond delay="0"/>
                                  </p:stCondLst>
                                  <p:iterate type="wd">
                                    <p:tmPct val="10000"/>
                                  </p:iterate>
                                  <p:childTnLst>
                                    <p:set>
                                      <p:cBhvr>
                                        <p:cTn id="62" dur="1" fill="hold">
                                          <p:stCondLst>
                                            <p:cond delay="0"/>
                                          </p:stCondLst>
                                        </p:cTn>
                                        <p:tgtEl>
                                          <p:spTgt spid="19">
                                            <p:txEl>
                                              <p:pRg st="0" end="0"/>
                                            </p:txEl>
                                          </p:spTgt>
                                        </p:tgtEl>
                                        <p:attrNameLst>
                                          <p:attrName>style.visibility</p:attrName>
                                        </p:attrNameLst>
                                      </p:cBhvr>
                                      <p:to>
                                        <p:strVal val="visible"/>
                                      </p:to>
                                    </p:set>
                                    <p:anim calcmode="lin" valueType="num">
                                      <p:cBhvr additive="base">
                                        <p:cTn id="63"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9">
                                            <p:txEl>
                                              <p:pRg st="0" end="0"/>
                                            </p:txEl>
                                          </p:spTgt>
                                        </p:tgtEl>
                                        <p:attrNameLst>
                                          <p:attrName>ppt_y</p:attrName>
                                        </p:attrNameLst>
                                      </p:cBhvr>
                                      <p:tavLst>
                                        <p:tav tm="0">
                                          <p:val>
                                            <p:strVal val="#ppt_y"/>
                                          </p:val>
                                        </p:tav>
                                        <p:tav tm="100000">
                                          <p:val>
                                            <p:strVal val="#ppt_y"/>
                                          </p:val>
                                        </p:tav>
                                      </p:tavLst>
                                    </p:anim>
                                  </p:childTnLst>
                                </p:cTn>
                              </p:par>
                              <p:par>
                                <p:cTn id="65" presetID="2" presetClass="entr" presetSubtype="8" decel="10000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0-#ppt_w/2"/>
                                          </p:val>
                                        </p:tav>
                                        <p:tav tm="100000">
                                          <p:val>
                                            <p:strVal val="#ppt_x"/>
                                          </p:val>
                                        </p:tav>
                                      </p:tavLst>
                                    </p:anim>
                                    <p:anim calcmode="lin" valueType="num">
                                      <p:cBhvr additive="base">
                                        <p:cTn id="68" dur="500" fill="hold"/>
                                        <p:tgtEl>
                                          <p:spTgt spid="17"/>
                                        </p:tgtEl>
                                        <p:attrNameLst>
                                          <p:attrName>ppt_y</p:attrName>
                                        </p:attrNameLst>
                                      </p:cBhvr>
                                      <p:tavLst>
                                        <p:tav tm="0">
                                          <p:val>
                                            <p:strVal val="#ppt_y"/>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8" grpId="0" animBg="1"/>
      <p:bldP spid="24" grpId="0" animBg="1"/>
      <p:bldP spid="7" grpId="0" animBg="1"/>
      <p:bldP spid="21" grpId="0" animBg="1"/>
      <p:bldP spid="5" grpId="0"/>
      <p:bldP spid="23"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P spid="19"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10" name="表プレースホルダー 9"/>
          <p:cNvSpPr>
            <a:spLocks noGrp="1"/>
          </p:cNvSpPr>
          <p:nvPr>
            <p:ph type="tbl" sz="quarter" idx="13" hasCustomPrompt="1"/>
          </p:nvPr>
        </p:nvSpPr>
        <p:spPr>
          <a:xfrm>
            <a:off x="754923" y="1652803"/>
            <a:ext cx="2268734" cy="3168650"/>
          </a:xfrm>
          <a:solidFill>
            <a:schemeClr val="bg1">
              <a:lumMod val="95000"/>
            </a:schemeClr>
          </a:solidFill>
        </p:spPr>
        <p:txBody>
          <a:bodyPr>
            <a:normAutofit/>
          </a:bodyPr>
          <a:lstStyle>
            <a:lvl1pPr>
              <a:defRPr sz="900"/>
            </a:lvl1pPr>
          </a:lstStyle>
          <a:p>
            <a:r>
              <a:rPr lang="en-US" dirty="0"/>
              <a:t>Table</a:t>
            </a:r>
          </a:p>
        </p:txBody>
      </p:sp>
      <p:sp>
        <p:nvSpPr>
          <p:cNvPr id="26" name="テキスト プレースホルダー 22"/>
          <p:cNvSpPr>
            <a:spLocks noGrp="1"/>
          </p:cNvSpPr>
          <p:nvPr>
            <p:ph type="body" sz="quarter" idx="16" hasCustomPrompt="1"/>
          </p:nvPr>
        </p:nvSpPr>
        <p:spPr>
          <a:xfrm>
            <a:off x="708914" y="4892299"/>
            <a:ext cx="2314779" cy="480053"/>
          </a:xfrm>
        </p:spPr>
        <p:txBody>
          <a:bodyPr anchor="ctr">
            <a:normAutofit/>
          </a:bodyPr>
          <a:lstStyle>
            <a:lvl1pPr algn="l">
              <a:defRPr sz="1500">
                <a:latin typeface="+mj-lt"/>
              </a:defRPr>
            </a:lvl1pPr>
          </a:lstStyle>
          <a:p>
            <a:pPr lvl="0"/>
            <a:r>
              <a:rPr lang="en-US" dirty="0"/>
              <a:t>Text Here</a:t>
            </a:r>
          </a:p>
        </p:txBody>
      </p:sp>
      <p:sp>
        <p:nvSpPr>
          <p:cNvPr id="27" name="テキスト プレースホルダー 5"/>
          <p:cNvSpPr>
            <a:spLocks noGrp="1"/>
          </p:cNvSpPr>
          <p:nvPr>
            <p:ph type="body" sz="quarter" idx="17" hasCustomPrompt="1"/>
          </p:nvPr>
        </p:nvSpPr>
        <p:spPr>
          <a:xfrm>
            <a:off x="702094" y="5301506"/>
            <a:ext cx="2333420" cy="1055820"/>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28" name="表プレースホルダー 9"/>
          <p:cNvSpPr>
            <a:spLocks noGrp="1"/>
          </p:cNvSpPr>
          <p:nvPr>
            <p:ph type="tbl" sz="quarter" idx="18" hasCustomPrompt="1"/>
          </p:nvPr>
        </p:nvSpPr>
        <p:spPr>
          <a:xfrm>
            <a:off x="3438031" y="1652803"/>
            <a:ext cx="2268734" cy="3168650"/>
          </a:xfrm>
          <a:solidFill>
            <a:schemeClr val="bg1">
              <a:lumMod val="95000"/>
            </a:schemeClr>
          </a:solidFill>
        </p:spPr>
        <p:txBody>
          <a:bodyPr>
            <a:normAutofit/>
          </a:bodyPr>
          <a:lstStyle>
            <a:lvl1pPr>
              <a:defRPr sz="900"/>
            </a:lvl1pPr>
          </a:lstStyle>
          <a:p>
            <a:r>
              <a:rPr lang="en-US" dirty="0"/>
              <a:t>Table</a:t>
            </a:r>
          </a:p>
        </p:txBody>
      </p:sp>
      <p:sp>
        <p:nvSpPr>
          <p:cNvPr id="29" name="テキスト プレースホルダー 22"/>
          <p:cNvSpPr>
            <a:spLocks noGrp="1"/>
          </p:cNvSpPr>
          <p:nvPr>
            <p:ph type="body" sz="quarter" idx="19" hasCustomPrompt="1"/>
          </p:nvPr>
        </p:nvSpPr>
        <p:spPr>
          <a:xfrm>
            <a:off x="3392021" y="4892299"/>
            <a:ext cx="2314779" cy="480053"/>
          </a:xfrm>
        </p:spPr>
        <p:txBody>
          <a:bodyPr anchor="ctr">
            <a:normAutofit/>
          </a:bodyPr>
          <a:lstStyle>
            <a:lvl1pPr algn="l">
              <a:defRPr sz="1500">
                <a:latin typeface="+mj-lt"/>
              </a:defRPr>
            </a:lvl1pPr>
          </a:lstStyle>
          <a:p>
            <a:pPr lvl="0"/>
            <a:r>
              <a:rPr lang="en-US" dirty="0"/>
              <a:t>Text Here</a:t>
            </a:r>
          </a:p>
        </p:txBody>
      </p:sp>
      <p:sp>
        <p:nvSpPr>
          <p:cNvPr id="30" name="テキスト プレースホルダー 5"/>
          <p:cNvSpPr>
            <a:spLocks noGrp="1"/>
          </p:cNvSpPr>
          <p:nvPr>
            <p:ph type="body" sz="quarter" idx="20" hasCustomPrompt="1"/>
          </p:nvPr>
        </p:nvSpPr>
        <p:spPr>
          <a:xfrm>
            <a:off x="3385201" y="5301506"/>
            <a:ext cx="2333420" cy="1055820"/>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31" name="表プレースホルダー 9"/>
          <p:cNvSpPr>
            <a:spLocks noGrp="1"/>
          </p:cNvSpPr>
          <p:nvPr>
            <p:ph type="tbl" sz="quarter" idx="21" hasCustomPrompt="1"/>
          </p:nvPr>
        </p:nvSpPr>
        <p:spPr>
          <a:xfrm>
            <a:off x="6144172" y="1652803"/>
            <a:ext cx="2268734" cy="3168650"/>
          </a:xfrm>
          <a:solidFill>
            <a:schemeClr val="bg1">
              <a:lumMod val="95000"/>
            </a:schemeClr>
          </a:solidFill>
        </p:spPr>
        <p:txBody>
          <a:bodyPr>
            <a:normAutofit/>
          </a:bodyPr>
          <a:lstStyle>
            <a:lvl1pPr>
              <a:defRPr sz="900"/>
            </a:lvl1pPr>
          </a:lstStyle>
          <a:p>
            <a:r>
              <a:rPr lang="en-US" dirty="0"/>
              <a:t>Table</a:t>
            </a:r>
          </a:p>
        </p:txBody>
      </p:sp>
      <p:sp>
        <p:nvSpPr>
          <p:cNvPr id="32" name="テキスト プレースホルダー 22"/>
          <p:cNvSpPr>
            <a:spLocks noGrp="1"/>
          </p:cNvSpPr>
          <p:nvPr>
            <p:ph type="body" sz="quarter" idx="22" hasCustomPrompt="1"/>
          </p:nvPr>
        </p:nvSpPr>
        <p:spPr>
          <a:xfrm>
            <a:off x="6098164" y="4892299"/>
            <a:ext cx="2314779" cy="480053"/>
          </a:xfrm>
        </p:spPr>
        <p:txBody>
          <a:bodyPr anchor="ctr">
            <a:normAutofit/>
          </a:bodyPr>
          <a:lstStyle>
            <a:lvl1pPr algn="l">
              <a:defRPr sz="1500">
                <a:latin typeface="+mj-lt"/>
              </a:defRPr>
            </a:lvl1pPr>
          </a:lstStyle>
          <a:p>
            <a:pPr lvl="0"/>
            <a:r>
              <a:rPr lang="en-US" dirty="0"/>
              <a:t>Text Here</a:t>
            </a:r>
          </a:p>
        </p:txBody>
      </p:sp>
      <p:sp>
        <p:nvSpPr>
          <p:cNvPr id="33" name="テキスト プレースホルダー 5"/>
          <p:cNvSpPr>
            <a:spLocks noGrp="1"/>
          </p:cNvSpPr>
          <p:nvPr>
            <p:ph type="body" sz="quarter" idx="23" hasCustomPrompt="1"/>
          </p:nvPr>
        </p:nvSpPr>
        <p:spPr>
          <a:xfrm>
            <a:off x="6091342" y="5301506"/>
            <a:ext cx="2333420" cy="1055820"/>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327005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2" presetClass="entr" presetSubtype="4"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par>
                          <p:cTn id="25" fill="hold">
                            <p:stCondLst>
                              <p:cond delay="1250"/>
                            </p:stCondLst>
                            <p:childTnLst>
                              <p:par>
                                <p:cTn id="26" presetID="2" presetClass="entr" presetSubtype="8" decel="100000" fill="hold" grpId="0" nodeType="afterEffect">
                                  <p:stCondLst>
                                    <p:cond delay="0"/>
                                  </p:stCondLst>
                                  <p:childTnLst>
                                    <p:set>
                                      <p:cBhvr>
                                        <p:cTn id="27" dur="1" fill="hold">
                                          <p:stCondLst>
                                            <p:cond delay="0"/>
                                          </p:stCondLst>
                                        </p:cTn>
                                        <p:tgtEl>
                                          <p:spTgt spid="26">
                                            <p:txEl>
                                              <p:pRg st="0" end="0"/>
                                            </p:txEl>
                                          </p:spTgt>
                                        </p:tgtEl>
                                        <p:attrNameLst>
                                          <p:attrName>style.visibility</p:attrName>
                                        </p:attrNameLst>
                                      </p:cBhvr>
                                      <p:to>
                                        <p:strVal val="visible"/>
                                      </p:to>
                                    </p:set>
                                    <p:anim calcmode="lin" valueType="num">
                                      <p:cBhvr additive="base">
                                        <p:cTn id="28" dur="500" fill="hold"/>
                                        <p:tgtEl>
                                          <p:spTgt spid="26">
                                            <p:txEl>
                                              <p:pRg st="0" end="0"/>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26">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27">
                                            <p:txEl>
                                              <p:pRg st="0" end="0"/>
                                            </p:txEl>
                                          </p:spTgt>
                                        </p:tgtEl>
                                        <p:attrNameLst>
                                          <p:attrName>style.visibility</p:attrName>
                                        </p:attrNameLst>
                                      </p:cBhvr>
                                      <p:to>
                                        <p:strVal val="visible"/>
                                      </p:to>
                                    </p:set>
                                    <p:anim calcmode="lin" valueType="num">
                                      <p:cBhvr additive="base">
                                        <p:cTn id="32"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750"/>
                            </p:stCondLst>
                            <p:childTnLst>
                              <p:par>
                                <p:cTn id="35" presetID="22" presetClass="entr" presetSubtype="4"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par>
                          <p:cTn id="38" fill="hold">
                            <p:stCondLst>
                              <p:cond delay="2250"/>
                            </p:stCondLst>
                            <p:childTnLst>
                              <p:par>
                                <p:cTn id="39" presetID="2" presetClass="entr" presetSubtype="8" decel="100000" fill="hold" grpId="0" nodeType="afterEffect">
                                  <p:stCondLst>
                                    <p:cond delay="0"/>
                                  </p:stCondLst>
                                  <p:childTnLst>
                                    <p:set>
                                      <p:cBhvr>
                                        <p:cTn id="40" dur="1" fill="hold">
                                          <p:stCondLst>
                                            <p:cond delay="0"/>
                                          </p:stCondLst>
                                        </p:cTn>
                                        <p:tgtEl>
                                          <p:spTgt spid="29">
                                            <p:txEl>
                                              <p:pRg st="0" end="0"/>
                                            </p:txEl>
                                          </p:spTgt>
                                        </p:tgtEl>
                                        <p:attrNameLst>
                                          <p:attrName>style.visibility</p:attrName>
                                        </p:attrNameLst>
                                      </p:cBhvr>
                                      <p:to>
                                        <p:strVal val="visible"/>
                                      </p:to>
                                    </p:set>
                                    <p:anim calcmode="lin" valueType="num">
                                      <p:cBhvr additive="base">
                                        <p:cTn id="41" dur="500" fill="hold"/>
                                        <p:tgtEl>
                                          <p:spTgt spid="29">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9">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30">
                                            <p:txEl>
                                              <p:pRg st="0" end="0"/>
                                            </p:txEl>
                                          </p:spTgt>
                                        </p:tgtEl>
                                        <p:attrNameLst>
                                          <p:attrName>style.visibility</p:attrName>
                                        </p:attrNameLst>
                                      </p:cBhvr>
                                      <p:to>
                                        <p:strVal val="visible"/>
                                      </p:to>
                                    </p:set>
                                    <p:anim calcmode="lin" valueType="num">
                                      <p:cBhvr additive="base">
                                        <p:cTn id="45"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2750"/>
                            </p:stCondLst>
                            <p:childTnLst>
                              <p:par>
                                <p:cTn id="48" presetID="22" presetClass="entr" presetSubtype="4" fill="hold" grpId="0"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par>
                          <p:cTn id="51" fill="hold">
                            <p:stCondLst>
                              <p:cond delay="3250"/>
                            </p:stCondLst>
                            <p:childTnLst>
                              <p:par>
                                <p:cTn id="52" presetID="2" presetClass="entr" presetSubtype="8" decel="100000" fill="hold" grpId="0" nodeType="afterEffect">
                                  <p:stCondLst>
                                    <p:cond delay="0"/>
                                  </p:stCondLst>
                                  <p:childTnLst>
                                    <p:set>
                                      <p:cBhvr>
                                        <p:cTn id="53" dur="1" fill="hold">
                                          <p:stCondLst>
                                            <p:cond delay="0"/>
                                          </p:stCondLst>
                                        </p:cTn>
                                        <p:tgtEl>
                                          <p:spTgt spid="32">
                                            <p:txEl>
                                              <p:pRg st="0" end="0"/>
                                            </p:txEl>
                                          </p:spTgt>
                                        </p:tgtEl>
                                        <p:attrNameLst>
                                          <p:attrName>style.visibility</p:attrName>
                                        </p:attrNameLst>
                                      </p:cBhvr>
                                      <p:to>
                                        <p:strVal val="visible"/>
                                      </p:to>
                                    </p:set>
                                    <p:anim calcmode="lin" valueType="num">
                                      <p:cBhvr additive="base">
                                        <p:cTn id="54"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32">
                                            <p:txEl>
                                              <p:pRg st="0" end="0"/>
                                            </p:txEl>
                                          </p:spTgt>
                                        </p:tgtEl>
                                        <p:attrNameLst>
                                          <p:attrName>ppt_y</p:attrName>
                                        </p:attrNameLst>
                                      </p:cBhvr>
                                      <p:tavLst>
                                        <p:tav tm="0">
                                          <p:val>
                                            <p:strVal val="#ppt_y"/>
                                          </p:val>
                                        </p:tav>
                                        <p:tav tm="100000">
                                          <p:val>
                                            <p:strVal val="#ppt_y"/>
                                          </p:val>
                                        </p:tav>
                                      </p:tavLst>
                                    </p:anim>
                                  </p:childTnLst>
                                </p:cTn>
                              </p:par>
                              <p:par>
                                <p:cTn id="56" presetID="2" presetClass="entr" presetSubtype="4" decel="100000" fill="hold" grpId="0" nodeType="withEffect">
                                  <p:stCondLst>
                                    <p:cond delay="0"/>
                                  </p:stCondLst>
                                  <p:childTnLst>
                                    <p:set>
                                      <p:cBhvr>
                                        <p:cTn id="57" dur="1" fill="hold">
                                          <p:stCondLst>
                                            <p:cond delay="0"/>
                                          </p:stCondLst>
                                        </p:cTn>
                                        <p:tgtEl>
                                          <p:spTgt spid="33">
                                            <p:txEl>
                                              <p:pRg st="0" end="0"/>
                                            </p:txEl>
                                          </p:spTgt>
                                        </p:tgtEl>
                                        <p:attrNameLst>
                                          <p:attrName>style.visibility</p:attrName>
                                        </p:attrNameLst>
                                      </p:cBhvr>
                                      <p:to>
                                        <p:strVal val="visible"/>
                                      </p:to>
                                    </p:set>
                                    <p:anim calcmode="lin" valueType="num">
                                      <p:cBhvr additive="base">
                                        <p:cTn id="58"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0" grpId="0" animBg="1"/>
      <p:bldP spid="26" grpId="0" build="p">
        <p:tmplLst>
          <p:tmpl lvl="1">
            <p:tnLst>
              <p:par>
                <p:cTn presetID="2" presetClass="entr" presetSubtype="8"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4"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animBg="1"/>
      <p:bldP spid="29" grpId="0" build="p">
        <p:tmplLst>
          <p:tmpl lvl="1">
            <p:tnLst>
              <p:par>
                <p:cTn presetID="2" presetClass="entr" presetSubtype="8" decel="10000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0-#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build="p">
        <p:tmplLst>
          <p:tmpl lvl="1">
            <p:tnLst>
              <p:par>
                <p:cTn presetID="2" presetClass="entr" presetSubtype="4" decel="10000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animBg="1"/>
      <p:bldP spid="32" grpId="0" build="p">
        <p:tmplLst>
          <p:tmpl lvl="1">
            <p:tnLst>
              <p:par>
                <p:cTn presetID="2" presetClass="entr" presetSubtype="8" decel="10000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Images &amp; Text">
    <p:spTree>
      <p:nvGrpSpPr>
        <p:cNvPr id="1" name=""/>
        <p:cNvGrpSpPr/>
        <p:nvPr/>
      </p:nvGrpSpPr>
      <p:grpSpPr>
        <a:xfrm>
          <a:off x="0" y="0"/>
          <a:ext cx="0" cy="0"/>
          <a:chOff x="0" y="0"/>
          <a:chExt cx="0" cy="0"/>
        </a:xfrm>
      </p:grpSpPr>
      <p:sp>
        <p:nvSpPr>
          <p:cNvPr id="5" name="正方形/長方形 4"/>
          <p:cNvSpPr/>
          <p:nvPr userDrawn="1"/>
        </p:nvSpPr>
        <p:spPr>
          <a:xfrm>
            <a:off x="1" y="0"/>
            <a:ext cx="2571973"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図プレースホルダー 3"/>
          <p:cNvSpPr>
            <a:spLocks noGrp="1"/>
          </p:cNvSpPr>
          <p:nvPr>
            <p:ph type="pic" sz="quarter" idx="12" hasCustomPrompt="1"/>
          </p:nvPr>
        </p:nvSpPr>
        <p:spPr>
          <a:xfrm>
            <a:off x="2" y="3429000"/>
            <a:ext cx="4571603" cy="3429000"/>
          </a:xfrm>
          <a:solidFill>
            <a:schemeClr val="bg1">
              <a:lumMod val="95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8" name="図プレースホルダー 3"/>
          <p:cNvSpPr>
            <a:spLocks noGrp="1"/>
          </p:cNvSpPr>
          <p:nvPr>
            <p:ph type="pic" sz="quarter" idx="13" hasCustomPrompt="1"/>
          </p:nvPr>
        </p:nvSpPr>
        <p:spPr>
          <a:xfrm>
            <a:off x="2560296" y="0"/>
            <a:ext cx="3560011" cy="3429000"/>
          </a:xfrm>
          <a:solidFill>
            <a:schemeClr val="bg1">
              <a:lumMod val="95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9" name="図プレースホルダー 3"/>
          <p:cNvSpPr>
            <a:spLocks noGrp="1"/>
          </p:cNvSpPr>
          <p:nvPr>
            <p:ph type="pic" sz="quarter" idx="14" hasCustomPrompt="1"/>
          </p:nvPr>
        </p:nvSpPr>
        <p:spPr>
          <a:xfrm>
            <a:off x="6120306" y="0"/>
            <a:ext cx="3023694" cy="3429000"/>
          </a:xfrm>
          <a:solidFill>
            <a:schemeClr val="bg1">
              <a:lumMod val="95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10" name="正方形/長方形 9"/>
          <p:cNvSpPr/>
          <p:nvPr userDrawn="1"/>
        </p:nvSpPr>
        <p:spPr>
          <a:xfrm>
            <a:off x="4571605" y="3429000"/>
            <a:ext cx="2052803"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図プレースホルダー 3"/>
          <p:cNvSpPr>
            <a:spLocks noGrp="1"/>
          </p:cNvSpPr>
          <p:nvPr>
            <p:ph type="pic" sz="quarter" idx="15" hasCustomPrompt="1"/>
          </p:nvPr>
        </p:nvSpPr>
        <p:spPr>
          <a:xfrm>
            <a:off x="6624406" y="3429000"/>
            <a:ext cx="2514836" cy="3429000"/>
          </a:xfrm>
          <a:solidFill>
            <a:schemeClr val="bg1">
              <a:lumMod val="95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12" name="タイトル 1"/>
          <p:cNvSpPr>
            <a:spLocks noGrp="1"/>
          </p:cNvSpPr>
          <p:nvPr>
            <p:ph type="title" hasCustomPrompt="1"/>
          </p:nvPr>
        </p:nvSpPr>
        <p:spPr>
          <a:xfrm>
            <a:off x="107118" y="500678"/>
            <a:ext cx="2340463" cy="1044621"/>
          </a:xfrm>
        </p:spPr>
        <p:txBody>
          <a:bodyPr anchor="b">
            <a:normAutofit/>
          </a:bodyPr>
          <a:lstStyle>
            <a:lvl1pPr algn="ctr">
              <a:defRPr sz="1350" baseline="0">
                <a:solidFill>
                  <a:schemeClr val="bg1"/>
                </a:solidFill>
                <a:latin typeface="Route 159 SemiBold" pitchFamily="50" charset="0"/>
              </a:defRPr>
            </a:lvl1pPr>
          </a:lstStyle>
          <a:p>
            <a:r>
              <a:rPr kumimoji="1" lang="en-US" altLang="ja-JP" dirty="0"/>
              <a:t>Text goes here</a:t>
            </a:r>
            <a:endParaRPr kumimoji="1" lang="ja-JP" altLang="en-US" dirty="0"/>
          </a:p>
        </p:txBody>
      </p:sp>
      <p:sp>
        <p:nvSpPr>
          <p:cNvPr id="13" name="テキスト プレースホルダー 6"/>
          <p:cNvSpPr>
            <a:spLocks noGrp="1"/>
          </p:cNvSpPr>
          <p:nvPr>
            <p:ph type="body" sz="quarter" idx="22" hasCustomPrompt="1"/>
          </p:nvPr>
        </p:nvSpPr>
        <p:spPr>
          <a:xfrm>
            <a:off x="107118" y="1701718"/>
            <a:ext cx="2340463" cy="1487257"/>
          </a:xfrm>
        </p:spPr>
        <p:txBody>
          <a:bodyPr anchor="t">
            <a:noAutofit/>
          </a:bodyPr>
          <a:lstStyle>
            <a:lvl1pPr algn="ctr">
              <a:defRPr sz="750" i="0" baseline="0">
                <a:solidFill>
                  <a:schemeClr val="bg1"/>
                </a:solidFill>
                <a:latin typeface="+mn-lt"/>
              </a:defRPr>
            </a:lvl1pPr>
          </a:lstStyle>
          <a:p>
            <a:pPr lvl="0"/>
            <a:r>
              <a:rPr kumimoji="1" lang="en-US" altLang="ja-JP" dirty="0"/>
              <a:t>Text goes here</a:t>
            </a:r>
            <a:endParaRPr kumimoji="1" lang="ja-JP" altLang="en-US" dirty="0"/>
          </a:p>
        </p:txBody>
      </p:sp>
      <p:sp>
        <p:nvSpPr>
          <p:cNvPr id="14" name="テキスト プレースホルダー 6"/>
          <p:cNvSpPr>
            <a:spLocks noGrp="1"/>
          </p:cNvSpPr>
          <p:nvPr>
            <p:ph type="body" sz="quarter" idx="23" hasCustomPrompt="1"/>
          </p:nvPr>
        </p:nvSpPr>
        <p:spPr>
          <a:xfrm>
            <a:off x="4644015" y="3573018"/>
            <a:ext cx="1908377" cy="3120347"/>
          </a:xfrm>
        </p:spPr>
        <p:txBody>
          <a:bodyPr anchor="ctr">
            <a:noAutofit/>
          </a:bodyPr>
          <a:lstStyle>
            <a:lvl1pPr algn="l">
              <a:defRPr sz="750" i="0" baseline="0">
                <a:solidFill>
                  <a:schemeClr val="bg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01925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1750"/>
                            </p:stCondLst>
                            <p:childTnLst>
                              <p:par>
                                <p:cTn id="24" presetID="2" presetClass="entr" presetSubtype="1" decel="10000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0-#ppt_h/2"/>
                                          </p:val>
                                        </p:tav>
                                        <p:tav tm="100000">
                                          <p:val>
                                            <p:strVal val="#ppt_y"/>
                                          </p:val>
                                        </p:tav>
                                      </p:tavLst>
                                    </p:anim>
                                  </p:childTnLst>
                                </p:cTn>
                              </p:par>
                            </p:childTnLst>
                          </p:cTn>
                        </p:par>
                        <p:par>
                          <p:cTn id="28" fill="hold">
                            <p:stCondLst>
                              <p:cond delay="2250"/>
                            </p:stCondLst>
                            <p:childTnLst>
                              <p:par>
                                <p:cTn id="29" presetID="22" presetClass="entr" presetSubtype="8" fill="hold" grpId="0" nodeType="after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500"/>
                                        <p:tgtEl>
                                          <p:spTgt spid="13">
                                            <p:txEl>
                                              <p:pRg st="0" end="0"/>
                                            </p:txEl>
                                          </p:spTgt>
                                        </p:tgtEl>
                                      </p:cBhvr>
                                    </p:animEffect>
                                  </p:childTnLst>
                                </p:cTn>
                              </p:par>
                            </p:childTnLst>
                          </p:cTn>
                        </p:par>
                        <p:par>
                          <p:cTn id="32" fill="hold">
                            <p:stCondLst>
                              <p:cond delay="2750"/>
                            </p:stCondLst>
                            <p:childTnLst>
                              <p:par>
                                <p:cTn id="33" presetID="22" presetClass="entr" presetSubtype="8" fill="hold" grpId="0" nodeType="after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left)">
                                      <p:cBhvr>
                                        <p:cTn id="3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685800" y="2648576"/>
            <a:ext cx="7772400" cy="1057333"/>
          </a:xfrm>
        </p:spPr>
        <p:txBody>
          <a:bodyPr anchor="t">
            <a:noAutofit/>
          </a:bodyPr>
          <a:lstStyle>
            <a:lvl1pPr algn="ctr">
              <a:defRPr sz="3601" baseline="0">
                <a:solidFill>
                  <a:schemeClr val="accent1"/>
                </a:solidFill>
                <a:latin typeface="Route 159 UltraLight" pitchFamily="50" charset="0"/>
              </a:defRPr>
            </a:lvl1pPr>
          </a:lstStyle>
          <a:p>
            <a:r>
              <a:rPr kumimoji="1" lang="en-US" altLang="ja-JP" dirty="0"/>
              <a:t>YOUR TITLE GOES HERE</a:t>
            </a:r>
            <a:endParaRPr kumimoji="1" lang="ja-JP" altLang="en-US" dirty="0"/>
          </a:p>
        </p:txBody>
      </p:sp>
      <p:sp>
        <p:nvSpPr>
          <p:cNvPr id="3" name="サブタイトル 2"/>
          <p:cNvSpPr>
            <a:spLocks noGrp="1"/>
          </p:cNvSpPr>
          <p:nvPr>
            <p:ph type="subTitle" idx="1" hasCustomPrompt="1"/>
          </p:nvPr>
        </p:nvSpPr>
        <p:spPr>
          <a:xfrm>
            <a:off x="683231" y="5685251"/>
            <a:ext cx="7777539" cy="1008112"/>
          </a:xfrm>
        </p:spPr>
        <p:txBody>
          <a:bodyPr>
            <a:normAutofit/>
          </a:bodyPr>
          <a:lstStyle>
            <a:lvl1pPr marL="0" indent="0" algn="ctr">
              <a:buNone/>
              <a:defRPr sz="750">
                <a:solidFill>
                  <a:schemeClr val="tx1">
                    <a:tint val="75000"/>
                  </a:schemeClr>
                </a:solidFill>
                <a:latin typeface="+mj-lt"/>
              </a:defRPr>
            </a:lvl1pPr>
            <a:lvl2pPr marL="306197" indent="0" algn="ctr">
              <a:buNone/>
              <a:defRPr>
                <a:solidFill>
                  <a:schemeClr val="tx1">
                    <a:tint val="75000"/>
                  </a:schemeClr>
                </a:solidFill>
              </a:defRPr>
            </a:lvl2pPr>
            <a:lvl3pPr marL="612395" indent="0" algn="ctr">
              <a:buNone/>
              <a:defRPr>
                <a:solidFill>
                  <a:schemeClr val="tx1">
                    <a:tint val="75000"/>
                  </a:schemeClr>
                </a:solidFill>
              </a:defRPr>
            </a:lvl3pPr>
            <a:lvl4pPr marL="918592" indent="0" algn="ctr">
              <a:buNone/>
              <a:defRPr>
                <a:solidFill>
                  <a:schemeClr val="tx1">
                    <a:tint val="75000"/>
                  </a:schemeClr>
                </a:solidFill>
              </a:defRPr>
            </a:lvl4pPr>
            <a:lvl5pPr marL="1224789" indent="0" algn="ctr">
              <a:buNone/>
              <a:defRPr>
                <a:solidFill>
                  <a:schemeClr val="tx1">
                    <a:tint val="75000"/>
                  </a:schemeClr>
                </a:solidFill>
              </a:defRPr>
            </a:lvl5pPr>
            <a:lvl6pPr marL="1530986" indent="0" algn="ctr">
              <a:buNone/>
              <a:defRPr>
                <a:solidFill>
                  <a:schemeClr val="tx1">
                    <a:tint val="75000"/>
                  </a:schemeClr>
                </a:solidFill>
              </a:defRPr>
            </a:lvl6pPr>
            <a:lvl7pPr marL="1837184" indent="0" algn="ctr">
              <a:buNone/>
              <a:defRPr>
                <a:solidFill>
                  <a:schemeClr val="tx1">
                    <a:tint val="75000"/>
                  </a:schemeClr>
                </a:solidFill>
              </a:defRPr>
            </a:lvl7pPr>
            <a:lvl8pPr marL="2143381" indent="0" algn="ctr">
              <a:buNone/>
              <a:defRPr>
                <a:solidFill>
                  <a:schemeClr val="tx1">
                    <a:tint val="75000"/>
                  </a:schemeClr>
                </a:solidFill>
              </a:defRPr>
            </a:lvl8pPr>
            <a:lvl9pPr marL="2449578" indent="0" algn="ctr">
              <a:buNone/>
              <a:defRPr>
                <a:solidFill>
                  <a:schemeClr val="tx1">
                    <a:tint val="75000"/>
                  </a:schemeClr>
                </a:solidFill>
              </a:defRPr>
            </a:lvl9pPr>
          </a:lstStyle>
          <a:p>
            <a:r>
              <a:rPr kumimoji="1" lang="en-US" altLang="ja-JP" dirty="0"/>
              <a:t>Information</a:t>
            </a:r>
            <a:endParaRPr kumimoji="1" lang="ja-JP" altLang="en-US" dirty="0"/>
          </a:p>
        </p:txBody>
      </p:sp>
      <p:sp>
        <p:nvSpPr>
          <p:cNvPr id="9" name="テキスト プレースホルダー 8"/>
          <p:cNvSpPr>
            <a:spLocks noGrp="1"/>
          </p:cNvSpPr>
          <p:nvPr>
            <p:ph type="body" sz="quarter" idx="10" hasCustomPrompt="1"/>
          </p:nvPr>
        </p:nvSpPr>
        <p:spPr>
          <a:xfrm>
            <a:off x="683231" y="3669060"/>
            <a:ext cx="7777539" cy="576031"/>
          </a:xfrm>
        </p:spPr>
        <p:txBody>
          <a:bodyPr anchor="b">
            <a:noAutofit/>
          </a:bodyPr>
          <a:lstStyle>
            <a:lvl1pPr algn="ctr">
              <a:defRPr sz="15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grpSp>
        <p:nvGrpSpPr>
          <p:cNvPr id="6" name="グループ化 5"/>
          <p:cNvGrpSpPr/>
          <p:nvPr userDrawn="1"/>
        </p:nvGrpSpPr>
        <p:grpSpPr>
          <a:xfrm>
            <a:off x="4297980" y="5397224"/>
            <a:ext cx="544116" cy="125685"/>
            <a:chOff x="8595214" y="6592642"/>
            <a:chExt cx="1088138" cy="188527"/>
          </a:xfrm>
        </p:grpSpPr>
        <p:sp>
          <p:nvSpPr>
            <p:cNvPr id="24" name="円/楕円 23"/>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p>
          </p:txBody>
        </p:sp>
        <p:sp>
          <p:nvSpPr>
            <p:cNvPr id="25" name="円/楕円 24"/>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p>
          </p:txBody>
        </p:sp>
        <p:sp>
          <p:nvSpPr>
            <p:cNvPr id="26" name="円/楕円 25"/>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p>
          </p:txBody>
        </p:sp>
      </p:grpSp>
      <p:sp>
        <p:nvSpPr>
          <p:cNvPr id="4" name="円/楕円 3"/>
          <p:cNvSpPr/>
          <p:nvPr userDrawn="1"/>
        </p:nvSpPr>
        <p:spPr>
          <a:xfrm>
            <a:off x="3519938" y="1661411"/>
            <a:ext cx="432085"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12" name="円/楕円 11"/>
          <p:cNvSpPr/>
          <p:nvPr userDrawn="1"/>
        </p:nvSpPr>
        <p:spPr>
          <a:xfrm>
            <a:off x="4077286" y="1661411"/>
            <a:ext cx="432085"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13" name="円/楕円 12"/>
          <p:cNvSpPr/>
          <p:nvPr userDrawn="1"/>
        </p:nvSpPr>
        <p:spPr>
          <a:xfrm>
            <a:off x="4634634" y="1661411"/>
            <a:ext cx="432085"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14" name="円/楕円 13"/>
          <p:cNvSpPr/>
          <p:nvPr userDrawn="1"/>
        </p:nvSpPr>
        <p:spPr>
          <a:xfrm>
            <a:off x="5191981" y="1661411"/>
            <a:ext cx="432085" cy="5760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Tree>
    <p:extLst>
      <p:ext uri="{BB962C8B-B14F-4D97-AF65-F5344CB8AC3E}">
        <p14:creationId xmlns:p14="http://schemas.microsoft.com/office/powerpoint/2010/main" val="129966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2000"/>
                            </p:stCondLst>
                            <p:childTnLst>
                              <p:par>
                                <p:cTn id="18" presetID="2" presetClass="entr" presetSubtype="2" decel="100000" fill="hold" grpId="0" nodeType="afterEffect">
                                  <p:stCondLst>
                                    <p:cond delay="0"/>
                                  </p:stCondLst>
                                  <p:iterate type="wd">
                                    <p:tmPct val="10000"/>
                                  </p:iterate>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additive="base">
                                        <p:cTn id="20"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1" dur="750" fill="hold"/>
                                        <p:tgtEl>
                                          <p:spTgt spid="9">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additive="base">
                                        <p:cTn id="24" dur="750" fill="hold"/>
                                        <p:tgtEl>
                                          <p:spTgt spid="2"/>
                                        </p:tgtEl>
                                        <p:attrNameLst>
                                          <p:attrName>ppt_x</p:attrName>
                                        </p:attrNameLst>
                                      </p:cBhvr>
                                      <p:tavLst>
                                        <p:tav tm="0">
                                          <p:val>
                                            <p:strVal val="0-#ppt_w/2"/>
                                          </p:val>
                                        </p:tav>
                                        <p:tav tm="100000">
                                          <p:val>
                                            <p:strVal val="#ppt_x"/>
                                          </p:val>
                                        </p:tav>
                                      </p:tavLst>
                                    </p:anim>
                                    <p:anim calcmode="lin" valueType="num">
                                      <p:cBhvr additive="base">
                                        <p:cTn id="25" dur="750" fill="hold"/>
                                        <p:tgtEl>
                                          <p:spTgt spid="2"/>
                                        </p:tgtEl>
                                        <p:attrNameLst>
                                          <p:attrName>ppt_y</p:attrName>
                                        </p:attrNameLst>
                                      </p:cBhvr>
                                      <p:tavLst>
                                        <p:tav tm="0">
                                          <p:val>
                                            <p:strVal val="#ppt_y"/>
                                          </p:val>
                                        </p:tav>
                                        <p:tav tm="100000">
                                          <p:val>
                                            <p:strVal val="#ppt_y"/>
                                          </p:val>
                                        </p:tav>
                                      </p:tavLst>
                                    </p:anim>
                                  </p:childTnLst>
                                </p:cTn>
                              </p:par>
                            </p:childTnLst>
                          </p:cTn>
                        </p:par>
                        <p:par>
                          <p:cTn id="26" fill="hold">
                            <p:stCondLst>
                              <p:cond delay="3950"/>
                            </p:stCondLst>
                            <p:childTnLst>
                              <p:par>
                                <p:cTn id="27" presetID="10" presetClass="entr" presetSubtype="0" fill="hold" nodeType="afterEffect">
                                  <p:stCondLst>
                                    <p:cond delay="5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4950"/>
                            </p:stCondLst>
                            <p:childTnLst>
                              <p:par>
                                <p:cTn id="31" presetID="10" presetClass="entr" presetSubtype="0" fill="hold" grpId="0" nodeType="after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9"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4" grpId="0" animBg="1"/>
      <p:bldP spid="12" grpId="0" animBg="1"/>
      <p:bldP spid="13" grpId="0" animBg="1"/>
      <p:bldP spid="14"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nimated Title">
    <p:spTree>
      <p:nvGrpSpPr>
        <p:cNvPr id="1" name=""/>
        <p:cNvGrpSpPr/>
        <p:nvPr/>
      </p:nvGrpSpPr>
      <p:grpSpPr>
        <a:xfrm>
          <a:off x="0" y="0"/>
          <a:ext cx="0" cy="0"/>
          <a:chOff x="0" y="0"/>
          <a:chExt cx="0" cy="0"/>
        </a:xfrm>
      </p:grpSpPr>
      <p:sp>
        <p:nvSpPr>
          <p:cNvPr id="4" name="正方形/長方形 3"/>
          <p:cNvSpPr/>
          <p:nvPr userDrawn="1"/>
        </p:nvSpPr>
        <p:spPr>
          <a:xfrm rot="21066044">
            <a:off x="-4777151" y="-3292475"/>
            <a:ext cx="1770708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正方形/長方形 6"/>
          <p:cNvSpPr/>
          <p:nvPr userDrawn="1"/>
        </p:nvSpPr>
        <p:spPr>
          <a:xfrm rot="21066044">
            <a:off x="-3894976" y="3344665"/>
            <a:ext cx="17702467"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正方形/長方形 7"/>
          <p:cNvSpPr/>
          <p:nvPr userDrawn="1"/>
        </p:nvSpPr>
        <p:spPr>
          <a:xfrm rot="21066044">
            <a:off x="-4777151" y="-3292475"/>
            <a:ext cx="17707083"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正方形/長方形 8"/>
          <p:cNvSpPr/>
          <p:nvPr userDrawn="1"/>
        </p:nvSpPr>
        <p:spPr>
          <a:xfrm rot="21066044">
            <a:off x="-3894976" y="3344665"/>
            <a:ext cx="17702467"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正方形/長方形 9"/>
          <p:cNvSpPr/>
          <p:nvPr userDrawn="1"/>
        </p:nvSpPr>
        <p:spPr>
          <a:xfrm rot="21066044">
            <a:off x="-4777151" y="-3292475"/>
            <a:ext cx="17707083"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正方形/長方形 10"/>
          <p:cNvSpPr/>
          <p:nvPr userDrawn="1"/>
        </p:nvSpPr>
        <p:spPr>
          <a:xfrm rot="21066044">
            <a:off x="-3894976" y="3344665"/>
            <a:ext cx="17702467"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正方形/長方形 11"/>
          <p:cNvSpPr/>
          <p:nvPr userDrawn="1"/>
        </p:nvSpPr>
        <p:spPr>
          <a:xfrm rot="21066044">
            <a:off x="-4777151" y="-3292475"/>
            <a:ext cx="17707083"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正方形/長方形 12"/>
          <p:cNvSpPr/>
          <p:nvPr userDrawn="1"/>
        </p:nvSpPr>
        <p:spPr>
          <a:xfrm rot="21066044">
            <a:off x="-3894976" y="3344665"/>
            <a:ext cx="17702467"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nvGrpSpPr>
          <p:cNvPr id="14" name="グループ化 13"/>
          <p:cNvGrpSpPr/>
          <p:nvPr userDrawn="1"/>
        </p:nvGrpSpPr>
        <p:grpSpPr>
          <a:xfrm rot="17100000">
            <a:off x="2891603" y="2033287"/>
            <a:ext cx="3360000" cy="2520219"/>
            <a:chOff x="6682240" y="2680152"/>
            <a:chExt cx="5040000" cy="5040000"/>
          </a:xfrm>
        </p:grpSpPr>
        <p:sp>
          <p:nvSpPr>
            <p:cNvPr id="15" name="円/楕円 14"/>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6" name="アーチ 15"/>
            <p:cNvSpPr/>
            <p:nvPr userDrawn="1"/>
          </p:nvSpPr>
          <p:spPr>
            <a:xfrm>
              <a:off x="6682240" y="2680152"/>
              <a:ext cx="5040000" cy="5040000"/>
            </a:xfrm>
            <a:prstGeom prst="blockArc">
              <a:avLst>
                <a:gd name="adj1" fmla="val 10800000"/>
                <a:gd name="adj2" fmla="val 3801423"/>
                <a:gd name="adj3" fmla="val 148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grpSp>
      <p:grpSp>
        <p:nvGrpSpPr>
          <p:cNvPr id="17" name="グループ化 16"/>
          <p:cNvGrpSpPr>
            <a:grpSpLocks noChangeAspect="1"/>
          </p:cNvGrpSpPr>
          <p:nvPr userDrawn="1"/>
        </p:nvGrpSpPr>
        <p:grpSpPr>
          <a:xfrm rot="11994079">
            <a:off x="3221486" y="1493395"/>
            <a:ext cx="2700234" cy="3600000"/>
            <a:chOff x="6682240" y="2680152"/>
            <a:chExt cx="5040000" cy="5040000"/>
          </a:xfrm>
        </p:grpSpPr>
        <p:sp>
          <p:nvSpPr>
            <p:cNvPr id="18" name="円/楕円 17"/>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9" name="アーチ 18"/>
            <p:cNvSpPr/>
            <p:nvPr userDrawn="1"/>
          </p:nvSpPr>
          <p:spPr>
            <a:xfrm>
              <a:off x="6682240" y="2680152"/>
              <a:ext cx="5040000" cy="5040000"/>
            </a:xfrm>
            <a:prstGeom prst="blockArc">
              <a:avLst>
                <a:gd name="adj1" fmla="val 10800000"/>
                <a:gd name="adj2" fmla="val 3829372"/>
                <a:gd name="adj3" fmla="val 1485"/>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grpSp>
      <p:grpSp>
        <p:nvGrpSpPr>
          <p:cNvPr id="20" name="グループ化 19"/>
          <p:cNvGrpSpPr>
            <a:grpSpLocks noChangeAspect="1"/>
          </p:cNvGrpSpPr>
          <p:nvPr userDrawn="1"/>
        </p:nvGrpSpPr>
        <p:grpSpPr>
          <a:xfrm rot="3600000">
            <a:off x="2651603" y="1853272"/>
            <a:ext cx="3840000" cy="2880250"/>
            <a:chOff x="6682240" y="2680152"/>
            <a:chExt cx="5040000" cy="5040000"/>
          </a:xfrm>
        </p:grpSpPr>
        <p:sp>
          <p:nvSpPr>
            <p:cNvPr id="21" name="円/楕円 20"/>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2" name="アーチ 21"/>
            <p:cNvSpPr/>
            <p:nvPr userDrawn="1"/>
          </p:nvSpPr>
          <p:spPr>
            <a:xfrm>
              <a:off x="6682240" y="2680152"/>
              <a:ext cx="5040000" cy="5040000"/>
            </a:xfrm>
            <a:prstGeom prst="blockArc">
              <a:avLst>
                <a:gd name="adj1" fmla="val 10800000"/>
                <a:gd name="adj2" fmla="val 3790965"/>
                <a:gd name="adj3" fmla="val 141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grpSp>
      <p:grpSp>
        <p:nvGrpSpPr>
          <p:cNvPr id="23" name="グループ化 22"/>
          <p:cNvGrpSpPr>
            <a:grpSpLocks noChangeAspect="1"/>
          </p:cNvGrpSpPr>
          <p:nvPr userDrawn="1"/>
        </p:nvGrpSpPr>
        <p:grpSpPr>
          <a:xfrm rot="18000000">
            <a:off x="2531603" y="1763266"/>
            <a:ext cx="4080000" cy="3060265"/>
            <a:chOff x="6682240" y="2680152"/>
            <a:chExt cx="5040000" cy="5040000"/>
          </a:xfrm>
        </p:grpSpPr>
        <p:sp>
          <p:nvSpPr>
            <p:cNvPr id="24" name="円/楕円 23"/>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5" name="アーチ 24"/>
            <p:cNvSpPr/>
            <p:nvPr userDrawn="1"/>
          </p:nvSpPr>
          <p:spPr>
            <a:xfrm>
              <a:off x="6682240" y="2680152"/>
              <a:ext cx="5040000" cy="5040000"/>
            </a:xfrm>
            <a:prstGeom prst="blockArc">
              <a:avLst>
                <a:gd name="adj1" fmla="val 10800000"/>
                <a:gd name="adj2" fmla="val 3781764"/>
                <a:gd name="adj3" fmla="val 134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grpSp>
      <p:grpSp>
        <p:nvGrpSpPr>
          <p:cNvPr id="26" name="グループ化 25"/>
          <p:cNvGrpSpPr>
            <a:grpSpLocks noChangeAspect="1"/>
          </p:cNvGrpSpPr>
          <p:nvPr userDrawn="1"/>
        </p:nvGrpSpPr>
        <p:grpSpPr>
          <a:xfrm rot="7511662">
            <a:off x="2411603" y="1673258"/>
            <a:ext cx="4320000" cy="3240281"/>
            <a:chOff x="6682240" y="2680152"/>
            <a:chExt cx="5040000" cy="5040000"/>
          </a:xfrm>
        </p:grpSpPr>
        <p:sp>
          <p:nvSpPr>
            <p:cNvPr id="27" name="円/楕円 26"/>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8" name="アーチ 27"/>
            <p:cNvSpPr/>
            <p:nvPr userDrawn="1"/>
          </p:nvSpPr>
          <p:spPr>
            <a:xfrm>
              <a:off x="6682240" y="2680152"/>
              <a:ext cx="5040000" cy="5040000"/>
            </a:xfrm>
            <a:prstGeom prst="blockArc">
              <a:avLst>
                <a:gd name="adj1" fmla="val 10800000"/>
                <a:gd name="adj2" fmla="val 3755127"/>
                <a:gd name="adj3" fmla="val 124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grpSp>
      <p:grpSp>
        <p:nvGrpSpPr>
          <p:cNvPr id="29" name="グループ化 28"/>
          <p:cNvGrpSpPr>
            <a:grpSpLocks noChangeAspect="1"/>
          </p:cNvGrpSpPr>
          <p:nvPr userDrawn="1"/>
        </p:nvGrpSpPr>
        <p:grpSpPr>
          <a:xfrm rot="10993309">
            <a:off x="2861456" y="1013395"/>
            <a:ext cx="3420297" cy="4560000"/>
            <a:chOff x="6682240" y="2680152"/>
            <a:chExt cx="5040000" cy="5040000"/>
          </a:xfrm>
        </p:grpSpPr>
        <p:sp>
          <p:nvSpPr>
            <p:cNvPr id="30" name="円/楕円 29"/>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1" name="アーチ 30"/>
            <p:cNvSpPr/>
            <p:nvPr userDrawn="1"/>
          </p:nvSpPr>
          <p:spPr>
            <a:xfrm>
              <a:off x="6682240" y="2680152"/>
              <a:ext cx="5040000" cy="5040000"/>
            </a:xfrm>
            <a:prstGeom prst="blockArc">
              <a:avLst>
                <a:gd name="adj1" fmla="val 10800000"/>
                <a:gd name="adj2" fmla="val 3748913"/>
                <a:gd name="adj3" fmla="val 110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grpSp>
      <p:sp>
        <p:nvSpPr>
          <p:cNvPr id="32" name="タイトル 1"/>
          <p:cNvSpPr>
            <a:spLocks noGrp="1"/>
          </p:cNvSpPr>
          <p:nvPr>
            <p:ph type="ctrTitle" hasCustomPrompt="1"/>
          </p:nvPr>
        </p:nvSpPr>
        <p:spPr>
          <a:xfrm>
            <a:off x="685800" y="2648576"/>
            <a:ext cx="7772400" cy="1057333"/>
          </a:xfrm>
        </p:spPr>
        <p:txBody>
          <a:bodyPr anchor="t">
            <a:noAutofit/>
          </a:bodyPr>
          <a:lstStyle>
            <a:lvl1pPr algn="ctr">
              <a:defRPr sz="3601" baseline="0">
                <a:solidFill>
                  <a:schemeClr val="accent1"/>
                </a:solidFill>
                <a:latin typeface="Route 159 UltraLight" pitchFamily="50" charset="0"/>
              </a:defRPr>
            </a:lvl1pPr>
          </a:lstStyle>
          <a:p>
            <a:r>
              <a:rPr kumimoji="1" lang="en-US" altLang="ja-JP" dirty="0"/>
              <a:t>YOUR TITLE GOES HERE</a:t>
            </a:r>
            <a:endParaRPr kumimoji="1" lang="ja-JP" altLang="en-US" dirty="0"/>
          </a:p>
        </p:txBody>
      </p:sp>
      <p:sp>
        <p:nvSpPr>
          <p:cNvPr id="33" name="テキスト プレースホルダー 8"/>
          <p:cNvSpPr>
            <a:spLocks noGrp="1"/>
          </p:cNvSpPr>
          <p:nvPr>
            <p:ph type="body" sz="quarter" idx="10" hasCustomPrompt="1"/>
          </p:nvPr>
        </p:nvSpPr>
        <p:spPr>
          <a:xfrm>
            <a:off x="683231" y="3669060"/>
            <a:ext cx="7777539" cy="576031"/>
          </a:xfrm>
        </p:spPr>
        <p:txBody>
          <a:bodyPr anchor="b">
            <a:noAutofit/>
          </a:bodyPr>
          <a:lstStyle>
            <a:lvl1pPr algn="ctr">
              <a:defRPr sz="15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sp>
        <p:nvSpPr>
          <p:cNvPr id="34" name="サブタイトル 2"/>
          <p:cNvSpPr>
            <a:spLocks noGrp="1"/>
          </p:cNvSpPr>
          <p:nvPr>
            <p:ph type="subTitle" idx="1" hasCustomPrompt="1"/>
          </p:nvPr>
        </p:nvSpPr>
        <p:spPr>
          <a:xfrm>
            <a:off x="683231" y="5685251"/>
            <a:ext cx="7777539" cy="1008112"/>
          </a:xfrm>
        </p:spPr>
        <p:txBody>
          <a:bodyPr>
            <a:normAutofit/>
          </a:bodyPr>
          <a:lstStyle>
            <a:lvl1pPr marL="0" indent="0" algn="ctr">
              <a:buNone/>
              <a:defRPr sz="750">
                <a:solidFill>
                  <a:schemeClr val="tx1">
                    <a:tint val="75000"/>
                  </a:schemeClr>
                </a:solidFill>
                <a:latin typeface="+mj-lt"/>
              </a:defRPr>
            </a:lvl1pPr>
            <a:lvl2pPr marL="306197" indent="0" algn="ctr">
              <a:buNone/>
              <a:defRPr>
                <a:solidFill>
                  <a:schemeClr val="tx1">
                    <a:tint val="75000"/>
                  </a:schemeClr>
                </a:solidFill>
              </a:defRPr>
            </a:lvl2pPr>
            <a:lvl3pPr marL="612395" indent="0" algn="ctr">
              <a:buNone/>
              <a:defRPr>
                <a:solidFill>
                  <a:schemeClr val="tx1">
                    <a:tint val="75000"/>
                  </a:schemeClr>
                </a:solidFill>
              </a:defRPr>
            </a:lvl3pPr>
            <a:lvl4pPr marL="918592" indent="0" algn="ctr">
              <a:buNone/>
              <a:defRPr>
                <a:solidFill>
                  <a:schemeClr val="tx1">
                    <a:tint val="75000"/>
                  </a:schemeClr>
                </a:solidFill>
              </a:defRPr>
            </a:lvl4pPr>
            <a:lvl5pPr marL="1224789" indent="0" algn="ctr">
              <a:buNone/>
              <a:defRPr>
                <a:solidFill>
                  <a:schemeClr val="tx1">
                    <a:tint val="75000"/>
                  </a:schemeClr>
                </a:solidFill>
              </a:defRPr>
            </a:lvl5pPr>
            <a:lvl6pPr marL="1530986" indent="0" algn="ctr">
              <a:buNone/>
              <a:defRPr>
                <a:solidFill>
                  <a:schemeClr val="tx1">
                    <a:tint val="75000"/>
                  </a:schemeClr>
                </a:solidFill>
              </a:defRPr>
            </a:lvl6pPr>
            <a:lvl7pPr marL="1837184" indent="0" algn="ctr">
              <a:buNone/>
              <a:defRPr>
                <a:solidFill>
                  <a:schemeClr val="tx1">
                    <a:tint val="75000"/>
                  </a:schemeClr>
                </a:solidFill>
              </a:defRPr>
            </a:lvl7pPr>
            <a:lvl8pPr marL="2143381" indent="0" algn="ctr">
              <a:buNone/>
              <a:defRPr>
                <a:solidFill>
                  <a:schemeClr val="tx1">
                    <a:tint val="75000"/>
                  </a:schemeClr>
                </a:solidFill>
              </a:defRPr>
            </a:lvl8pPr>
            <a:lvl9pPr marL="2449578" indent="0" algn="ctr">
              <a:buNone/>
              <a:defRPr>
                <a:solidFill>
                  <a:schemeClr val="tx1">
                    <a:tint val="75000"/>
                  </a:schemeClr>
                </a:solidFill>
              </a:defRPr>
            </a:lvl9pPr>
          </a:lstStyle>
          <a:p>
            <a:r>
              <a:rPr kumimoji="1" lang="en-US" altLang="ja-JP" dirty="0"/>
              <a:t>Information</a:t>
            </a:r>
            <a:endParaRPr kumimoji="1" lang="ja-JP" altLang="en-US" dirty="0"/>
          </a:p>
        </p:txBody>
      </p:sp>
      <p:grpSp>
        <p:nvGrpSpPr>
          <p:cNvPr id="35" name="グループ化 34"/>
          <p:cNvGrpSpPr/>
          <p:nvPr userDrawn="1"/>
        </p:nvGrpSpPr>
        <p:grpSpPr>
          <a:xfrm>
            <a:off x="4297980" y="5397224"/>
            <a:ext cx="544116" cy="125685"/>
            <a:chOff x="8595214" y="6592642"/>
            <a:chExt cx="1088138" cy="188527"/>
          </a:xfrm>
        </p:grpSpPr>
        <p:sp>
          <p:nvSpPr>
            <p:cNvPr id="36" name="円/楕円 35"/>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p>
          </p:txBody>
        </p:sp>
        <p:sp>
          <p:nvSpPr>
            <p:cNvPr id="37" name="円/楕円 36"/>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p>
          </p:txBody>
        </p:sp>
        <p:sp>
          <p:nvSpPr>
            <p:cNvPr id="38" name="円/楕円 37"/>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p>
          </p:txBody>
        </p:sp>
      </p:grpSp>
      <p:sp>
        <p:nvSpPr>
          <p:cNvPr id="39" name="円/楕円 38"/>
          <p:cNvSpPr/>
          <p:nvPr userDrawn="1"/>
        </p:nvSpPr>
        <p:spPr>
          <a:xfrm>
            <a:off x="3519938" y="1661411"/>
            <a:ext cx="432085"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40" name="円/楕円 39"/>
          <p:cNvSpPr/>
          <p:nvPr userDrawn="1"/>
        </p:nvSpPr>
        <p:spPr>
          <a:xfrm>
            <a:off x="4077286" y="1661411"/>
            <a:ext cx="432085"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41" name="円/楕円 40"/>
          <p:cNvSpPr/>
          <p:nvPr userDrawn="1"/>
        </p:nvSpPr>
        <p:spPr>
          <a:xfrm>
            <a:off x="4634634" y="1661411"/>
            <a:ext cx="432085"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42" name="円/楕円 41"/>
          <p:cNvSpPr/>
          <p:nvPr userDrawn="1"/>
        </p:nvSpPr>
        <p:spPr>
          <a:xfrm>
            <a:off x="5191981" y="1661411"/>
            <a:ext cx="432085" cy="5760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Tree>
    <p:extLst>
      <p:ext uri="{BB962C8B-B14F-4D97-AF65-F5344CB8AC3E}">
        <p14:creationId xmlns:p14="http://schemas.microsoft.com/office/powerpoint/2010/main" val="265923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ac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9" accel="100000"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0-#ppt_w/2"/>
                                          </p:val>
                                        </p:tav>
                                        <p:tav tm="100000">
                                          <p:val>
                                            <p:strVal val="#ppt_x"/>
                                          </p:val>
                                        </p:tav>
                                      </p:tavLst>
                                    </p:anim>
                                    <p:anim calcmode="lin" valueType="num">
                                      <p:cBhvr additive="base">
                                        <p:cTn id="16" dur="75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4" accel="100000" fill="hold" grpId="0" nodeType="withEffect">
                                  <p:stCondLst>
                                    <p:cond delay="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ppt_x"/>
                                          </p:val>
                                        </p:tav>
                                        <p:tav tm="100000">
                                          <p:val>
                                            <p:strVal val="#ppt_x"/>
                                          </p:val>
                                        </p:tav>
                                      </p:tavLst>
                                    </p:anim>
                                    <p:anim calcmode="lin" valueType="num">
                                      <p:cBhvr additive="base">
                                        <p:cTn id="20" dur="75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9" accel="100000"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0-#ppt_w/2"/>
                                          </p:val>
                                        </p:tav>
                                        <p:tav tm="100000">
                                          <p:val>
                                            <p:strVal val="#ppt_x"/>
                                          </p:val>
                                        </p:tav>
                                      </p:tavLst>
                                    </p:anim>
                                    <p:anim calcmode="lin" valueType="num">
                                      <p:cBhvr additive="base">
                                        <p:cTn id="24" dur="75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4" accel="100000" fill="hold" grpId="0" nodeType="withEffect">
                                  <p:stCondLst>
                                    <p:cond delay="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750" fill="hold"/>
                                        <p:tgtEl>
                                          <p:spTgt spid="11"/>
                                        </p:tgtEl>
                                        <p:attrNameLst>
                                          <p:attrName>ppt_x</p:attrName>
                                        </p:attrNameLst>
                                      </p:cBhvr>
                                      <p:tavLst>
                                        <p:tav tm="0">
                                          <p:val>
                                            <p:strVal val="#ppt_x"/>
                                          </p:val>
                                        </p:tav>
                                        <p:tav tm="100000">
                                          <p:val>
                                            <p:strVal val="#ppt_x"/>
                                          </p:val>
                                        </p:tav>
                                      </p:tavLst>
                                    </p:anim>
                                    <p:anim calcmode="lin" valueType="num">
                                      <p:cBhvr additive="base">
                                        <p:cTn id="28" dur="75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9" accel="100000" fill="hold" grpId="0" nodeType="withEffect">
                                  <p:stCondLst>
                                    <p:cond delay="75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0-#ppt_w/2"/>
                                          </p:val>
                                        </p:tav>
                                        <p:tav tm="100000">
                                          <p:val>
                                            <p:strVal val="#ppt_x"/>
                                          </p:val>
                                        </p:tav>
                                      </p:tavLst>
                                    </p:anim>
                                    <p:anim calcmode="lin" valueType="num">
                                      <p:cBhvr additive="base">
                                        <p:cTn id="32" dur="75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4" accel="100000" fill="hold" grpId="0" nodeType="withEffect">
                                  <p:stCondLst>
                                    <p:cond delay="75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750" fill="hold"/>
                                        <p:tgtEl>
                                          <p:spTgt spid="13"/>
                                        </p:tgtEl>
                                        <p:attrNameLst>
                                          <p:attrName>ppt_x</p:attrName>
                                        </p:attrNameLst>
                                      </p:cBhvr>
                                      <p:tavLst>
                                        <p:tav tm="0">
                                          <p:val>
                                            <p:strVal val="#ppt_x"/>
                                          </p:val>
                                        </p:tav>
                                        <p:tav tm="100000">
                                          <p:val>
                                            <p:strVal val="#ppt_x"/>
                                          </p:val>
                                        </p:tav>
                                      </p:tavLst>
                                    </p:anim>
                                    <p:anim calcmode="lin" valueType="num">
                                      <p:cBhvr additive="base">
                                        <p:cTn id="36" dur="750" fill="hold"/>
                                        <p:tgtEl>
                                          <p:spTgt spid="13"/>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 presetClass="entr" presetSubtype="4" decel="10000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750" fill="hold"/>
                                        <p:tgtEl>
                                          <p:spTgt spid="14"/>
                                        </p:tgtEl>
                                        <p:attrNameLst>
                                          <p:attrName>ppt_x</p:attrName>
                                        </p:attrNameLst>
                                      </p:cBhvr>
                                      <p:tavLst>
                                        <p:tav tm="0">
                                          <p:val>
                                            <p:strVal val="#ppt_x"/>
                                          </p:val>
                                        </p:tav>
                                        <p:tav tm="100000">
                                          <p:val>
                                            <p:strVal val="#ppt_x"/>
                                          </p:val>
                                        </p:tav>
                                      </p:tavLst>
                                    </p:anim>
                                    <p:anim calcmode="lin" valueType="num">
                                      <p:cBhvr additive="base">
                                        <p:cTn id="41" dur="750" fill="hold"/>
                                        <p:tgtEl>
                                          <p:spTgt spid="14"/>
                                        </p:tgtEl>
                                        <p:attrNameLst>
                                          <p:attrName>ppt_y</p:attrName>
                                        </p:attrNameLst>
                                      </p:cBhvr>
                                      <p:tavLst>
                                        <p:tav tm="0">
                                          <p:val>
                                            <p:strVal val="1+#ppt_h/2"/>
                                          </p:val>
                                        </p:tav>
                                        <p:tav tm="100000">
                                          <p:val>
                                            <p:strVal val="#ppt_y"/>
                                          </p:val>
                                        </p:tav>
                                      </p:tavLst>
                                    </p:anim>
                                  </p:childTnLst>
                                </p:cTn>
                              </p:par>
                              <p:par>
                                <p:cTn id="42" presetID="2" presetClass="entr" presetSubtype="12" decel="100000" fill="hold" nodeType="withEffect">
                                  <p:stCondLst>
                                    <p:cond delay="10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750" fill="hold"/>
                                        <p:tgtEl>
                                          <p:spTgt spid="17"/>
                                        </p:tgtEl>
                                        <p:attrNameLst>
                                          <p:attrName>ppt_x</p:attrName>
                                        </p:attrNameLst>
                                      </p:cBhvr>
                                      <p:tavLst>
                                        <p:tav tm="0">
                                          <p:val>
                                            <p:strVal val="0-#ppt_w/2"/>
                                          </p:val>
                                        </p:tav>
                                        <p:tav tm="100000">
                                          <p:val>
                                            <p:strVal val="#ppt_x"/>
                                          </p:val>
                                        </p:tav>
                                      </p:tavLst>
                                    </p:anim>
                                    <p:anim calcmode="lin" valueType="num">
                                      <p:cBhvr additive="base">
                                        <p:cTn id="45" dur="750" fill="hold"/>
                                        <p:tgtEl>
                                          <p:spTgt spid="17"/>
                                        </p:tgtEl>
                                        <p:attrNameLst>
                                          <p:attrName>ppt_y</p:attrName>
                                        </p:attrNameLst>
                                      </p:cBhvr>
                                      <p:tavLst>
                                        <p:tav tm="0">
                                          <p:val>
                                            <p:strVal val="1+#ppt_h/2"/>
                                          </p:val>
                                        </p:tav>
                                        <p:tav tm="100000">
                                          <p:val>
                                            <p:strVal val="#ppt_y"/>
                                          </p:val>
                                        </p:tav>
                                      </p:tavLst>
                                    </p:anim>
                                  </p:childTnLst>
                                </p:cTn>
                              </p:par>
                              <p:par>
                                <p:cTn id="46" presetID="2" presetClass="entr" presetSubtype="8" decel="100000" fill="hold" nodeType="withEffect">
                                  <p:stCondLst>
                                    <p:cond delay="20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750" fill="hold"/>
                                        <p:tgtEl>
                                          <p:spTgt spid="20"/>
                                        </p:tgtEl>
                                        <p:attrNameLst>
                                          <p:attrName>ppt_x</p:attrName>
                                        </p:attrNameLst>
                                      </p:cBhvr>
                                      <p:tavLst>
                                        <p:tav tm="0">
                                          <p:val>
                                            <p:strVal val="0-#ppt_w/2"/>
                                          </p:val>
                                        </p:tav>
                                        <p:tav tm="100000">
                                          <p:val>
                                            <p:strVal val="#ppt_x"/>
                                          </p:val>
                                        </p:tav>
                                      </p:tavLst>
                                    </p:anim>
                                    <p:anim calcmode="lin" valueType="num">
                                      <p:cBhvr additive="base">
                                        <p:cTn id="49" dur="750" fill="hold"/>
                                        <p:tgtEl>
                                          <p:spTgt spid="20"/>
                                        </p:tgtEl>
                                        <p:attrNameLst>
                                          <p:attrName>ppt_y</p:attrName>
                                        </p:attrNameLst>
                                      </p:cBhvr>
                                      <p:tavLst>
                                        <p:tav tm="0">
                                          <p:val>
                                            <p:strVal val="#ppt_y"/>
                                          </p:val>
                                        </p:tav>
                                        <p:tav tm="100000">
                                          <p:val>
                                            <p:strVal val="#ppt_y"/>
                                          </p:val>
                                        </p:tav>
                                      </p:tavLst>
                                    </p:anim>
                                  </p:childTnLst>
                                </p:cTn>
                              </p:par>
                              <p:par>
                                <p:cTn id="50" presetID="2" presetClass="entr" presetSubtype="3" decel="100000" fill="hold" nodeType="withEffect">
                                  <p:stCondLst>
                                    <p:cond delay="30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750" fill="hold"/>
                                        <p:tgtEl>
                                          <p:spTgt spid="23"/>
                                        </p:tgtEl>
                                        <p:attrNameLst>
                                          <p:attrName>ppt_x</p:attrName>
                                        </p:attrNameLst>
                                      </p:cBhvr>
                                      <p:tavLst>
                                        <p:tav tm="0">
                                          <p:val>
                                            <p:strVal val="1+#ppt_w/2"/>
                                          </p:val>
                                        </p:tav>
                                        <p:tav tm="100000">
                                          <p:val>
                                            <p:strVal val="#ppt_x"/>
                                          </p:val>
                                        </p:tav>
                                      </p:tavLst>
                                    </p:anim>
                                    <p:anim calcmode="lin" valueType="num">
                                      <p:cBhvr additive="base">
                                        <p:cTn id="53" dur="750" fill="hold"/>
                                        <p:tgtEl>
                                          <p:spTgt spid="23"/>
                                        </p:tgtEl>
                                        <p:attrNameLst>
                                          <p:attrName>ppt_y</p:attrName>
                                        </p:attrNameLst>
                                      </p:cBhvr>
                                      <p:tavLst>
                                        <p:tav tm="0">
                                          <p:val>
                                            <p:strVal val="0-#ppt_h/2"/>
                                          </p:val>
                                        </p:tav>
                                        <p:tav tm="100000">
                                          <p:val>
                                            <p:strVal val="#ppt_y"/>
                                          </p:val>
                                        </p:tav>
                                      </p:tavLst>
                                    </p:anim>
                                  </p:childTnLst>
                                </p:cTn>
                              </p:par>
                              <p:par>
                                <p:cTn id="54" presetID="2" presetClass="entr" presetSubtype="6" decel="100000" fill="hold" nodeType="withEffect">
                                  <p:stCondLst>
                                    <p:cond delay="40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750" fill="hold"/>
                                        <p:tgtEl>
                                          <p:spTgt spid="26"/>
                                        </p:tgtEl>
                                        <p:attrNameLst>
                                          <p:attrName>ppt_x</p:attrName>
                                        </p:attrNameLst>
                                      </p:cBhvr>
                                      <p:tavLst>
                                        <p:tav tm="0">
                                          <p:val>
                                            <p:strVal val="1+#ppt_w/2"/>
                                          </p:val>
                                        </p:tav>
                                        <p:tav tm="100000">
                                          <p:val>
                                            <p:strVal val="#ppt_x"/>
                                          </p:val>
                                        </p:tav>
                                      </p:tavLst>
                                    </p:anim>
                                    <p:anim calcmode="lin" valueType="num">
                                      <p:cBhvr additive="base">
                                        <p:cTn id="57" dur="750" fill="hold"/>
                                        <p:tgtEl>
                                          <p:spTgt spid="26"/>
                                        </p:tgtEl>
                                        <p:attrNameLst>
                                          <p:attrName>ppt_y</p:attrName>
                                        </p:attrNameLst>
                                      </p:cBhvr>
                                      <p:tavLst>
                                        <p:tav tm="0">
                                          <p:val>
                                            <p:strVal val="1+#ppt_h/2"/>
                                          </p:val>
                                        </p:tav>
                                        <p:tav tm="100000">
                                          <p:val>
                                            <p:strVal val="#ppt_y"/>
                                          </p:val>
                                        </p:tav>
                                      </p:tavLst>
                                    </p:anim>
                                  </p:childTnLst>
                                </p:cTn>
                              </p:par>
                              <p:par>
                                <p:cTn id="58" presetID="2" presetClass="entr" presetSubtype="2" decel="100000" fill="hold" nodeType="withEffect">
                                  <p:stCondLst>
                                    <p:cond delay="50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750" fill="hold"/>
                                        <p:tgtEl>
                                          <p:spTgt spid="29"/>
                                        </p:tgtEl>
                                        <p:attrNameLst>
                                          <p:attrName>ppt_x</p:attrName>
                                        </p:attrNameLst>
                                      </p:cBhvr>
                                      <p:tavLst>
                                        <p:tav tm="0">
                                          <p:val>
                                            <p:strVal val="1+#ppt_w/2"/>
                                          </p:val>
                                        </p:tav>
                                        <p:tav tm="100000">
                                          <p:val>
                                            <p:strVal val="#ppt_x"/>
                                          </p:val>
                                        </p:tav>
                                      </p:tavLst>
                                    </p:anim>
                                    <p:anim calcmode="lin" valueType="num">
                                      <p:cBhvr additive="base">
                                        <p:cTn id="61" dur="750" fill="hold"/>
                                        <p:tgtEl>
                                          <p:spTgt spid="29"/>
                                        </p:tgtEl>
                                        <p:attrNameLst>
                                          <p:attrName>ppt_y</p:attrName>
                                        </p:attrNameLst>
                                      </p:cBhvr>
                                      <p:tavLst>
                                        <p:tav tm="0">
                                          <p:val>
                                            <p:strVal val="#ppt_y"/>
                                          </p:val>
                                        </p:tav>
                                        <p:tav tm="100000">
                                          <p:val>
                                            <p:strVal val="#ppt_y"/>
                                          </p:val>
                                        </p:tav>
                                      </p:tavLst>
                                    </p:anim>
                                  </p:childTnLst>
                                </p:cTn>
                              </p:par>
                              <p:par>
                                <p:cTn id="62" presetID="21" presetClass="entr" presetSubtype="1"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heel(1)">
                                      <p:cBhvr>
                                        <p:cTn id="64" dur="750"/>
                                        <p:tgtEl>
                                          <p:spTgt spid="14"/>
                                        </p:tgtEl>
                                      </p:cBhvr>
                                    </p:animEffect>
                                  </p:childTnLst>
                                </p:cTn>
                              </p:par>
                              <p:par>
                                <p:cTn id="65" presetID="21" presetClass="entr" presetSubtype="1" fill="hold" nodeType="withEffect">
                                  <p:stCondLst>
                                    <p:cond delay="100"/>
                                  </p:stCondLst>
                                  <p:childTnLst>
                                    <p:set>
                                      <p:cBhvr>
                                        <p:cTn id="66" dur="1" fill="hold">
                                          <p:stCondLst>
                                            <p:cond delay="0"/>
                                          </p:stCondLst>
                                        </p:cTn>
                                        <p:tgtEl>
                                          <p:spTgt spid="17"/>
                                        </p:tgtEl>
                                        <p:attrNameLst>
                                          <p:attrName>style.visibility</p:attrName>
                                        </p:attrNameLst>
                                      </p:cBhvr>
                                      <p:to>
                                        <p:strVal val="visible"/>
                                      </p:to>
                                    </p:set>
                                    <p:animEffect transition="in" filter="wheel(1)">
                                      <p:cBhvr>
                                        <p:cTn id="67" dur="750"/>
                                        <p:tgtEl>
                                          <p:spTgt spid="17"/>
                                        </p:tgtEl>
                                      </p:cBhvr>
                                    </p:animEffect>
                                  </p:childTnLst>
                                </p:cTn>
                              </p:par>
                              <p:par>
                                <p:cTn id="68" presetID="21" presetClass="entr" presetSubtype="1" fill="hold" nodeType="withEffect">
                                  <p:stCondLst>
                                    <p:cond delay="200"/>
                                  </p:stCondLst>
                                  <p:childTnLst>
                                    <p:set>
                                      <p:cBhvr>
                                        <p:cTn id="69" dur="1" fill="hold">
                                          <p:stCondLst>
                                            <p:cond delay="0"/>
                                          </p:stCondLst>
                                        </p:cTn>
                                        <p:tgtEl>
                                          <p:spTgt spid="20"/>
                                        </p:tgtEl>
                                        <p:attrNameLst>
                                          <p:attrName>style.visibility</p:attrName>
                                        </p:attrNameLst>
                                      </p:cBhvr>
                                      <p:to>
                                        <p:strVal val="visible"/>
                                      </p:to>
                                    </p:set>
                                    <p:animEffect transition="in" filter="wheel(1)">
                                      <p:cBhvr>
                                        <p:cTn id="70" dur="750"/>
                                        <p:tgtEl>
                                          <p:spTgt spid="20"/>
                                        </p:tgtEl>
                                      </p:cBhvr>
                                    </p:animEffect>
                                  </p:childTnLst>
                                </p:cTn>
                              </p:par>
                              <p:par>
                                <p:cTn id="71" presetID="21" presetClass="entr" presetSubtype="1" fill="hold" nodeType="withEffect">
                                  <p:stCondLst>
                                    <p:cond delay="300"/>
                                  </p:stCondLst>
                                  <p:childTnLst>
                                    <p:set>
                                      <p:cBhvr>
                                        <p:cTn id="72" dur="1" fill="hold">
                                          <p:stCondLst>
                                            <p:cond delay="0"/>
                                          </p:stCondLst>
                                        </p:cTn>
                                        <p:tgtEl>
                                          <p:spTgt spid="23"/>
                                        </p:tgtEl>
                                        <p:attrNameLst>
                                          <p:attrName>style.visibility</p:attrName>
                                        </p:attrNameLst>
                                      </p:cBhvr>
                                      <p:to>
                                        <p:strVal val="visible"/>
                                      </p:to>
                                    </p:set>
                                    <p:animEffect transition="in" filter="wheel(1)">
                                      <p:cBhvr>
                                        <p:cTn id="73" dur="750"/>
                                        <p:tgtEl>
                                          <p:spTgt spid="23"/>
                                        </p:tgtEl>
                                      </p:cBhvr>
                                    </p:animEffect>
                                  </p:childTnLst>
                                </p:cTn>
                              </p:par>
                              <p:par>
                                <p:cTn id="74" presetID="21" presetClass="entr" presetSubtype="1" fill="hold" nodeType="withEffect">
                                  <p:stCondLst>
                                    <p:cond delay="400"/>
                                  </p:stCondLst>
                                  <p:childTnLst>
                                    <p:set>
                                      <p:cBhvr>
                                        <p:cTn id="75" dur="1" fill="hold">
                                          <p:stCondLst>
                                            <p:cond delay="0"/>
                                          </p:stCondLst>
                                        </p:cTn>
                                        <p:tgtEl>
                                          <p:spTgt spid="26"/>
                                        </p:tgtEl>
                                        <p:attrNameLst>
                                          <p:attrName>style.visibility</p:attrName>
                                        </p:attrNameLst>
                                      </p:cBhvr>
                                      <p:to>
                                        <p:strVal val="visible"/>
                                      </p:to>
                                    </p:set>
                                    <p:animEffect transition="in" filter="wheel(1)">
                                      <p:cBhvr>
                                        <p:cTn id="76" dur="750"/>
                                        <p:tgtEl>
                                          <p:spTgt spid="26"/>
                                        </p:tgtEl>
                                      </p:cBhvr>
                                    </p:animEffect>
                                  </p:childTnLst>
                                </p:cTn>
                              </p:par>
                              <p:par>
                                <p:cTn id="77" presetID="21" presetClass="entr" presetSubtype="1" fill="hold" nodeType="withEffect">
                                  <p:stCondLst>
                                    <p:cond delay="500"/>
                                  </p:stCondLst>
                                  <p:childTnLst>
                                    <p:set>
                                      <p:cBhvr>
                                        <p:cTn id="78" dur="1" fill="hold">
                                          <p:stCondLst>
                                            <p:cond delay="0"/>
                                          </p:stCondLst>
                                        </p:cTn>
                                        <p:tgtEl>
                                          <p:spTgt spid="29"/>
                                        </p:tgtEl>
                                        <p:attrNameLst>
                                          <p:attrName>style.visibility</p:attrName>
                                        </p:attrNameLst>
                                      </p:cBhvr>
                                      <p:to>
                                        <p:strVal val="visible"/>
                                      </p:to>
                                    </p:set>
                                    <p:animEffect transition="in" filter="wheel(1)">
                                      <p:cBhvr>
                                        <p:cTn id="79" dur="750"/>
                                        <p:tgtEl>
                                          <p:spTgt spid="29"/>
                                        </p:tgtEl>
                                      </p:cBhvr>
                                    </p:animEffect>
                                  </p:childTnLst>
                                </p:cTn>
                              </p:par>
                              <p:par>
                                <p:cTn id="80" presetID="49" presetClass="entr" presetSubtype="0" decel="100000" fill="hold" nodeType="with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p:cTn id="82" dur="750" fill="hold"/>
                                        <p:tgtEl>
                                          <p:spTgt spid="14"/>
                                        </p:tgtEl>
                                        <p:attrNameLst>
                                          <p:attrName>ppt_w</p:attrName>
                                        </p:attrNameLst>
                                      </p:cBhvr>
                                      <p:tavLst>
                                        <p:tav tm="0">
                                          <p:val>
                                            <p:fltVal val="0"/>
                                          </p:val>
                                        </p:tav>
                                        <p:tav tm="100000">
                                          <p:val>
                                            <p:strVal val="#ppt_w"/>
                                          </p:val>
                                        </p:tav>
                                      </p:tavLst>
                                    </p:anim>
                                    <p:anim calcmode="lin" valueType="num">
                                      <p:cBhvr>
                                        <p:cTn id="83" dur="750" fill="hold"/>
                                        <p:tgtEl>
                                          <p:spTgt spid="14"/>
                                        </p:tgtEl>
                                        <p:attrNameLst>
                                          <p:attrName>ppt_h</p:attrName>
                                        </p:attrNameLst>
                                      </p:cBhvr>
                                      <p:tavLst>
                                        <p:tav tm="0">
                                          <p:val>
                                            <p:fltVal val="0"/>
                                          </p:val>
                                        </p:tav>
                                        <p:tav tm="100000">
                                          <p:val>
                                            <p:strVal val="#ppt_h"/>
                                          </p:val>
                                        </p:tav>
                                      </p:tavLst>
                                    </p:anim>
                                    <p:anim calcmode="lin" valueType="num">
                                      <p:cBhvr>
                                        <p:cTn id="84" dur="750" fill="hold"/>
                                        <p:tgtEl>
                                          <p:spTgt spid="14"/>
                                        </p:tgtEl>
                                        <p:attrNameLst>
                                          <p:attrName>style.rotation</p:attrName>
                                        </p:attrNameLst>
                                      </p:cBhvr>
                                      <p:tavLst>
                                        <p:tav tm="0">
                                          <p:val>
                                            <p:fltVal val="360"/>
                                          </p:val>
                                        </p:tav>
                                        <p:tav tm="100000">
                                          <p:val>
                                            <p:fltVal val="0"/>
                                          </p:val>
                                        </p:tav>
                                      </p:tavLst>
                                    </p:anim>
                                    <p:animEffect transition="in" filter="fade">
                                      <p:cBhvr>
                                        <p:cTn id="85" dur="750"/>
                                        <p:tgtEl>
                                          <p:spTgt spid="14"/>
                                        </p:tgtEl>
                                      </p:cBhvr>
                                    </p:animEffect>
                                  </p:childTnLst>
                                </p:cTn>
                              </p:par>
                              <p:par>
                                <p:cTn id="86" presetID="49" presetClass="entr" presetSubtype="0" decel="100000" fill="hold" nodeType="withEffect">
                                  <p:stCondLst>
                                    <p:cond delay="100"/>
                                  </p:stCondLst>
                                  <p:childTnLst>
                                    <p:set>
                                      <p:cBhvr>
                                        <p:cTn id="87" dur="1" fill="hold">
                                          <p:stCondLst>
                                            <p:cond delay="0"/>
                                          </p:stCondLst>
                                        </p:cTn>
                                        <p:tgtEl>
                                          <p:spTgt spid="17"/>
                                        </p:tgtEl>
                                        <p:attrNameLst>
                                          <p:attrName>style.visibility</p:attrName>
                                        </p:attrNameLst>
                                      </p:cBhvr>
                                      <p:to>
                                        <p:strVal val="visible"/>
                                      </p:to>
                                    </p:set>
                                    <p:anim calcmode="lin" valueType="num">
                                      <p:cBhvr>
                                        <p:cTn id="88" dur="750" fill="hold"/>
                                        <p:tgtEl>
                                          <p:spTgt spid="17"/>
                                        </p:tgtEl>
                                        <p:attrNameLst>
                                          <p:attrName>ppt_w</p:attrName>
                                        </p:attrNameLst>
                                      </p:cBhvr>
                                      <p:tavLst>
                                        <p:tav tm="0">
                                          <p:val>
                                            <p:fltVal val="0"/>
                                          </p:val>
                                        </p:tav>
                                        <p:tav tm="100000">
                                          <p:val>
                                            <p:strVal val="#ppt_w"/>
                                          </p:val>
                                        </p:tav>
                                      </p:tavLst>
                                    </p:anim>
                                    <p:anim calcmode="lin" valueType="num">
                                      <p:cBhvr>
                                        <p:cTn id="89" dur="750" fill="hold"/>
                                        <p:tgtEl>
                                          <p:spTgt spid="17"/>
                                        </p:tgtEl>
                                        <p:attrNameLst>
                                          <p:attrName>ppt_h</p:attrName>
                                        </p:attrNameLst>
                                      </p:cBhvr>
                                      <p:tavLst>
                                        <p:tav tm="0">
                                          <p:val>
                                            <p:fltVal val="0"/>
                                          </p:val>
                                        </p:tav>
                                        <p:tav tm="100000">
                                          <p:val>
                                            <p:strVal val="#ppt_h"/>
                                          </p:val>
                                        </p:tav>
                                      </p:tavLst>
                                    </p:anim>
                                    <p:anim calcmode="lin" valueType="num">
                                      <p:cBhvr>
                                        <p:cTn id="90" dur="750" fill="hold"/>
                                        <p:tgtEl>
                                          <p:spTgt spid="17"/>
                                        </p:tgtEl>
                                        <p:attrNameLst>
                                          <p:attrName>style.rotation</p:attrName>
                                        </p:attrNameLst>
                                      </p:cBhvr>
                                      <p:tavLst>
                                        <p:tav tm="0">
                                          <p:val>
                                            <p:fltVal val="360"/>
                                          </p:val>
                                        </p:tav>
                                        <p:tav tm="100000">
                                          <p:val>
                                            <p:fltVal val="0"/>
                                          </p:val>
                                        </p:tav>
                                      </p:tavLst>
                                    </p:anim>
                                    <p:animEffect transition="in" filter="fade">
                                      <p:cBhvr>
                                        <p:cTn id="91" dur="750"/>
                                        <p:tgtEl>
                                          <p:spTgt spid="17"/>
                                        </p:tgtEl>
                                      </p:cBhvr>
                                    </p:animEffect>
                                  </p:childTnLst>
                                </p:cTn>
                              </p:par>
                              <p:par>
                                <p:cTn id="92" presetID="49" presetClass="entr" presetSubtype="0" decel="100000" fill="hold" nodeType="withEffect">
                                  <p:stCondLst>
                                    <p:cond delay="200"/>
                                  </p:stCondLst>
                                  <p:childTnLst>
                                    <p:set>
                                      <p:cBhvr>
                                        <p:cTn id="93" dur="1" fill="hold">
                                          <p:stCondLst>
                                            <p:cond delay="0"/>
                                          </p:stCondLst>
                                        </p:cTn>
                                        <p:tgtEl>
                                          <p:spTgt spid="20"/>
                                        </p:tgtEl>
                                        <p:attrNameLst>
                                          <p:attrName>style.visibility</p:attrName>
                                        </p:attrNameLst>
                                      </p:cBhvr>
                                      <p:to>
                                        <p:strVal val="visible"/>
                                      </p:to>
                                    </p:set>
                                    <p:anim calcmode="lin" valueType="num">
                                      <p:cBhvr>
                                        <p:cTn id="94" dur="750" fill="hold"/>
                                        <p:tgtEl>
                                          <p:spTgt spid="20"/>
                                        </p:tgtEl>
                                        <p:attrNameLst>
                                          <p:attrName>ppt_w</p:attrName>
                                        </p:attrNameLst>
                                      </p:cBhvr>
                                      <p:tavLst>
                                        <p:tav tm="0">
                                          <p:val>
                                            <p:fltVal val="0"/>
                                          </p:val>
                                        </p:tav>
                                        <p:tav tm="100000">
                                          <p:val>
                                            <p:strVal val="#ppt_w"/>
                                          </p:val>
                                        </p:tav>
                                      </p:tavLst>
                                    </p:anim>
                                    <p:anim calcmode="lin" valueType="num">
                                      <p:cBhvr>
                                        <p:cTn id="95" dur="750" fill="hold"/>
                                        <p:tgtEl>
                                          <p:spTgt spid="20"/>
                                        </p:tgtEl>
                                        <p:attrNameLst>
                                          <p:attrName>ppt_h</p:attrName>
                                        </p:attrNameLst>
                                      </p:cBhvr>
                                      <p:tavLst>
                                        <p:tav tm="0">
                                          <p:val>
                                            <p:fltVal val="0"/>
                                          </p:val>
                                        </p:tav>
                                        <p:tav tm="100000">
                                          <p:val>
                                            <p:strVal val="#ppt_h"/>
                                          </p:val>
                                        </p:tav>
                                      </p:tavLst>
                                    </p:anim>
                                    <p:anim calcmode="lin" valueType="num">
                                      <p:cBhvr>
                                        <p:cTn id="96" dur="750" fill="hold"/>
                                        <p:tgtEl>
                                          <p:spTgt spid="20"/>
                                        </p:tgtEl>
                                        <p:attrNameLst>
                                          <p:attrName>style.rotation</p:attrName>
                                        </p:attrNameLst>
                                      </p:cBhvr>
                                      <p:tavLst>
                                        <p:tav tm="0">
                                          <p:val>
                                            <p:fltVal val="360"/>
                                          </p:val>
                                        </p:tav>
                                        <p:tav tm="100000">
                                          <p:val>
                                            <p:fltVal val="0"/>
                                          </p:val>
                                        </p:tav>
                                      </p:tavLst>
                                    </p:anim>
                                    <p:animEffect transition="in" filter="fade">
                                      <p:cBhvr>
                                        <p:cTn id="97" dur="750"/>
                                        <p:tgtEl>
                                          <p:spTgt spid="20"/>
                                        </p:tgtEl>
                                      </p:cBhvr>
                                    </p:animEffect>
                                  </p:childTnLst>
                                </p:cTn>
                              </p:par>
                              <p:par>
                                <p:cTn id="98" presetID="49" presetClass="entr" presetSubtype="0" decel="100000" fill="hold" nodeType="withEffect">
                                  <p:stCondLst>
                                    <p:cond delay="300"/>
                                  </p:stCondLst>
                                  <p:childTnLst>
                                    <p:set>
                                      <p:cBhvr>
                                        <p:cTn id="99" dur="1" fill="hold">
                                          <p:stCondLst>
                                            <p:cond delay="0"/>
                                          </p:stCondLst>
                                        </p:cTn>
                                        <p:tgtEl>
                                          <p:spTgt spid="23"/>
                                        </p:tgtEl>
                                        <p:attrNameLst>
                                          <p:attrName>style.visibility</p:attrName>
                                        </p:attrNameLst>
                                      </p:cBhvr>
                                      <p:to>
                                        <p:strVal val="visible"/>
                                      </p:to>
                                    </p:set>
                                    <p:anim calcmode="lin" valueType="num">
                                      <p:cBhvr>
                                        <p:cTn id="100" dur="750" fill="hold"/>
                                        <p:tgtEl>
                                          <p:spTgt spid="23"/>
                                        </p:tgtEl>
                                        <p:attrNameLst>
                                          <p:attrName>ppt_w</p:attrName>
                                        </p:attrNameLst>
                                      </p:cBhvr>
                                      <p:tavLst>
                                        <p:tav tm="0">
                                          <p:val>
                                            <p:fltVal val="0"/>
                                          </p:val>
                                        </p:tav>
                                        <p:tav tm="100000">
                                          <p:val>
                                            <p:strVal val="#ppt_w"/>
                                          </p:val>
                                        </p:tav>
                                      </p:tavLst>
                                    </p:anim>
                                    <p:anim calcmode="lin" valueType="num">
                                      <p:cBhvr>
                                        <p:cTn id="101" dur="750" fill="hold"/>
                                        <p:tgtEl>
                                          <p:spTgt spid="23"/>
                                        </p:tgtEl>
                                        <p:attrNameLst>
                                          <p:attrName>ppt_h</p:attrName>
                                        </p:attrNameLst>
                                      </p:cBhvr>
                                      <p:tavLst>
                                        <p:tav tm="0">
                                          <p:val>
                                            <p:fltVal val="0"/>
                                          </p:val>
                                        </p:tav>
                                        <p:tav tm="100000">
                                          <p:val>
                                            <p:strVal val="#ppt_h"/>
                                          </p:val>
                                        </p:tav>
                                      </p:tavLst>
                                    </p:anim>
                                    <p:anim calcmode="lin" valueType="num">
                                      <p:cBhvr>
                                        <p:cTn id="102" dur="750" fill="hold"/>
                                        <p:tgtEl>
                                          <p:spTgt spid="23"/>
                                        </p:tgtEl>
                                        <p:attrNameLst>
                                          <p:attrName>style.rotation</p:attrName>
                                        </p:attrNameLst>
                                      </p:cBhvr>
                                      <p:tavLst>
                                        <p:tav tm="0">
                                          <p:val>
                                            <p:fltVal val="360"/>
                                          </p:val>
                                        </p:tav>
                                        <p:tav tm="100000">
                                          <p:val>
                                            <p:fltVal val="0"/>
                                          </p:val>
                                        </p:tav>
                                      </p:tavLst>
                                    </p:anim>
                                    <p:animEffect transition="in" filter="fade">
                                      <p:cBhvr>
                                        <p:cTn id="103" dur="750"/>
                                        <p:tgtEl>
                                          <p:spTgt spid="23"/>
                                        </p:tgtEl>
                                      </p:cBhvr>
                                    </p:animEffect>
                                  </p:childTnLst>
                                </p:cTn>
                              </p:par>
                              <p:par>
                                <p:cTn id="104" presetID="49" presetClass="entr" presetSubtype="0" decel="100000" fill="hold" nodeType="withEffect">
                                  <p:stCondLst>
                                    <p:cond delay="400"/>
                                  </p:stCondLst>
                                  <p:childTnLst>
                                    <p:set>
                                      <p:cBhvr>
                                        <p:cTn id="105" dur="1" fill="hold">
                                          <p:stCondLst>
                                            <p:cond delay="0"/>
                                          </p:stCondLst>
                                        </p:cTn>
                                        <p:tgtEl>
                                          <p:spTgt spid="26"/>
                                        </p:tgtEl>
                                        <p:attrNameLst>
                                          <p:attrName>style.visibility</p:attrName>
                                        </p:attrNameLst>
                                      </p:cBhvr>
                                      <p:to>
                                        <p:strVal val="visible"/>
                                      </p:to>
                                    </p:set>
                                    <p:anim calcmode="lin" valueType="num">
                                      <p:cBhvr>
                                        <p:cTn id="106" dur="750" fill="hold"/>
                                        <p:tgtEl>
                                          <p:spTgt spid="26"/>
                                        </p:tgtEl>
                                        <p:attrNameLst>
                                          <p:attrName>ppt_w</p:attrName>
                                        </p:attrNameLst>
                                      </p:cBhvr>
                                      <p:tavLst>
                                        <p:tav tm="0">
                                          <p:val>
                                            <p:fltVal val="0"/>
                                          </p:val>
                                        </p:tav>
                                        <p:tav tm="100000">
                                          <p:val>
                                            <p:strVal val="#ppt_w"/>
                                          </p:val>
                                        </p:tav>
                                      </p:tavLst>
                                    </p:anim>
                                    <p:anim calcmode="lin" valueType="num">
                                      <p:cBhvr>
                                        <p:cTn id="107" dur="750" fill="hold"/>
                                        <p:tgtEl>
                                          <p:spTgt spid="26"/>
                                        </p:tgtEl>
                                        <p:attrNameLst>
                                          <p:attrName>ppt_h</p:attrName>
                                        </p:attrNameLst>
                                      </p:cBhvr>
                                      <p:tavLst>
                                        <p:tav tm="0">
                                          <p:val>
                                            <p:fltVal val="0"/>
                                          </p:val>
                                        </p:tav>
                                        <p:tav tm="100000">
                                          <p:val>
                                            <p:strVal val="#ppt_h"/>
                                          </p:val>
                                        </p:tav>
                                      </p:tavLst>
                                    </p:anim>
                                    <p:anim calcmode="lin" valueType="num">
                                      <p:cBhvr>
                                        <p:cTn id="108" dur="750" fill="hold"/>
                                        <p:tgtEl>
                                          <p:spTgt spid="26"/>
                                        </p:tgtEl>
                                        <p:attrNameLst>
                                          <p:attrName>style.rotation</p:attrName>
                                        </p:attrNameLst>
                                      </p:cBhvr>
                                      <p:tavLst>
                                        <p:tav tm="0">
                                          <p:val>
                                            <p:fltVal val="360"/>
                                          </p:val>
                                        </p:tav>
                                        <p:tav tm="100000">
                                          <p:val>
                                            <p:fltVal val="0"/>
                                          </p:val>
                                        </p:tav>
                                      </p:tavLst>
                                    </p:anim>
                                    <p:animEffect transition="in" filter="fade">
                                      <p:cBhvr>
                                        <p:cTn id="109" dur="750"/>
                                        <p:tgtEl>
                                          <p:spTgt spid="26"/>
                                        </p:tgtEl>
                                      </p:cBhvr>
                                    </p:animEffect>
                                  </p:childTnLst>
                                </p:cTn>
                              </p:par>
                              <p:par>
                                <p:cTn id="110" presetID="49" presetClass="entr" presetSubtype="0" decel="100000" fill="hold" nodeType="withEffect">
                                  <p:stCondLst>
                                    <p:cond delay="500"/>
                                  </p:stCondLst>
                                  <p:childTnLst>
                                    <p:set>
                                      <p:cBhvr>
                                        <p:cTn id="111" dur="1" fill="hold">
                                          <p:stCondLst>
                                            <p:cond delay="0"/>
                                          </p:stCondLst>
                                        </p:cTn>
                                        <p:tgtEl>
                                          <p:spTgt spid="29"/>
                                        </p:tgtEl>
                                        <p:attrNameLst>
                                          <p:attrName>style.visibility</p:attrName>
                                        </p:attrNameLst>
                                      </p:cBhvr>
                                      <p:to>
                                        <p:strVal val="visible"/>
                                      </p:to>
                                    </p:set>
                                    <p:anim calcmode="lin" valueType="num">
                                      <p:cBhvr>
                                        <p:cTn id="112" dur="750" fill="hold"/>
                                        <p:tgtEl>
                                          <p:spTgt spid="29"/>
                                        </p:tgtEl>
                                        <p:attrNameLst>
                                          <p:attrName>ppt_w</p:attrName>
                                        </p:attrNameLst>
                                      </p:cBhvr>
                                      <p:tavLst>
                                        <p:tav tm="0">
                                          <p:val>
                                            <p:fltVal val="0"/>
                                          </p:val>
                                        </p:tav>
                                        <p:tav tm="100000">
                                          <p:val>
                                            <p:strVal val="#ppt_w"/>
                                          </p:val>
                                        </p:tav>
                                      </p:tavLst>
                                    </p:anim>
                                    <p:anim calcmode="lin" valueType="num">
                                      <p:cBhvr>
                                        <p:cTn id="113" dur="750" fill="hold"/>
                                        <p:tgtEl>
                                          <p:spTgt spid="29"/>
                                        </p:tgtEl>
                                        <p:attrNameLst>
                                          <p:attrName>ppt_h</p:attrName>
                                        </p:attrNameLst>
                                      </p:cBhvr>
                                      <p:tavLst>
                                        <p:tav tm="0">
                                          <p:val>
                                            <p:fltVal val="0"/>
                                          </p:val>
                                        </p:tav>
                                        <p:tav tm="100000">
                                          <p:val>
                                            <p:strVal val="#ppt_h"/>
                                          </p:val>
                                        </p:tav>
                                      </p:tavLst>
                                    </p:anim>
                                    <p:anim calcmode="lin" valueType="num">
                                      <p:cBhvr>
                                        <p:cTn id="114" dur="750" fill="hold"/>
                                        <p:tgtEl>
                                          <p:spTgt spid="29"/>
                                        </p:tgtEl>
                                        <p:attrNameLst>
                                          <p:attrName>style.rotation</p:attrName>
                                        </p:attrNameLst>
                                      </p:cBhvr>
                                      <p:tavLst>
                                        <p:tav tm="0">
                                          <p:val>
                                            <p:fltVal val="360"/>
                                          </p:val>
                                        </p:tav>
                                        <p:tav tm="100000">
                                          <p:val>
                                            <p:fltVal val="0"/>
                                          </p:val>
                                        </p:tav>
                                      </p:tavLst>
                                    </p:anim>
                                    <p:animEffect transition="in" filter="fade">
                                      <p:cBhvr>
                                        <p:cTn id="115" dur="750"/>
                                        <p:tgtEl>
                                          <p:spTgt spid="29"/>
                                        </p:tgtEl>
                                      </p:cBhvr>
                                    </p:animEffect>
                                  </p:childTnLst>
                                </p:cTn>
                              </p:par>
                              <p:par>
                                <p:cTn id="116" presetID="45" presetClass="exit" presetSubtype="0" fill="hold" nodeType="withEffect">
                                  <p:stCondLst>
                                    <p:cond delay="1000"/>
                                  </p:stCondLst>
                                  <p:childTnLst>
                                    <p:animEffect transition="out" filter="fade">
                                      <p:cBhvr>
                                        <p:cTn id="117" dur="750"/>
                                        <p:tgtEl>
                                          <p:spTgt spid="14"/>
                                        </p:tgtEl>
                                      </p:cBhvr>
                                    </p:animEffect>
                                    <p:anim calcmode="lin" valueType="num">
                                      <p:cBhvr>
                                        <p:cTn id="118" dur="75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9" dur="750"/>
                                        <p:tgtEl>
                                          <p:spTgt spid="14"/>
                                        </p:tgtEl>
                                        <p:attrNameLst>
                                          <p:attrName>ppt_h</p:attrName>
                                        </p:attrNameLst>
                                      </p:cBhvr>
                                      <p:tavLst>
                                        <p:tav tm="0">
                                          <p:val>
                                            <p:strVal val="ppt_h"/>
                                          </p:val>
                                        </p:tav>
                                        <p:tav tm="100000">
                                          <p:val>
                                            <p:strVal val="ppt_h"/>
                                          </p:val>
                                        </p:tav>
                                      </p:tavLst>
                                    </p:anim>
                                    <p:set>
                                      <p:cBhvr>
                                        <p:cTn id="120" dur="1" fill="hold">
                                          <p:stCondLst>
                                            <p:cond delay="749"/>
                                          </p:stCondLst>
                                        </p:cTn>
                                        <p:tgtEl>
                                          <p:spTgt spid="14"/>
                                        </p:tgtEl>
                                        <p:attrNameLst>
                                          <p:attrName>style.visibility</p:attrName>
                                        </p:attrNameLst>
                                      </p:cBhvr>
                                      <p:to>
                                        <p:strVal val="hidden"/>
                                      </p:to>
                                    </p:set>
                                  </p:childTnLst>
                                </p:cTn>
                              </p:par>
                              <p:par>
                                <p:cTn id="121" presetID="45" presetClass="exit" presetSubtype="0" fill="hold" nodeType="withEffect">
                                  <p:stCondLst>
                                    <p:cond delay="1100"/>
                                  </p:stCondLst>
                                  <p:childTnLst>
                                    <p:animEffect transition="out" filter="fade">
                                      <p:cBhvr>
                                        <p:cTn id="122" dur="750"/>
                                        <p:tgtEl>
                                          <p:spTgt spid="17"/>
                                        </p:tgtEl>
                                      </p:cBhvr>
                                    </p:animEffect>
                                    <p:anim calcmode="lin" valueType="num">
                                      <p:cBhvr>
                                        <p:cTn id="123" dur="750"/>
                                        <p:tgtEl>
                                          <p:spTgt spid="1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4" dur="750"/>
                                        <p:tgtEl>
                                          <p:spTgt spid="17"/>
                                        </p:tgtEl>
                                        <p:attrNameLst>
                                          <p:attrName>ppt_h</p:attrName>
                                        </p:attrNameLst>
                                      </p:cBhvr>
                                      <p:tavLst>
                                        <p:tav tm="0">
                                          <p:val>
                                            <p:strVal val="ppt_h"/>
                                          </p:val>
                                        </p:tav>
                                        <p:tav tm="100000">
                                          <p:val>
                                            <p:strVal val="ppt_h"/>
                                          </p:val>
                                        </p:tav>
                                      </p:tavLst>
                                    </p:anim>
                                    <p:set>
                                      <p:cBhvr>
                                        <p:cTn id="125" dur="1" fill="hold">
                                          <p:stCondLst>
                                            <p:cond delay="749"/>
                                          </p:stCondLst>
                                        </p:cTn>
                                        <p:tgtEl>
                                          <p:spTgt spid="17"/>
                                        </p:tgtEl>
                                        <p:attrNameLst>
                                          <p:attrName>style.visibility</p:attrName>
                                        </p:attrNameLst>
                                      </p:cBhvr>
                                      <p:to>
                                        <p:strVal val="hidden"/>
                                      </p:to>
                                    </p:set>
                                  </p:childTnLst>
                                </p:cTn>
                              </p:par>
                              <p:par>
                                <p:cTn id="126" presetID="45" presetClass="exit" presetSubtype="0" fill="hold" nodeType="withEffect">
                                  <p:stCondLst>
                                    <p:cond delay="1200"/>
                                  </p:stCondLst>
                                  <p:childTnLst>
                                    <p:animEffect transition="out" filter="fade">
                                      <p:cBhvr>
                                        <p:cTn id="127" dur="750"/>
                                        <p:tgtEl>
                                          <p:spTgt spid="20"/>
                                        </p:tgtEl>
                                      </p:cBhvr>
                                    </p:animEffect>
                                    <p:anim calcmode="lin" valueType="num">
                                      <p:cBhvr>
                                        <p:cTn id="128" dur="750"/>
                                        <p:tgtEl>
                                          <p:spTgt spid="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9" dur="750"/>
                                        <p:tgtEl>
                                          <p:spTgt spid="20"/>
                                        </p:tgtEl>
                                        <p:attrNameLst>
                                          <p:attrName>ppt_h</p:attrName>
                                        </p:attrNameLst>
                                      </p:cBhvr>
                                      <p:tavLst>
                                        <p:tav tm="0">
                                          <p:val>
                                            <p:strVal val="ppt_h"/>
                                          </p:val>
                                        </p:tav>
                                        <p:tav tm="100000">
                                          <p:val>
                                            <p:strVal val="ppt_h"/>
                                          </p:val>
                                        </p:tav>
                                      </p:tavLst>
                                    </p:anim>
                                    <p:set>
                                      <p:cBhvr>
                                        <p:cTn id="130" dur="1" fill="hold">
                                          <p:stCondLst>
                                            <p:cond delay="749"/>
                                          </p:stCondLst>
                                        </p:cTn>
                                        <p:tgtEl>
                                          <p:spTgt spid="20"/>
                                        </p:tgtEl>
                                        <p:attrNameLst>
                                          <p:attrName>style.visibility</p:attrName>
                                        </p:attrNameLst>
                                      </p:cBhvr>
                                      <p:to>
                                        <p:strVal val="hidden"/>
                                      </p:to>
                                    </p:set>
                                  </p:childTnLst>
                                </p:cTn>
                              </p:par>
                              <p:par>
                                <p:cTn id="131" presetID="45" presetClass="exit" presetSubtype="0" fill="hold" nodeType="withEffect">
                                  <p:stCondLst>
                                    <p:cond delay="1300"/>
                                  </p:stCondLst>
                                  <p:childTnLst>
                                    <p:animEffect transition="out" filter="fade">
                                      <p:cBhvr>
                                        <p:cTn id="132" dur="750"/>
                                        <p:tgtEl>
                                          <p:spTgt spid="23"/>
                                        </p:tgtEl>
                                      </p:cBhvr>
                                    </p:animEffect>
                                    <p:anim calcmode="lin" valueType="num">
                                      <p:cBhvr>
                                        <p:cTn id="133" dur="750"/>
                                        <p:tgtEl>
                                          <p:spTgt spid="2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4" dur="750"/>
                                        <p:tgtEl>
                                          <p:spTgt spid="23"/>
                                        </p:tgtEl>
                                        <p:attrNameLst>
                                          <p:attrName>ppt_h</p:attrName>
                                        </p:attrNameLst>
                                      </p:cBhvr>
                                      <p:tavLst>
                                        <p:tav tm="0">
                                          <p:val>
                                            <p:strVal val="ppt_h"/>
                                          </p:val>
                                        </p:tav>
                                        <p:tav tm="100000">
                                          <p:val>
                                            <p:strVal val="ppt_h"/>
                                          </p:val>
                                        </p:tav>
                                      </p:tavLst>
                                    </p:anim>
                                    <p:set>
                                      <p:cBhvr>
                                        <p:cTn id="135" dur="1" fill="hold">
                                          <p:stCondLst>
                                            <p:cond delay="749"/>
                                          </p:stCondLst>
                                        </p:cTn>
                                        <p:tgtEl>
                                          <p:spTgt spid="23"/>
                                        </p:tgtEl>
                                        <p:attrNameLst>
                                          <p:attrName>style.visibility</p:attrName>
                                        </p:attrNameLst>
                                      </p:cBhvr>
                                      <p:to>
                                        <p:strVal val="hidden"/>
                                      </p:to>
                                    </p:set>
                                  </p:childTnLst>
                                </p:cTn>
                              </p:par>
                              <p:par>
                                <p:cTn id="136" presetID="45" presetClass="exit" presetSubtype="0" fill="hold" nodeType="withEffect">
                                  <p:stCondLst>
                                    <p:cond delay="1400"/>
                                  </p:stCondLst>
                                  <p:childTnLst>
                                    <p:animEffect transition="out" filter="fade">
                                      <p:cBhvr>
                                        <p:cTn id="137" dur="750"/>
                                        <p:tgtEl>
                                          <p:spTgt spid="26"/>
                                        </p:tgtEl>
                                      </p:cBhvr>
                                    </p:animEffect>
                                    <p:anim calcmode="lin" valueType="num">
                                      <p:cBhvr>
                                        <p:cTn id="138" dur="750"/>
                                        <p:tgtEl>
                                          <p:spTgt spid="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9" dur="750"/>
                                        <p:tgtEl>
                                          <p:spTgt spid="26"/>
                                        </p:tgtEl>
                                        <p:attrNameLst>
                                          <p:attrName>ppt_h</p:attrName>
                                        </p:attrNameLst>
                                      </p:cBhvr>
                                      <p:tavLst>
                                        <p:tav tm="0">
                                          <p:val>
                                            <p:strVal val="ppt_h"/>
                                          </p:val>
                                        </p:tav>
                                        <p:tav tm="100000">
                                          <p:val>
                                            <p:strVal val="ppt_h"/>
                                          </p:val>
                                        </p:tav>
                                      </p:tavLst>
                                    </p:anim>
                                    <p:set>
                                      <p:cBhvr>
                                        <p:cTn id="140" dur="1" fill="hold">
                                          <p:stCondLst>
                                            <p:cond delay="749"/>
                                          </p:stCondLst>
                                        </p:cTn>
                                        <p:tgtEl>
                                          <p:spTgt spid="26"/>
                                        </p:tgtEl>
                                        <p:attrNameLst>
                                          <p:attrName>style.visibility</p:attrName>
                                        </p:attrNameLst>
                                      </p:cBhvr>
                                      <p:to>
                                        <p:strVal val="hidden"/>
                                      </p:to>
                                    </p:set>
                                  </p:childTnLst>
                                </p:cTn>
                              </p:par>
                              <p:par>
                                <p:cTn id="141" presetID="45" presetClass="exit" presetSubtype="0" fill="hold" nodeType="withEffect">
                                  <p:stCondLst>
                                    <p:cond delay="1500"/>
                                  </p:stCondLst>
                                  <p:childTnLst>
                                    <p:animEffect transition="out" filter="fade">
                                      <p:cBhvr>
                                        <p:cTn id="142" dur="750"/>
                                        <p:tgtEl>
                                          <p:spTgt spid="29"/>
                                        </p:tgtEl>
                                      </p:cBhvr>
                                    </p:animEffect>
                                    <p:anim calcmode="lin" valueType="num">
                                      <p:cBhvr>
                                        <p:cTn id="143" dur="750"/>
                                        <p:tgtEl>
                                          <p:spTgt spid="2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4" dur="750"/>
                                        <p:tgtEl>
                                          <p:spTgt spid="29"/>
                                        </p:tgtEl>
                                        <p:attrNameLst>
                                          <p:attrName>ppt_h</p:attrName>
                                        </p:attrNameLst>
                                      </p:cBhvr>
                                      <p:tavLst>
                                        <p:tav tm="0">
                                          <p:val>
                                            <p:strVal val="ppt_h"/>
                                          </p:val>
                                        </p:tav>
                                        <p:tav tm="100000">
                                          <p:val>
                                            <p:strVal val="ppt_h"/>
                                          </p:val>
                                        </p:tav>
                                      </p:tavLst>
                                    </p:anim>
                                    <p:set>
                                      <p:cBhvr>
                                        <p:cTn id="145" dur="1" fill="hold">
                                          <p:stCondLst>
                                            <p:cond delay="749"/>
                                          </p:stCondLst>
                                        </p:cTn>
                                        <p:tgtEl>
                                          <p:spTgt spid="29"/>
                                        </p:tgtEl>
                                        <p:attrNameLst>
                                          <p:attrName>style.visibility</p:attrName>
                                        </p:attrNameLst>
                                      </p:cBhvr>
                                      <p:to>
                                        <p:strVal val="hidden"/>
                                      </p:to>
                                    </p:set>
                                  </p:childTnLst>
                                </p:cTn>
                              </p:par>
                              <p:par>
                                <p:cTn id="146" presetID="2" presetClass="entr" presetSubtype="2" decel="100000" fill="hold" grpId="0" nodeType="withEffect">
                                  <p:stCondLst>
                                    <p:cond delay="1500"/>
                                  </p:stCondLst>
                                  <p:iterate type="wd">
                                    <p:tmPct val="10000"/>
                                  </p:iterate>
                                  <p:childTnLst>
                                    <p:set>
                                      <p:cBhvr>
                                        <p:cTn id="147" dur="1" fill="hold">
                                          <p:stCondLst>
                                            <p:cond delay="0"/>
                                          </p:stCondLst>
                                        </p:cTn>
                                        <p:tgtEl>
                                          <p:spTgt spid="33">
                                            <p:txEl>
                                              <p:pRg st="0" end="0"/>
                                            </p:txEl>
                                          </p:spTgt>
                                        </p:tgtEl>
                                        <p:attrNameLst>
                                          <p:attrName>style.visibility</p:attrName>
                                        </p:attrNameLst>
                                      </p:cBhvr>
                                      <p:to>
                                        <p:strVal val="visible"/>
                                      </p:to>
                                    </p:set>
                                    <p:anim calcmode="lin" valueType="num">
                                      <p:cBhvr additive="base">
                                        <p:cTn id="148" dur="75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149" dur="750" fill="hold"/>
                                        <p:tgtEl>
                                          <p:spTgt spid="33">
                                            <p:txEl>
                                              <p:pRg st="0" end="0"/>
                                            </p:txEl>
                                          </p:spTgt>
                                        </p:tgtEl>
                                        <p:attrNameLst>
                                          <p:attrName>ppt_y</p:attrName>
                                        </p:attrNameLst>
                                      </p:cBhvr>
                                      <p:tavLst>
                                        <p:tav tm="0">
                                          <p:val>
                                            <p:strVal val="#ppt_y"/>
                                          </p:val>
                                        </p:tav>
                                        <p:tav tm="100000">
                                          <p:val>
                                            <p:strVal val="#ppt_y"/>
                                          </p:val>
                                        </p:tav>
                                      </p:tavLst>
                                    </p:anim>
                                  </p:childTnLst>
                                </p:cTn>
                              </p:par>
                              <p:par>
                                <p:cTn id="150" presetID="2" presetClass="entr" presetSubtype="8" decel="100000" fill="hold" grpId="0" nodeType="withEffect">
                                  <p:stCondLst>
                                    <p:cond delay="1500"/>
                                  </p:stCondLst>
                                  <p:iterate type="lt">
                                    <p:tmPct val="10000"/>
                                  </p:iterate>
                                  <p:childTnLst>
                                    <p:set>
                                      <p:cBhvr>
                                        <p:cTn id="151" dur="1" fill="hold">
                                          <p:stCondLst>
                                            <p:cond delay="0"/>
                                          </p:stCondLst>
                                        </p:cTn>
                                        <p:tgtEl>
                                          <p:spTgt spid="32"/>
                                        </p:tgtEl>
                                        <p:attrNameLst>
                                          <p:attrName>style.visibility</p:attrName>
                                        </p:attrNameLst>
                                      </p:cBhvr>
                                      <p:to>
                                        <p:strVal val="visible"/>
                                      </p:to>
                                    </p:set>
                                    <p:anim calcmode="lin" valueType="num">
                                      <p:cBhvr additive="base">
                                        <p:cTn id="152" dur="500" fill="hold"/>
                                        <p:tgtEl>
                                          <p:spTgt spid="32"/>
                                        </p:tgtEl>
                                        <p:attrNameLst>
                                          <p:attrName>ppt_x</p:attrName>
                                        </p:attrNameLst>
                                      </p:cBhvr>
                                      <p:tavLst>
                                        <p:tav tm="0">
                                          <p:val>
                                            <p:strVal val="0-#ppt_w/2"/>
                                          </p:val>
                                        </p:tav>
                                        <p:tav tm="100000">
                                          <p:val>
                                            <p:strVal val="#ppt_x"/>
                                          </p:val>
                                        </p:tav>
                                      </p:tavLst>
                                    </p:anim>
                                    <p:anim calcmode="lin" valueType="num">
                                      <p:cBhvr additive="base">
                                        <p:cTn id="153" dur="500" fill="hold"/>
                                        <p:tgtEl>
                                          <p:spTgt spid="32"/>
                                        </p:tgtEl>
                                        <p:attrNameLst>
                                          <p:attrName>ppt_y</p:attrName>
                                        </p:attrNameLst>
                                      </p:cBhvr>
                                      <p:tavLst>
                                        <p:tav tm="0">
                                          <p:val>
                                            <p:strVal val="#ppt_y"/>
                                          </p:val>
                                        </p:tav>
                                        <p:tav tm="100000">
                                          <p:val>
                                            <p:strVal val="#ppt_y"/>
                                          </p:val>
                                        </p:tav>
                                      </p:tavLst>
                                    </p:anim>
                                  </p:childTnLst>
                                </p:cTn>
                              </p:par>
                              <p:par>
                                <p:cTn id="154" presetID="2" presetClass="entr" presetSubtype="1" decel="100000" fill="hold" grpId="0" nodeType="withEffect">
                                  <p:stCondLst>
                                    <p:cond delay="1500"/>
                                  </p:stCondLst>
                                  <p:childTnLst>
                                    <p:set>
                                      <p:cBhvr>
                                        <p:cTn id="155" dur="1" fill="hold">
                                          <p:stCondLst>
                                            <p:cond delay="0"/>
                                          </p:stCondLst>
                                        </p:cTn>
                                        <p:tgtEl>
                                          <p:spTgt spid="39"/>
                                        </p:tgtEl>
                                        <p:attrNameLst>
                                          <p:attrName>style.visibility</p:attrName>
                                        </p:attrNameLst>
                                      </p:cBhvr>
                                      <p:to>
                                        <p:strVal val="visible"/>
                                      </p:to>
                                    </p:set>
                                    <p:anim calcmode="lin" valueType="num">
                                      <p:cBhvr additive="base">
                                        <p:cTn id="156" dur="750" fill="hold"/>
                                        <p:tgtEl>
                                          <p:spTgt spid="39"/>
                                        </p:tgtEl>
                                        <p:attrNameLst>
                                          <p:attrName>ppt_x</p:attrName>
                                        </p:attrNameLst>
                                      </p:cBhvr>
                                      <p:tavLst>
                                        <p:tav tm="0">
                                          <p:val>
                                            <p:strVal val="#ppt_x"/>
                                          </p:val>
                                        </p:tav>
                                        <p:tav tm="100000">
                                          <p:val>
                                            <p:strVal val="#ppt_x"/>
                                          </p:val>
                                        </p:tav>
                                      </p:tavLst>
                                    </p:anim>
                                    <p:anim calcmode="lin" valueType="num">
                                      <p:cBhvr additive="base">
                                        <p:cTn id="157" dur="750" fill="hold"/>
                                        <p:tgtEl>
                                          <p:spTgt spid="39"/>
                                        </p:tgtEl>
                                        <p:attrNameLst>
                                          <p:attrName>ppt_y</p:attrName>
                                        </p:attrNameLst>
                                      </p:cBhvr>
                                      <p:tavLst>
                                        <p:tav tm="0">
                                          <p:val>
                                            <p:strVal val="0-#ppt_h/2"/>
                                          </p:val>
                                        </p:tav>
                                        <p:tav tm="100000">
                                          <p:val>
                                            <p:strVal val="#ppt_y"/>
                                          </p:val>
                                        </p:tav>
                                      </p:tavLst>
                                    </p:anim>
                                  </p:childTnLst>
                                </p:cTn>
                              </p:par>
                              <p:par>
                                <p:cTn id="158" presetID="2" presetClass="entr" presetSubtype="1" decel="100000" fill="hold" grpId="0" nodeType="withEffect">
                                  <p:stCondLst>
                                    <p:cond delay="1600"/>
                                  </p:stCondLst>
                                  <p:childTnLst>
                                    <p:set>
                                      <p:cBhvr>
                                        <p:cTn id="159" dur="1" fill="hold">
                                          <p:stCondLst>
                                            <p:cond delay="0"/>
                                          </p:stCondLst>
                                        </p:cTn>
                                        <p:tgtEl>
                                          <p:spTgt spid="40"/>
                                        </p:tgtEl>
                                        <p:attrNameLst>
                                          <p:attrName>style.visibility</p:attrName>
                                        </p:attrNameLst>
                                      </p:cBhvr>
                                      <p:to>
                                        <p:strVal val="visible"/>
                                      </p:to>
                                    </p:set>
                                    <p:anim calcmode="lin" valueType="num">
                                      <p:cBhvr additive="base">
                                        <p:cTn id="160" dur="750" fill="hold"/>
                                        <p:tgtEl>
                                          <p:spTgt spid="40"/>
                                        </p:tgtEl>
                                        <p:attrNameLst>
                                          <p:attrName>ppt_x</p:attrName>
                                        </p:attrNameLst>
                                      </p:cBhvr>
                                      <p:tavLst>
                                        <p:tav tm="0">
                                          <p:val>
                                            <p:strVal val="#ppt_x"/>
                                          </p:val>
                                        </p:tav>
                                        <p:tav tm="100000">
                                          <p:val>
                                            <p:strVal val="#ppt_x"/>
                                          </p:val>
                                        </p:tav>
                                      </p:tavLst>
                                    </p:anim>
                                    <p:anim calcmode="lin" valueType="num">
                                      <p:cBhvr additive="base">
                                        <p:cTn id="161" dur="750" fill="hold"/>
                                        <p:tgtEl>
                                          <p:spTgt spid="40"/>
                                        </p:tgtEl>
                                        <p:attrNameLst>
                                          <p:attrName>ppt_y</p:attrName>
                                        </p:attrNameLst>
                                      </p:cBhvr>
                                      <p:tavLst>
                                        <p:tav tm="0">
                                          <p:val>
                                            <p:strVal val="0-#ppt_h/2"/>
                                          </p:val>
                                        </p:tav>
                                        <p:tav tm="100000">
                                          <p:val>
                                            <p:strVal val="#ppt_y"/>
                                          </p:val>
                                        </p:tav>
                                      </p:tavLst>
                                    </p:anim>
                                  </p:childTnLst>
                                </p:cTn>
                              </p:par>
                              <p:par>
                                <p:cTn id="162" presetID="2" presetClass="entr" presetSubtype="1" decel="100000" fill="hold" grpId="0" nodeType="withEffect">
                                  <p:stCondLst>
                                    <p:cond delay="1700"/>
                                  </p:stCondLst>
                                  <p:childTnLst>
                                    <p:set>
                                      <p:cBhvr>
                                        <p:cTn id="163" dur="1" fill="hold">
                                          <p:stCondLst>
                                            <p:cond delay="0"/>
                                          </p:stCondLst>
                                        </p:cTn>
                                        <p:tgtEl>
                                          <p:spTgt spid="41"/>
                                        </p:tgtEl>
                                        <p:attrNameLst>
                                          <p:attrName>style.visibility</p:attrName>
                                        </p:attrNameLst>
                                      </p:cBhvr>
                                      <p:to>
                                        <p:strVal val="visible"/>
                                      </p:to>
                                    </p:set>
                                    <p:anim calcmode="lin" valueType="num">
                                      <p:cBhvr additive="base">
                                        <p:cTn id="164" dur="750" fill="hold"/>
                                        <p:tgtEl>
                                          <p:spTgt spid="41"/>
                                        </p:tgtEl>
                                        <p:attrNameLst>
                                          <p:attrName>ppt_x</p:attrName>
                                        </p:attrNameLst>
                                      </p:cBhvr>
                                      <p:tavLst>
                                        <p:tav tm="0">
                                          <p:val>
                                            <p:strVal val="#ppt_x"/>
                                          </p:val>
                                        </p:tav>
                                        <p:tav tm="100000">
                                          <p:val>
                                            <p:strVal val="#ppt_x"/>
                                          </p:val>
                                        </p:tav>
                                      </p:tavLst>
                                    </p:anim>
                                    <p:anim calcmode="lin" valueType="num">
                                      <p:cBhvr additive="base">
                                        <p:cTn id="165" dur="750" fill="hold"/>
                                        <p:tgtEl>
                                          <p:spTgt spid="41"/>
                                        </p:tgtEl>
                                        <p:attrNameLst>
                                          <p:attrName>ppt_y</p:attrName>
                                        </p:attrNameLst>
                                      </p:cBhvr>
                                      <p:tavLst>
                                        <p:tav tm="0">
                                          <p:val>
                                            <p:strVal val="0-#ppt_h/2"/>
                                          </p:val>
                                        </p:tav>
                                        <p:tav tm="100000">
                                          <p:val>
                                            <p:strVal val="#ppt_y"/>
                                          </p:val>
                                        </p:tav>
                                      </p:tavLst>
                                    </p:anim>
                                  </p:childTnLst>
                                </p:cTn>
                              </p:par>
                              <p:par>
                                <p:cTn id="166" presetID="2" presetClass="entr" presetSubtype="1" decel="100000" fill="hold" grpId="0" nodeType="withEffect">
                                  <p:stCondLst>
                                    <p:cond delay="1800"/>
                                  </p:stCondLst>
                                  <p:childTnLst>
                                    <p:set>
                                      <p:cBhvr>
                                        <p:cTn id="167" dur="1" fill="hold">
                                          <p:stCondLst>
                                            <p:cond delay="0"/>
                                          </p:stCondLst>
                                        </p:cTn>
                                        <p:tgtEl>
                                          <p:spTgt spid="42"/>
                                        </p:tgtEl>
                                        <p:attrNameLst>
                                          <p:attrName>style.visibility</p:attrName>
                                        </p:attrNameLst>
                                      </p:cBhvr>
                                      <p:to>
                                        <p:strVal val="visible"/>
                                      </p:to>
                                    </p:set>
                                    <p:anim calcmode="lin" valueType="num">
                                      <p:cBhvr additive="base">
                                        <p:cTn id="168" dur="750" fill="hold"/>
                                        <p:tgtEl>
                                          <p:spTgt spid="42"/>
                                        </p:tgtEl>
                                        <p:attrNameLst>
                                          <p:attrName>ppt_x</p:attrName>
                                        </p:attrNameLst>
                                      </p:cBhvr>
                                      <p:tavLst>
                                        <p:tav tm="0">
                                          <p:val>
                                            <p:strVal val="#ppt_x"/>
                                          </p:val>
                                        </p:tav>
                                        <p:tav tm="100000">
                                          <p:val>
                                            <p:strVal val="#ppt_x"/>
                                          </p:val>
                                        </p:tav>
                                      </p:tavLst>
                                    </p:anim>
                                    <p:anim calcmode="lin" valueType="num">
                                      <p:cBhvr additive="base">
                                        <p:cTn id="169" dur="750" fill="hold"/>
                                        <p:tgtEl>
                                          <p:spTgt spid="42"/>
                                        </p:tgtEl>
                                        <p:attrNameLst>
                                          <p:attrName>ppt_y</p:attrName>
                                        </p:attrNameLst>
                                      </p:cBhvr>
                                      <p:tavLst>
                                        <p:tav tm="0">
                                          <p:val>
                                            <p:strVal val="0-#ppt_h/2"/>
                                          </p:val>
                                        </p:tav>
                                        <p:tav tm="100000">
                                          <p:val>
                                            <p:strVal val="#ppt_y"/>
                                          </p:val>
                                        </p:tav>
                                      </p:tavLst>
                                    </p:anim>
                                  </p:childTnLst>
                                </p:cTn>
                              </p:par>
                              <p:par>
                                <p:cTn id="170" presetID="45" presetClass="entr" presetSubtype="0" fill="hold" grpId="1" nodeType="withEffect">
                                  <p:stCondLst>
                                    <p:cond delay="1500"/>
                                  </p:stCondLst>
                                  <p:childTnLst>
                                    <p:set>
                                      <p:cBhvr>
                                        <p:cTn id="171" dur="1" fill="hold">
                                          <p:stCondLst>
                                            <p:cond delay="0"/>
                                          </p:stCondLst>
                                        </p:cTn>
                                        <p:tgtEl>
                                          <p:spTgt spid="39"/>
                                        </p:tgtEl>
                                        <p:attrNameLst>
                                          <p:attrName>style.visibility</p:attrName>
                                        </p:attrNameLst>
                                      </p:cBhvr>
                                      <p:to>
                                        <p:strVal val="visible"/>
                                      </p:to>
                                    </p:set>
                                    <p:animEffect transition="in" filter="fade">
                                      <p:cBhvr>
                                        <p:cTn id="172" dur="750"/>
                                        <p:tgtEl>
                                          <p:spTgt spid="39"/>
                                        </p:tgtEl>
                                      </p:cBhvr>
                                    </p:animEffect>
                                    <p:anim calcmode="lin" valueType="num">
                                      <p:cBhvr>
                                        <p:cTn id="173" dur="750" fill="hold"/>
                                        <p:tgtEl>
                                          <p:spTgt spid="39"/>
                                        </p:tgtEl>
                                        <p:attrNameLst>
                                          <p:attrName>ppt_w</p:attrName>
                                        </p:attrNameLst>
                                      </p:cBhvr>
                                      <p:tavLst>
                                        <p:tav tm="0" fmla="#ppt_w*sin(2.5*pi*$)">
                                          <p:val>
                                            <p:fltVal val="0"/>
                                          </p:val>
                                        </p:tav>
                                        <p:tav tm="100000">
                                          <p:val>
                                            <p:fltVal val="1"/>
                                          </p:val>
                                        </p:tav>
                                      </p:tavLst>
                                    </p:anim>
                                    <p:anim calcmode="lin" valueType="num">
                                      <p:cBhvr>
                                        <p:cTn id="174" dur="750" fill="hold"/>
                                        <p:tgtEl>
                                          <p:spTgt spid="39"/>
                                        </p:tgtEl>
                                        <p:attrNameLst>
                                          <p:attrName>ppt_h</p:attrName>
                                        </p:attrNameLst>
                                      </p:cBhvr>
                                      <p:tavLst>
                                        <p:tav tm="0">
                                          <p:val>
                                            <p:strVal val="#ppt_h"/>
                                          </p:val>
                                        </p:tav>
                                        <p:tav tm="100000">
                                          <p:val>
                                            <p:strVal val="#ppt_h"/>
                                          </p:val>
                                        </p:tav>
                                      </p:tavLst>
                                    </p:anim>
                                  </p:childTnLst>
                                </p:cTn>
                              </p:par>
                              <p:par>
                                <p:cTn id="175" presetID="45" presetClass="entr" presetSubtype="0" fill="hold" grpId="1" nodeType="withEffect">
                                  <p:stCondLst>
                                    <p:cond delay="1600"/>
                                  </p:stCondLst>
                                  <p:childTnLst>
                                    <p:set>
                                      <p:cBhvr>
                                        <p:cTn id="176" dur="1" fill="hold">
                                          <p:stCondLst>
                                            <p:cond delay="0"/>
                                          </p:stCondLst>
                                        </p:cTn>
                                        <p:tgtEl>
                                          <p:spTgt spid="40"/>
                                        </p:tgtEl>
                                        <p:attrNameLst>
                                          <p:attrName>style.visibility</p:attrName>
                                        </p:attrNameLst>
                                      </p:cBhvr>
                                      <p:to>
                                        <p:strVal val="visible"/>
                                      </p:to>
                                    </p:set>
                                    <p:animEffect transition="in" filter="fade">
                                      <p:cBhvr>
                                        <p:cTn id="177" dur="750"/>
                                        <p:tgtEl>
                                          <p:spTgt spid="40"/>
                                        </p:tgtEl>
                                      </p:cBhvr>
                                    </p:animEffect>
                                    <p:anim calcmode="lin" valueType="num">
                                      <p:cBhvr>
                                        <p:cTn id="178" dur="750" fill="hold"/>
                                        <p:tgtEl>
                                          <p:spTgt spid="40"/>
                                        </p:tgtEl>
                                        <p:attrNameLst>
                                          <p:attrName>ppt_w</p:attrName>
                                        </p:attrNameLst>
                                      </p:cBhvr>
                                      <p:tavLst>
                                        <p:tav tm="0" fmla="#ppt_w*sin(2.5*pi*$)">
                                          <p:val>
                                            <p:fltVal val="0"/>
                                          </p:val>
                                        </p:tav>
                                        <p:tav tm="100000">
                                          <p:val>
                                            <p:fltVal val="1"/>
                                          </p:val>
                                        </p:tav>
                                      </p:tavLst>
                                    </p:anim>
                                    <p:anim calcmode="lin" valueType="num">
                                      <p:cBhvr>
                                        <p:cTn id="179" dur="750" fill="hold"/>
                                        <p:tgtEl>
                                          <p:spTgt spid="40"/>
                                        </p:tgtEl>
                                        <p:attrNameLst>
                                          <p:attrName>ppt_h</p:attrName>
                                        </p:attrNameLst>
                                      </p:cBhvr>
                                      <p:tavLst>
                                        <p:tav tm="0">
                                          <p:val>
                                            <p:strVal val="#ppt_h"/>
                                          </p:val>
                                        </p:tav>
                                        <p:tav tm="100000">
                                          <p:val>
                                            <p:strVal val="#ppt_h"/>
                                          </p:val>
                                        </p:tav>
                                      </p:tavLst>
                                    </p:anim>
                                  </p:childTnLst>
                                </p:cTn>
                              </p:par>
                              <p:par>
                                <p:cTn id="180" presetID="45" presetClass="entr" presetSubtype="0" fill="hold" grpId="1" nodeType="withEffect">
                                  <p:stCondLst>
                                    <p:cond delay="1700"/>
                                  </p:stCondLst>
                                  <p:childTnLst>
                                    <p:set>
                                      <p:cBhvr>
                                        <p:cTn id="181" dur="1" fill="hold">
                                          <p:stCondLst>
                                            <p:cond delay="0"/>
                                          </p:stCondLst>
                                        </p:cTn>
                                        <p:tgtEl>
                                          <p:spTgt spid="41"/>
                                        </p:tgtEl>
                                        <p:attrNameLst>
                                          <p:attrName>style.visibility</p:attrName>
                                        </p:attrNameLst>
                                      </p:cBhvr>
                                      <p:to>
                                        <p:strVal val="visible"/>
                                      </p:to>
                                    </p:set>
                                    <p:animEffect transition="in" filter="fade">
                                      <p:cBhvr>
                                        <p:cTn id="182" dur="750"/>
                                        <p:tgtEl>
                                          <p:spTgt spid="41"/>
                                        </p:tgtEl>
                                      </p:cBhvr>
                                    </p:animEffect>
                                    <p:anim calcmode="lin" valueType="num">
                                      <p:cBhvr>
                                        <p:cTn id="183" dur="750" fill="hold"/>
                                        <p:tgtEl>
                                          <p:spTgt spid="41"/>
                                        </p:tgtEl>
                                        <p:attrNameLst>
                                          <p:attrName>ppt_w</p:attrName>
                                        </p:attrNameLst>
                                      </p:cBhvr>
                                      <p:tavLst>
                                        <p:tav tm="0" fmla="#ppt_w*sin(2.5*pi*$)">
                                          <p:val>
                                            <p:fltVal val="0"/>
                                          </p:val>
                                        </p:tav>
                                        <p:tav tm="100000">
                                          <p:val>
                                            <p:fltVal val="1"/>
                                          </p:val>
                                        </p:tav>
                                      </p:tavLst>
                                    </p:anim>
                                    <p:anim calcmode="lin" valueType="num">
                                      <p:cBhvr>
                                        <p:cTn id="184" dur="750" fill="hold"/>
                                        <p:tgtEl>
                                          <p:spTgt spid="41"/>
                                        </p:tgtEl>
                                        <p:attrNameLst>
                                          <p:attrName>ppt_h</p:attrName>
                                        </p:attrNameLst>
                                      </p:cBhvr>
                                      <p:tavLst>
                                        <p:tav tm="0">
                                          <p:val>
                                            <p:strVal val="#ppt_h"/>
                                          </p:val>
                                        </p:tav>
                                        <p:tav tm="100000">
                                          <p:val>
                                            <p:strVal val="#ppt_h"/>
                                          </p:val>
                                        </p:tav>
                                      </p:tavLst>
                                    </p:anim>
                                  </p:childTnLst>
                                </p:cTn>
                              </p:par>
                              <p:par>
                                <p:cTn id="185" presetID="45" presetClass="entr" presetSubtype="0" fill="hold" grpId="1" nodeType="withEffect">
                                  <p:stCondLst>
                                    <p:cond delay="1800"/>
                                  </p:stCondLst>
                                  <p:childTnLst>
                                    <p:set>
                                      <p:cBhvr>
                                        <p:cTn id="186" dur="1" fill="hold">
                                          <p:stCondLst>
                                            <p:cond delay="0"/>
                                          </p:stCondLst>
                                        </p:cTn>
                                        <p:tgtEl>
                                          <p:spTgt spid="42"/>
                                        </p:tgtEl>
                                        <p:attrNameLst>
                                          <p:attrName>style.visibility</p:attrName>
                                        </p:attrNameLst>
                                      </p:cBhvr>
                                      <p:to>
                                        <p:strVal val="visible"/>
                                      </p:to>
                                    </p:set>
                                    <p:animEffect transition="in" filter="fade">
                                      <p:cBhvr>
                                        <p:cTn id="187" dur="750"/>
                                        <p:tgtEl>
                                          <p:spTgt spid="42"/>
                                        </p:tgtEl>
                                      </p:cBhvr>
                                    </p:animEffect>
                                    <p:anim calcmode="lin" valueType="num">
                                      <p:cBhvr>
                                        <p:cTn id="188" dur="750" fill="hold"/>
                                        <p:tgtEl>
                                          <p:spTgt spid="42"/>
                                        </p:tgtEl>
                                        <p:attrNameLst>
                                          <p:attrName>ppt_w</p:attrName>
                                        </p:attrNameLst>
                                      </p:cBhvr>
                                      <p:tavLst>
                                        <p:tav tm="0" fmla="#ppt_w*sin(2.5*pi*$)">
                                          <p:val>
                                            <p:fltVal val="0"/>
                                          </p:val>
                                        </p:tav>
                                        <p:tav tm="100000">
                                          <p:val>
                                            <p:fltVal val="1"/>
                                          </p:val>
                                        </p:tav>
                                      </p:tavLst>
                                    </p:anim>
                                    <p:anim calcmode="lin" valueType="num">
                                      <p:cBhvr>
                                        <p:cTn id="189" dur="750" fill="hold"/>
                                        <p:tgtEl>
                                          <p:spTgt spid="42"/>
                                        </p:tgtEl>
                                        <p:attrNameLst>
                                          <p:attrName>ppt_h</p:attrName>
                                        </p:attrNameLst>
                                      </p:cBhvr>
                                      <p:tavLst>
                                        <p:tav tm="0">
                                          <p:val>
                                            <p:strVal val="#ppt_h"/>
                                          </p:val>
                                        </p:tav>
                                        <p:tav tm="100000">
                                          <p:val>
                                            <p:strVal val="#ppt_h"/>
                                          </p:val>
                                        </p:tav>
                                      </p:tavLst>
                                    </p:anim>
                                  </p:childTnLst>
                                </p:cTn>
                              </p:par>
                            </p:childTnLst>
                          </p:cTn>
                        </p:par>
                        <p:par>
                          <p:cTn id="190" fill="hold">
                            <p:stCondLst>
                              <p:cond delay="4300"/>
                            </p:stCondLst>
                            <p:childTnLst>
                              <p:par>
                                <p:cTn id="191" presetID="10" presetClass="entr" presetSubtype="0" fill="hold" nodeType="afterEffect">
                                  <p:stCondLst>
                                    <p:cond delay="500"/>
                                  </p:stCondLst>
                                  <p:childTnLst>
                                    <p:set>
                                      <p:cBhvr>
                                        <p:cTn id="192" dur="1" fill="hold">
                                          <p:stCondLst>
                                            <p:cond delay="0"/>
                                          </p:stCondLst>
                                        </p:cTn>
                                        <p:tgtEl>
                                          <p:spTgt spid="35"/>
                                        </p:tgtEl>
                                        <p:attrNameLst>
                                          <p:attrName>style.visibility</p:attrName>
                                        </p:attrNameLst>
                                      </p:cBhvr>
                                      <p:to>
                                        <p:strVal val="visible"/>
                                      </p:to>
                                    </p:set>
                                    <p:animEffect transition="in" filter="fade">
                                      <p:cBhvr>
                                        <p:cTn id="193" dur="500"/>
                                        <p:tgtEl>
                                          <p:spTgt spid="35"/>
                                        </p:tgtEl>
                                      </p:cBhvr>
                                    </p:animEffect>
                                  </p:childTnLst>
                                </p:cTn>
                              </p:par>
                            </p:childTnLst>
                          </p:cTn>
                        </p:par>
                        <p:par>
                          <p:cTn id="194" fill="hold">
                            <p:stCondLst>
                              <p:cond delay="5300"/>
                            </p:stCondLst>
                            <p:childTnLst>
                              <p:par>
                                <p:cTn id="195" presetID="10" presetClass="entr" presetSubtype="0" fill="hold" grpId="0" nodeType="afterEffect">
                                  <p:stCondLst>
                                    <p:cond delay="0"/>
                                  </p:stCondLst>
                                  <p:childTnLst>
                                    <p:set>
                                      <p:cBhvr>
                                        <p:cTn id="196" dur="1" fill="hold">
                                          <p:stCondLst>
                                            <p:cond delay="0"/>
                                          </p:stCondLst>
                                        </p:cTn>
                                        <p:tgtEl>
                                          <p:spTgt spid="34">
                                            <p:txEl>
                                              <p:pRg st="0" end="0"/>
                                            </p:txEl>
                                          </p:spTgt>
                                        </p:tgtEl>
                                        <p:attrNameLst>
                                          <p:attrName>style.visibility</p:attrName>
                                        </p:attrNameLst>
                                      </p:cBhvr>
                                      <p:to>
                                        <p:strVal val="visible"/>
                                      </p:to>
                                    </p:set>
                                    <p:animEffect transition="in" filter="fade">
                                      <p:cBhvr>
                                        <p:cTn id="19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P spid="32" grpId="0"/>
      <p:bldP spid="33" grpId="0" build="p">
        <p:tmplLst>
          <p:tmpl lvl="1">
            <p:tnLst>
              <p:par>
                <p:cTn presetID="2" presetClass="entr" presetSubtype="2" decel="100000" fill="hold" nodeType="withEffect">
                  <p:stCondLst>
                    <p:cond delay="150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750" fill="hold"/>
                        <p:tgtEl>
                          <p:spTgt spid="33"/>
                        </p:tgtEl>
                        <p:attrNameLst>
                          <p:attrName>ppt_x</p:attrName>
                        </p:attrNameLst>
                      </p:cBhvr>
                      <p:tavLst>
                        <p:tav tm="0">
                          <p:val>
                            <p:strVal val="1+#ppt_w/2"/>
                          </p:val>
                        </p:tav>
                        <p:tav tm="100000">
                          <p:val>
                            <p:strVal val="#ppt_x"/>
                          </p:val>
                        </p:tav>
                      </p:tavLst>
                    </p:anim>
                    <p:anim calcmode="lin" valueType="num">
                      <p:cBhvr additive="base">
                        <p:cTn dur="75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9" grpId="0" animBg="1"/>
      <p:bldP spid="39" grpId="1" animBg="1"/>
      <p:bldP spid="40" grpId="0" animBg="1"/>
      <p:bldP spid="40" grpId="1" animBg="1"/>
      <p:bldP spid="41" grpId="0" animBg="1"/>
      <p:bldP spid="41" grpId="1" animBg="1"/>
      <p:bldP spid="42" grpId="0" animBg="1"/>
      <p:bldP spid="42"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tx2"/>
        </a:solidFill>
        <a:effectLst/>
      </p:bgPr>
    </p:bg>
    <p:spTree>
      <p:nvGrpSpPr>
        <p:cNvPr id="1" name=""/>
        <p:cNvGrpSpPr/>
        <p:nvPr/>
      </p:nvGrpSpPr>
      <p:grpSpPr>
        <a:xfrm>
          <a:off x="0" y="0"/>
          <a:ext cx="0" cy="0"/>
          <a:chOff x="0" y="0"/>
          <a:chExt cx="0" cy="0"/>
        </a:xfrm>
      </p:grpSpPr>
      <p:sp>
        <p:nvSpPr>
          <p:cNvPr id="14" name="正方形/長方形 13"/>
          <p:cNvSpPr/>
          <p:nvPr userDrawn="1"/>
        </p:nvSpPr>
        <p:spPr>
          <a:xfrm>
            <a:off x="0" y="0"/>
            <a:ext cx="9144000" cy="41510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99799" y="308653"/>
            <a:ext cx="3956152" cy="4272731"/>
          </a:xfrm>
          <a:prstGeom prst="rect">
            <a:avLst/>
          </a:prstGeom>
        </p:spPr>
      </p:pic>
      <p:pic>
        <p:nvPicPr>
          <p:cNvPr id="9" name="図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0715" y="950242"/>
            <a:ext cx="1915551" cy="3631143"/>
          </a:xfrm>
          <a:prstGeom prst="rect">
            <a:avLst/>
          </a:prstGeom>
        </p:spPr>
      </p:pic>
      <p:pic>
        <p:nvPicPr>
          <p:cNvPr id="10" name="図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13788" y="1804275"/>
            <a:ext cx="1022570" cy="2777109"/>
          </a:xfrm>
          <a:prstGeom prst="rect">
            <a:avLst/>
          </a:prstGeom>
        </p:spPr>
      </p:pic>
      <p:sp>
        <p:nvSpPr>
          <p:cNvPr id="11" name="図プレースホルダー 8"/>
          <p:cNvSpPr>
            <a:spLocks noGrp="1"/>
          </p:cNvSpPr>
          <p:nvPr>
            <p:ph type="pic" sz="quarter" idx="12" hasCustomPrompt="1"/>
          </p:nvPr>
        </p:nvSpPr>
        <p:spPr>
          <a:xfrm>
            <a:off x="1697602" y="2157779"/>
            <a:ext cx="854943" cy="2070100"/>
          </a:xfrm>
        </p:spPr>
        <p:txBody>
          <a:bodyPr>
            <a:normAutofit/>
          </a:bodyPr>
          <a:lstStyle>
            <a:lvl1pPr>
              <a:defRPr sz="800"/>
            </a:lvl1pPr>
          </a:lstStyle>
          <a:p>
            <a:r>
              <a:rPr kumimoji="1" lang="en-US" altLang="ja-JP" dirty="0"/>
              <a:t>Add an image</a:t>
            </a:r>
            <a:endParaRPr kumimoji="1" lang="ja-JP" altLang="en-US" dirty="0"/>
          </a:p>
        </p:txBody>
      </p:sp>
      <p:sp>
        <p:nvSpPr>
          <p:cNvPr id="12" name="図プレースホルダー 8"/>
          <p:cNvSpPr>
            <a:spLocks noGrp="1"/>
          </p:cNvSpPr>
          <p:nvPr>
            <p:ph type="pic" sz="quarter" idx="13" hasCustomPrompt="1"/>
          </p:nvPr>
        </p:nvSpPr>
        <p:spPr>
          <a:xfrm>
            <a:off x="2745144" y="488673"/>
            <a:ext cx="3668226" cy="2704156"/>
          </a:xfrm>
        </p:spPr>
        <p:txBody>
          <a:bodyPr>
            <a:normAutofit/>
          </a:bodyPr>
          <a:lstStyle>
            <a:lvl1pPr>
              <a:defRPr sz="800"/>
            </a:lvl1pPr>
          </a:lstStyle>
          <a:p>
            <a:r>
              <a:rPr kumimoji="1" lang="en-US" altLang="ja-JP" dirty="0"/>
              <a:t>Add an image</a:t>
            </a:r>
            <a:endParaRPr kumimoji="1" lang="ja-JP" altLang="en-US" dirty="0"/>
          </a:p>
        </p:txBody>
      </p:sp>
      <p:sp>
        <p:nvSpPr>
          <p:cNvPr id="13" name="図プレースホルダー 8"/>
          <p:cNvSpPr>
            <a:spLocks noGrp="1"/>
          </p:cNvSpPr>
          <p:nvPr>
            <p:ph type="pic" sz="quarter" idx="14" hasCustomPrompt="1"/>
          </p:nvPr>
        </p:nvSpPr>
        <p:spPr>
          <a:xfrm>
            <a:off x="6629310" y="1282701"/>
            <a:ext cx="1657494" cy="2956390"/>
          </a:xfrm>
        </p:spPr>
        <p:txBody>
          <a:bodyPr>
            <a:normAutofit/>
          </a:bodyPr>
          <a:lstStyle>
            <a:lvl1pPr>
              <a:defRPr sz="800"/>
            </a:lvl1pPr>
          </a:lstStyle>
          <a:p>
            <a:r>
              <a:rPr kumimoji="1" lang="en-US" altLang="ja-JP" dirty="0"/>
              <a:t>Add an image</a:t>
            </a:r>
            <a:endParaRPr kumimoji="1" lang="ja-JP" altLang="en-US" dirty="0"/>
          </a:p>
        </p:txBody>
      </p:sp>
      <p:sp>
        <p:nvSpPr>
          <p:cNvPr id="16" name="タイトル 1"/>
          <p:cNvSpPr>
            <a:spLocks noGrp="1"/>
          </p:cNvSpPr>
          <p:nvPr>
            <p:ph type="title" hasCustomPrompt="1"/>
          </p:nvPr>
        </p:nvSpPr>
        <p:spPr>
          <a:xfrm>
            <a:off x="362889" y="4514411"/>
            <a:ext cx="8411759" cy="900605"/>
          </a:xfrm>
        </p:spPr>
        <p:txBody>
          <a:bodyPr anchor="b">
            <a:normAutofit/>
          </a:bodyPr>
          <a:lstStyle>
            <a:lvl1pPr algn="ctr">
              <a:defRPr sz="3301"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17" name="正方形/長方形 16"/>
          <p:cNvSpPr/>
          <p:nvPr userDrawn="1"/>
        </p:nvSpPr>
        <p:spPr>
          <a:xfrm>
            <a:off x="3761443" y="5425164"/>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8" name="テキスト プレースホルダー 6"/>
          <p:cNvSpPr>
            <a:spLocks noGrp="1"/>
          </p:cNvSpPr>
          <p:nvPr>
            <p:ph type="body" sz="quarter" idx="42" hasCustomPrompt="1"/>
          </p:nvPr>
        </p:nvSpPr>
        <p:spPr>
          <a:xfrm>
            <a:off x="215138" y="5621862"/>
            <a:ext cx="8713724" cy="1006329"/>
          </a:xfrm>
        </p:spPr>
        <p:txBody>
          <a:bodyPr>
            <a:noAutofit/>
          </a:bodyPr>
          <a:lstStyle>
            <a:lvl1pPr algn="ctr">
              <a:defRPr sz="10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Tree>
    <p:extLst>
      <p:ext uri="{BB962C8B-B14F-4D97-AF65-F5344CB8AC3E}">
        <p14:creationId xmlns:p14="http://schemas.microsoft.com/office/powerpoint/2010/main" val="27328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par>
                          <p:cTn id="25" fill="hold">
                            <p:stCondLst>
                              <p:cond delay="1500"/>
                            </p:stCondLst>
                            <p:childTnLst>
                              <p:par>
                                <p:cTn id="26" presetID="14" presetClass="entr" presetSubtype="1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par>
                          <p:cTn id="29" fill="hold">
                            <p:stCondLst>
                              <p:cond delay="2000"/>
                            </p:stCondLst>
                            <p:childTnLst>
                              <p:par>
                                <p:cTn id="30" presetID="2" presetClass="entr" presetSubtype="8" decel="100000" fill="hold" grpId="0" nodeType="afterEffect">
                                  <p:stCondLst>
                                    <p:cond delay="500"/>
                                  </p:stCondLst>
                                  <p:iterate type="wd">
                                    <p:tmPct val="10000"/>
                                  </p:iterate>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0-#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par>
                                <p:cTn id="34" presetID="2" presetClass="entr" presetSubtype="2" decel="10000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1+#ppt_w/2"/>
                                          </p:val>
                                        </p:tav>
                                        <p:tav tm="100000">
                                          <p:val>
                                            <p:strVal val="#ppt_x"/>
                                          </p:val>
                                        </p:tav>
                                      </p:tavLst>
                                    </p:anim>
                                    <p:anim calcmode="lin" valueType="num">
                                      <p:cBhvr additive="base">
                                        <p:cTn id="37" dur="500" fill="hold"/>
                                        <p:tgtEl>
                                          <p:spTgt spid="17"/>
                                        </p:tgtEl>
                                        <p:attrNameLst>
                                          <p:attrName>ppt_y</p:attrName>
                                        </p:attrNameLst>
                                      </p:cBhvr>
                                      <p:tavLst>
                                        <p:tav tm="0">
                                          <p:val>
                                            <p:strVal val="#ppt_y"/>
                                          </p:val>
                                        </p:tav>
                                        <p:tav tm="100000">
                                          <p:val>
                                            <p:strVal val="#ppt_y"/>
                                          </p:val>
                                        </p:tav>
                                      </p:tavLst>
                                    </p:anim>
                                  </p:childTnLst>
                                </p:cTn>
                              </p:par>
                            </p:childTnLst>
                          </p:cTn>
                        </p:par>
                        <p:par>
                          <p:cTn id="38" fill="hold">
                            <p:stCondLst>
                              <p:cond delay="3100"/>
                            </p:stCondLst>
                            <p:childTnLst>
                              <p:par>
                                <p:cTn id="39" presetID="22" presetClass="entr" presetSubtype="8" fill="hold" grpId="0" nodeType="afterEffect">
                                  <p:stCondLst>
                                    <p:cond delay="250"/>
                                  </p:stCondLst>
                                  <p:childTnLst>
                                    <p:set>
                                      <p:cBhvr>
                                        <p:cTn id="40" dur="1" fill="hold">
                                          <p:stCondLst>
                                            <p:cond delay="0"/>
                                          </p:stCondLst>
                                        </p:cTn>
                                        <p:tgtEl>
                                          <p:spTgt spid="18">
                                            <p:txEl>
                                              <p:pRg st="0" end="0"/>
                                            </p:txEl>
                                          </p:spTgt>
                                        </p:tgtEl>
                                        <p:attrNameLst>
                                          <p:attrName>style.visibility</p:attrName>
                                        </p:attrNameLst>
                                      </p:cBhvr>
                                      <p:to>
                                        <p:strVal val="visible"/>
                                      </p:to>
                                    </p:set>
                                    <p:animEffect transition="in" filter="wipe(left)">
                                      <p:cBhvr>
                                        <p:cTn id="4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p:bldP spid="12" grpId="0"/>
      <p:bldP spid="13" grpId="0"/>
      <p:bldP spid="16" grpId="0"/>
      <p:bldP spid="17" grpId="0" animBg="1"/>
      <p:bldP spid="18" grpId="0" build="p">
        <p:tmplLst>
          <p:tmpl lvl="1">
            <p:tnLst>
              <p:par>
                <p:cTn presetID="22" presetClass="entr" presetSubtype="8"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685800" y="2648576"/>
            <a:ext cx="7772400" cy="1057333"/>
          </a:xfrm>
        </p:spPr>
        <p:txBody>
          <a:bodyPr anchor="t">
            <a:noAutofit/>
          </a:bodyPr>
          <a:lstStyle>
            <a:lvl1pPr algn="ctr">
              <a:defRPr sz="3601" baseline="0">
                <a:solidFill>
                  <a:schemeClr val="accent3"/>
                </a:solidFill>
                <a:latin typeface="Route 159 UltraLight" pitchFamily="50" charset="0"/>
              </a:defRPr>
            </a:lvl1pPr>
          </a:lstStyle>
          <a:p>
            <a:r>
              <a:rPr kumimoji="1" lang="en-US" altLang="ja-JP" dirty="0"/>
              <a:t>TEXT GOES HERE</a:t>
            </a:r>
            <a:endParaRPr kumimoji="1" lang="ja-JP" altLang="en-US" dirty="0"/>
          </a:p>
        </p:txBody>
      </p:sp>
      <p:sp>
        <p:nvSpPr>
          <p:cNvPr id="3" name="サブタイトル 2"/>
          <p:cNvSpPr>
            <a:spLocks noGrp="1"/>
          </p:cNvSpPr>
          <p:nvPr>
            <p:ph type="subTitle" idx="1" hasCustomPrompt="1"/>
          </p:nvPr>
        </p:nvSpPr>
        <p:spPr>
          <a:xfrm>
            <a:off x="683231" y="4741338"/>
            <a:ext cx="7777539" cy="1952029"/>
          </a:xfrm>
        </p:spPr>
        <p:txBody>
          <a:bodyPr anchor="b">
            <a:normAutofit/>
          </a:bodyPr>
          <a:lstStyle>
            <a:lvl1pPr marL="0" indent="0" algn="ctr">
              <a:buNone/>
              <a:defRPr sz="750">
                <a:solidFill>
                  <a:schemeClr val="tx1">
                    <a:tint val="75000"/>
                  </a:schemeClr>
                </a:solidFill>
                <a:latin typeface="Open Sans Light" panose="020B0306030504020204" pitchFamily="34" charset="0"/>
                <a:cs typeface="Open Sans Light" panose="020B0306030504020204" pitchFamily="34" charset="0"/>
              </a:defRPr>
            </a:lvl1pPr>
            <a:lvl2pPr marL="306197" indent="0" algn="ctr">
              <a:buNone/>
              <a:defRPr>
                <a:solidFill>
                  <a:schemeClr val="tx1">
                    <a:tint val="75000"/>
                  </a:schemeClr>
                </a:solidFill>
              </a:defRPr>
            </a:lvl2pPr>
            <a:lvl3pPr marL="612395" indent="0" algn="ctr">
              <a:buNone/>
              <a:defRPr>
                <a:solidFill>
                  <a:schemeClr val="tx1">
                    <a:tint val="75000"/>
                  </a:schemeClr>
                </a:solidFill>
              </a:defRPr>
            </a:lvl3pPr>
            <a:lvl4pPr marL="918592" indent="0" algn="ctr">
              <a:buNone/>
              <a:defRPr>
                <a:solidFill>
                  <a:schemeClr val="tx1">
                    <a:tint val="75000"/>
                  </a:schemeClr>
                </a:solidFill>
              </a:defRPr>
            </a:lvl4pPr>
            <a:lvl5pPr marL="1224789" indent="0" algn="ctr">
              <a:buNone/>
              <a:defRPr>
                <a:solidFill>
                  <a:schemeClr val="tx1">
                    <a:tint val="75000"/>
                  </a:schemeClr>
                </a:solidFill>
              </a:defRPr>
            </a:lvl5pPr>
            <a:lvl6pPr marL="1530986" indent="0" algn="ctr">
              <a:buNone/>
              <a:defRPr>
                <a:solidFill>
                  <a:schemeClr val="tx1">
                    <a:tint val="75000"/>
                  </a:schemeClr>
                </a:solidFill>
              </a:defRPr>
            </a:lvl6pPr>
            <a:lvl7pPr marL="1837184" indent="0" algn="ctr">
              <a:buNone/>
              <a:defRPr>
                <a:solidFill>
                  <a:schemeClr val="tx1">
                    <a:tint val="75000"/>
                  </a:schemeClr>
                </a:solidFill>
              </a:defRPr>
            </a:lvl7pPr>
            <a:lvl8pPr marL="2143381" indent="0" algn="ctr">
              <a:buNone/>
              <a:defRPr>
                <a:solidFill>
                  <a:schemeClr val="tx1">
                    <a:tint val="75000"/>
                  </a:schemeClr>
                </a:solidFill>
              </a:defRPr>
            </a:lvl8pPr>
            <a:lvl9pPr marL="2449578" indent="0" algn="ctr">
              <a:buNone/>
              <a:defRPr>
                <a:solidFill>
                  <a:schemeClr val="tx1">
                    <a:tint val="75000"/>
                  </a:schemeClr>
                </a:solidFill>
              </a:defRPr>
            </a:lvl9pPr>
          </a:lstStyle>
          <a:p>
            <a:r>
              <a:rPr kumimoji="1" lang="en-US" altLang="ja-JP" dirty="0"/>
              <a:t>Information</a:t>
            </a:r>
            <a:endParaRPr kumimoji="1" lang="ja-JP" altLang="en-US" dirty="0"/>
          </a:p>
        </p:txBody>
      </p:sp>
      <p:sp>
        <p:nvSpPr>
          <p:cNvPr id="9" name="テキスト プレースホルダー 8"/>
          <p:cNvSpPr>
            <a:spLocks noGrp="1"/>
          </p:cNvSpPr>
          <p:nvPr>
            <p:ph type="body" sz="quarter" idx="10" hasCustomPrompt="1"/>
          </p:nvPr>
        </p:nvSpPr>
        <p:spPr>
          <a:xfrm>
            <a:off x="683231" y="3669060"/>
            <a:ext cx="7777539" cy="576031"/>
          </a:xfrm>
        </p:spPr>
        <p:txBody>
          <a:bodyPr anchor="b">
            <a:noAutofit/>
          </a:bodyPr>
          <a:lstStyle>
            <a:lvl1pPr algn="ctr">
              <a:defRPr sz="15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grpSp>
        <p:nvGrpSpPr>
          <p:cNvPr id="6" name="グループ化 5"/>
          <p:cNvGrpSpPr/>
          <p:nvPr userDrawn="1"/>
        </p:nvGrpSpPr>
        <p:grpSpPr>
          <a:xfrm>
            <a:off x="4297980" y="4429604"/>
            <a:ext cx="544116" cy="125685"/>
            <a:chOff x="8595214" y="6592642"/>
            <a:chExt cx="1088138" cy="188527"/>
          </a:xfrm>
        </p:grpSpPr>
        <p:sp>
          <p:nvSpPr>
            <p:cNvPr id="24" name="円/楕円 23"/>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p>
          </p:txBody>
        </p:sp>
        <p:sp>
          <p:nvSpPr>
            <p:cNvPr id="25" name="円/楕円 24"/>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p>
          </p:txBody>
        </p:sp>
        <p:sp>
          <p:nvSpPr>
            <p:cNvPr id="26" name="円/楕円 25"/>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p>
          </p:txBody>
        </p:sp>
      </p:grpSp>
    </p:spTree>
    <p:extLst>
      <p:ext uri="{BB962C8B-B14F-4D97-AF65-F5344CB8AC3E}">
        <p14:creationId xmlns:p14="http://schemas.microsoft.com/office/powerpoint/2010/main" val="414720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wd">
                                    <p:tmPct val="10000"/>
                                  </p:iterate>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75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3" decel="100000" fill="hold" grpId="0" nodeType="with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900"/>
                            </p:stCondLst>
                            <p:childTnLst>
                              <p:par>
                                <p:cTn id="14" presetID="10" presetClass="entr" presetSubtype="0"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900"/>
                            </p:stCondLst>
                            <p:childTnLst>
                              <p:par>
                                <p:cTn id="18" presetID="10"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9"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9144000" cy="6858000"/>
          </a:xfrm>
          <a:solidFill>
            <a:schemeClr val="bg1">
              <a:lumMod val="95000"/>
            </a:schemeClr>
          </a:solidFill>
        </p:spPr>
        <p:txBody>
          <a:bodyPr/>
          <a:lstStyle>
            <a:lvl1pPr>
              <a:defRPr/>
            </a:lvl1pPr>
          </a:lstStyle>
          <a:p>
            <a:r>
              <a:rPr kumimoji="1" lang="en-US" altLang="ja-JP" dirty="0"/>
              <a:t>Add an image</a:t>
            </a:r>
            <a:endParaRPr kumimoji="1" lang="ja-JP" altLang="en-US" dirty="0"/>
          </a:p>
        </p:txBody>
      </p:sp>
      <p:sp>
        <p:nvSpPr>
          <p:cNvPr id="6" name="テキスト プレースホルダー 5"/>
          <p:cNvSpPr>
            <a:spLocks noGrp="1"/>
          </p:cNvSpPr>
          <p:nvPr>
            <p:ph type="body" sz="quarter" idx="11" hasCustomPrompt="1"/>
          </p:nvPr>
        </p:nvSpPr>
        <p:spPr>
          <a:xfrm>
            <a:off x="324898" y="1940839"/>
            <a:ext cx="3384571" cy="4512369"/>
          </a:xfrm>
          <a:prstGeom prst="ellipse">
            <a:avLst/>
          </a:prstGeom>
          <a:solidFill>
            <a:schemeClr val="accent1">
              <a:alpha val="80000"/>
            </a:schemeClr>
          </a:solidFill>
        </p:spPr>
        <p:txBody>
          <a:bodyPr/>
          <a:lstStyle/>
          <a:p>
            <a:pPr lvl="0"/>
            <a:r>
              <a:rPr kumimoji="1" lang="en-US" altLang="ja-JP" dirty="0"/>
              <a:t> </a:t>
            </a:r>
            <a:endParaRPr kumimoji="1" lang="ja-JP" altLang="en-US" dirty="0"/>
          </a:p>
        </p:txBody>
      </p:sp>
      <p:sp>
        <p:nvSpPr>
          <p:cNvPr id="7" name="テキスト プレースホルダー 5"/>
          <p:cNvSpPr>
            <a:spLocks noGrp="1"/>
          </p:cNvSpPr>
          <p:nvPr>
            <p:ph type="body" sz="quarter" idx="12" hasCustomPrompt="1"/>
          </p:nvPr>
        </p:nvSpPr>
        <p:spPr>
          <a:xfrm>
            <a:off x="251146" y="1508786"/>
            <a:ext cx="720143" cy="960107"/>
          </a:xfrm>
          <a:prstGeom prst="ellipse">
            <a:avLst/>
          </a:prstGeom>
          <a:solidFill>
            <a:schemeClr val="accent3">
              <a:alpha val="80000"/>
            </a:schemeClr>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8" name="テキスト プレースホルダー 5"/>
          <p:cNvSpPr>
            <a:spLocks noGrp="1"/>
          </p:cNvSpPr>
          <p:nvPr>
            <p:ph type="body" sz="quarter" idx="13" hasCustomPrompt="1"/>
          </p:nvPr>
        </p:nvSpPr>
        <p:spPr>
          <a:xfrm>
            <a:off x="3797360" y="4511098"/>
            <a:ext cx="468093" cy="624069"/>
          </a:xfrm>
          <a:prstGeom prst="ellipse">
            <a:avLst/>
          </a:prstGeom>
          <a:solidFill>
            <a:schemeClr val="accent2">
              <a:alpha val="80000"/>
            </a:schemeClr>
          </a:solidFill>
        </p:spPr>
        <p:txBody>
          <a:bodyPr/>
          <a:lstStyle/>
          <a:p>
            <a:pPr lvl="0"/>
            <a:r>
              <a:rPr kumimoji="1" lang="en-US" altLang="ja-JP" dirty="0"/>
              <a:t> </a:t>
            </a:r>
            <a:endParaRPr kumimoji="1" lang="ja-JP" altLang="en-US" dirty="0"/>
          </a:p>
        </p:txBody>
      </p:sp>
      <p:sp>
        <p:nvSpPr>
          <p:cNvPr id="9" name="テキスト プレースホルダー 5"/>
          <p:cNvSpPr>
            <a:spLocks noGrp="1"/>
          </p:cNvSpPr>
          <p:nvPr>
            <p:ph type="body" sz="quarter" idx="14" hasCustomPrompt="1"/>
          </p:nvPr>
        </p:nvSpPr>
        <p:spPr>
          <a:xfrm>
            <a:off x="3789092" y="5301213"/>
            <a:ext cx="701649" cy="935451"/>
          </a:xfrm>
          <a:prstGeom prst="ellipse">
            <a:avLst/>
          </a:prstGeom>
          <a:solidFill>
            <a:schemeClr val="accent5">
              <a:alpha val="80000"/>
            </a:schemeClr>
          </a:solidFill>
        </p:spPr>
        <p:txBody>
          <a:bodyPr/>
          <a:lstStyle/>
          <a:p>
            <a:pPr lvl="0"/>
            <a:r>
              <a:rPr kumimoji="1" lang="en-US" altLang="ja-JP" dirty="0"/>
              <a:t> </a:t>
            </a:r>
            <a:endParaRPr kumimoji="1" lang="ja-JP" altLang="en-US" dirty="0"/>
          </a:p>
        </p:txBody>
      </p:sp>
      <p:sp>
        <p:nvSpPr>
          <p:cNvPr id="11" name="テキスト プレースホルダー 10"/>
          <p:cNvSpPr>
            <a:spLocks noGrp="1"/>
          </p:cNvSpPr>
          <p:nvPr>
            <p:ph type="body" sz="quarter" idx="15" hasCustomPrompt="1"/>
          </p:nvPr>
        </p:nvSpPr>
        <p:spPr>
          <a:xfrm>
            <a:off x="305157" y="1508786"/>
            <a:ext cx="612121" cy="960107"/>
          </a:xfrm>
        </p:spPr>
        <p:txBody>
          <a:bodyPr anchor="ctr">
            <a:noAutofit/>
          </a:bodyPr>
          <a:lstStyle>
            <a:lvl1pPr algn="ctr">
              <a:defRPr sz="2026">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9</a:t>
            </a:r>
            <a:endParaRPr kumimoji="1" lang="ja-JP" altLang="en-US" dirty="0"/>
          </a:p>
        </p:txBody>
      </p:sp>
      <p:sp>
        <p:nvSpPr>
          <p:cNvPr id="13" name="図プレースホルダー 12"/>
          <p:cNvSpPr>
            <a:spLocks noGrp="1"/>
          </p:cNvSpPr>
          <p:nvPr>
            <p:ph type="pic" sz="quarter" idx="16" hasCustomPrompt="1"/>
          </p:nvPr>
        </p:nvSpPr>
        <p:spPr>
          <a:xfrm>
            <a:off x="1729067" y="3429249"/>
            <a:ext cx="576231" cy="768242"/>
          </a:xfrm>
        </p:spPr>
        <p:txBody>
          <a:bodyPr/>
          <a:lstStyle>
            <a:lvl1pPr>
              <a:defRPr/>
            </a:lvl1pPr>
          </a:lstStyle>
          <a:p>
            <a:r>
              <a:rPr kumimoji="1" lang="en-US" altLang="ja-JP" dirty="0"/>
              <a:t>Icon</a:t>
            </a:r>
            <a:endParaRPr kumimoji="1" lang="ja-JP" altLang="en-US" dirty="0"/>
          </a:p>
        </p:txBody>
      </p:sp>
      <p:sp>
        <p:nvSpPr>
          <p:cNvPr id="14" name="テキスト プレースホルダー 6"/>
          <p:cNvSpPr>
            <a:spLocks noGrp="1"/>
          </p:cNvSpPr>
          <p:nvPr>
            <p:ph type="body" sz="quarter" idx="17" hasCustomPrompt="1"/>
          </p:nvPr>
        </p:nvSpPr>
        <p:spPr>
          <a:xfrm>
            <a:off x="432868" y="4293100"/>
            <a:ext cx="3168627" cy="672075"/>
          </a:xfrm>
        </p:spPr>
        <p:txBody>
          <a:bodyPr anchor="ctr">
            <a:normAutofit/>
          </a:bodyPr>
          <a:lstStyle>
            <a:lvl1pPr algn="ctr">
              <a:defRPr sz="1650" baseline="0">
                <a:solidFill>
                  <a:schemeClr val="bg1"/>
                </a:solidFill>
                <a:latin typeface="Route 159 Light" pitchFamily="50" charset="0"/>
              </a:defRPr>
            </a:lvl1pPr>
          </a:lstStyle>
          <a:p>
            <a:pPr lvl="0"/>
            <a:r>
              <a:rPr kumimoji="1" lang="en-US" altLang="ja-JP" dirty="0"/>
              <a:t>Text goes here</a:t>
            </a:r>
            <a:endParaRPr kumimoji="1" lang="ja-JP" altLang="en-US" dirty="0"/>
          </a:p>
        </p:txBody>
      </p:sp>
      <p:sp>
        <p:nvSpPr>
          <p:cNvPr id="16" name="テキスト プレースホルダー 5"/>
          <p:cNvSpPr>
            <a:spLocks noGrp="1"/>
          </p:cNvSpPr>
          <p:nvPr>
            <p:ph type="body" sz="quarter" idx="18" hasCustomPrompt="1"/>
          </p:nvPr>
        </p:nvSpPr>
        <p:spPr>
          <a:xfrm>
            <a:off x="4716030" y="5532127"/>
            <a:ext cx="592637" cy="790115"/>
          </a:xfrm>
          <a:prstGeom prst="ellipse">
            <a:avLst/>
          </a:prstGeom>
          <a:solidFill>
            <a:schemeClr val="accent6">
              <a:alpha val="80000"/>
            </a:schemeClr>
          </a:solidFill>
        </p:spPr>
        <p:txBody>
          <a:bodyPr/>
          <a:lstStyle/>
          <a:p>
            <a:pPr lvl="0"/>
            <a:r>
              <a:rPr kumimoji="1" lang="en-US" altLang="ja-JP" dirty="0"/>
              <a:t> </a:t>
            </a:r>
            <a:endParaRPr kumimoji="1" lang="ja-JP" altLang="en-US" dirty="0"/>
          </a:p>
        </p:txBody>
      </p:sp>
      <p:sp>
        <p:nvSpPr>
          <p:cNvPr id="17" name="テキスト プレースホルダー 5"/>
          <p:cNvSpPr>
            <a:spLocks noGrp="1"/>
          </p:cNvSpPr>
          <p:nvPr>
            <p:ph type="body" sz="quarter" idx="19" hasCustomPrompt="1"/>
          </p:nvPr>
        </p:nvSpPr>
        <p:spPr>
          <a:xfrm>
            <a:off x="1043302" y="1248654"/>
            <a:ext cx="396078" cy="528058"/>
          </a:xfrm>
          <a:prstGeom prst="ellipse">
            <a:avLst/>
          </a:prstGeom>
          <a:solidFill>
            <a:schemeClr val="accent4">
              <a:alpha val="80000"/>
            </a:schemeClr>
          </a:solidFill>
        </p:spPr>
        <p:txBody>
          <a:bodyPr/>
          <a:lstStyle/>
          <a:p>
            <a:pPr lvl="0"/>
            <a:r>
              <a:rPr kumimoji="1" lang="en-US" altLang="ja-JP" dirty="0"/>
              <a:t> </a:t>
            </a:r>
            <a:endParaRPr kumimoji="1" lang="ja-JP" altLang="en-US" dirty="0"/>
          </a:p>
        </p:txBody>
      </p:sp>
    </p:spTree>
    <p:extLst>
      <p:ext uri="{BB962C8B-B14F-4D97-AF65-F5344CB8AC3E}">
        <p14:creationId xmlns:p14="http://schemas.microsoft.com/office/powerpoint/2010/main" val="353162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12" decel="10000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0-#ppt_w/2"/>
                                          </p:val>
                                        </p:tav>
                                        <p:tav tm="100000">
                                          <p:val>
                                            <p:strVal val="#ppt_x"/>
                                          </p:val>
                                        </p:tav>
                                      </p:tavLst>
                                    </p:anim>
                                    <p:anim calcmode="lin" valueType="num">
                                      <p:cBhvr additive="base">
                                        <p:cTn id="12" dur="750" fill="hold"/>
                                        <p:tgtEl>
                                          <p:spTgt spid="17"/>
                                        </p:tgtEl>
                                        <p:attrNameLst>
                                          <p:attrName>ppt_y</p:attrName>
                                        </p:attrNameLst>
                                      </p:cBhvr>
                                      <p:tavLst>
                                        <p:tav tm="0">
                                          <p:val>
                                            <p:strVal val="1+#ppt_h/2"/>
                                          </p:val>
                                        </p:tav>
                                        <p:tav tm="100000">
                                          <p:val>
                                            <p:strVal val="#ppt_y"/>
                                          </p:val>
                                        </p:tav>
                                      </p:tavLst>
                                    </p:anim>
                                  </p:childTnLst>
                                </p:cTn>
                              </p:par>
                              <p:par>
                                <p:cTn id="13" presetID="45" presetClass="entr"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750"/>
                                        <p:tgtEl>
                                          <p:spTgt spid="17"/>
                                        </p:tgtEl>
                                      </p:cBhvr>
                                    </p:animEffect>
                                    <p:anim calcmode="lin" valueType="num">
                                      <p:cBhvr>
                                        <p:cTn id="16" dur="750" fill="hold"/>
                                        <p:tgtEl>
                                          <p:spTgt spid="17"/>
                                        </p:tgtEl>
                                        <p:attrNameLst>
                                          <p:attrName>ppt_w</p:attrName>
                                        </p:attrNameLst>
                                      </p:cBhvr>
                                      <p:tavLst>
                                        <p:tav tm="0" fmla="#ppt_w*sin(2.5*pi*$)">
                                          <p:val>
                                            <p:fltVal val="0"/>
                                          </p:val>
                                        </p:tav>
                                        <p:tav tm="100000">
                                          <p:val>
                                            <p:fltVal val="1"/>
                                          </p:val>
                                        </p:tav>
                                      </p:tavLst>
                                    </p:anim>
                                    <p:anim calcmode="lin" valueType="num">
                                      <p:cBhvr>
                                        <p:cTn id="17" dur="750" fill="hold"/>
                                        <p:tgtEl>
                                          <p:spTgt spid="17"/>
                                        </p:tgtEl>
                                        <p:attrNameLst>
                                          <p:attrName>ppt_h</p:attrName>
                                        </p:attrNameLst>
                                      </p:cBhvr>
                                      <p:tavLst>
                                        <p:tav tm="0">
                                          <p:val>
                                            <p:strVal val="#ppt_h"/>
                                          </p:val>
                                        </p:tav>
                                        <p:tav tm="100000">
                                          <p:val>
                                            <p:strVal val="#ppt_h"/>
                                          </p:val>
                                        </p:tav>
                                      </p:tavLst>
                                    </p:anim>
                                  </p:childTnLst>
                                </p:cTn>
                              </p:par>
                              <p:par>
                                <p:cTn id="18" presetID="2" presetClass="entr" presetSubtype="12" decel="100000" fill="hold" grpId="0" nodeType="withEffect">
                                  <p:stCondLst>
                                    <p:cond delay="10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750" fill="hold"/>
                                        <p:tgtEl>
                                          <p:spTgt spid="7"/>
                                        </p:tgtEl>
                                        <p:attrNameLst>
                                          <p:attrName>ppt_x</p:attrName>
                                        </p:attrNameLst>
                                      </p:cBhvr>
                                      <p:tavLst>
                                        <p:tav tm="0">
                                          <p:val>
                                            <p:strVal val="0-#ppt_w/2"/>
                                          </p:val>
                                        </p:tav>
                                        <p:tav tm="100000">
                                          <p:val>
                                            <p:strVal val="#ppt_x"/>
                                          </p:val>
                                        </p:tav>
                                      </p:tavLst>
                                    </p:anim>
                                    <p:anim calcmode="lin" valueType="num">
                                      <p:cBhvr additive="base">
                                        <p:cTn id="21" dur="750" fill="hold"/>
                                        <p:tgtEl>
                                          <p:spTgt spid="7"/>
                                        </p:tgtEl>
                                        <p:attrNameLst>
                                          <p:attrName>ppt_y</p:attrName>
                                        </p:attrNameLst>
                                      </p:cBhvr>
                                      <p:tavLst>
                                        <p:tav tm="0">
                                          <p:val>
                                            <p:strVal val="1+#ppt_h/2"/>
                                          </p:val>
                                        </p:tav>
                                        <p:tav tm="100000">
                                          <p:val>
                                            <p:strVal val="#ppt_y"/>
                                          </p:val>
                                        </p:tav>
                                      </p:tavLst>
                                    </p:anim>
                                  </p:childTnLst>
                                </p:cTn>
                              </p:par>
                              <p:par>
                                <p:cTn id="22" presetID="45" presetClass="entr" presetSubtype="0" fill="hold" grpId="1" nodeType="withEffect">
                                  <p:stCondLst>
                                    <p:cond delay="1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anim calcmode="lin" valueType="num">
                                      <p:cBhvr>
                                        <p:cTn id="25" dur="750" fill="hold"/>
                                        <p:tgtEl>
                                          <p:spTgt spid="7"/>
                                        </p:tgtEl>
                                        <p:attrNameLst>
                                          <p:attrName>ppt_w</p:attrName>
                                        </p:attrNameLst>
                                      </p:cBhvr>
                                      <p:tavLst>
                                        <p:tav tm="0" fmla="#ppt_w*sin(2.5*pi*$)">
                                          <p:val>
                                            <p:fltVal val="0"/>
                                          </p:val>
                                        </p:tav>
                                        <p:tav tm="100000">
                                          <p:val>
                                            <p:fltVal val="1"/>
                                          </p:val>
                                        </p:tav>
                                      </p:tavLst>
                                    </p:anim>
                                    <p:anim calcmode="lin" valueType="num">
                                      <p:cBhvr>
                                        <p:cTn id="26" dur="750" fill="hold"/>
                                        <p:tgtEl>
                                          <p:spTgt spid="7"/>
                                        </p:tgtEl>
                                        <p:attrNameLst>
                                          <p:attrName>ppt_h</p:attrName>
                                        </p:attrNameLst>
                                      </p:cBhvr>
                                      <p:tavLst>
                                        <p:tav tm="0">
                                          <p:val>
                                            <p:strVal val="#ppt_h"/>
                                          </p:val>
                                        </p:tav>
                                        <p:tav tm="100000">
                                          <p:val>
                                            <p:strVal val="#ppt_h"/>
                                          </p:val>
                                        </p:tav>
                                      </p:tavLst>
                                    </p:anim>
                                  </p:childTnLst>
                                </p:cTn>
                              </p:par>
                              <p:par>
                                <p:cTn id="27" presetID="2" presetClass="entr" presetSubtype="12" decel="100000" fill="hold" grpId="0" nodeType="withEffect">
                                  <p:stCondLst>
                                    <p:cond delay="10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750" fill="hold"/>
                                        <p:tgtEl>
                                          <p:spTgt spid="11"/>
                                        </p:tgtEl>
                                        <p:attrNameLst>
                                          <p:attrName>ppt_x</p:attrName>
                                        </p:attrNameLst>
                                      </p:cBhvr>
                                      <p:tavLst>
                                        <p:tav tm="0">
                                          <p:val>
                                            <p:strVal val="0-#ppt_w/2"/>
                                          </p:val>
                                        </p:tav>
                                        <p:tav tm="100000">
                                          <p:val>
                                            <p:strVal val="#ppt_x"/>
                                          </p:val>
                                        </p:tav>
                                      </p:tavLst>
                                    </p:anim>
                                    <p:anim calcmode="lin" valueType="num">
                                      <p:cBhvr additive="base">
                                        <p:cTn id="30" dur="750" fill="hold"/>
                                        <p:tgtEl>
                                          <p:spTgt spid="11"/>
                                        </p:tgtEl>
                                        <p:attrNameLst>
                                          <p:attrName>ppt_y</p:attrName>
                                        </p:attrNameLst>
                                      </p:cBhvr>
                                      <p:tavLst>
                                        <p:tav tm="0">
                                          <p:val>
                                            <p:strVal val="1+#ppt_h/2"/>
                                          </p:val>
                                        </p:tav>
                                        <p:tav tm="100000">
                                          <p:val>
                                            <p:strVal val="#ppt_y"/>
                                          </p:val>
                                        </p:tav>
                                      </p:tavLst>
                                    </p:anim>
                                  </p:childTnLst>
                                </p:cTn>
                              </p:par>
                              <p:par>
                                <p:cTn id="31" presetID="45" presetClass="entr" presetSubtype="0" fill="hold" grpId="1" nodeType="withEffect">
                                  <p:stCondLst>
                                    <p:cond delay="2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750"/>
                                        <p:tgtEl>
                                          <p:spTgt spid="8"/>
                                        </p:tgtEl>
                                      </p:cBhvr>
                                    </p:animEffect>
                                    <p:anim calcmode="lin" valueType="num">
                                      <p:cBhvr>
                                        <p:cTn id="34" dur="750" fill="hold"/>
                                        <p:tgtEl>
                                          <p:spTgt spid="8"/>
                                        </p:tgtEl>
                                        <p:attrNameLst>
                                          <p:attrName>ppt_w</p:attrName>
                                        </p:attrNameLst>
                                      </p:cBhvr>
                                      <p:tavLst>
                                        <p:tav tm="0" fmla="#ppt_w*sin(2.5*pi*$)">
                                          <p:val>
                                            <p:fltVal val="0"/>
                                          </p:val>
                                        </p:tav>
                                        <p:tav tm="100000">
                                          <p:val>
                                            <p:fltVal val="1"/>
                                          </p:val>
                                        </p:tav>
                                      </p:tavLst>
                                    </p:anim>
                                    <p:anim calcmode="lin" valueType="num">
                                      <p:cBhvr>
                                        <p:cTn id="35" dur="750" fill="hold"/>
                                        <p:tgtEl>
                                          <p:spTgt spid="8"/>
                                        </p:tgtEl>
                                        <p:attrNameLst>
                                          <p:attrName>ppt_h</p:attrName>
                                        </p:attrNameLst>
                                      </p:cBhvr>
                                      <p:tavLst>
                                        <p:tav tm="0">
                                          <p:val>
                                            <p:strVal val="#ppt_h"/>
                                          </p:val>
                                        </p:tav>
                                        <p:tav tm="100000">
                                          <p:val>
                                            <p:strVal val="#ppt_h"/>
                                          </p:val>
                                        </p:tav>
                                      </p:tavLst>
                                    </p:anim>
                                  </p:childTnLst>
                                </p:cTn>
                              </p:par>
                              <p:par>
                                <p:cTn id="36" presetID="2" presetClass="entr" presetSubtype="12" decel="100000" fill="hold" grpId="0" nodeType="withEffect">
                                  <p:stCondLst>
                                    <p:cond delay="20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750" fill="hold"/>
                                        <p:tgtEl>
                                          <p:spTgt spid="8"/>
                                        </p:tgtEl>
                                        <p:attrNameLst>
                                          <p:attrName>ppt_x</p:attrName>
                                        </p:attrNameLst>
                                      </p:cBhvr>
                                      <p:tavLst>
                                        <p:tav tm="0">
                                          <p:val>
                                            <p:strVal val="0-#ppt_w/2"/>
                                          </p:val>
                                        </p:tav>
                                        <p:tav tm="100000">
                                          <p:val>
                                            <p:strVal val="#ppt_x"/>
                                          </p:val>
                                        </p:tav>
                                      </p:tavLst>
                                    </p:anim>
                                    <p:anim calcmode="lin" valueType="num">
                                      <p:cBhvr additive="base">
                                        <p:cTn id="39" dur="750" fill="hold"/>
                                        <p:tgtEl>
                                          <p:spTgt spid="8"/>
                                        </p:tgtEl>
                                        <p:attrNameLst>
                                          <p:attrName>ppt_y</p:attrName>
                                        </p:attrNameLst>
                                      </p:cBhvr>
                                      <p:tavLst>
                                        <p:tav tm="0">
                                          <p:val>
                                            <p:strVal val="1+#ppt_h/2"/>
                                          </p:val>
                                        </p:tav>
                                        <p:tav tm="100000">
                                          <p:val>
                                            <p:strVal val="#ppt_y"/>
                                          </p:val>
                                        </p:tav>
                                      </p:tavLst>
                                    </p:anim>
                                  </p:childTnLst>
                                </p:cTn>
                              </p:par>
                              <p:par>
                                <p:cTn id="40" presetID="45" presetClass="entr" presetSubtype="0" fill="hold" grpId="1" nodeType="withEffect">
                                  <p:stCondLst>
                                    <p:cond delay="3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750"/>
                                        <p:tgtEl>
                                          <p:spTgt spid="9"/>
                                        </p:tgtEl>
                                      </p:cBhvr>
                                    </p:animEffect>
                                    <p:anim calcmode="lin" valueType="num">
                                      <p:cBhvr>
                                        <p:cTn id="43" dur="750" fill="hold"/>
                                        <p:tgtEl>
                                          <p:spTgt spid="9"/>
                                        </p:tgtEl>
                                        <p:attrNameLst>
                                          <p:attrName>ppt_w</p:attrName>
                                        </p:attrNameLst>
                                      </p:cBhvr>
                                      <p:tavLst>
                                        <p:tav tm="0" fmla="#ppt_w*sin(2.5*pi*$)">
                                          <p:val>
                                            <p:fltVal val="0"/>
                                          </p:val>
                                        </p:tav>
                                        <p:tav tm="100000">
                                          <p:val>
                                            <p:fltVal val="1"/>
                                          </p:val>
                                        </p:tav>
                                      </p:tavLst>
                                    </p:anim>
                                    <p:anim calcmode="lin" valueType="num">
                                      <p:cBhvr>
                                        <p:cTn id="44" dur="750" fill="hold"/>
                                        <p:tgtEl>
                                          <p:spTgt spid="9"/>
                                        </p:tgtEl>
                                        <p:attrNameLst>
                                          <p:attrName>ppt_h</p:attrName>
                                        </p:attrNameLst>
                                      </p:cBhvr>
                                      <p:tavLst>
                                        <p:tav tm="0">
                                          <p:val>
                                            <p:strVal val="#ppt_h"/>
                                          </p:val>
                                        </p:tav>
                                        <p:tav tm="100000">
                                          <p:val>
                                            <p:strVal val="#ppt_h"/>
                                          </p:val>
                                        </p:tav>
                                      </p:tavLst>
                                    </p:anim>
                                  </p:childTnLst>
                                </p:cTn>
                              </p:par>
                              <p:par>
                                <p:cTn id="45" presetID="2" presetClass="entr" presetSubtype="12" decel="100000" fill="hold" grpId="0" nodeType="withEffect">
                                  <p:stCondLst>
                                    <p:cond delay="30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750" fill="hold"/>
                                        <p:tgtEl>
                                          <p:spTgt spid="9"/>
                                        </p:tgtEl>
                                        <p:attrNameLst>
                                          <p:attrName>ppt_x</p:attrName>
                                        </p:attrNameLst>
                                      </p:cBhvr>
                                      <p:tavLst>
                                        <p:tav tm="0">
                                          <p:val>
                                            <p:strVal val="0-#ppt_w/2"/>
                                          </p:val>
                                        </p:tav>
                                        <p:tav tm="100000">
                                          <p:val>
                                            <p:strVal val="#ppt_x"/>
                                          </p:val>
                                        </p:tav>
                                      </p:tavLst>
                                    </p:anim>
                                    <p:anim calcmode="lin" valueType="num">
                                      <p:cBhvr additive="base">
                                        <p:cTn id="48" dur="75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12" decel="100000" fill="hold" grpId="0" nodeType="withEffect">
                                  <p:stCondLst>
                                    <p:cond delay="40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750" fill="hold"/>
                                        <p:tgtEl>
                                          <p:spTgt spid="16"/>
                                        </p:tgtEl>
                                        <p:attrNameLst>
                                          <p:attrName>ppt_x</p:attrName>
                                        </p:attrNameLst>
                                      </p:cBhvr>
                                      <p:tavLst>
                                        <p:tav tm="0">
                                          <p:val>
                                            <p:strVal val="0-#ppt_w/2"/>
                                          </p:val>
                                        </p:tav>
                                        <p:tav tm="100000">
                                          <p:val>
                                            <p:strVal val="#ppt_x"/>
                                          </p:val>
                                        </p:tav>
                                      </p:tavLst>
                                    </p:anim>
                                    <p:anim calcmode="lin" valueType="num">
                                      <p:cBhvr additive="base">
                                        <p:cTn id="52" dur="750" fill="hold"/>
                                        <p:tgtEl>
                                          <p:spTgt spid="16"/>
                                        </p:tgtEl>
                                        <p:attrNameLst>
                                          <p:attrName>ppt_y</p:attrName>
                                        </p:attrNameLst>
                                      </p:cBhvr>
                                      <p:tavLst>
                                        <p:tav tm="0">
                                          <p:val>
                                            <p:strVal val="1+#ppt_h/2"/>
                                          </p:val>
                                        </p:tav>
                                        <p:tav tm="100000">
                                          <p:val>
                                            <p:strVal val="#ppt_y"/>
                                          </p:val>
                                        </p:tav>
                                      </p:tavLst>
                                    </p:anim>
                                  </p:childTnLst>
                                </p:cTn>
                              </p:par>
                              <p:par>
                                <p:cTn id="53" presetID="45" presetClass="entr" presetSubtype="0" fill="hold" grpId="1" nodeType="withEffect">
                                  <p:stCondLst>
                                    <p:cond delay="40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750"/>
                                        <p:tgtEl>
                                          <p:spTgt spid="16"/>
                                        </p:tgtEl>
                                      </p:cBhvr>
                                    </p:animEffect>
                                    <p:anim calcmode="lin" valueType="num">
                                      <p:cBhvr>
                                        <p:cTn id="56" dur="750" fill="hold"/>
                                        <p:tgtEl>
                                          <p:spTgt spid="16"/>
                                        </p:tgtEl>
                                        <p:attrNameLst>
                                          <p:attrName>ppt_w</p:attrName>
                                        </p:attrNameLst>
                                      </p:cBhvr>
                                      <p:tavLst>
                                        <p:tav tm="0" fmla="#ppt_w*sin(2.5*pi*$)">
                                          <p:val>
                                            <p:fltVal val="0"/>
                                          </p:val>
                                        </p:tav>
                                        <p:tav tm="100000">
                                          <p:val>
                                            <p:fltVal val="1"/>
                                          </p:val>
                                        </p:tav>
                                      </p:tavLst>
                                    </p:anim>
                                    <p:anim calcmode="lin" valueType="num">
                                      <p:cBhvr>
                                        <p:cTn id="57" dur="750" fill="hold"/>
                                        <p:tgtEl>
                                          <p:spTgt spid="16"/>
                                        </p:tgtEl>
                                        <p:attrNameLst>
                                          <p:attrName>ppt_h</p:attrName>
                                        </p:attrNameLst>
                                      </p:cBhvr>
                                      <p:tavLst>
                                        <p:tav tm="0">
                                          <p:val>
                                            <p:strVal val="#ppt_h"/>
                                          </p:val>
                                        </p:tav>
                                        <p:tav tm="100000">
                                          <p:val>
                                            <p:strVal val="#ppt_h"/>
                                          </p:val>
                                        </p:tav>
                                      </p:tavLst>
                                    </p:anim>
                                  </p:childTnLst>
                                </p:cTn>
                              </p:par>
                              <p:par>
                                <p:cTn id="58" presetID="2" presetClass="entr" presetSubtype="12" decel="100000" fill="hold" grpId="0" nodeType="withEffect">
                                  <p:stCondLst>
                                    <p:cond delay="50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750" fill="hold"/>
                                        <p:tgtEl>
                                          <p:spTgt spid="6"/>
                                        </p:tgtEl>
                                        <p:attrNameLst>
                                          <p:attrName>ppt_x</p:attrName>
                                        </p:attrNameLst>
                                      </p:cBhvr>
                                      <p:tavLst>
                                        <p:tav tm="0">
                                          <p:val>
                                            <p:strVal val="0-#ppt_w/2"/>
                                          </p:val>
                                        </p:tav>
                                        <p:tav tm="100000">
                                          <p:val>
                                            <p:strVal val="#ppt_x"/>
                                          </p:val>
                                        </p:tav>
                                      </p:tavLst>
                                    </p:anim>
                                    <p:anim calcmode="lin" valueType="num">
                                      <p:cBhvr additive="base">
                                        <p:cTn id="61" dur="750" fill="hold"/>
                                        <p:tgtEl>
                                          <p:spTgt spid="6"/>
                                        </p:tgtEl>
                                        <p:attrNameLst>
                                          <p:attrName>ppt_y</p:attrName>
                                        </p:attrNameLst>
                                      </p:cBhvr>
                                      <p:tavLst>
                                        <p:tav tm="0">
                                          <p:val>
                                            <p:strVal val="1+#ppt_h/2"/>
                                          </p:val>
                                        </p:tav>
                                        <p:tav tm="100000">
                                          <p:val>
                                            <p:strVal val="#ppt_y"/>
                                          </p:val>
                                        </p:tav>
                                      </p:tavLst>
                                    </p:anim>
                                  </p:childTnLst>
                                </p:cTn>
                              </p:par>
                            </p:childTnLst>
                          </p:cTn>
                        </p:par>
                        <p:par>
                          <p:cTn id="62" fill="hold">
                            <p:stCondLst>
                              <p:cond delay="1750"/>
                            </p:stCondLst>
                            <p:childTnLst>
                              <p:par>
                                <p:cTn id="63" presetID="10"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750"/>
                                        <p:tgtEl>
                                          <p:spTgt spid="13"/>
                                        </p:tgtEl>
                                      </p:cBhvr>
                                    </p:animEffect>
                                  </p:childTnLst>
                                </p:cTn>
                              </p:par>
                            </p:childTnLst>
                          </p:cTn>
                        </p:par>
                        <p:par>
                          <p:cTn id="66" fill="hold">
                            <p:stCondLst>
                              <p:cond delay="2500"/>
                            </p:stCondLst>
                            <p:childTnLst>
                              <p:par>
                                <p:cTn id="67" presetID="2" presetClass="entr" presetSubtype="12" decel="100000" fill="hold" grpId="0" nodeType="afterEffect">
                                  <p:stCondLst>
                                    <p:cond delay="0"/>
                                  </p:stCondLst>
                                  <p:iterate type="wd">
                                    <p:tmPct val="10000"/>
                                  </p:iterate>
                                  <p:childTnLst>
                                    <p:set>
                                      <p:cBhvr>
                                        <p:cTn id="68" dur="1" fill="hold">
                                          <p:stCondLst>
                                            <p:cond delay="0"/>
                                          </p:stCondLst>
                                        </p:cTn>
                                        <p:tgtEl>
                                          <p:spTgt spid="14">
                                            <p:txEl>
                                              <p:pRg st="0" end="0"/>
                                            </p:txEl>
                                          </p:spTgt>
                                        </p:tgtEl>
                                        <p:attrNameLst>
                                          <p:attrName>style.visibility</p:attrName>
                                        </p:attrNameLst>
                                      </p:cBhvr>
                                      <p:to>
                                        <p:strVal val="visible"/>
                                      </p:to>
                                    </p:set>
                                    <p:anim calcmode="lin" valueType="num">
                                      <p:cBhvr additive="base">
                                        <p:cTn id="69" dur="75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70" dur="75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tmplLst>
          <p:tmpl>
            <p:tnLst>
              <p:par>
                <p:cTn presetID="2" presetClass="entr" presetSubtype="12"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0-#ppt_w/2"/>
                          </p:val>
                        </p:tav>
                        <p:tav tm="100000">
                          <p:val>
                            <p:strVal val="#ppt_x"/>
                          </p:val>
                        </p:tav>
                      </p:tavLst>
                    </p:anim>
                    <p:anim calcmode="lin" valueType="num">
                      <p:cBhvr additive="base">
                        <p:cTn dur="750" fill="hold"/>
                        <p:tgtEl>
                          <p:spTgt spid="6"/>
                        </p:tgtEl>
                        <p:attrNameLst>
                          <p:attrName>ppt_y</p:attrName>
                        </p:attrNameLst>
                      </p:cBhvr>
                      <p:tavLst>
                        <p:tav tm="0">
                          <p:val>
                            <p:strVal val="1+#ppt_h/2"/>
                          </p:val>
                        </p:tav>
                        <p:tav tm="100000">
                          <p:val>
                            <p:strVal val="#ppt_y"/>
                          </p:val>
                        </p:tav>
                      </p:tavLst>
                    </p:anim>
                  </p:childTnLst>
                </p:cTn>
              </p:par>
            </p:tnLst>
          </p:tmpl>
        </p:tmplLst>
      </p:bldP>
      <p:bldP spid="7" grpId="0" animBg="1">
        <p:tmplLst>
          <p:tmpl>
            <p:tnLst>
              <p:par>
                <p:cTn presetID="2" presetClass="entr" presetSubtype="12" decel="10000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7" grpId="1" animBg="1">
        <p:tmplLst>
          <p:tmpl>
            <p:tnLst>
              <p:par>
                <p:cTn presetID="45" presetClass="entr" presetSubtype="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Effect transition="in" filter="fade">
                      <p:cBhvr>
                        <p:cTn dur="750"/>
                        <p:tgtEl>
                          <p:spTgt spid="7"/>
                        </p:tgtEl>
                      </p:cBhvr>
                    </p:animEffect>
                    <p:anim calcmode="lin" valueType="num">
                      <p:cBhvr>
                        <p:cTn dur="750" fill="hold"/>
                        <p:tgtEl>
                          <p:spTgt spid="7"/>
                        </p:tgtEl>
                        <p:attrNameLst>
                          <p:attrName>ppt_w</p:attrName>
                        </p:attrNameLst>
                      </p:cBhvr>
                      <p:tavLst>
                        <p:tav tm="0" fmla="#ppt_w*sin(2.5*pi*$)">
                          <p:val>
                            <p:fltVal val="0"/>
                          </p:val>
                        </p:tav>
                        <p:tav tm="100000">
                          <p:val>
                            <p:fltVal val="1"/>
                          </p:val>
                        </p:tav>
                      </p:tavLst>
                    </p:anim>
                    <p:anim calcmode="lin" valueType="num">
                      <p:cBhvr>
                        <p:cTn dur="750" fill="hold"/>
                        <p:tgtEl>
                          <p:spTgt spid="7"/>
                        </p:tgtEl>
                        <p:attrNameLst>
                          <p:attrName>ppt_h</p:attrName>
                        </p:attrNameLst>
                      </p:cBhvr>
                      <p:tavLst>
                        <p:tav tm="0">
                          <p:val>
                            <p:strVal val="#ppt_h"/>
                          </p:val>
                        </p:tav>
                        <p:tav tm="100000">
                          <p:val>
                            <p:strVal val="#ppt_h"/>
                          </p:val>
                        </p:tav>
                      </p:tavLst>
                    </p:anim>
                  </p:childTnLst>
                </p:cTn>
              </p:par>
            </p:tnLst>
          </p:tmpl>
        </p:tmplLst>
      </p:bldP>
      <p:bldP spid="8" grpId="0" animBg="1">
        <p:tmplLst>
          <p:tmpl>
            <p:tnLst>
              <p:par>
                <p:cTn presetID="2" presetClass="entr" presetSubtype="12" decel="10000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0-#ppt_w/2"/>
                          </p:val>
                        </p:tav>
                        <p:tav tm="100000">
                          <p:val>
                            <p:strVal val="#ppt_x"/>
                          </p:val>
                        </p:tav>
                      </p:tavLst>
                    </p:anim>
                    <p:anim calcmode="lin" valueType="num">
                      <p:cBhvr additive="base">
                        <p:cTn dur="750" fill="hold"/>
                        <p:tgtEl>
                          <p:spTgt spid="8"/>
                        </p:tgtEl>
                        <p:attrNameLst>
                          <p:attrName>ppt_y</p:attrName>
                        </p:attrNameLst>
                      </p:cBhvr>
                      <p:tavLst>
                        <p:tav tm="0">
                          <p:val>
                            <p:strVal val="1+#ppt_h/2"/>
                          </p:val>
                        </p:tav>
                        <p:tav tm="100000">
                          <p:val>
                            <p:strVal val="#ppt_y"/>
                          </p:val>
                        </p:tav>
                      </p:tavLst>
                    </p:anim>
                  </p:childTnLst>
                </p:cTn>
              </p:par>
            </p:tnLst>
          </p:tmpl>
        </p:tmplLst>
      </p:bldP>
      <p:bldP spid="8" grpId="1" animBg="1">
        <p:tmplLst>
          <p:tmpl>
            <p:tnLst>
              <p:par>
                <p:cTn presetID="45"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anim calcmode="lin" valueType="num">
                      <p:cBhvr>
                        <p:cTn dur="750" fill="hold"/>
                        <p:tgtEl>
                          <p:spTgt spid="8"/>
                        </p:tgtEl>
                        <p:attrNameLst>
                          <p:attrName>ppt_w</p:attrName>
                        </p:attrNameLst>
                      </p:cBhvr>
                      <p:tavLst>
                        <p:tav tm="0" fmla="#ppt_w*sin(2.5*pi*$)">
                          <p:val>
                            <p:fltVal val="0"/>
                          </p:val>
                        </p:tav>
                        <p:tav tm="100000">
                          <p:val>
                            <p:fltVal val="1"/>
                          </p:val>
                        </p:tav>
                      </p:tavLst>
                    </p:anim>
                    <p:anim calcmode="lin" valueType="num">
                      <p:cBhvr>
                        <p:cTn dur="750" fill="hold"/>
                        <p:tgtEl>
                          <p:spTgt spid="8"/>
                        </p:tgtEl>
                        <p:attrNameLst>
                          <p:attrName>ppt_h</p:attrName>
                        </p:attrNameLst>
                      </p:cBhvr>
                      <p:tavLst>
                        <p:tav tm="0">
                          <p:val>
                            <p:strVal val="#ppt_h"/>
                          </p:val>
                        </p:tav>
                        <p:tav tm="100000">
                          <p:val>
                            <p:strVal val="#ppt_h"/>
                          </p:val>
                        </p:tav>
                      </p:tavLst>
                    </p:anim>
                  </p:childTnLst>
                </p:cTn>
              </p:par>
            </p:tnLst>
          </p:tmpl>
        </p:tmplLst>
      </p:bldP>
      <p:bldP spid="9" grpId="0" animBg="1">
        <p:tmplLst>
          <p:tmpl>
            <p:tnLst>
              <p:par>
                <p:cTn presetID="2" presetClass="entr" presetSubtype="12" decel="10000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0-#ppt_w/2"/>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9" grpId="1" animBg="1">
        <p:tmplLst>
          <p:tmpl>
            <p:tnLst>
              <p:par>
                <p:cTn presetID="45"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anim calcmode="lin" valueType="num">
                      <p:cBhvr>
                        <p:cTn dur="750" fill="hold"/>
                        <p:tgtEl>
                          <p:spTgt spid="9"/>
                        </p:tgtEl>
                        <p:attrNameLst>
                          <p:attrName>ppt_w</p:attrName>
                        </p:attrNameLst>
                      </p:cBhvr>
                      <p:tavLst>
                        <p:tav tm="0" fmla="#ppt_w*sin(2.5*pi*$)">
                          <p:val>
                            <p:fltVal val="0"/>
                          </p:val>
                        </p:tav>
                        <p:tav tm="100000">
                          <p:val>
                            <p:fltVal val="1"/>
                          </p:val>
                        </p:tav>
                      </p:tavLst>
                    </p:anim>
                    <p:anim calcmode="lin" valueType="num">
                      <p:cBhvr>
                        <p:cTn dur="750" fill="hold"/>
                        <p:tgtEl>
                          <p:spTgt spid="9"/>
                        </p:tgtEl>
                        <p:attrNameLst>
                          <p:attrName>ppt_h</p:attrName>
                        </p:attrNameLst>
                      </p:cBhvr>
                      <p:tavLst>
                        <p:tav tm="0">
                          <p:val>
                            <p:strVal val="#ppt_h"/>
                          </p:val>
                        </p:tav>
                        <p:tav tm="100000">
                          <p:val>
                            <p:strVal val="#ppt_h"/>
                          </p:val>
                        </p:tav>
                      </p:tavLst>
                    </p:anim>
                  </p:childTnLst>
                </p:cTn>
              </p:par>
            </p:tnLst>
          </p:tmpl>
        </p:tmplLst>
      </p:bldP>
      <p:bldP spid="11" grpId="0">
        <p:tmplLst>
          <p:tmpl>
            <p:tnLst>
              <p:par>
                <p:cTn presetID="2" presetClass="entr" presetSubtype="12" decel="100000"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0-#ppt_w/2"/>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3" grpId="0"/>
      <p:bldP spid="14" grpId="0" build="p">
        <p:tmplLst>
          <p:tmpl lvl="1">
            <p:tnLst>
              <p:par>
                <p:cTn presetID="2" presetClass="entr" presetSubtype="12" decel="100000" fill="hold" nodeType="afterEffect">
                  <p:stCondLst>
                    <p:cond delay="0"/>
                  </p:stCondLst>
                  <p:iterate type="wd">
                    <p:tmPct val="10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0-#ppt_w/2"/>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tmplLst>
          <p:tmpl>
            <p:tnLst>
              <p:par>
                <p:cTn presetID="2" presetClass="entr" presetSubtype="12" decel="10000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750" fill="hold"/>
                        <p:tgtEl>
                          <p:spTgt spid="16"/>
                        </p:tgtEl>
                        <p:attrNameLst>
                          <p:attrName>ppt_x</p:attrName>
                        </p:attrNameLst>
                      </p:cBhvr>
                      <p:tavLst>
                        <p:tav tm="0">
                          <p:val>
                            <p:strVal val="0-#ppt_w/2"/>
                          </p:val>
                        </p:tav>
                        <p:tav tm="100000">
                          <p:val>
                            <p:strVal val="#ppt_x"/>
                          </p:val>
                        </p:tav>
                      </p:tavLst>
                    </p:anim>
                    <p:anim calcmode="lin" valueType="num">
                      <p:cBhvr additive="base">
                        <p:cTn dur="750" fill="hold"/>
                        <p:tgtEl>
                          <p:spTgt spid="16"/>
                        </p:tgtEl>
                        <p:attrNameLst>
                          <p:attrName>ppt_y</p:attrName>
                        </p:attrNameLst>
                      </p:cBhvr>
                      <p:tavLst>
                        <p:tav tm="0">
                          <p:val>
                            <p:strVal val="1+#ppt_h/2"/>
                          </p:val>
                        </p:tav>
                        <p:tav tm="100000">
                          <p:val>
                            <p:strVal val="#ppt_y"/>
                          </p:val>
                        </p:tav>
                      </p:tavLst>
                    </p:anim>
                  </p:childTnLst>
                </p:cTn>
              </p:par>
            </p:tnLst>
          </p:tmpl>
        </p:tmplLst>
      </p:bldP>
      <p:bldP spid="16" grpId="1" animBg="1">
        <p:tmplLst>
          <p:tmpl>
            <p:tnLst>
              <p:par>
                <p:cTn presetID="45" presetClass="entr" presetSubtype="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Effect transition="in" filter="fade">
                      <p:cBhvr>
                        <p:cTn dur="750"/>
                        <p:tgtEl>
                          <p:spTgt spid="16"/>
                        </p:tgtEl>
                      </p:cBhvr>
                    </p:animEffect>
                    <p:anim calcmode="lin" valueType="num">
                      <p:cBhvr>
                        <p:cTn dur="750" fill="hold"/>
                        <p:tgtEl>
                          <p:spTgt spid="16"/>
                        </p:tgtEl>
                        <p:attrNameLst>
                          <p:attrName>ppt_w</p:attrName>
                        </p:attrNameLst>
                      </p:cBhvr>
                      <p:tavLst>
                        <p:tav tm="0" fmla="#ppt_w*sin(2.5*pi*$)">
                          <p:val>
                            <p:fltVal val="0"/>
                          </p:val>
                        </p:tav>
                        <p:tav tm="100000">
                          <p:val>
                            <p:fltVal val="1"/>
                          </p:val>
                        </p:tav>
                      </p:tavLst>
                    </p:anim>
                    <p:anim calcmode="lin" valueType="num">
                      <p:cBhvr>
                        <p:cTn dur="750" fill="hold"/>
                        <p:tgtEl>
                          <p:spTgt spid="16"/>
                        </p:tgtEl>
                        <p:attrNameLst>
                          <p:attrName>ppt_h</p:attrName>
                        </p:attrNameLst>
                      </p:cBhvr>
                      <p:tavLst>
                        <p:tav tm="0">
                          <p:val>
                            <p:strVal val="#ppt_h"/>
                          </p:val>
                        </p:tav>
                        <p:tav tm="100000">
                          <p:val>
                            <p:strVal val="#ppt_h"/>
                          </p:val>
                        </p:tav>
                      </p:tavLst>
                    </p:anim>
                  </p:childTnLst>
                </p:cTn>
              </p:par>
            </p:tnLst>
          </p:tmpl>
        </p:tmplLst>
      </p:bldP>
      <p:bldP spid="17" grpId="0" animBg="1">
        <p:tmplLst>
          <p:tmpl>
            <p:tnLst>
              <p:par>
                <p:cTn presetID="2" presetClass="entr" presetSubtype="12"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0-#ppt_w/2"/>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7" grpId="1" animBg="1">
        <p:tmplLst>
          <p:tmpl>
            <p:tnLst>
              <p:par>
                <p:cTn presetID="45"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750"/>
                        <p:tgtEl>
                          <p:spTgt spid="17"/>
                        </p:tgtEl>
                      </p:cBhvr>
                    </p:animEffect>
                    <p:anim calcmode="lin" valueType="num">
                      <p:cBhvr>
                        <p:cTn dur="750" fill="hold"/>
                        <p:tgtEl>
                          <p:spTgt spid="17"/>
                        </p:tgtEl>
                        <p:attrNameLst>
                          <p:attrName>ppt_w</p:attrName>
                        </p:attrNameLst>
                      </p:cBhvr>
                      <p:tavLst>
                        <p:tav tm="0" fmla="#ppt_w*sin(2.5*pi*$)">
                          <p:val>
                            <p:fltVal val="0"/>
                          </p:val>
                        </p:tav>
                        <p:tav tm="100000">
                          <p:val>
                            <p:fltVal val="1"/>
                          </p:val>
                        </p:tav>
                      </p:tavLst>
                    </p:anim>
                    <p:anim calcmode="lin" valueType="num">
                      <p:cBhvr>
                        <p:cTn dur="750" fill="hold"/>
                        <p:tgtEl>
                          <p:spTgt spid="17"/>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9144000" cy="6858000"/>
          </a:xfrm>
          <a:solidFill>
            <a:schemeClr val="bg1">
              <a:lumMod val="95000"/>
            </a:schemeClr>
          </a:solidFill>
        </p:spPr>
        <p:txBody>
          <a:bodyPr/>
          <a:lstStyle>
            <a:lvl1pPr>
              <a:defRPr/>
            </a:lvl1pPr>
          </a:lstStyle>
          <a:p>
            <a:r>
              <a:rPr kumimoji="1" lang="en-US" altLang="ja-JP" dirty="0"/>
              <a:t>Add an image</a:t>
            </a:r>
            <a:endParaRPr kumimoji="1" lang="ja-JP" altLang="en-US" dirty="0"/>
          </a:p>
        </p:txBody>
      </p:sp>
      <p:sp>
        <p:nvSpPr>
          <p:cNvPr id="6" name="テキスト プレースホルダー 5"/>
          <p:cNvSpPr>
            <a:spLocks noGrp="1"/>
          </p:cNvSpPr>
          <p:nvPr>
            <p:ph type="body" sz="quarter" idx="11" hasCustomPrompt="1"/>
          </p:nvPr>
        </p:nvSpPr>
        <p:spPr>
          <a:xfrm>
            <a:off x="5400165" y="1940839"/>
            <a:ext cx="3384571" cy="4512369"/>
          </a:xfrm>
          <a:prstGeom prst="ellipse">
            <a:avLst/>
          </a:prstGeom>
          <a:solidFill>
            <a:schemeClr val="accent1">
              <a:alpha val="80000"/>
            </a:schemeClr>
          </a:solidFill>
        </p:spPr>
        <p:txBody>
          <a:bodyPr/>
          <a:lstStyle/>
          <a:p>
            <a:pPr lvl="0"/>
            <a:r>
              <a:rPr kumimoji="1" lang="en-US" altLang="ja-JP" dirty="0"/>
              <a:t> </a:t>
            </a:r>
            <a:endParaRPr kumimoji="1" lang="ja-JP" altLang="en-US" dirty="0"/>
          </a:p>
        </p:txBody>
      </p:sp>
      <p:sp>
        <p:nvSpPr>
          <p:cNvPr id="7" name="テキスト プレースホルダー 5"/>
          <p:cNvSpPr>
            <a:spLocks noGrp="1"/>
          </p:cNvSpPr>
          <p:nvPr>
            <p:ph type="body" sz="quarter" idx="12" hasCustomPrompt="1"/>
          </p:nvPr>
        </p:nvSpPr>
        <p:spPr>
          <a:xfrm>
            <a:off x="8244729" y="1508786"/>
            <a:ext cx="720143" cy="960107"/>
          </a:xfrm>
          <a:prstGeom prst="ellipse">
            <a:avLst/>
          </a:prstGeom>
          <a:solidFill>
            <a:schemeClr val="accent3">
              <a:alpha val="80000"/>
            </a:schemeClr>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8" name="テキスト プレースホルダー 5"/>
          <p:cNvSpPr>
            <a:spLocks noGrp="1"/>
          </p:cNvSpPr>
          <p:nvPr>
            <p:ph type="body" sz="quarter" idx="13" hasCustomPrompt="1"/>
          </p:nvPr>
        </p:nvSpPr>
        <p:spPr>
          <a:xfrm>
            <a:off x="3383765" y="5186024"/>
            <a:ext cx="468093" cy="624069"/>
          </a:xfrm>
          <a:prstGeom prst="ellipse">
            <a:avLst/>
          </a:prstGeom>
          <a:solidFill>
            <a:schemeClr val="accent2">
              <a:alpha val="80000"/>
            </a:schemeClr>
          </a:solidFill>
        </p:spPr>
        <p:txBody>
          <a:bodyPr/>
          <a:lstStyle/>
          <a:p>
            <a:pPr lvl="0"/>
            <a:r>
              <a:rPr kumimoji="1" lang="en-US" altLang="ja-JP" dirty="0"/>
              <a:t> </a:t>
            </a:r>
            <a:endParaRPr kumimoji="1" lang="ja-JP" altLang="en-US" dirty="0"/>
          </a:p>
        </p:txBody>
      </p:sp>
      <p:sp>
        <p:nvSpPr>
          <p:cNvPr id="9" name="テキスト プレースホルダー 5"/>
          <p:cNvSpPr>
            <a:spLocks noGrp="1"/>
          </p:cNvSpPr>
          <p:nvPr>
            <p:ph type="body" sz="quarter" idx="14" hasCustomPrompt="1"/>
          </p:nvPr>
        </p:nvSpPr>
        <p:spPr>
          <a:xfrm>
            <a:off x="4103909" y="5530541"/>
            <a:ext cx="701649" cy="935451"/>
          </a:xfrm>
          <a:prstGeom prst="ellipse">
            <a:avLst/>
          </a:prstGeom>
          <a:solidFill>
            <a:schemeClr val="accent5">
              <a:alpha val="80000"/>
            </a:schemeClr>
          </a:solidFill>
        </p:spPr>
        <p:txBody>
          <a:bodyPr/>
          <a:lstStyle/>
          <a:p>
            <a:pPr lvl="0"/>
            <a:r>
              <a:rPr kumimoji="1" lang="en-US" altLang="ja-JP" dirty="0"/>
              <a:t> </a:t>
            </a:r>
            <a:endParaRPr kumimoji="1" lang="ja-JP" altLang="en-US" dirty="0"/>
          </a:p>
        </p:txBody>
      </p:sp>
      <p:sp>
        <p:nvSpPr>
          <p:cNvPr id="11" name="テキスト プレースホルダー 10"/>
          <p:cNvSpPr>
            <a:spLocks noGrp="1"/>
          </p:cNvSpPr>
          <p:nvPr>
            <p:ph type="body" sz="quarter" idx="15" hasCustomPrompt="1"/>
          </p:nvPr>
        </p:nvSpPr>
        <p:spPr>
          <a:xfrm>
            <a:off x="8298740" y="1508786"/>
            <a:ext cx="612121" cy="960107"/>
          </a:xfrm>
        </p:spPr>
        <p:txBody>
          <a:bodyPr anchor="ctr">
            <a:noAutofit/>
          </a:bodyPr>
          <a:lstStyle>
            <a:lvl1pPr algn="ctr">
              <a:defRPr sz="2026">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9</a:t>
            </a:r>
            <a:endParaRPr kumimoji="1" lang="ja-JP" altLang="en-US" dirty="0"/>
          </a:p>
        </p:txBody>
      </p:sp>
      <p:sp>
        <p:nvSpPr>
          <p:cNvPr id="13" name="図プレースホルダー 12"/>
          <p:cNvSpPr>
            <a:spLocks noGrp="1"/>
          </p:cNvSpPr>
          <p:nvPr>
            <p:ph type="pic" sz="quarter" idx="16" hasCustomPrompt="1"/>
          </p:nvPr>
        </p:nvSpPr>
        <p:spPr>
          <a:xfrm>
            <a:off x="6804335" y="3429249"/>
            <a:ext cx="576231" cy="768242"/>
          </a:xfrm>
        </p:spPr>
        <p:txBody>
          <a:bodyPr/>
          <a:lstStyle>
            <a:lvl1pPr>
              <a:defRPr/>
            </a:lvl1pPr>
          </a:lstStyle>
          <a:p>
            <a:r>
              <a:rPr kumimoji="1" lang="en-US" altLang="ja-JP" dirty="0"/>
              <a:t>Icon</a:t>
            </a:r>
            <a:endParaRPr kumimoji="1" lang="ja-JP" altLang="en-US" dirty="0"/>
          </a:p>
        </p:txBody>
      </p:sp>
      <p:sp>
        <p:nvSpPr>
          <p:cNvPr id="14" name="テキスト プレースホルダー 6"/>
          <p:cNvSpPr>
            <a:spLocks noGrp="1"/>
          </p:cNvSpPr>
          <p:nvPr>
            <p:ph type="body" sz="quarter" idx="17" hasCustomPrompt="1"/>
          </p:nvPr>
        </p:nvSpPr>
        <p:spPr>
          <a:xfrm>
            <a:off x="5508137" y="4293100"/>
            <a:ext cx="3168627" cy="672075"/>
          </a:xfrm>
        </p:spPr>
        <p:txBody>
          <a:bodyPr anchor="ctr">
            <a:normAutofit/>
          </a:bodyPr>
          <a:lstStyle>
            <a:lvl1pPr algn="ctr">
              <a:defRPr sz="1650" baseline="0">
                <a:solidFill>
                  <a:schemeClr val="bg1"/>
                </a:solidFill>
                <a:latin typeface="Route 159 Light" pitchFamily="50" charset="0"/>
              </a:defRPr>
            </a:lvl1pPr>
          </a:lstStyle>
          <a:p>
            <a:pPr lvl="0"/>
            <a:r>
              <a:rPr kumimoji="1" lang="en-US" altLang="ja-JP" dirty="0"/>
              <a:t>Text goes here</a:t>
            </a:r>
            <a:endParaRPr kumimoji="1" lang="ja-JP" altLang="en-US" dirty="0"/>
          </a:p>
        </p:txBody>
      </p:sp>
      <p:sp>
        <p:nvSpPr>
          <p:cNvPr id="16" name="テキスト プレースホルダー 5"/>
          <p:cNvSpPr>
            <a:spLocks noGrp="1"/>
          </p:cNvSpPr>
          <p:nvPr>
            <p:ph type="body" sz="quarter" idx="18" hasCustomPrompt="1"/>
          </p:nvPr>
        </p:nvSpPr>
        <p:spPr>
          <a:xfrm>
            <a:off x="4805559" y="4790966"/>
            <a:ext cx="592637" cy="790115"/>
          </a:xfrm>
          <a:prstGeom prst="ellipse">
            <a:avLst/>
          </a:prstGeom>
          <a:solidFill>
            <a:schemeClr val="accent6">
              <a:alpha val="80000"/>
            </a:schemeClr>
          </a:solidFill>
        </p:spPr>
        <p:txBody>
          <a:bodyPr/>
          <a:lstStyle/>
          <a:p>
            <a:pPr lvl="0"/>
            <a:r>
              <a:rPr kumimoji="1" lang="en-US" altLang="ja-JP" dirty="0"/>
              <a:t> </a:t>
            </a:r>
            <a:endParaRPr kumimoji="1" lang="ja-JP" altLang="en-US" dirty="0"/>
          </a:p>
        </p:txBody>
      </p:sp>
      <p:sp>
        <p:nvSpPr>
          <p:cNvPr id="17" name="テキスト プレースホルダー 5"/>
          <p:cNvSpPr>
            <a:spLocks noGrp="1"/>
          </p:cNvSpPr>
          <p:nvPr>
            <p:ph type="body" sz="quarter" idx="19" hasCustomPrompt="1"/>
          </p:nvPr>
        </p:nvSpPr>
        <p:spPr>
          <a:xfrm>
            <a:off x="7848649" y="957488"/>
            <a:ext cx="396078" cy="528058"/>
          </a:xfrm>
          <a:prstGeom prst="ellipse">
            <a:avLst/>
          </a:prstGeom>
          <a:solidFill>
            <a:schemeClr val="accent4">
              <a:alpha val="80000"/>
            </a:schemeClr>
          </a:solidFill>
        </p:spPr>
        <p:txBody>
          <a:bodyPr/>
          <a:lstStyle/>
          <a:p>
            <a:pPr lvl="0"/>
            <a:r>
              <a:rPr kumimoji="1" lang="en-US" altLang="ja-JP" dirty="0"/>
              <a:t> </a:t>
            </a:r>
            <a:endParaRPr kumimoji="1" lang="ja-JP" altLang="en-US" dirty="0"/>
          </a:p>
        </p:txBody>
      </p:sp>
    </p:spTree>
    <p:extLst>
      <p:ext uri="{BB962C8B-B14F-4D97-AF65-F5344CB8AC3E}">
        <p14:creationId xmlns:p14="http://schemas.microsoft.com/office/powerpoint/2010/main" val="193723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6" decel="10000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1+#ppt_w/2"/>
                                          </p:val>
                                        </p:tav>
                                        <p:tav tm="100000">
                                          <p:val>
                                            <p:strVal val="#ppt_x"/>
                                          </p:val>
                                        </p:tav>
                                      </p:tavLst>
                                    </p:anim>
                                    <p:anim calcmode="lin" valueType="num">
                                      <p:cBhvr additive="base">
                                        <p:cTn id="12" dur="750" fill="hold"/>
                                        <p:tgtEl>
                                          <p:spTgt spid="17"/>
                                        </p:tgtEl>
                                        <p:attrNameLst>
                                          <p:attrName>ppt_y</p:attrName>
                                        </p:attrNameLst>
                                      </p:cBhvr>
                                      <p:tavLst>
                                        <p:tav tm="0">
                                          <p:val>
                                            <p:strVal val="1+#ppt_h/2"/>
                                          </p:val>
                                        </p:tav>
                                        <p:tav tm="100000">
                                          <p:val>
                                            <p:strVal val="#ppt_y"/>
                                          </p:val>
                                        </p:tav>
                                      </p:tavLst>
                                    </p:anim>
                                  </p:childTnLst>
                                </p:cTn>
                              </p:par>
                              <p:par>
                                <p:cTn id="13" presetID="45" presetClass="entr"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750"/>
                                        <p:tgtEl>
                                          <p:spTgt spid="17"/>
                                        </p:tgtEl>
                                      </p:cBhvr>
                                    </p:animEffect>
                                    <p:anim calcmode="lin" valueType="num">
                                      <p:cBhvr>
                                        <p:cTn id="16" dur="750" fill="hold"/>
                                        <p:tgtEl>
                                          <p:spTgt spid="17"/>
                                        </p:tgtEl>
                                        <p:attrNameLst>
                                          <p:attrName>ppt_w</p:attrName>
                                        </p:attrNameLst>
                                      </p:cBhvr>
                                      <p:tavLst>
                                        <p:tav tm="0" fmla="#ppt_w*sin(2.5*pi*$)">
                                          <p:val>
                                            <p:fltVal val="0"/>
                                          </p:val>
                                        </p:tav>
                                        <p:tav tm="100000">
                                          <p:val>
                                            <p:fltVal val="1"/>
                                          </p:val>
                                        </p:tav>
                                      </p:tavLst>
                                    </p:anim>
                                    <p:anim calcmode="lin" valueType="num">
                                      <p:cBhvr>
                                        <p:cTn id="17" dur="750" fill="hold"/>
                                        <p:tgtEl>
                                          <p:spTgt spid="17"/>
                                        </p:tgtEl>
                                        <p:attrNameLst>
                                          <p:attrName>ppt_h</p:attrName>
                                        </p:attrNameLst>
                                      </p:cBhvr>
                                      <p:tavLst>
                                        <p:tav tm="0">
                                          <p:val>
                                            <p:strVal val="#ppt_h"/>
                                          </p:val>
                                        </p:tav>
                                        <p:tav tm="100000">
                                          <p:val>
                                            <p:strVal val="#ppt_h"/>
                                          </p:val>
                                        </p:tav>
                                      </p:tavLst>
                                    </p:anim>
                                  </p:childTnLst>
                                </p:cTn>
                              </p:par>
                              <p:par>
                                <p:cTn id="18" presetID="2" presetClass="entr" presetSubtype="6" decel="100000" fill="hold" grpId="0" nodeType="withEffect">
                                  <p:stCondLst>
                                    <p:cond delay="1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750" fill="hold"/>
                                        <p:tgtEl>
                                          <p:spTgt spid="11"/>
                                        </p:tgtEl>
                                        <p:attrNameLst>
                                          <p:attrName>ppt_x</p:attrName>
                                        </p:attrNameLst>
                                      </p:cBhvr>
                                      <p:tavLst>
                                        <p:tav tm="0">
                                          <p:val>
                                            <p:strVal val="1+#ppt_w/2"/>
                                          </p:val>
                                        </p:tav>
                                        <p:tav tm="100000">
                                          <p:val>
                                            <p:strVal val="#ppt_x"/>
                                          </p:val>
                                        </p:tav>
                                      </p:tavLst>
                                    </p:anim>
                                    <p:anim calcmode="lin" valueType="num">
                                      <p:cBhvr additive="base">
                                        <p:cTn id="21" dur="750" fill="hold"/>
                                        <p:tgtEl>
                                          <p:spTgt spid="11"/>
                                        </p:tgtEl>
                                        <p:attrNameLst>
                                          <p:attrName>ppt_y</p:attrName>
                                        </p:attrNameLst>
                                      </p:cBhvr>
                                      <p:tavLst>
                                        <p:tav tm="0">
                                          <p:val>
                                            <p:strVal val="1+#ppt_h/2"/>
                                          </p:val>
                                        </p:tav>
                                        <p:tav tm="100000">
                                          <p:val>
                                            <p:strVal val="#ppt_y"/>
                                          </p:val>
                                        </p:tav>
                                      </p:tavLst>
                                    </p:anim>
                                  </p:childTnLst>
                                </p:cTn>
                              </p:par>
                              <p:par>
                                <p:cTn id="22" presetID="45" presetClass="entr" presetSubtype="0" fill="hold" grpId="1" nodeType="withEffect">
                                  <p:stCondLst>
                                    <p:cond delay="1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anim calcmode="lin" valueType="num">
                                      <p:cBhvr>
                                        <p:cTn id="25" dur="750" fill="hold"/>
                                        <p:tgtEl>
                                          <p:spTgt spid="7"/>
                                        </p:tgtEl>
                                        <p:attrNameLst>
                                          <p:attrName>ppt_w</p:attrName>
                                        </p:attrNameLst>
                                      </p:cBhvr>
                                      <p:tavLst>
                                        <p:tav tm="0" fmla="#ppt_w*sin(2.5*pi*$)">
                                          <p:val>
                                            <p:fltVal val="0"/>
                                          </p:val>
                                        </p:tav>
                                        <p:tav tm="100000">
                                          <p:val>
                                            <p:fltVal val="1"/>
                                          </p:val>
                                        </p:tav>
                                      </p:tavLst>
                                    </p:anim>
                                    <p:anim calcmode="lin" valueType="num">
                                      <p:cBhvr>
                                        <p:cTn id="26" dur="750" fill="hold"/>
                                        <p:tgtEl>
                                          <p:spTgt spid="7"/>
                                        </p:tgtEl>
                                        <p:attrNameLst>
                                          <p:attrName>ppt_h</p:attrName>
                                        </p:attrNameLst>
                                      </p:cBhvr>
                                      <p:tavLst>
                                        <p:tav tm="0">
                                          <p:val>
                                            <p:strVal val="#ppt_h"/>
                                          </p:val>
                                        </p:tav>
                                        <p:tav tm="100000">
                                          <p:val>
                                            <p:strVal val="#ppt_h"/>
                                          </p:val>
                                        </p:tav>
                                      </p:tavLst>
                                    </p:anim>
                                  </p:childTnLst>
                                </p:cTn>
                              </p:par>
                              <p:par>
                                <p:cTn id="27" presetID="2" presetClass="entr" presetSubtype="6" decel="100000" fill="hold" grpId="0" nodeType="withEffect">
                                  <p:stCondLst>
                                    <p:cond delay="10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1+#ppt_w/2"/>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par>
                                <p:cTn id="31" presetID="45" presetClass="entr" presetSubtype="0" fill="hold" grpId="1" nodeType="withEffect">
                                  <p:stCondLst>
                                    <p:cond delay="2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750"/>
                                        <p:tgtEl>
                                          <p:spTgt spid="8"/>
                                        </p:tgtEl>
                                      </p:cBhvr>
                                    </p:animEffect>
                                    <p:anim calcmode="lin" valueType="num">
                                      <p:cBhvr>
                                        <p:cTn id="34" dur="750" fill="hold"/>
                                        <p:tgtEl>
                                          <p:spTgt spid="8"/>
                                        </p:tgtEl>
                                        <p:attrNameLst>
                                          <p:attrName>ppt_w</p:attrName>
                                        </p:attrNameLst>
                                      </p:cBhvr>
                                      <p:tavLst>
                                        <p:tav tm="0" fmla="#ppt_w*sin(2.5*pi*$)">
                                          <p:val>
                                            <p:fltVal val="0"/>
                                          </p:val>
                                        </p:tav>
                                        <p:tav tm="100000">
                                          <p:val>
                                            <p:fltVal val="1"/>
                                          </p:val>
                                        </p:tav>
                                      </p:tavLst>
                                    </p:anim>
                                    <p:anim calcmode="lin" valueType="num">
                                      <p:cBhvr>
                                        <p:cTn id="35" dur="750" fill="hold"/>
                                        <p:tgtEl>
                                          <p:spTgt spid="8"/>
                                        </p:tgtEl>
                                        <p:attrNameLst>
                                          <p:attrName>ppt_h</p:attrName>
                                        </p:attrNameLst>
                                      </p:cBhvr>
                                      <p:tavLst>
                                        <p:tav tm="0">
                                          <p:val>
                                            <p:strVal val="#ppt_h"/>
                                          </p:val>
                                        </p:tav>
                                        <p:tav tm="100000">
                                          <p:val>
                                            <p:strVal val="#ppt_h"/>
                                          </p:val>
                                        </p:tav>
                                      </p:tavLst>
                                    </p:anim>
                                  </p:childTnLst>
                                </p:cTn>
                              </p:par>
                              <p:par>
                                <p:cTn id="36" presetID="2" presetClass="entr" presetSubtype="6" decel="100000" fill="hold" grpId="0" nodeType="withEffect">
                                  <p:stCondLst>
                                    <p:cond delay="20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750" fill="hold"/>
                                        <p:tgtEl>
                                          <p:spTgt spid="8"/>
                                        </p:tgtEl>
                                        <p:attrNameLst>
                                          <p:attrName>ppt_x</p:attrName>
                                        </p:attrNameLst>
                                      </p:cBhvr>
                                      <p:tavLst>
                                        <p:tav tm="0">
                                          <p:val>
                                            <p:strVal val="1+#ppt_w/2"/>
                                          </p:val>
                                        </p:tav>
                                        <p:tav tm="100000">
                                          <p:val>
                                            <p:strVal val="#ppt_x"/>
                                          </p:val>
                                        </p:tav>
                                      </p:tavLst>
                                    </p:anim>
                                    <p:anim calcmode="lin" valueType="num">
                                      <p:cBhvr additive="base">
                                        <p:cTn id="39" dur="750" fill="hold"/>
                                        <p:tgtEl>
                                          <p:spTgt spid="8"/>
                                        </p:tgtEl>
                                        <p:attrNameLst>
                                          <p:attrName>ppt_y</p:attrName>
                                        </p:attrNameLst>
                                      </p:cBhvr>
                                      <p:tavLst>
                                        <p:tav tm="0">
                                          <p:val>
                                            <p:strVal val="1+#ppt_h/2"/>
                                          </p:val>
                                        </p:tav>
                                        <p:tav tm="100000">
                                          <p:val>
                                            <p:strVal val="#ppt_y"/>
                                          </p:val>
                                        </p:tav>
                                      </p:tavLst>
                                    </p:anim>
                                  </p:childTnLst>
                                </p:cTn>
                              </p:par>
                              <p:par>
                                <p:cTn id="40" presetID="2" presetClass="entr" presetSubtype="6" decel="100000" fill="hold" grpId="0" nodeType="withEffect">
                                  <p:stCondLst>
                                    <p:cond delay="30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750" fill="hold"/>
                                        <p:tgtEl>
                                          <p:spTgt spid="9"/>
                                        </p:tgtEl>
                                        <p:attrNameLst>
                                          <p:attrName>ppt_x</p:attrName>
                                        </p:attrNameLst>
                                      </p:cBhvr>
                                      <p:tavLst>
                                        <p:tav tm="0">
                                          <p:val>
                                            <p:strVal val="1+#ppt_w/2"/>
                                          </p:val>
                                        </p:tav>
                                        <p:tav tm="100000">
                                          <p:val>
                                            <p:strVal val="#ppt_x"/>
                                          </p:val>
                                        </p:tav>
                                      </p:tavLst>
                                    </p:anim>
                                    <p:anim calcmode="lin" valueType="num">
                                      <p:cBhvr additive="base">
                                        <p:cTn id="43" dur="750" fill="hold"/>
                                        <p:tgtEl>
                                          <p:spTgt spid="9"/>
                                        </p:tgtEl>
                                        <p:attrNameLst>
                                          <p:attrName>ppt_y</p:attrName>
                                        </p:attrNameLst>
                                      </p:cBhvr>
                                      <p:tavLst>
                                        <p:tav tm="0">
                                          <p:val>
                                            <p:strVal val="1+#ppt_h/2"/>
                                          </p:val>
                                        </p:tav>
                                        <p:tav tm="100000">
                                          <p:val>
                                            <p:strVal val="#ppt_y"/>
                                          </p:val>
                                        </p:tav>
                                      </p:tavLst>
                                    </p:anim>
                                  </p:childTnLst>
                                </p:cTn>
                              </p:par>
                              <p:par>
                                <p:cTn id="44" presetID="45" presetClass="entr" presetSubtype="0" fill="hold" grpId="1" nodeType="withEffect">
                                  <p:stCondLst>
                                    <p:cond delay="30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750"/>
                                        <p:tgtEl>
                                          <p:spTgt spid="9"/>
                                        </p:tgtEl>
                                      </p:cBhvr>
                                    </p:animEffect>
                                    <p:anim calcmode="lin" valueType="num">
                                      <p:cBhvr>
                                        <p:cTn id="47" dur="750" fill="hold"/>
                                        <p:tgtEl>
                                          <p:spTgt spid="9"/>
                                        </p:tgtEl>
                                        <p:attrNameLst>
                                          <p:attrName>ppt_w</p:attrName>
                                        </p:attrNameLst>
                                      </p:cBhvr>
                                      <p:tavLst>
                                        <p:tav tm="0" fmla="#ppt_w*sin(2.5*pi*$)">
                                          <p:val>
                                            <p:fltVal val="0"/>
                                          </p:val>
                                        </p:tav>
                                        <p:tav tm="100000">
                                          <p:val>
                                            <p:fltVal val="1"/>
                                          </p:val>
                                        </p:tav>
                                      </p:tavLst>
                                    </p:anim>
                                    <p:anim calcmode="lin" valueType="num">
                                      <p:cBhvr>
                                        <p:cTn id="48" dur="750" fill="hold"/>
                                        <p:tgtEl>
                                          <p:spTgt spid="9"/>
                                        </p:tgtEl>
                                        <p:attrNameLst>
                                          <p:attrName>ppt_h</p:attrName>
                                        </p:attrNameLst>
                                      </p:cBhvr>
                                      <p:tavLst>
                                        <p:tav tm="0">
                                          <p:val>
                                            <p:strVal val="#ppt_h"/>
                                          </p:val>
                                        </p:tav>
                                        <p:tav tm="100000">
                                          <p:val>
                                            <p:strVal val="#ppt_h"/>
                                          </p:val>
                                        </p:tav>
                                      </p:tavLst>
                                    </p:anim>
                                  </p:childTnLst>
                                </p:cTn>
                              </p:par>
                              <p:par>
                                <p:cTn id="49" presetID="2" presetClass="entr" presetSubtype="6" decel="100000" fill="hold" grpId="0" nodeType="withEffect">
                                  <p:stCondLst>
                                    <p:cond delay="40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750" fill="hold"/>
                                        <p:tgtEl>
                                          <p:spTgt spid="16"/>
                                        </p:tgtEl>
                                        <p:attrNameLst>
                                          <p:attrName>ppt_x</p:attrName>
                                        </p:attrNameLst>
                                      </p:cBhvr>
                                      <p:tavLst>
                                        <p:tav tm="0">
                                          <p:val>
                                            <p:strVal val="1+#ppt_w/2"/>
                                          </p:val>
                                        </p:tav>
                                        <p:tav tm="100000">
                                          <p:val>
                                            <p:strVal val="#ppt_x"/>
                                          </p:val>
                                        </p:tav>
                                      </p:tavLst>
                                    </p:anim>
                                    <p:anim calcmode="lin" valueType="num">
                                      <p:cBhvr additive="base">
                                        <p:cTn id="52" dur="750" fill="hold"/>
                                        <p:tgtEl>
                                          <p:spTgt spid="16"/>
                                        </p:tgtEl>
                                        <p:attrNameLst>
                                          <p:attrName>ppt_y</p:attrName>
                                        </p:attrNameLst>
                                      </p:cBhvr>
                                      <p:tavLst>
                                        <p:tav tm="0">
                                          <p:val>
                                            <p:strVal val="1+#ppt_h/2"/>
                                          </p:val>
                                        </p:tav>
                                        <p:tav tm="100000">
                                          <p:val>
                                            <p:strVal val="#ppt_y"/>
                                          </p:val>
                                        </p:tav>
                                      </p:tavLst>
                                    </p:anim>
                                  </p:childTnLst>
                                </p:cTn>
                              </p:par>
                              <p:par>
                                <p:cTn id="53" presetID="45" presetClass="entr" presetSubtype="0" fill="hold" grpId="1" nodeType="withEffect">
                                  <p:stCondLst>
                                    <p:cond delay="40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750"/>
                                        <p:tgtEl>
                                          <p:spTgt spid="16"/>
                                        </p:tgtEl>
                                      </p:cBhvr>
                                    </p:animEffect>
                                    <p:anim calcmode="lin" valueType="num">
                                      <p:cBhvr>
                                        <p:cTn id="56" dur="750" fill="hold"/>
                                        <p:tgtEl>
                                          <p:spTgt spid="16"/>
                                        </p:tgtEl>
                                        <p:attrNameLst>
                                          <p:attrName>ppt_w</p:attrName>
                                        </p:attrNameLst>
                                      </p:cBhvr>
                                      <p:tavLst>
                                        <p:tav tm="0" fmla="#ppt_w*sin(2.5*pi*$)">
                                          <p:val>
                                            <p:fltVal val="0"/>
                                          </p:val>
                                        </p:tav>
                                        <p:tav tm="100000">
                                          <p:val>
                                            <p:fltVal val="1"/>
                                          </p:val>
                                        </p:tav>
                                      </p:tavLst>
                                    </p:anim>
                                    <p:anim calcmode="lin" valueType="num">
                                      <p:cBhvr>
                                        <p:cTn id="57" dur="750" fill="hold"/>
                                        <p:tgtEl>
                                          <p:spTgt spid="16"/>
                                        </p:tgtEl>
                                        <p:attrNameLst>
                                          <p:attrName>ppt_h</p:attrName>
                                        </p:attrNameLst>
                                      </p:cBhvr>
                                      <p:tavLst>
                                        <p:tav tm="0">
                                          <p:val>
                                            <p:strVal val="#ppt_h"/>
                                          </p:val>
                                        </p:tav>
                                        <p:tav tm="100000">
                                          <p:val>
                                            <p:strVal val="#ppt_h"/>
                                          </p:val>
                                        </p:tav>
                                      </p:tavLst>
                                    </p:anim>
                                  </p:childTnLst>
                                </p:cTn>
                              </p:par>
                              <p:par>
                                <p:cTn id="58" presetID="2" presetClass="entr" presetSubtype="6" decel="100000" fill="hold" grpId="0" nodeType="withEffect">
                                  <p:stCondLst>
                                    <p:cond delay="50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750" fill="hold"/>
                                        <p:tgtEl>
                                          <p:spTgt spid="6"/>
                                        </p:tgtEl>
                                        <p:attrNameLst>
                                          <p:attrName>ppt_x</p:attrName>
                                        </p:attrNameLst>
                                      </p:cBhvr>
                                      <p:tavLst>
                                        <p:tav tm="0">
                                          <p:val>
                                            <p:strVal val="1+#ppt_w/2"/>
                                          </p:val>
                                        </p:tav>
                                        <p:tav tm="100000">
                                          <p:val>
                                            <p:strVal val="#ppt_x"/>
                                          </p:val>
                                        </p:tav>
                                      </p:tavLst>
                                    </p:anim>
                                    <p:anim calcmode="lin" valueType="num">
                                      <p:cBhvr additive="base">
                                        <p:cTn id="61" dur="750" fill="hold"/>
                                        <p:tgtEl>
                                          <p:spTgt spid="6"/>
                                        </p:tgtEl>
                                        <p:attrNameLst>
                                          <p:attrName>ppt_y</p:attrName>
                                        </p:attrNameLst>
                                      </p:cBhvr>
                                      <p:tavLst>
                                        <p:tav tm="0">
                                          <p:val>
                                            <p:strVal val="1+#ppt_h/2"/>
                                          </p:val>
                                        </p:tav>
                                        <p:tav tm="100000">
                                          <p:val>
                                            <p:strVal val="#ppt_y"/>
                                          </p:val>
                                        </p:tav>
                                      </p:tavLst>
                                    </p:anim>
                                  </p:childTnLst>
                                </p:cTn>
                              </p:par>
                            </p:childTnLst>
                          </p:cTn>
                        </p:par>
                        <p:par>
                          <p:cTn id="62" fill="hold">
                            <p:stCondLst>
                              <p:cond delay="1750"/>
                            </p:stCondLst>
                            <p:childTnLst>
                              <p:par>
                                <p:cTn id="63" presetID="10"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par>
                          <p:cTn id="66" fill="hold">
                            <p:stCondLst>
                              <p:cond delay="2250"/>
                            </p:stCondLst>
                            <p:childTnLst>
                              <p:par>
                                <p:cTn id="67" presetID="2" presetClass="entr" presetSubtype="6" decel="100000" fill="hold" grpId="0" nodeType="afterEffect">
                                  <p:stCondLst>
                                    <p:cond delay="0"/>
                                  </p:stCondLst>
                                  <p:iterate type="wd">
                                    <p:tmPct val="10000"/>
                                  </p:iterate>
                                  <p:childTnLst>
                                    <p:set>
                                      <p:cBhvr>
                                        <p:cTn id="68" dur="1" fill="hold">
                                          <p:stCondLst>
                                            <p:cond delay="0"/>
                                          </p:stCondLst>
                                        </p:cTn>
                                        <p:tgtEl>
                                          <p:spTgt spid="14">
                                            <p:txEl>
                                              <p:pRg st="0" end="0"/>
                                            </p:txEl>
                                          </p:spTgt>
                                        </p:tgtEl>
                                        <p:attrNameLst>
                                          <p:attrName>style.visibility</p:attrName>
                                        </p:attrNameLst>
                                      </p:cBhvr>
                                      <p:to>
                                        <p:strVal val="visible"/>
                                      </p:to>
                                    </p:set>
                                    <p:anim calcmode="lin" valueType="num">
                                      <p:cBhvr additive="base">
                                        <p:cTn id="69"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tmplLst>
          <p:tmpl>
            <p:tnLst>
              <p:par>
                <p:cTn presetID="2" presetClass="entr" presetSubtype="6"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1+#ppt_h/2"/>
                          </p:val>
                        </p:tav>
                        <p:tav tm="100000">
                          <p:val>
                            <p:strVal val="#ppt_y"/>
                          </p:val>
                        </p:tav>
                      </p:tavLst>
                    </p:anim>
                  </p:childTnLst>
                </p:cTn>
              </p:par>
            </p:tnLst>
          </p:tmpl>
        </p:tmplLst>
      </p:bldP>
      <p:bldP spid="7" grpId="0" animBg="1">
        <p:tmplLst>
          <p:tmpl>
            <p:tnLst>
              <p:par>
                <p:cTn presetID="2" presetClass="entr" presetSubtype="6" decel="10000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1+#ppt_w/2"/>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7" grpId="1" animBg="1">
        <p:tmplLst>
          <p:tmpl>
            <p:tnLst>
              <p:par>
                <p:cTn presetID="45" presetClass="entr" presetSubtype="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Effect transition="in" filter="fade">
                      <p:cBhvr>
                        <p:cTn dur="750"/>
                        <p:tgtEl>
                          <p:spTgt spid="7"/>
                        </p:tgtEl>
                      </p:cBhvr>
                    </p:animEffect>
                    <p:anim calcmode="lin" valueType="num">
                      <p:cBhvr>
                        <p:cTn dur="750" fill="hold"/>
                        <p:tgtEl>
                          <p:spTgt spid="7"/>
                        </p:tgtEl>
                        <p:attrNameLst>
                          <p:attrName>ppt_w</p:attrName>
                        </p:attrNameLst>
                      </p:cBhvr>
                      <p:tavLst>
                        <p:tav tm="0" fmla="#ppt_w*sin(2.5*pi*$)">
                          <p:val>
                            <p:fltVal val="0"/>
                          </p:val>
                        </p:tav>
                        <p:tav tm="100000">
                          <p:val>
                            <p:fltVal val="1"/>
                          </p:val>
                        </p:tav>
                      </p:tavLst>
                    </p:anim>
                    <p:anim calcmode="lin" valueType="num">
                      <p:cBhvr>
                        <p:cTn dur="750" fill="hold"/>
                        <p:tgtEl>
                          <p:spTgt spid="7"/>
                        </p:tgtEl>
                        <p:attrNameLst>
                          <p:attrName>ppt_h</p:attrName>
                        </p:attrNameLst>
                      </p:cBhvr>
                      <p:tavLst>
                        <p:tav tm="0">
                          <p:val>
                            <p:strVal val="#ppt_h"/>
                          </p:val>
                        </p:tav>
                        <p:tav tm="100000">
                          <p:val>
                            <p:strVal val="#ppt_h"/>
                          </p:val>
                        </p:tav>
                      </p:tavLst>
                    </p:anim>
                  </p:childTnLst>
                </p:cTn>
              </p:par>
            </p:tnLst>
          </p:tmpl>
        </p:tmplLst>
      </p:bldP>
      <p:bldP spid="8" grpId="0" animBg="1">
        <p:tmplLst>
          <p:tmpl>
            <p:tnLst>
              <p:par>
                <p:cTn presetID="2" presetClass="entr" presetSubtype="6" decel="10000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1+#ppt_w/2"/>
                          </p:val>
                        </p:tav>
                        <p:tav tm="100000">
                          <p:val>
                            <p:strVal val="#ppt_x"/>
                          </p:val>
                        </p:tav>
                      </p:tavLst>
                    </p:anim>
                    <p:anim calcmode="lin" valueType="num">
                      <p:cBhvr additive="base">
                        <p:cTn dur="750" fill="hold"/>
                        <p:tgtEl>
                          <p:spTgt spid="8"/>
                        </p:tgtEl>
                        <p:attrNameLst>
                          <p:attrName>ppt_y</p:attrName>
                        </p:attrNameLst>
                      </p:cBhvr>
                      <p:tavLst>
                        <p:tav tm="0">
                          <p:val>
                            <p:strVal val="1+#ppt_h/2"/>
                          </p:val>
                        </p:tav>
                        <p:tav tm="100000">
                          <p:val>
                            <p:strVal val="#ppt_y"/>
                          </p:val>
                        </p:tav>
                      </p:tavLst>
                    </p:anim>
                  </p:childTnLst>
                </p:cTn>
              </p:par>
            </p:tnLst>
          </p:tmpl>
        </p:tmplLst>
      </p:bldP>
      <p:bldP spid="8" grpId="1" animBg="1">
        <p:tmplLst>
          <p:tmpl>
            <p:tnLst>
              <p:par>
                <p:cTn presetID="45"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anim calcmode="lin" valueType="num">
                      <p:cBhvr>
                        <p:cTn dur="750" fill="hold"/>
                        <p:tgtEl>
                          <p:spTgt spid="8"/>
                        </p:tgtEl>
                        <p:attrNameLst>
                          <p:attrName>ppt_w</p:attrName>
                        </p:attrNameLst>
                      </p:cBhvr>
                      <p:tavLst>
                        <p:tav tm="0" fmla="#ppt_w*sin(2.5*pi*$)">
                          <p:val>
                            <p:fltVal val="0"/>
                          </p:val>
                        </p:tav>
                        <p:tav tm="100000">
                          <p:val>
                            <p:fltVal val="1"/>
                          </p:val>
                        </p:tav>
                      </p:tavLst>
                    </p:anim>
                    <p:anim calcmode="lin" valueType="num">
                      <p:cBhvr>
                        <p:cTn dur="750" fill="hold"/>
                        <p:tgtEl>
                          <p:spTgt spid="8"/>
                        </p:tgtEl>
                        <p:attrNameLst>
                          <p:attrName>ppt_h</p:attrName>
                        </p:attrNameLst>
                      </p:cBhvr>
                      <p:tavLst>
                        <p:tav tm="0">
                          <p:val>
                            <p:strVal val="#ppt_h"/>
                          </p:val>
                        </p:tav>
                        <p:tav tm="100000">
                          <p:val>
                            <p:strVal val="#ppt_h"/>
                          </p:val>
                        </p:tav>
                      </p:tavLst>
                    </p:anim>
                  </p:childTnLst>
                </p:cTn>
              </p:par>
            </p:tnLst>
          </p:tmpl>
        </p:tmplLst>
      </p:bldP>
      <p:bldP spid="9" grpId="0" animBg="1">
        <p:tmplLst>
          <p:tmpl>
            <p:tnLst>
              <p:par>
                <p:cTn presetID="2" presetClass="entr" presetSubtype="6" decel="10000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9" grpId="1" animBg="1">
        <p:tmplLst>
          <p:tmpl>
            <p:tnLst>
              <p:par>
                <p:cTn presetID="45"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anim calcmode="lin" valueType="num">
                      <p:cBhvr>
                        <p:cTn dur="750" fill="hold"/>
                        <p:tgtEl>
                          <p:spTgt spid="9"/>
                        </p:tgtEl>
                        <p:attrNameLst>
                          <p:attrName>ppt_w</p:attrName>
                        </p:attrNameLst>
                      </p:cBhvr>
                      <p:tavLst>
                        <p:tav tm="0" fmla="#ppt_w*sin(2.5*pi*$)">
                          <p:val>
                            <p:fltVal val="0"/>
                          </p:val>
                        </p:tav>
                        <p:tav tm="100000">
                          <p:val>
                            <p:fltVal val="1"/>
                          </p:val>
                        </p:tav>
                      </p:tavLst>
                    </p:anim>
                    <p:anim calcmode="lin" valueType="num">
                      <p:cBhvr>
                        <p:cTn dur="750" fill="hold"/>
                        <p:tgtEl>
                          <p:spTgt spid="9"/>
                        </p:tgtEl>
                        <p:attrNameLst>
                          <p:attrName>ppt_h</p:attrName>
                        </p:attrNameLst>
                      </p:cBhvr>
                      <p:tavLst>
                        <p:tav tm="0">
                          <p:val>
                            <p:strVal val="#ppt_h"/>
                          </p:val>
                        </p:tav>
                        <p:tav tm="100000">
                          <p:val>
                            <p:strVal val="#ppt_h"/>
                          </p:val>
                        </p:tav>
                      </p:tavLst>
                    </p:anim>
                  </p:childTnLst>
                </p:cTn>
              </p:par>
            </p:tnLst>
          </p:tmpl>
        </p:tmplLst>
      </p:bldP>
      <p:bldP spid="11" grpId="0">
        <p:tmplLst>
          <p:tmpl>
            <p:tnLst>
              <p:par>
                <p:cTn presetID="2" presetClass="entr" presetSubtype="6" decel="100000"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1+#ppt_w/2"/>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3" grpId="0"/>
      <p:bldP spid="14" grpId="0" build="p">
        <p:tmplLst>
          <p:tmpl lvl="1">
            <p:tnLst>
              <p:par>
                <p:cTn presetID="2" presetClass="entr" presetSubtype="6" decel="100000" fill="hold" nodeType="afterEffect">
                  <p:stCondLst>
                    <p:cond delay="0"/>
                  </p:stCondLst>
                  <p:iterate type="wd">
                    <p:tmPct val="10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tmplLst>
          <p:tmpl>
            <p:tnLst>
              <p:par>
                <p:cTn presetID="2" presetClass="entr" presetSubtype="6" decel="10000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750" fill="hold"/>
                        <p:tgtEl>
                          <p:spTgt spid="16"/>
                        </p:tgtEl>
                        <p:attrNameLst>
                          <p:attrName>ppt_x</p:attrName>
                        </p:attrNameLst>
                      </p:cBhvr>
                      <p:tavLst>
                        <p:tav tm="0">
                          <p:val>
                            <p:strVal val="1+#ppt_w/2"/>
                          </p:val>
                        </p:tav>
                        <p:tav tm="100000">
                          <p:val>
                            <p:strVal val="#ppt_x"/>
                          </p:val>
                        </p:tav>
                      </p:tavLst>
                    </p:anim>
                    <p:anim calcmode="lin" valueType="num">
                      <p:cBhvr additive="base">
                        <p:cTn dur="750" fill="hold"/>
                        <p:tgtEl>
                          <p:spTgt spid="16"/>
                        </p:tgtEl>
                        <p:attrNameLst>
                          <p:attrName>ppt_y</p:attrName>
                        </p:attrNameLst>
                      </p:cBhvr>
                      <p:tavLst>
                        <p:tav tm="0">
                          <p:val>
                            <p:strVal val="1+#ppt_h/2"/>
                          </p:val>
                        </p:tav>
                        <p:tav tm="100000">
                          <p:val>
                            <p:strVal val="#ppt_y"/>
                          </p:val>
                        </p:tav>
                      </p:tavLst>
                    </p:anim>
                  </p:childTnLst>
                </p:cTn>
              </p:par>
            </p:tnLst>
          </p:tmpl>
        </p:tmplLst>
      </p:bldP>
      <p:bldP spid="16" grpId="1" animBg="1">
        <p:tmplLst>
          <p:tmpl>
            <p:tnLst>
              <p:par>
                <p:cTn presetID="45" presetClass="entr" presetSubtype="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Effect transition="in" filter="fade">
                      <p:cBhvr>
                        <p:cTn dur="750"/>
                        <p:tgtEl>
                          <p:spTgt spid="16"/>
                        </p:tgtEl>
                      </p:cBhvr>
                    </p:animEffect>
                    <p:anim calcmode="lin" valueType="num">
                      <p:cBhvr>
                        <p:cTn dur="750" fill="hold"/>
                        <p:tgtEl>
                          <p:spTgt spid="16"/>
                        </p:tgtEl>
                        <p:attrNameLst>
                          <p:attrName>ppt_w</p:attrName>
                        </p:attrNameLst>
                      </p:cBhvr>
                      <p:tavLst>
                        <p:tav tm="0" fmla="#ppt_w*sin(2.5*pi*$)">
                          <p:val>
                            <p:fltVal val="0"/>
                          </p:val>
                        </p:tav>
                        <p:tav tm="100000">
                          <p:val>
                            <p:fltVal val="1"/>
                          </p:val>
                        </p:tav>
                      </p:tavLst>
                    </p:anim>
                    <p:anim calcmode="lin" valueType="num">
                      <p:cBhvr>
                        <p:cTn dur="750" fill="hold"/>
                        <p:tgtEl>
                          <p:spTgt spid="16"/>
                        </p:tgtEl>
                        <p:attrNameLst>
                          <p:attrName>ppt_h</p:attrName>
                        </p:attrNameLst>
                      </p:cBhvr>
                      <p:tavLst>
                        <p:tav tm="0">
                          <p:val>
                            <p:strVal val="#ppt_h"/>
                          </p:val>
                        </p:tav>
                        <p:tav tm="100000">
                          <p:val>
                            <p:strVal val="#ppt_h"/>
                          </p:val>
                        </p:tav>
                      </p:tavLst>
                    </p:anim>
                  </p:childTnLst>
                </p:cTn>
              </p:par>
            </p:tnLst>
          </p:tmpl>
        </p:tmplLst>
      </p:bldP>
      <p:bldP spid="17" grpId="0" animBg="1">
        <p:tmplLst>
          <p:tmpl>
            <p:tnLst>
              <p:par>
                <p:cTn presetID="2" presetClass="entr" presetSubtype="6"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1+#ppt_w/2"/>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7" grpId="1" animBg="1">
        <p:tmplLst>
          <p:tmpl>
            <p:tnLst>
              <p:par>
                <p:cTn presetID="45"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750"/>
                        <p:tgtEl>
                          <p:spTgt spid="17"/>
                        </p:tgtEl>
                      </p:cBhvr>
                    </p:animEffect>
                    <p:anim calcmode="lin" valueType="num">
                      <p:cBhvr>
                        <p:cTn dur="750" fill="hold"/>
                        <p:tgtEl>
                          <p:spTgt spid="17"/>
                        </p:tgtEl>
                        <p:attrNameLst>
                          <p:attrName>ppt_w</p:attrName>
                        </p:attrNameLst>
                      </p:cBhvr>
                      <p:tavLst>
                        <p:tav tm="0" fmla="#ppt_w*sin(2.5*pi*$)">
                          <p:val>
                            <p:fltVal val="0"/>
                          </p:val>
                        </p:tav>
                        <p:tav tm="100000">
                          <p:val>
                            <p:fltVal val="1"/>
                          </p:val>
                        </p:tav>
                      </p:tavLst>
                    </p:anim>
                    <p:anim calcmode="lin" valueType="num">
                      <p:cBhvr>
                        <p:cTn dur="750" fill="hold"/>
                        <p:tgtEl>
                          <p:spTgt spid="17"/>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rofile 3">
    <p:spTree>
      <p:nvGrpSpPr>
        <p:cNvPr id="1" name=""/>
        <p:cNvGrpSpPr/>
        <p:nvPr/>
      </p:nvGrpSpPr>
      <p:grpSpPr>
        <a:xfrm>
          <a:off x="0" y="0"/>
          <a:ext cx="0" cy="0"/>
          <a:chOff x="0" y="0"/>
          <a:chExt cx="0" cy="0"/>
        </a:xfrm>
      </p:grpSpPr>
      <p:sp>
        <p:nvSpPr>
          <p:cNvPr id="33" name="円/楕円 32"/>
          <p:cNvSpPr/>
          <p:nvPr userDrawn="1"/>
        </p:nvSpPr>
        <p:spPr>
          <a:xfrm>
            <a:off x="3050257" y="3115092"/>
            <a:ext cx="406014" cy="54130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2"/>
              </a:solidFill>
            </a:endParaRPr>
          </a:p>
        </p:txBody>
      </p:sp>
      <p:sp>
        <p:nvSpPr>
          <p:cNvPr id="6" name="円/楕円 5"/>
          <p:cNvSpPr/>
          <p:nvPr userDrawn="1"/>
        </p:nvSpPr>
        <p:spPr>
          <a:xfrm>
            <a:off x="935281" y="775466"/>
            <a:ext cx="2530434" cy="3373619"/>
          </a:xfrm>
          <a:prstGeom prst="ellipse">
            <a:avLst/>
          </a:prstGeom>
          <a:solidFill>
            <a:schemeClr val="accent1">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8" name="円/楕円 27"/>
          <p:cNvSpPr/>
          <p:nvPr userDrawn="1"/>
        </p:nvSpPr>
        <p:spPr>
          <a:xfrm>
            <a:off x="634189" y="1170734"/>
            <a:ext cx="684135" cy="91210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30" name="円/楕円 29"/>
          <p:cNvSpPr/>
          <p:nvPr userDrawn="1"/>
        </p:nvSpPr>
        <p:spPr>
          <a:xfrm>
            <a:off x="853331" y="692701"/>
            <a:ext cx="2530434" cy="3373619"/>
          </a:xfrm>
          <a:prstGeom prst="ellipse">
            <a:avLst/>
          </a:prstGeom>
          <a:solidFill>
            <a:schemeClr val="accent1">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タイトル 1"/>
          <p:cNvSpPr>
            <a:spLocks noGrp="1"/>
          </p:cNvSpPr>
          <p:nvPr>
            <p:ph type="title" hasCustomPrompt="1"/>
          </p:nvPr>
        </p:nvSpPr>
        <p:spPr>
          <a:xfrm>
            <a:off x="3773283" y="740706"/>
            <a:ext cx="4788947" cy="900605"/>
          </a:xfrm>
        </p:spPr>
        <p:txBody>
          <a:bodyPr anchor="b">
            <a:normAutofit/>
          </a:bodyPr>
          <a:lstStyle>
            <a:lvl1pPr>
              <a:defRPr sz="2476" baseline="0">
                <a:solidFill>
                  <a:schemeClr val="tx2"/>
                </a:solidFill>
                <a:latin typeface="Route 159 UltraLight" pitchFamily="50" charset="0"/>
              </a:defRPr>
            </a:lvl1pPr>
          </a:lstStyle>
          <a:p>
            <a:r>
              <a:rPr kumimoji="1" lang="en-US" altLang="ja-JP" dirty="0"/>
              <a:t>Text goes here</a:t>
            </a:r>
            <a:endParaRPr kumimoji="1" lang="ja-JP" altLang="en-US" dirty="0"/>
          </a:p>
        </p:txBody>
      </p:sp>
      <p:sp>
        <p:nvSpPr>
          <p:cNvPr id="4" name="正方形/長方形 3"/>
          <p:cNvSpPr/>
          <p:nvPr userDrawn="1"/>
        </p:nvSpPr>
        <p:spPr>
          <a:xfrm>
            <a:off x="3845294" y="1651460"/>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 name="テキスト プレースホルダー 6"/>
          <p:cNvSpPr>
            <a:spLocks noGrp="1"/>
          </p:cNvSpPr>
          <p:nvPr>
            <p:ph type="body" sz="quarter" idx="16" hasCustomPrompt="1"/>
          </p:nvPr>
        </p:nvSpPr>
        <p:spPr>
          <a:xfrm>
            <a:off x="3773283" y="1699902"/>
            <a:ext cx="4788947" cy="623628"/>
          </a:xfrm>
        </p:spPr>
        <p:txBody>
          <a:bodyPr anchor="t">
            <a:noAutofit/>
          </a:bodyPr>
          <a:lstStyle>
            <a:lvl1pPr algn="l">
              <a:defRPr sz="1200" i="1" baseline="0">
                <a:solidFill>
                  <a:schemeClr val="accent1">
                    <a:lumMod val="75000"/>
                  </a:schemeClr>
                </a:solidFill>
                <a:latin typeface="+mn-lt"/>
              </a:defRPr>
            </a:lvl1pPr>
          </a:lstStyle>
          <a:p>
            <a:pPr lvl="0"/>
            <a:r>
              <a:rPr kumimoji="1" lang="en-US" altLang="ja-JP" dirty="0"/>
              <a:t>Text goes here</a:t>
            </a:r>
            <a:endParaRPr kumimoji="1" lang="ja-JP" altLang="en-US" dirty="0"/>
          </a:p>
        </p:txBody>
      </p:sp>
      <p:sp>
        <p:nvSpPr>
          <p:cNvPr id="7" name="図プレースホルダー 5"/>
          <p:cNvSpPr>
            <a:spLocks noGrp="1"/>
          </p:cNvSpPr>
          <p:nvPr>
            <p:ph type="pic" sz="quarter" idx="13" hasCustomPrompt="1"/>
          </p:nvPr>
        </p:nvSpPr>
        <p:spPr>
          <a:xfrm>
            <a:off x="935280" y="775466"/>
            <a:ext cx="2458420" cy="3277609"/>
          </a:xfrm>
          <a:prstGeom prst="ellipse">
            <a:avLst/>
          </a:prstGeom>
          <a:solidFill>
            <a:schemeClr val="bg1"/>
          </a:solidFill>
          <a:ln w="28575" cmpd="sng">
            <a:solidFill>
              <a:schemeClr val="accent1"/>
            </a:solidFill>
          </a:ln>
          <a:effectLst/>
        </p:spPr>
        <p:txBody>
          <a:bodyPr>
            <a:normAutofit/>
          </a:bodyPr>
          <a:lstStyle>
            <a:lvl1pPr>
              <a:defRPr sz="675" baseline="0"/>
            </a:lvl1pPr>
          </a:lstStyle>
          <a:p>
            <a:r>
              <a:rPr kumimoji="1" lang="en-US" altLang="ja-JP" dirty="0"/>
              <a:t>Add an image</a:t>
            </a:r>
            <a:endParaRPr kumimoji="1" lang="ja-JP" altLang="en-US" dirty="0"/>
          </a:p>
        </p:txBody>
      </p:sp>
      <p:sp>
        <p:nvSpPr>
          <p:cNvPr id="8" name="円/楕円 7"/>
          <p:cNvSpPr/>
          <p:nvPr userDrawn="1"/>
        </p:nvSpPr>
        <p:spPr>
          <a:xfrm>
            <a:off x="4052738" y="2559174"/>
            <a:ext cx="648129" cy="8640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図プレースホルダー 12"/>
          <p:cNvSpPr>
            <a:spLocks noGrp="1"/>
          </p:cNvSpPr>
          <p:nvPr>
            <p:ph type="pic" sz="quarter" idx="17" hasCustomPrompt="1"/>
          </p:nvPr>
        </p:nvSpPr>
        <p:spPr>
          <a:xfrm>
            <a:off x="4220492" y="2782821"/>
            <a:ext cx="312623" cy="416794"/>
          </a:xfrm>
        </p:spPr>
        <p:txBody>
          <a:bodyPr>
            <a:normAutofit/>
          </a:bodyPr>
          <a:lstStyle>
            <a:lvl1pPr>
              <a:defRPr sz="600"/>
            </a:lvl1pPr>
          </a:lstStyle>
          <a:p>
            <a:r>
              <a:rPr kumimoji="1" lang="en-US" altLang="ja-JP" dirty="0"/>
              <a:t>Icon</a:t>
            </a:r>
            <a:endParaRPr kumimoji="1" lang="ja-JP" altLang="en-US" dirty="0"/>
          </a:p>
        </p:txBody>
      </p:sp>
      <p:sp>
        <p:nvSpPr>
          <p:cNvPr id="10" name="円/楕円 9"/>
          <p:cNvSpPr/>
          <p:nvPr userDrawn="1"/>
        </p:nvSpPr>
        <p:spPr>
          <a:xfrm>
            <a:off x="5360696" y="2559173"/>
            <a:ext cx="648129" cy="8640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円/楕円 10"/>
          <p:cNvSpPr/>
          <p:nvPr userDrawn="1"/>
        </p:nvSpPr>
        <p:spPr>
          <a:xfrm>
            <a:off x="6660416" y="2559172"/>
            <a:ext cx="648129" cy="86409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図プレースホルダー 12"/>
          <p:cNvSpPr>
            <a:spLocks noGrp="1"/>
          </p:cNvSpPr>
          <p:nvPr>
            <p:ph type="pic" sz="quarter" idx="18" hasCustomPrompt="1"/>
          </p:nvPr>
        </p:nvSpPr>
        <p:spPr>
          <a:xfrm>
            <a:off x="5528449" y="2782820"/>
            <a:ext cx="312623" cy="416794"/>
          </a:xfrm>
        </p:spPr>
        <p:txBody>
          <a:bodyPr>
            <a:normAutofit/>
          </a:bodyPr>
          <a:lstStyle>
            <a:lvl1pPr>
              <a:defRPr sz="600"/>
            </a:lvl1pPr>
          </a:lstStyle>
          <a:p>
            <a:r>
              <a:rPr kumimoji="1" lang="en-US" altLang="ja-JP" dirty="0"/>
              <a:t>Icon</a:t>
            </a:r>
            <a:endParaRPr kumimoji="1" lang="ja-JP" altLang="en-US" dirty="0"/>
          </a:p>
        </p:txBody>
      </p:sp>
      <p:sp>
        <p:nvSpPr>
          <p:cNvPr id="13" name="図プレースホルダー 12"/>
          <p:cNvSpPr>
            <a:spLocks noGrp="1"/>
          </p:cNvSpPr>
          <p:nvPr>
            <p:ph type="pic" sz="quarter" idx="19" hasCustomPrompt="1"/>
          </p:nvPr>
        </p:nvSpPr>
        <p:spPr>
          <a:xfrm>
            <a:off x="6828168" y="2782820"/>
            <a:ext cx="312623" cy="416794"/>
          </a:xfrm>
        </p:spPr>
        <p:txBody>
          <a:bodyPr>
            <a:normAutofit/>
          </a:bodyPr>
          <a:lstStyle>
            <a:lvl1pPr>
              <a:defRPr sz="600"/>
            </a:lvl1pPr>
          </a:lstStyle>
          <a:p>
            <a:r>
              <a:rPr kumimoji="1" lang="en-US" altLang="ja-JP" dirty="0"/>
              <a:t>Icon</a:t>
            </a:r>
            <a:endParaRPr kumimoji="1" lang="ja-JP" altLang="en-US" dirty="0"/>
          </a:p>
        </p:txBody>
      </p:sp>
      <p:sp>
        <p:nvSpPr>
          <p:cNvPr id="14" name="テキスト プレースホルダー 6"/>
          <p:cNvSpPr>
            <a:spLocks noGrp="1"/>
          </p:cNvSpPr>
          <p:nvPr>
            <p:ph type="body" sz="quarter" idx="20" hasCustomPrompt="1"/>
          </p:nvPr>
        </p:nvSpPr>
        <p:spPr>
          <a:xfrm>
            <a:off x="3771244" y="3519717"/>
            <a:ext cx="1224242" cy="623628"/>
          </a:xfrm>
        </p:spPr>
        <p:txBody>
          <a:bodyPr anchor="t">
            <a:noAutofit/>
          </a:bodyPr>
          <a:lstStyle>
            <a:lvl1pPr algn="ctr">
              <a:defRPr sz="900" i="0" baseline="0">
                <a:solidFill>
                  <a:schemeClr val="accent3"/>
                </a:solidFill>
                <a:latin typeface="+mn-lt"/>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21" hasCustomPrompt="1"/>
          </p:nvPr>
        </p:nvSpPr>
        <p:spPr>
          <a:xfrm>
            <a:off x="5076100" y="3519717"/>
            <a:ext cx="1224242" cy="623628"/>
          </a:xfrm>
        </p:spPr>
        <p:txBody>
          <a:bodyPr anchor="t">
            <a:noAutofit/>
          </a:bodyPr>
          <a:lstStyle>
            <a:lvl1pPr algn="ctr">
              <a:defRPr sz="900" i="0" baseline="0">
                <a:solidFill>
                  <a:schemeClr val="accent2"/>
                </a:solidFill>
                <a:latin typeface="+mn-lt"/>
              </a:defRPr>
            </a:lvl1pPr>
          </a:lstStyle>
          <a:p>
            <a:pPr lvl="0"/>
            <a:r>
              <a:rPr kumimoji="1" lang="en-US" altLang="ja-JP" dirty="0"/>
              <a:t>Text goes here</a:t>
            </a:r>
            <a:endParaRPr kumimoji="1" lang="ja-JP" altLang="en-US" dirty="0"/>
          </a:p>
        </p:txBody>
      </p:sp>
      <p:sp>
        <p:nvSpPr>
          <p:cNvPr id="16" name="テキスト プレースホルダー 6"/>
          <p:cNvSpPr>
            <a:spLocks noGrp="1"/>
          </p:cNvSpPr>
          <p:nvPr>
            <p:ph type="body" sz="quarter" idx="22" hasCustomPrompt="1"/>
          </p:nvPr>
        </p:nvSpPr>
        <p:spPr>
          <a:xfrm>
            <a:off x="6372358" y="3518153"/>
            <a:ext cx="1224242" cy="623628"/>
          </a:xfrm>
        </p:spPr>
        <p:txBody>
          <a:bodyPr anchor="t">
            <a:noAutofit/>
          </a:bodyPr>
          <a:lstStyle>
            <a:lvl1pPr algn="ctr">
              <a:defRPr sz="900" i="0" baseline="0">
                <a:solidFill>
                  <a:schemeClr val="accent5"/>
                </a:solidFill>
                <a:latin typeface="+mn-lt"/>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p:ph type="body" sz="quarter" idx="14" hasCustomPrompt="1"/>
          </p:nvPr>
        </p:nvSpPr>
        <p:spPr>
          <a:xfrm>
            <a:off x="596495" y="4197090"/>
            <a:ext cx="7951011" cy="1344149"/>
          </a:xfrm>
        </p:spPr>
        <p:txBody>
          <a:bodyPr anchor="ctr">
            <a:normAutofit/>
          </a:bodyPr>
          <a:lstStyle>
            <a:lvl1pPr algn="l">
              <a:defRPr sz="750" baseline="0">
                <a:solidFill>
                  <a:schemeClr val="tx2"/>
                </a:solidFill>
              </a:defRPr>
            </a:lvl1pPr>
          </a:lstStyle>
          <a:p>
            <a:pPr lvl="0"/>
            <a:r>
              <a:rPr kumimoji="1" lang="en-US" altLang="ja-JP" dirty="0"/>
              <a:t>Text goes here</a:t>
            </a:r>
            <a:endParaRPr kumimoji="1" lang="ja-JP" altLang="en-US" dirty="0"/>
          </a:p>
        </p:txBody>
      </p:sp>
      <p:sp>
        <p:nvSpPr>
          <p:cNvPr id="18" name="正方形/長方形 17"/>
          <p:cNvSpPr/>
          <p:nvPr userDrawn="1"/>
        </p:nvSpPr>
        <p:spPr>
          <a:xfrm>
            <a:off x="0" y="5685255"/>
            <a:ext cx="9144000" cy="117274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9" name="図プレースホルダー 12"/>
          <p:cNvSpPr>
            <a:spLocks noGrp="1"/>
          </p:cNvSpPr>
          <p:nvPr>
            <p:ph type="pic" sz="quarter" idx="23" hasCustomPrompt="1"/>
          </p:nvPr>
        </p:nvSpPr>
        <p:spPr>
          <a:xfrm>
            <a:off x="2008181" y="5848761"/>
            <a:ext cx="312623" cy="416794"/>
          </a:xfrm>
        </p:spPr>
        <p:txBody>
          <a:bodyPr>
            <a:normAutofit/>
          </a:bodyPr>
          <a:lstStyle>
            <a:lvl1pPr>
              <a:defRPr sz="600"/>
            </a:lvl1pPr>
          </a:lstStyle>
          <a:p>
            <a:r>
              <a:rPr kumimoji="1" lang="en-US" altLang="ja-JP" dirty="0"/>
              <a:t>Icon</a:t>
            </a:r>
            <a:endParaRPr kumimoji="1" lang="ja-JP" altLang="en-US" dirty="0"/>
          </a:p>
        </p:txBody>
      </p:sp>
      <p:sp>
        <p:nvSpPr>
          <p:cNvPr id="20" name="図プレースホルダー 12"/>
          <p:cNvSpPr>
            <a:spLocks noGrp="1"/>
          </p:cNvSpPr>
          <p:nvPr>
            <p:ph type="pic" sz="quarter" idx="24" hasCustomPrompt="1"/>
          </p:nvPr>
        </p:nvSpPr>
        <p:spPr>
          <a:xfrm>
            <a:off x="4413994" y="5848760"/>
            <a:ext cx="312623" cy="416794"/>
          </a:xfrm>
        </p:spPr>
        <p:txBody>
          <a:bodyPr>
            <a:normAutofit/>
          </a:bodyPr>
          <a:lstStyle>
            <a:lvl1pPr>
              <a:defRPr sz="600"/>
            </a:lvl1pPr>
          </a:lstStyle>
          <a:p>
            <a:r>
              <a:rPr kumimoji="1" lang="en-US" altLang="ja-JP" dirty="0"/>
              <a:t>Icon</a:t>
            </a:r>
            <a:endParaRPr kumimoji="1" lang="ja-JP" altLang="en-US" dirty="0"/>
          </a:p>
        </p:txBody>
      </p:sp>
      <p:sp>
        <p:nvSpPr>
          <p:cNvPr id="21" name="図プレースホルダー 12"/>
          <p:cNvSpPr>
            <a:spLocks noGrp="1"/>
          </p:cNvSpPr>
          <p:nvPr>
            <p:ph type="pic" sz="quarter" idx="25" hasCustomPrompt="1"/>
          </p:nvPr>
        </p:nvSpPr>
        <p:spPr>
          <a:xfrm>
            <a:off x="6804482" y="5848760"/>
            <a:ext cx="312623" cy="416794"/>
          </a:xfrm>
        </p:spPr>
        <p:txBody>
          <a:bodyPr>
            <a:normAutofit/>
          </a:bodyPr>
          <a:lstStyle>
            <a:lvl1pPr>
              <a:defRPr sz="600"/>
            </a:lvl1pPr>
          </a:lstStyle>
          <a:p>
            <a:r>
              <a:rPr kumimoji="1" lang="en-US" altLang="ja-JP" dirty="0"/>
              <a:t>Icon</a:t>
            </a:r>
            <a:endParaRPr kumimoji="1" lang="ja-JP" altLang="en-US" dirty="0"/>
          </a:p>
        </p:txBody>
      </p:sp>
      <p:sp>
        <p:nvSpPr>
          <p:cNvPr id="22" name="テキスト プレースホルダー 6"/>
          <p:cNvSpPr>
            <a:spLocks noGrp="1"/>
          </p:cNvSpPr>
          <p:nvPr>
            <p:ph type="body" sz="quarter" idx="26" hasCustomPrompt="1"/>
          </p:nvPr>
        </p:nvSpPr>
        <p:spPr>
          <a:xfrm>
            <a:off x="1192298" y="6309766"/>
            <a:ext cx="1975425" cy="383601"/>
          </a:xfrm>
        </p:spPr>
        <p:txBody>
          <a:bodyPr anchor="t">
            <a:noAutofit/>
          </a:bodyPr>
          <a:lstStyle>
            <a:lvl1pPr algn="ctr">
              <a:defRPr sz="675" i="0" baseline="0">
                <a:solidFill>
                  <a:schemeClr val="bg1"/>
                </a:solidFill>
                <a:latin typeface="+mn-lt"/>
              </a:defRPr>
            </a:lvl1pPr>
          </a:lstStyle>
          <a:p>
            <a:pPr lvl="0"/>
            <a:r>
              <a:rPr kumimoji="1" lang="en-US" altLang="ja-JP" dirty="0"/>
              <a:t>Text goes here</a:t>
            </a:r>
            <a:endParaRPr kumimoji="1" lang="ja-JP" altLang="en-US" dirty="0"/>
          </a:p>
        </p:txBody>
      </p:sp>
      <p:sp>
        <p:nvSpPr>
          <p:cNvPr id="23" name="テキスト プレースホルダー 6"/>
          <p:cNvSpPr>
            <a:spLocks noGrp="1"/>
          </p:cNvSpPr>
          <p:nvPr>
            <p:ph type="body" sz="quarter" idx="27" hasCustomPrompt="1"/>
          </p:nvPr>
        </p:nvSpPr>
        <p:spPr>
          <a:xfrm>
            <a:off x="3582593" y="6309766"/>
            <a:ext cx="1975425" cy="383601"/>
          </a:xfrm>
        </p:spPr>
        <p:txBody>
          <a:bodyPr anchor="t">
            <a:noAutofit/>
          </a:bodyPr>
          <a:lstStyle>
            <a:lvl1pPr algn="ctr">
              <a:defRPr sz="675" i="0" baseline="0">
                <a:solidFill>
                  <a:schemeClr val="bg1"/>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8" hasCustomPrompt="1"/>
          </p:nvPr>
        </p:nvSpPr>
        <p:spPr>
          <a:xfrm>
            <a:off x="5981246" y="6309766"/>
            <a:ext cx="1975425" cy="383601"/>
          </a:xfrm>
        </p:spPr>
        <p:txBody>
          <a:bodyPr anchor="t">
            <a:noAutofit/>
          </a:bodyPr>
          <a:lstStyle>
            <a:lvl1pPr algn="ctr">
              <a:defRPr sz="675" i="0" baseline="0">
                <a:solidFill>
                  <a:schemeClr val="bg1"/>
                </a:solidFill>
                <a:latin typeface="+mn-lt"/>
              </a:defRPr>
            </a:lvl1pPr>
          </a:lstStyle>
          <a:p>
            <a:pPr lvl="0"/>
            <a:r>
              <a:rPr kumimoji="1" lang="en-US" altLang="ja-JP" dirty="0"/>
              <a:t>Text goes here</a:t>
            </a:r>
            <a:endParaRPr kumimoji="1" lang="ja-JP" altLang="en-US" dirty="0"/>
          </a:p>
        </p:txBody>
      </p:sp>
      <p:sp>
        <p:nvSpPr>
          <p:cNvPr id="25" name="円/楕円 24"/>
          <p:cNvSpPr/>
          <p:nvPr userDrawn="1"/>
        </p:nvSpPr>
        <p:spPr>
          <a:xfrm>
            <a:off x="287154" y="679450"/>
            <a:ext cx="432085"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26" name="円/楕円 25"/>
          <p:cNvSpPr/>
          <p:nvPr userDrawn="1"/>
        </p:nvSpPr>
        <p:spPr>
          <a:xfrm>
            <a:off x="976257" y="711321"/>
            <a:ext cx="216043" cy="2880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32" name="正方形/長方形 31"/>
          <p:cNvSpPr/>
          <p:nvPr userDrawn="1"/>
        </p:nvSpPr>
        <p:spPr>
          <a:xfrm>
            <a:off x="0" y="4"/>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4" name="円/楕円 33"/>
          <p:cNvSpPr/>
          <p:nvPr userDrawn="1"/>
        </p:nvSpPr>
        <p:spPr>
          <a:xfrm>
            <a:off x="3551639" y="2858993"/>
            <a:ext cx="243519" cy="3246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2"/>
              </a:solidFill>
            </a:endParaRPr>
          </a:p>
        </p:txBody>
      </p:sp>
    </p:spTree>
    <p:extLst>
      <p:ext uri="{BB962C8B-B14F-4D97-AF65-F5344CB8AC3E}">
        <p14:creationId xmlns:p14="http://schemas.microsoft.com/office/powerpoint/2010/main" val="291683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anim calcmode="lin" valueType="num">
                                      <p:cBhvr>
                                        <p:cTn id="8" dur="750" fill="hold"/>
                                        <p:tgtEl>
                                          <p:spTgt spid="25"/>
                                        </p:tgtEl>
                                        <p:attrNameLst>
                                          <p:attrName>ppt_w</p:attrName>
                                        </p:attrNameLst>
                                      </p:cBhvr>
                                      <p:tavLst>
                                        <p:tav tm="0" fmla="#ppt_w*sin(2.5*pi*$)">
                                          <p:val>
                                            <p:fltVal val="0"/>
                                          </p:val>
                                        </p:tav>
                                        <p:tav tm="100000">
                                          <p:val>
                                            <p:fltVal val="1"/>
                                          </p:val>
                                        </p:tav>
                                      </p:tavLst>
                                    </p:anim>
                                    <p:anim calcmode="lin" valueType="num">
                                      <p:cBhvr>
                                        <p:cTn id="9" dur="750" fill="hold"/>
                                        <p:tgtEl>
                                          <p:spTgt spid="25"/>
                                        </p:tgtEl>
                                        <p:attrNameLst>
                                          <p:attrName>ppt_h</p:attrName>
                                        </p:attrNameLst>
                                      </p:cBhvr>
                                      <p:tavLst>
                                        <p:tav tm="0">
                                          <p:val>
                                            <p:strVal val="#ppt_h"/>
                                          </p:val>
                                        </p:tav>
                                        <p:tav tm="100000">
                                          <p:val>
                                            <p:strVal val="#ppt_h"/>
                                          </p:val>
                                        </p:tav>
                                      </p:tavLst>
                                    </p:anim>
                                  </p:childTnLst>
                                </p:cTn>
                              </p:par>
                              <p:par>
                                <p:cTn id="10" presetID="2" presetClass="entr" presetSubtype="12" decel="100000" fill="hold" grpId="1"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750" fill="hold"/>
                                        <p:tgtEl>
                                          <p:spTgt spid="25"/>
                                        </p:tgtEl>
                                        <p:attrNameLst>
                                          <p:attrName>ppt_x</p:attrName>
                                        </p:attrNameLst>
                                      </p:cBhvr>
                                      <p:tavLst>
                                        <p:tav tm="0">
                                          <p:val>
                                            <p:strVal val="0-#ppt_w/2"/>
                                          </p:val>
                                        </p:tav>
                                        <p:tav tm="100000">
                                          <p:val>
                                            <p:strVal val="#ppt_x"/>
                                          </p:val>
                                        </p:tav>
                                      </p:tavLst>
                                    </p:anim>
                                    <p:anim calcmode="lin" valueType="num">
                                      <p:cBhvr additive="base">
                                        <p:cTn id="13" dur="750" fill="hold"/>
                                        <p:tgtEl>
                                          <p:spTgt spid="25"/>
                                        </p:tgtEl>
                                        <p:attrNameLst>
                                          <p:attrName>ppt_y</p:attrName>
                                        </p:attrNameLst>
                                      </p:cBhvr>
                                      <p:tavLst>
                                        <p:tav tm="0">
                                          <p:val>
                                            <p:strVal val="1+#ppt_h/2"/>
                                          </p:val>
                                        </p:tav>
                                        <p:tav tm="100000">
                                          <p:val>
                                            <p:strVal val="#ppt_y"/>
                                          </p:val>
                                        </p:tav>
                                      </p:tavLst>
                                    </p:anim>
                                  </p:childTnLst>
                                </p:cTn>
                              </p:par>
                              <p:par>
                                <p:cTn id="14" presetID="45" presetClass="entr" presetSubtype="0" fill="hold" grpId="0" nodeType="withEffect">
                                  <p:stCondLst>
                                    <p:cond delay="1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750"/>
                                        <p:tgtEl>
                                          <p:spTgt spid="28"/>
                                        </p:tgtEl>
                                      </p:cBhvr>
                                    </p:animEffect>
                                    <p:anim calcmode="lin" valueType="num">
                                      <p:cBhvr>
                                        <p:cTn id="17" dur="750" fill="hold"/>
                                        <p:tgtEl>
                                          <p:spTgt spid="28"/>
                                        </p:tgtEl>
                                        <p:attrNameLst>
                                          <p:attrName>ppt_w</p:attrName>
                                        </p:attrNameLst>
                                      </p:cBhvr>
                                      <p:tavLst>
                                        <p:tav tm="0" fmla="#ppt_w*sin(2.5*pi*$)">
                                          <p:val>
                                            <p:fltVal val="0"/>
                                          </p:val>
                                        </p:tav>
                                        <p:tav tm="100000">
                                          <p:val>
                                            <p:fltVal val="1"/>
                                          </p:val>
                                        </p:tav>
                                      </p:tavLst>
                                    </p:anim>
                                    <p:anim calcmode="lin" valueType="num">
                                      <p:cBhvr>
                                        <p:cTn id="18" dur="750" fill="hold"/>
                                        <p:tgtEl>
                                          <p:spTgt spid="28"/>
                                        </p:tgtEl>
                                        <p:attrNameLst>
                                          <p:attrName>ppt_h</p:attrName>
                                        </p:attrNameLst>
                                      </p:cBhvr>
                                      <p:tavLst>
                                        <p:tav tm="0">
                                          <p:val>
                                            <p:strVal val="#ppt_h"/>
                                          </p:val>
                                        </p:tav>
                                        <p:tav tm="100000">
                                          <p:val>
                                            <p:strVal val="#ppt_h"/>
                                          </p:val>
                                        </p:tav>
                                      </p:tavLst>
                                    </p:anim>
                                  </p:childTnLst>
                                </p:cTn>
                              </p:par>
                              <p:par>
                                <p:cTn id="19" presetID="2" presetClass="entr" presetSubtype="12" decel="100000" fill="hold" grpId="1" nodeType="withEffect">
                                  <p:stCondLst>
                                    <p:cond delay="10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750" fill="hold"/>
                                        <p:tgtEl>
                                          <p:spTgt spid="28"/>
                                        </p:tgtEl>
                                        <p:attrNameLst>
                                          <p:attrName>ppt_x</p:attrName>
                                        </p:attrNameLst>
                                      </p:cBhvr>
                                      <p:tavLst>
                                        <p:tav tm="0">
                                          <p:val>
                                            <p:strVal val="0-#ppt_w/2"/>
                                          </p:val>
                                        </p:tav>
                                        <p:tav tm="100000">
                                          <p:val>
                                            <p:strVal val="#ppt_x"/>
                                          </p:val>
                                        </p:tav>
                                      </p:tavLst>
                                    </p:anim>
                                    <p:anim calcmode="lin" valueType="num">
                                      <p:cBhvr additive="base">
                                        <p:cTn id="22" dur="750" fill="hold"/>
                                        <p:tgtEl>
                                          <p:spTgt spid="28"/>
                                        </p:tgtEl>
                                        <p:attrNameLst>
                                          <p:attrName>ppt_y</p:attrName>
                                        </p:attrNameLst>
                                      </p:cBhvr>
                                      <p:tavLst>
                                        <p:tav tm="0">
                                          <p:val>
                                            <p:strVal val="1+#ppt_h/2"/>
                                          </p:val>
                                        </p:tav>
                                        <p:tav tm="100000">
                                          <p:val>
                                            <p:strVal val="#ppt_y"/>
                                          </p:val>
                                        </p:tav>
                                      </p:tavLst>
                                    </p:anim>
                                  </p:childTnLst>
                                </p:cTn>
                              </p:par>
                              <p:par>
                                <p:cTn id="23" presetID="45" presetClass="entr" presetSubtype="0" fill="hold" grpId="0" nodeType="withEffect">
                                  <p:stCondLst>
                                    <p:cond delay="20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750"/>
                                        <p:tgtEl>
                                          <p:spTgt spid="26"/>
                                        </p:tgtEl>
                                      </p:cBhvr>
                                    </p:animEffect>
                                    <p:anim calcmode="lin" valueType="num">
                                      <p:cBhvr>
                                        <p:cTn id="26" dur="750" fill="hold"/>
                                        <p:tgtEl>
                                          <p:spTgt spid="26"/>
                                        </p:tgtEl>
                                        <p:attrNameLst>
                                          <p:attrName>ppt_w</p:attrName>
                                        </p:attrNameLst>
                                      </p:cBhvr>
                                      <p:tavLst>
                                        <p:tav tm="0" fmla="#ppt_w*sin(2.5*pi*$)">
                                          <p:val>
                                            <p:fltVal val="0"/>
                                          </p:val>
                                        </p:tav>
                                        <p:tav tm="100000">
                                          <p:val>
                                            <p:fltVal val="1"/>
                                          </p:val>
                                        </p:tav>
                                      </p:tavLst>
                                    </p:anim>
                                    <p:anim calcmode="lin" valueType="num">
                                      <p:cBhvr>
                                        <p:cTn id="27" dur="750" fill="hold"/>
                                        <p:tgtEl>
                                          <p:spTgt spid="26"/>
                                        </p:tgtEl>
                                        <p:attrNameLst>
                                          <p:attrName>ppt_h</p:attrName>
                                        </p:attrNameLst>
                                      </p:cBhvr>
                                      <p:tavLst>
                                        <p:tav tm="0">
                                          <p:val>
                                            <p:strVal val="#ppt_h"/>
                                          </p:val>
                                        </p:tav>
                                        <p:tav tm="100000">
                                          <p:val>
                                            <p:strVal val="#ppt_h"/>
                                          </p:val>
                                        </p:tav>
                                      </p:tavLst>
                                    </p:anim>
                                  </p:childTnLst>
                                </p:cTn>
                              </p:par>
                              <p:par>
                                <p:cTn id="28" presetID="2" presetClass="entr" presetSubtype="12" decel="100000" fill="hold" grpId="1" nodeType="withEffect">
                                  <p:stCondLst>
                                    <p:cond delay="20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750" fill="hold"/>
                                        <p:tgtEl>
                                          <p:spTgt spid="26"/>
                                        </p:tgtEl>
                                        <p:attrNameLst>
                                          <p:attrName>ppt_x</p:attrName>
                                        </p:attrNameLst>
                                      </p:cBhvr>
                                      <p:tavLst>
                                        <p:tav tm="0">
                                          <p:val>
                                            <p:strVal val="0-#ppt_w/2"/>
                                          </p:val>
                                        </p:tav>
                                        <p:tav tm="100000">
                                          <p:val>
                                            <p:strVal val="#ppt_x"/>
                                          </p:val>
                                        </p:tav>
                                      </p:tavLst>
                                    </p:anim>
                                    <p:anim calcmode="lin" valueType="num">
                                      <p:cBhvr additive="base">
                                        <p:cTn id="31" dur="750" fill="hold"/>
                                        <p:tgtEl>
                                          <p:spTgt spid="26"/>
                                        </p:tgtEl>
                                        <p:attrNameLst>
                                          <p:attrName>ppt_y</p:attrName>
                                        </p:attrNameLst>
                                      </p:cBhvr>
                                      <p:tavLst>
                                        <p:tav tm="0">
                                          <p:val>
                                            <p:strVal val="1+#ppt_h/2"/>
                                          </p:val>
                                        </p:tav>
                                        <p:tav tm="100000">
                                          <p:val>
                                            <p:strVal val="#ppt_y"/>
                                          </p:val>
                                        </p:tav>
                                      </p:tavLst>
                                    </p:anim>
                                  </p:childTnLst>
                                </p:cTn>
                              </p:par>
                              <p:par>
                                <p:cTn id="32" presetID="45" presetClass="entr" presetSubtype="0" fill="hold" grpId="0" nodeType="withEffect">
                                  <p:stCondLst>
                                    <p:cond delay="30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750"/>
                                        <p:tgtEl>
                                          <p:spTgt spid="33"/>
                                        </p:tgtEl>
                                      </p:cBhvr>
                                    </p:animEffect>
                                    <p:anim calcmode="lin" valueType="num">
                                      <p:cBhvr>
                                        <p:cTn id="35" dur="750" fill="hold"/>
                                        <p:tgtEl>
                                          <p:spTgt spid="33"/>
                                        </p:tgtEl>
                                        <p:attrNameLst>
                                          <p:attrName>ppt_w</p:attrName>
                                        </p:attrNameLst>
                                      </p:cBhvr>
                                      <p:tavLst>
                                        <p:tav tm="0" fmla="#ppt_w*sin(2.5*pi*$)">
                                          <p:val>
                                            <p:fltVal val="0"/>
                                          </p:val>
                                        </p:tav>
                                        <p:tav tm="100000">
                                          <p:val>
                                            <p:fltVal val="1"/>
                                          </p:val>
                                        </p:tav>
                                      </p:tavLst>
                                    </p:anim>
                                    <p:anim calcmode="lin" valueType="num">
                                      <p:cBhvr>
                                        <p:cTn id="36" dur="750" fill="hold"/>
                                        <p:tgtEl>
                                          <p:spTgt spid="33"/>
                                        </p:tgtEl>
                                        <p:attrNameLst>
                                          <p:attrName>ppt_h</p:attrName>
                                        </p:attrNameLst>
                                      </p:cBhvr>
                                      <p:tavLst>
                                        <p:tav tm="0">
                                          <p:val>
                                            <p:strVal val="#ppt_h"/>
                                          </p:val>
                                        </p:tav>
                                        <p:tav tm="100000">
                                          <p:val>
                                            <p:strVal val="#ppt_h"/>
                                          </p:val>
                                        </p:tav>
                                      </p:tavLst>
                                    </p:anim>
                                  </p:childTnLst>
                                </p:cTn>
                              </p:par>
                              <p:par>
                                <p:cTn id="37" presetID="2" presetClass="entr" presetSubtype="12" decel="100000" fill="hold" grpId="1" nodeType="withEffect">
                                  <p:stCondLst>
                                    <p:cond delay="30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750" fill="hold"/>
                                        <p:tgtEl>
                                          <p:spTgt spid="33"/>
                                        </p:tgtEl>
                                        <p:attrNameLst>
                                          <p:attrName>ppt_x</p:attrName>
                                        </p:attrNameLst>
                                      </p:cBhvr>
                                      <p:tavLst>
                                        <p:tav tm="0">
                                          <p:val>
                                            <p:strVal val="0-#ppt_w/2"/>
                                          </p:val>
                                        </p:tav>
                                        <p:tav tm="100000">
                                          <p:val>
                                            <p:strVal val="#ppt_x"/>
                                          </p:val>
                                        </p:tav>
                                      </p:tavLst>
                                    </p:anim>
                                    <p:anim calcmode="lin" valueType="num">
                                      <p:cBhvr additive="base">
                                        <p:cTn id="40" dur="750" fill="hold"/>
                                        <p:tgtEl>
                                          <p:spTgt spid="33"/>
                                        </p:tgtEl>
                                        <p:attrNameLst>
                                          <p:attrName>ppt_y</p:attrName>
                                        </p:attrNameLst>
                                      </p:cBhvr>
                                      <p:tavLst>
                                        <p:tav tm="0">
                                          <p:val>
                                            <p:strVal val="1+#ppt_h/2"/>
                                          </p:val>
                                        </p:tav>
                                        <p:tav tm="100000">
                                          <p:val>
                                            <p:strVal val="#ppt_y"/>
                                          </p:val>
                                        </p:tav>
                                      </p:tavLst>
                                    </p:anim>
                                  </p:childTnLst>
                                </p:cTn>
                              </p:par>
                              <p:par>
                                <p:cTn id="41" presetID="45" presetClass="entr" presetSubtype="0" fill="hold" grpId="0" nodeType="withEffect">
                                  <p:stCondLst>
                                    <p:cond delay="40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750"/>
                                        <p:tgtEl>
                                          <p:spTgt spid="34"/>
                                        </p:tgtEl>
                                      </p:cBhvr>
                                    </p:animEffect>
                                    <p:anim calcmode="lin" valueType="num">
                                      <p:cBhvr>
                                        <p:cTn id="44" dur="750" fill="hold"/>
                                        <p:tgtEl>
                                          <p:spTgt spid="34"/>
                                        </p:tgtEl>
                                        <p:attrNameLst>
                                          <p:attrName>ppt_w</p:attrName>
                                        </p:attrNameLst>
                                      </p:cBhvr>
                                      <p:tavLst>
                                        <p:tav tm="0" fmla="#ppt_w*sin(2.5*pi*$)">
                                          <p:val>
                                            <p:fltVal val="0"/>
                                          </p:val>
                                        </p:tav>
                                        <p:tav tm="100000">
                                          <p:val>
                                            <p:fltVal val="1"/>
                                          </p:val>
                                        </p:tav>
                                      </p:tavLst>
                                    </p:anim>
                                    <p:anim calcmode="lin" valueType="num">
                                      <p:cBhvr>
                                        <p:cTn id="45" dur="750" fill="hold"/>
                                        <p:tgtEl>
                                          <p:spTgt spid="34"/>
                                        </p:tgtEl>
                                        <p:attrNameLst>
                                          <p:attrName>ppt_h</p:attrName>
                                        </p:attrNameLst>
                                      </p:cBhvr>
                                      <p:tavLst>
                                        <p:tav tm="0">
                                          <p:val>
                                            <p:strVal val="#ppt_h"/>
                                          </p:val>
                                        </p:tav>
                                        <p:tav tm="100000">
                                          <p:val>
                                            <p:strVal val="#ppt_h"/>
                                          </p:val>
                                        </p:tav>
                                      </p:tavLst>
                                    </p:anim>
                                  </p:childTnLst>
                                </p:cTn>
                              </p:par>
                              <p:par>
                                <p:cTn id="46" presetID="2" presetClass="entr" presetSubtype="12" decel="100000" fill="hold" grpId="1" nodeType="withEffect">
                                  <p:stCondLst>
                                    <p:cond delay="400"/>
                                  </p:stCondLst>
                                  <p:childTnLst>
                                    <p:set>
                                      <p:cBhvr>
                                        <p:cTn id="47" dur="1" fill="hold">
                                          <p:stCondLst>
                                            <p:cond delay="0"/>
                                          </p:stCondLst>
                                        </p:cTn>
                                        <p:tgtEl>
                                          <p:spTgt spid="34"/>
                                        </p:tgtEl>
                                        <p:attrNameLst>
                                          <p:attrName>style.visibility</p:attrName>
                                        </p:attrNameLst>
                                      </p:cBhvr>
                                      <p:to>
                                        <p:strVal val="visible"/>
                                      </p:to>
                                    </p:set>
                                    <p:anim calcmode="lin" valueType="num">
                                      <p:cBhvr additive="base">
                                        <p:cTn id="48" dur="750" fill="hold"/>
                                        <p:tgtEl>
                                          <p:spTgt spid="34"/>
                                        </p:tgtEl>
                                        <p:attrNameLst>
                                          <p:attrName>ppt_x</p:attrName>
                                        </p:attrNameLst>
                                      </p:cBhvr>
                                      <p:tavLst>
                                        <p:tav tm="0">
                                          <p:val>
                                            <p:strVal val="0-#ppt_w/2"/>
                                          </p:val>
                                        </p:tav>
                                        <p:tav tm="100000">
                                          <p:val>
                                            <p:strVal val="#ppt_x"/>
                                          </p:val>
                                        </p:tav>
                                      </p:tavLst>
                                    </p:anim>
                                    <p:anim calcmode="lin" valueType="num">
                                      <p:cBhvr additive="base">
                                        <p:cTn id="49" dur="750" fill="hold"/>
                                        <p:tgtEl>
                                          <p:spTgt spid="34"/>
                                        </p:tgtEl>
                                        <p:attrNameLst>
                                          <p:attrName>ppt_y</p:attrName>
                                        </p:attrNameLst>
                                      </p:cBhvr>
                                      <p:tavLst>
                                        <p:tav tm="0">
                                          <p:val>
                                            <p:strVal val="1+#ppt_h/2"/>
                                          </p:val>
                                        </p:tav>
                                        <p:tav tm="100000">
                                          <p:val>
                                            <p:strVal val="#ppt_y"/>
                                          </p:val>
                                        </p:tav>
                                      </p:tavLst>
                                    </p:anim>
                                  </p:childTnLst>
                                </p:cTn>
                              </p:par>
                              <p:par>
                                <p:cTn id="50" presetID="10" presetClass="entr" presetSubtype="0" fill="hold" grpId="0" nodeType="withEffect">
                                  <p:stCondLst>
                                    <p:cond delay="4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childTnLst>
                                </p:cTn>
                              </p:par>
                              <p:par>
                                <p:cTn id="53" presetID="2" presetClass="entr" presetSubtype="1" decel="100000" fill="hold" grpId="1" nodeType="withEffect">
                                  <p:stCondLst>
                                    <p:cond delay="40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1000" fill="hold"/>
                                        <p:tgtEl>
                                          <p:spTgt spid="6"/>
                                        </p:tgtEl>
                                        <p:attrNameLst>
                                          <p:attrName>ppt_x</p:attrName>
                                        </p:attrNameLst>
                                      </p:cBhvr>
                                      <p:tavLst>
                                        <p:tav tm="0">
                                          <p:val>
                                            <p:strVal val="#ppt_x"/>
                                          </p:val>
                                        </p:tav>
                                        <p:tav tm="100000">
                                          <p:val>
                                            <p:strVal val="#ppt_x"/>
                                          </p:val>
                                        </p:tav>
                                      </p:tavLst>
                                    </p:anim>
                                    <p:anim calcmode="lin" valueType="num">
                                      <p:cBhvr additive="base">
                                        <p:cTn id="56" dur="1000" fill="hold"/>
                                        <p:tgtEl>
                                          <p:spTgt spid="6"/>
                                        </p:tgtEl>
                                        <p:attrNameLst>
                                          <p:attrName>ppt_y</p:attrName>
                                        </p:attrNameLst>
                                      </p:cBhvr>
                                      <p:tavLst>
                                        <p:tav tm="0">
                                          <p:val>
                                            <p:strVal val="0-#ppt_h/2"/>
                                          </p:val>
                                        </p:tav>
                                        <p:tav tm="100000">
                                          <p:val>
                                            <p:strVal val="#ppt_y"/>
                                          </p:val>
                                        </p:tav>
                                      </p:tavLst>
                                    </p:anim>
                                  </p:childTnLst>
                                </p:cTn>
                              </p:par>
                              <p:par>
                                <p:cTn id="57" presetID="10" presetClass="entr" presetSubtype="0" fill="hold" grpId="0" nodeType="withEffect">
                                  <p:stCondLst>
                                    <p:cond delay="50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1000"/>
                                        <p:tgtEl>
                                          <p:spTgt spid="30"/>
                                        </p:tgtEl>
                                      </p:cBhvr>
                                    </p:animEffect>
                                  </p:childTnLst>
                                </p:cTn>
                              </p:par>
                              <p:par>
                                <p:cTn id="60" presetID="2" presetClass="entr" presetSubtype="1" decel="100000" fill="hold" grpId="1" nodeType="withEffect">
                                  <p:stCondLst>
                                    <p:cond delay="500"/>
                                  </p:stCondLst>
                                  <p:childTnLst>
                                    <p:set>
                                      <p:cBhvr>
                                        <p:cTn id="61" dur="1" fill="hold">
                                          <p:stCondLst>
                                            <p:cond delay="0"/>
                                          </p:stCondLst>
                                        </p:cTn>
                                        <p:tgtEl>
                                          <p:spTgt spid="30"/>
                                        </p:tgtEl>
                                        <p:attrNameLst>
                                          <p:attrName>style.visibility</p:attrName>
                                        </p:attrNameLst>
                                      </p:cBhvr>
                                      <p:to>
                                        <p:strVal val="visible"/>
                                      </p:to>
                                    </p:set>
                                    <p:anim calcmode="lin" valueType="num">
                                      <p:cBhvr additive="base">
                                        <p:cTn id="62" dur="1000" fill="hold"/>
                                        <p:tgtEl>
                                          <p:spTgt spid="30"/>
                                        </p:tgtEl>
                                        <p:attrNameLst>
                                          <p:attrName>ppt_x</p:attrName>
                                        </p:attrNameLst>
                                      </p:cBhvr>
                                      <p:tavLst>
                                        <p:tav tm="0">
                                          <p:val>
                                            <p:strVal val="#ppt_x"/>
                                          </p:val>
                                        </p:tav>
                                        <p:tav tm="100000">
                                          <p:val>
                                            <p:strVal val="#ppt_x"/>
                                          </p:val>
                                        </p:tav>
                                      </p:tavLst>
                                    </p:anim>
                                    <p:anim calcmode="lin" valueType="num">
                                      <p:cBhvr additive="base">
                                        <p:cTn id="63" dur="1000" fill="hold"/>
                                        <p:tgtEl>
                                          <p:spTgt spid="30"/>
                                        </p:tgtEl>
                                        <p:attrNameLst>
                                          <p:attrName>ppt_y</p:attrName>
                                        </p:attrNameLst>
                                      </p:cBhvr>
                                      <p:tavLst>
                                        <p:tav tm="0">
                                          <p:val>
                                            <p:strVal val="0-#ppt_h/2"/>
                                          </p:val>
                                        </p:tav>
                                        <p:tav tm="100000">
                                          <p:val>
                                            <p:strVal val="#ppt_y"/>
                                          </p:val>
                                        </p:tav>
                                      </p:tavLst>
                                    </p:anim>
                                  </p:childTnLst>
                                </p:cTn>
                              </p:par>
                              <p:par>
                                <p:cTn id="64" presetID="10" presetClass="entr" presetSubtype="0" fill="hold" grpId="0" nodeType="withEffect">
                                  <p:stCondLst>
                                    <p:cond delay="60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1000"/>
                                        <p:tgtEl>
                                          <p:spTgt spid="7"/>
                                        </p:tgtEl>
                                      </p:cBhvr>
                                    </p:animEffect>
                                  </p:childTnLst>
                                </p:cTn>
                              </p:par>
                              <p:par>
                                <p:cTn id="67" presetID="2" presetClass="entr" presetSubtype="1" decel="100000" fill="hold" grpId="1" nodeType="withEffect">
                                  <p:stCondLst>
                                    <p:cond delay="600"/>
                                  </p:stCondLst>
                                  <p:childTnLst>
                                    <p:set>
                                      <p:cBhvr>
                                        <p:cTn id="68" dur="1" fill="hold">
                                          <p:stCondLst>
                                            <p:cond delay="0"/>
                                          </p:stCondLst>
                                        </p:cTn>
                                        <p:tgtEl>
                                          <p:spTgt spid="7"/>
                                        </p:tgtEl>
                                        <p:attrNameLst>
                                          <p:attrName>style.visibility</p:attrName>
                                        </p:attrNameLst>
                                      </p:cBhvr>
                                      <p:to>
                                        <p:strVal val="visible"/>
                                      </p:to>
                                    </p:set>
                                    <p:anim calcmode="lin" valueType="num">
                                      <p:cBhvr additive="base">
                                        <p:cTn id="69" dur="1000" fill="hold"/>
                                        <p:tgtEl>
                                          <p:spTgt spid="7"/>
                                        </p:tgtEl>
                                        <p:attrNameLst>
                                          <p:attrName>ppt_x</p:attrName>
                                        </p:attrNameLst>
                                      </p:cBhvr>
                                      <p:tavLst>
                                        <p:tav tm="0">
                                          <p:val>
                                            <p:strVal val="#ppt_x"/>
                                          </p:val>
                                        </p:tav>
                                        <p:tav tm="100000">
                                          <p:val>
                                            <p:strVal val="#ppt_x"/>
                                          </p:val>
                                        </p:tav>
                                      </p:tavLst>
                                    </p:anim>
                                    <p:anim calcmode="lin" valueType="num">
                                      <p:cBhvr additive="base">
                                        <p:cTn id="70" dur="1000" fill="hold"/>
                                        <p:tgtEl>
                                          <p:spTgt spid="7"/>
                                        </p:tgtEl>
                                        <p:attrNameLst>
                                          <p:attrName>ppt_y</p:attrName>
                                        </p:attrNameLst>
                                      </p:cBhvr>
                                      <p:tavLst>
                                        <p:tav tm="0">
                                          <p:val>
                                            <p:strVal val="0-#ppt_h/2"/>
                                          </p:val>
                                        </p:tav>
                                        <p:tav tm="100000">
                                          <p:val>
                                            <p:strVal val="#ppt_y"/>
                                          </p:val>
                                        </p:tav>
                                      </p:tavLst>
                                    </p:anim>
                                  </p:childTnLst>
                                </p:cTn>
                              </p:par>
                            </p:childTnLst>
                          </p:cTn>
                        </p:par>
                        <p:par>
                          <p:cTn id="71" fill="hold">
                            <p:stCondLst>
                              <p:cond delay="1600"/>
                            </p:stCondLst>
                            <p:childTnLst>
                              <p:par>
                                <p:cTn id="72" presetID="2" presetClass="entr" presetSubtype="3" decel="100000" fill="hold" grpId="0" nodeType="afterEffect">
                                  <p:stCondLst>
                                    <p:cond delay="250"/>
                                  </p:stCondLst>
                                  <p:iterate type="wd">
                                    <p:tmPct val="10000"/>
                                  </p:iterate>
                                  <p:childTnLst>
                                    <p:set>
                                      <p:cBhvr>
                                        <p:cTn id="73" dur="1" fill="hold">
                                          <p:stCondLst>
                                            <p:cond delay="0"/>
                                          </p:stCondLst>
                                        </p:cTn>
                                        <p:tgtEl>
                                          <p:spTgt spid="3"/>
                                        </p:tgtEl>
                                        <p:attrNameLst>
                                          <p:attrName>style.visibility</p:attrName>
                                        </p:attrNameLst>
                                      </p:cBhvr>
                                      <p:to>
                                        <p:strVal val="visible"/>
                                      </p:to>
                                    </p:set>
                                    <p:anim calcmode="lin" valueType="num">
                                      <p:cBhvr additive="base">
                                        <p:cTn id="74" dur="500" fill="hold"/>
                                        <p:tgtEl>
                                          <p:spTgt spid="3"/>
                                        </p:tgtEl>
                                        <p:attrNameLst>
                                          <p:attrName>ppt_x</p:attrName>
                                        </p:attrNameLst>
                                      </p:cBhvr>
                                      <p:tavLst>
                                        <p:tav tm="0">
                                          <p:val>
                                            <p:strVal val="1+#ppt_w/2"/>
                                          </p:val>
                                        </p:tav>
                                        <p:tav tm="100000">
                                          <p:val>
                                            <p:strVal val="#ppt_x"/>
                                          </p:val>
                                        </p:tav>
                                      </p:tavLst>
                                    </p:anim>
                                    <p:anim calcmode="lin" valueType="num">
                                      <p:cBhvr additive="base">
                                        <p:cTn id="75" dur="500" fill="hold"/>
                                        <p:tgtEl>
                                          <p:spTgt spid="3"/>
                                        </p:tgtEl>
                                        <p:attrNameLst>
                                          <p:attrName>ppt_y</p:attrName>
                                        </p:attrNameLst>
                                      </p:cBhvr>
                                      <p:tavLst>
                                        <p:tav tm="0">
                                          <p:val>
                                            <p:strVal val="0-#ppt_h/2"/>
                                          </p:val>
                                        </p:tav>
                                        <p:tav tm="100000">
                                          <p:val>
                                            <p:strVal val="#ppt_y"/>
                                          </p:val>
                                        </p:tav>
                                      </p:tavLst>
                                    </p:anim>
                                  </p:childTnLst>
                                </p:cTn>
                              </p:par>
                              <p:par>
                                <p:cTn id="76" presetID="2" presetClass="entr" presetSubtype="2" decel="100000" fill="hold" grpId="0" nodeType="withEffect">
                                  <p:stCondLst>
                                    <p:cond delay="25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1+#ppt_w/2"/>
                                          </p:val>
                                        </p:tav>
                                        <p:tav tm="100000">
                                          <p:val>
                                            <p:strVal val="#ppt_x"/>
                                          </p:val>
                                        </p:tav>
                                      </p:tavLst>
                                    </p:anim>
                                    <p:anim calcmode="lin" valueType="num">
                                      <p:cBhvr additive="base">
                                        <p:cTn id="79" dur="500" fill="hold"/>
                                        <p:tgtEl>
                                          <p:spTgt spid="4"/>
                                        </p:tgtEl>
                                        <p:attrNameLst>
                                          <p:attrName>ppt_y</p:attrName>
                                        </p:attrNameLst>
                                      </p:cBhvr>
                                      <p:tavLst>
                                        <p:tav tm="0">
                                          <p:val>
                                            <p:strVal val="#ppt_y"/>
                                          </p:val>
                                        </p:tav>
                                        <p:tav tm="100000">
                                          <p:val>
                                            <p:strVal val="#ppt_y"/>
                                          </p:val>
                                        </p:tav>
                                      </p:tavLst>
                                    </p:anim>
                                  </p:childTnLst>
                                </p:cTn>
                              </p:par>
                            </p:childTnLst>
                          </p:cTn>
                        </p:par>
                        <p:par>
                          <p:cTn id="80" fill="hold">
                            <p:stCondLst>
                              <p:cond delay="2450"/>
                            </p:stCondLst>
                            <p:childTnLst>
                              <p:par>
                                <p:cTn id="81" presetID="22" presetClass="entr" presetSubtype="8" fill="hold" grpId="0" nodeType="afterEffect">
                                  <p:stCondLst>
                                    <p:cond delay="0"/>
                                  </p:stCondLst>
                                  <p:iterate type="lt">
                                    <p:tmPct val="10000"/>
                                  </p:iterate>
                                  <p:childTnLst>
                                    <p:set>
                                      <p:cBhvr>
                                        <p:cTn id="82" dur="1" fill="hold">
                                          <p:stCondLst>
                                            <p:cond delay="0"/>
                                          </p:stCondLst>
                                        </p:cTn>
                                        <p:tgtEl>
                                          <p:spTgt spid="5">
                                            <p:txEl>
                                              <p:pRg st="0" end="0"/>
                                            </p:txEl>
                                          </p:spTgt>
                                        </p:tgtEl>
                                        <p:attrNameLst>
                                          <p:attrName>style.visibility</p:attrName>
                                        </p:attrNameLst>
                                      </p:cBhvr>
                                      <p:to>
                                        <p:strVal val="visible"/>
                                      </p:to>
                                    </p:set>
                                    <p:animEffect transition="in" filter="wipe(left)">
                                      <p:cBhvr>
                                        <p:cTn id="83" dur="500"/>
                                        <p:tgtEl>
                                          <p:spTgt spid="5">
                                            <p:txEl>
                                              <p:pRg st="0" end="0"/>
                                            </p:txEl>
                                          </p:spTgt>
                                        </p:tgtEl>
                                      </p:cBhvr>
                                    </p:animEffect>
                                  </p:childTnLst>
                                </p:cTn>
                              </p:par>
                            </p:childTnLst>
                          </p:cTn>
                        </p:par>
                        <p:par>
                          <p:cTn id="84" fill="hold">
                            <p:stCondLst>
                              <p:cond delay="3500"/>
                            </p:stCondLst>
                            <p:childTnLst>
                              <p:par>
                                <p:cTn id="85" presetID="49" presetClass="entr" presetSubtype="0" decel="100000" fill="hold" grpId="0" nodeType="afterEffect">
                                  <p:stCondLst>
                                    <p:cond delay="0"/>
                                  </p:stCondLst>
                                  <p:childTnLst>
                                    <p:set>
                                      <p:cBhvr>
                                        <p:cTn id="86" dur="1" fill="hold">
                                          <p:stCondLst>
                                            <p:cond delay="0"/>
                                          </p:stCondLst>
                                        </p:cTn>
                                        <p:tgtEl>
                                          <p:spTgt spid="9"/>
                                        </p:tgtEl>
                                        <p:attrNameLst>
                                          <p:attrName>style.visibility</p:attrName>
                                        </p:attrNameLst>
                                      </p:cBhvr>
                                      <p:to>
                                        <p:strVal val="visible"/>
                                      </p:to>
                                    </p:set>
                                    <p:anim calcmode="lin" valueType="num">
                                      <p:cBhvr>
                                        <p:cTn id="87" dur="500" fill="hold"/>
                                        <p:tgtEl>
                                          <p:spTgt spid="9"/>
                                        </p:tgtEl>
                                        <p:attrNameLst>
                                          <p:attrName>ppt_w</p:attrName>
                                        </p:attrNameLst>
                                      </p:cBhvr>
                                      <p:tavLst>
                                        <p:tav tm="0">
                                          <p:val>
                                            <p:fltVal val="0"/>
                                          </p:val>
                                        </p:tav>
                                        <p:tav tm="100000">
                                          <p:val>
                                            <p:strVal val="#ppt_w"/>
                                          </p:val>
                                        </p:tav>
                                      </p:tavLst>
                                    </p:anim>
                                    <p:anim calcmode="lin" valueType="num">
                                      <p:cBhvr>
                                        <p:cTn id="88" dur="500" fill="hold"/>
                                        <p:tgtEl>
                                          <p:spTgt spid="9"/>
                                        </p:tgtEl>
                                        <p:attrNameLst>
                                          <p:attrName>ppt_h</p:attrName>
                                        </p:attrNameLst>
                                      </p:cBhvr>
                                      <p:tavLst>
                                        <p:tav tm="0">
                                          <p:val>
                                            <p:fltVal val="0"/>
                                          </p:val>
                                        </p:tav>
                                        <p:tav tm="100000">
                                          <p:val>
                                            <p:strVal val="#ppt_h"/>
                                          </p:val>
                                        </p:tav>
                                      </p:tavLst>
                                    </p:anim>
                                    <p:anim calcmode="lin" valueType="num">
                                      <p:cBhvr>
                                        <p:cTn id="89" dur="500" fill="hold"/>
                                        <p:tgtEl>
                                          <p:spTgt spid="9"/>
                                        </p:tgtEl>
                                        <p:attrNameLst>
                                          <p:attrName>style.rotation</p:attrName>
                                        </p:attrNameLst>
                                      </p:cBhvr>
                                      <p:tavLst>
                                        <p:tav tm="0">
                                          <p:val>
                                            <p:fltVal val="360"/>
                                          </p:val>
                                        </p:tav>
                                        <p:tav tm="100000">
                                          <p:val>
                                            <p:fltVal val="0"/>
                                          </p:val>
                                        </p:tav>
                                      </p:tavLst>
                                    </p:anim>
                                    <p:animEffect transition="in" filter="fade">
                                      <p:cBhvr>
                                        <p:cTn id="90" dur="500"/>
                                        <p:tgtEl>
                                          <p:spTgt spid="9"/>
                                        </p:tgtEl>
                                      </p:cBhvr>
                                    </p:animEffect>
                                  </p:childTnLst>
                                </p:cTn>
                              </p:par>
                              <p:par>
                                <p:cTn id="91" presetID="49" presetClass="entr" presetSubtype="0" decel="100000" fill="hold" grpId="0" nodeType="with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p:cTn id="93" dur="500" fill="hold"/>
                                        <p:tgtEl>
                                          <p:spTgt spid="8"/>
                                        </p:tgtEl>
                                        <p:attrNameLst>
                                          <p:attrName>ppt_w</p:attrName>
                                        </p:attrNameLst>
                                      </p:cBhvr>
                                      <p:tavLst>
                                        <p:tav tm="0">
                                          <p:val>
                                            <p:fltVal val="0"/>
                                          </p:val>
                                        </p:tav>
                                        <p:tav tm="100000">
                                          <p:val>
                                            <p:strVal val="#ppt_w"/>
                                          </p:val>
                                        </p:tav>
                                      </p:tavLst>
                                    </p:anim>
                                    <p:anim calcmode="lin" valueType="num">
                                      <p:cBhvr>
                                        <p:cTn id="94" dur="500" fill="hold"/>
                                        <p:tgtEl>
                                          <p:spTgt spid="8"/>
                                        </p:tgtEl>
                                        <p:attrNameLst>
                                          <p:attrName>ppt_h</p:attrName>
                                        </p:attrNameLst>
                                      </p:cBhvr>
                                      <p:tavLst>
                                        <p:tav tm="0">
                                          <p:val>
                                            <p:fltVal val="0"/>
                                          </p:val>
                                        </p:tav>
                                        <p:tav tm="100000">
                                          <p:val>
                                            <p:strVal val="#ppt_h"/>
                                          </p:val>
                                        </p:tav>
                                      </p:tavLst>
                                    </p:anim>
                                    <p:anim calcmode="lin" valueType="num">
                                      <p:cBhvr>
                                        <p:cTn id="95" dur="500" fill="hold"/>
                                        <p:tgtEl>
                                          <p:spTgt spid="8"/>
                                        </p:tgtEl>
                                        <p:attrNameLst>
                                          <p:attrName>style.rotation</p:attrName>
                                        </p:attrNameLst>
                                      </p:cBhvr>
                                      <p:tavLst>
                                        <p:tav tm="0">
                                          <p:val>
                                            <p:fltVal val="360"/>
                                          </p:val>
                                        </p:tav>
                                        <p:tav tm="100000">
                                          <p:val>
                                            <p:fltVal val="0"/>
                                          </p:val>
                                        </p:tav>
                                      </p:tavLst>
                                    </p:anim>
                                    <p:animEffect transition="in" filter="fade">
                                      <p:cBhvr>
                                        <p:cTn id="96" dur="500"/>
                                        <p:tgtEl>
                                          <p:spTgt spid="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4">
                                            <p:txEl>
                                              <p:pRg st="0" end="0"/>
                                            </p:txEl>
                                          </p:spTgt>
                                        </p:tgtEl>
                                        <p:attrNameLst>
                                          <p:attrName>style.visibility</p:attrName>
                                        </p:attrNameLst>
                                      </p:cBhvr>
                                      <p:to>
                                        <p:strVal val="visible"/>
                                      </p:to>
                                    </p:set>
                                    <p:animEffect transition="in" filter="fade">
                                      <p:cBhvr>
                                        <p:cTn id="99" dur="500"/>
                                        <p:tgtEl>
                                          <p:spTgt spid="14">
                                            <p:txEl>
                                              <p:pRg st="0" end="0"/>
                                            </p:txEl>
                                          </p:spTgt>
                                        </p:tgtEl>
                                      </p:cBhvr>
                                    </p:animEffect>
                                  </p:childTnLst>
                                </p:cTn>
                              </p:par>
                            </p:childTnLst>
                          </p:cTn>
                        </p:par>
                        <p:par>
                          <p:cTn id="100" fill="hold">
                            <p:stCondLst>
                              <p:cond delay="4000"/>
                            </p:stCondLst>
                            <p:childTnLst>
                              <p:par>
                                <p:cTn id="101" presetID="49" presetClass="entr" presetSubtype="0" decel="100000" fill="hold" grpId="0" nodeType="afterEffect">
                                  <p:stCondLst>
                                    <p:cond delay="0"/>
                                  </p:stCondLst>
                                  <p:childTnLst>
                                    <p:set>
                                      <p:cBhvr>
                                        <p:cTn id="102" dur="1" fill="hold">
                                          <p:stCondLst>
                                            <p:cond delay="0"/>
                                          </p:stCondLst>
                                        </p:cTn>
                                        <p:tgtEl>
                                          <p:spTgt spid="12"/>
                                        </p:tgtEl>
                                        <p:attrNameLst>
                                          <p:attrName>style.visibility</p:attrName>
                                        </p:attrNameLst>
                                      </p:cBhvr>
                                      <p:to>
                                        <p:strVal val="visible"/>
                                      </p:to>
                                    </p:set>
                                    <p:anim calcmode="lin" valueType="num">
                                      <p:cBhvr>
                                        <p:cTn id="103" dur="500" fill="hold"/>
                                        <p:tgtEl>
                                          <p:spTgt spid="12"/>
                                        </p:tgtEl>
                                        <p:attrNameLst>
                                          <p:attrName>ppt_w</p:attrName>
                                        </p:attrNameLst>
                                      </p:cBhvr>
                                      <p:tavLst>
                                        <p:tav tm="0">
                                          <p:val>
                                            <p:fltVal val="0"/>
                                          </p:val>
                                        </p:tav>
                                        <p:tav tm="100000">
                                          <p:val>
                                            <p:strVal val="#ppt_w"/>
                                          </p:val>
                                        </p:tav>
                                      </p:tavLst>
                                    </p:anim>
                                    <p:anim calcmode="lin" valueType="num">
                                      <p:cBhvr>
                                        <p:cTn id="104" dur="500" fill="hold"/>
                                        <p:tgtEl>
                                          <p:spTgt spid="12"/>
                                        </p:tgtEl>
                                        <p:attrNameLst>
                                          <p:attrName>ppt_h</p:attrName>
                                        </p:attrNameLst>
                                      </p:cBhvr>
                                      <p:tavLst>
                                        <p:tav tm="0">
                                          <p:val>
                                            <p:fltVal val="0"/>
                                          </p:val>
                                        </p:tav>
                                        <p:tav tm="100000">
                                          <p:val>
                                            <p:strVal val="#ppt_h"/>
                                          </p:val>
                                        </p:tav>
                                      </p:tavLst>
                                    </p:anim>
                                    <p:anim calcmode="lin" valueType="num">
                                      <p:cBhvr>
                                        <p:cTn id="105" dur="500" fill="hold"/>
                                        <p:tgtEl>
                                          <p:spTgt spid="12"/>
                                        </p:tgtEl>
                                        <p:attrNameLst>
                                          <p:attrName>style.rotation</p:attrName>
                                        </p:attrNameLst>
                                      </p:cBhvr>
                                      <p:tavLst>
                                        <p:tav tm="0">
                                          <p:val>
                                            <p:fltVal val="360"/>
                                          </p:val>
                                        </p:tav>
                                        <p:tav tm="100000">
                                          <p:val>
                                            <p:fltVal val="0"/>
                                          </p:val>
                                        </p:tav>
                                      </p:tavLst>
                                    </p:anim>
                                    <p:animEffect transition="in" filter="fade">
                                      <p:cBhvr>
                                        <p:cTn id="106" dur="500"/>
                                        <p:tgtEl>
                                          <p:spTgt spid="12"/>
                                        </p:tgtEl>
                                      </p:cBhvr>
                                    </p:animEffect>
                                  </p:childTnLst>
                                </p:cTn>
                              </p:par>
                              <p:par>
                                <p:cTn id="107" presetID="49" presetClass="entr" presetSubtype="0" decel="100000" fill="hold" grpId="0" nodeType="withEffect">
                                  <p:stCondLst>
                                    <p:cond delay="0"/>
                                  </p:stCondLst>
                                  <p:childTnLst>
                                    <p:set>
                                      <p:cBhvr>
                                        <p:cTn id="108" dur="1" fill="hold">
                                          <p:stCondLst>
                                            <p:cond delay="0"/>
                                          </p:stCondLst>
                                        </p:cTn>
                                        <p:tgtEl>
                                          <p:spTgt spid="10"/>
                                        </p:tgtEl>
                                        <p:attrNameLst>
                                          <p:attrName>style.visibility</p:attrName>
                                        </p:attrNameLst>
                                      </p:cBhvr>
                                      <p:to>
                                        <p:strVal val="visible"/>
                                      </p:to>
                                    </p:set>
                                    <p:anim calcmode="lin" valueType="num">
                                      <p:cBhvr>
                                        <p:cTn id="109" dur="500" fill="hold"/>
                                        <p:tgtEl>
                                          <p:spTgt spid="10"/>
                                        </p:tgtEl>
                                        <p:attrNameLst>
                                          <p:attrName>ppt_w</p:attrName>
                                        </p:attrNameLst>
                                      </p:cBhvr>
                                      <p:tavLst>
                                        <p:tav tm="0">
                                          <p:val>
                                            <p:fltVal val="0"/>
                                          </p:val>
                                        </p:tav>
                                        <p:tav tm="100000">
                                          <p:val>
                                            <p:strVal val="#ppt_w"/>
                                          </p:val>
                                        </p:tav>
                                      </p:tavLst>
                                    </p:anim>
                                    <p:anim calcmode="lin" valueType="num">
                                      <p:cBhvr>
                                        <p:cTn id="110" dur="500" fill="hold"/>
                                        <p:tgtEl>
                                          <p:spTgt spid="10"/>
                                        </p:tgtEl>
                                        <p:attrNameLst>
                                          <p:attrName>ppt_h</p:attrName>
                                        </p:attrNameLst>
                                      </p:cBhvr>
                                      <p:tavLst>
                                        <p:tav tm="0">
                                          <p:val>
                                            <p:fltVal val="0"/>
                                          </p:val>
                                        </p:tav>
                                        <p:tav tm="100000">
                                          <p:val>
                                            <p:strVal val="#ppt_h"/>
                                          </p:val>
                                        </p:tav>
                                      </p:tavLst>
                                    </p:anim>
                                    <p:anim calcmode="lin" valueType="num">
                                      <p:cBhvr>
                                        <p:cTn id="111" dur="500" fill="hold"/>
                                        <p:tgtEl>
                                          <p:spTgt spid="10"/>
                                        </p:tgtEl>
                                        <p:attrNameLst>
                                          <p:attrName>style.rotation</p:attrName>
                                        </p:attrNameLst>
                                      </p:cBhvr>
                                      <p:tavLst>
                                        <p:tav tm="0">
                                          <p:val>
                                            <p:fltVal val="360"/>
                                          </p:val>
                                        </p:tav>
                                        <p:tav tm="100000">
                                          <p:val>
                                            <p:fltVal val="0"/>
                                          </p:val>
                                        </p:tav>
                                      </p:tavLst>
                                    </p:anim>
                                    <p:animEffect transition="in" filter="fade">
                                      <p:cBhvr>
                                        <p:cTn id="112" dur="500"/>
                                        <p:tgtEl>
                                          <p:spTgt spid="1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5">
                                            <p:txEl>
                                              <p:pRg st="0" end="0"/>
                                            </p:txEl>
                                          </p:spTgt>
                                        </p:tgtEl>
                                        <p:attrNameLst>
                                          <p:attrName>style.visibility</p:attrName>
                                        </p:attrNameLst>
                                      </p:cBhvr>
                                      <p:to>
                                        <p:strVal val="visible"/>
                                      </p:to>
                                    </p:set>
                                    <p:animEffect transition="in" filter="fade">
                                      <p:cBhvr>
                                        <p:cTn id="115" dur="500"/>
                                        <p:tgtEl>
                                          <p:spTgt spid="15">
                                            <p:txEl>
                                              <p:pRg st="0" end="0"/>
                                            </p:txEl>
                                          </p:spTgt>
                                        </p:tgtEl>
                                      </p:cBhvr>
                                    </p:animEffect>
                                  </p:childTnLst>
                                </p:cTn>
                              </p:par>
                            </p:childTnLst>
                          </p:cTn>
                        </p:par>
                        <p:par>
                          <p:cTn id="116" fill="hold">
                            <p:stCondLst>
                              <p:cond delay="4500"/>
                            </p:stCondLst>
                            <p:childTnLst>
                              <p:par>
                                <p:cTn id="117" presetID="49" presetClass="entr" presetSubtype="0" decel="100000" fill="hold" grpId="0" nodeType="afterEffect">
                                  <p:stCondLst>
                                    <p:cond delay="0"/>
                                  </p:stCondLst>
                                  <p:childTnLst>
                                    <p:set>
                                      <p:cBhvr>
                                        <p:cTn id="118" dur="1" fill="hold">
                                          <p:stCondLst>
                                            <p:cond delay="0"/>
                                          </p:stCondLst>
                                        </p:cTn>
                                        <p:tgtEl>
                                          <p:spTgt spid="13"/>
                                        </p:tgtEl>
                                        <p:attrNameLst>
                                          <p:attrName>style.visibility</p:attrName>
                                        </p:attrNameLst>
                                      </p:cBhvr>
                                      <p:to>
                                        <p:strVal val="visible"/>
                                      </p:to>
                                    </p:set>
                                    <p:anim calcmode="lin" valueType="num">
                                      <p:cBhvr>
                                        <p:cTn id="119" dur="500" fill="hold"/>
                                        <p:tgtEl>
                                          <p:spTgt spid="13"/>
                                        </p:tgtEl>
                                        <p:attrNameLst>
                                          <p:attrName>ppt_w</p:attrName>
                                        </p:attrNameLst>
                                      </p:cBhvr>
                                      <p:tavLst>
                                        <p:tav tm="0">
                                          <p:val>
                                            <p:fltVal val="0"/>
                                          </p:val>
                                        </p:tav>
                                        <p:tav tm="100000">
                                          <p:val>
                                            <p:strVal val="#ppt_w"/>
                                          </p:val>
                                        </p:tav>
                                      </p:tavLst>
                                    </p:anim>
                                    <p:anim calcmode="lin" valueType="num">
                                      <p:cBhvr>
                                        <p:cTn id="120" dur="500" fill="hold"/>
                                        <p:tgtEl>
                                          <p:spTgt spid="13"/>
                                        </p:tgtEl>
                                        <p:attrNameLst>
                                          <p:attrName>ppt_h</p:attrName>
                                        </p:attrNameLst>
                                      </p:cBhvr>
                                      <p:tavLst>
                                        <p:tav tm="0">
                                          <p:val>
                                            <p:fltVal val="0"/>
                                          </p:val>
                                        </p:tav>
                                        <p:tav tm="100000">
                                          <p:val>
                                            <p:strVal val="#ppt_h"/>
                                          </p:val>
                                        </p:tav>
                                      </p:tavLst>
                                    </p:anim>
                                    <p:anim calcmode="lin" valueType="num">
                                      <p:cBhvr>
                                        <p:cTn id="121" dur="500" fill="hold"/>
                                        <p:tgtEl>
                                          <p:spTgt spid="13"/>
                                        </p:tgtEl>
                                        <p:attrNameLst>
                                          <p:attrName>style.rotation</p:attrName>
                                        </p:attrNameLst>
                                      </p:cBhvr>
                                      <p:tavLst>
                                        <p:tav tm="0">
                                          <p:val>
                                            <p:fltVal val="360"/>
                                          </p:val>
                                        </p:tav>
                                        <p:tav tm="100000">
                                          <p:val>
                                            <p:fltVal val="0"/>
                                          </p:val>
                                        </p:tav>
                                      </p:tavLst>
                                    </p:anim>
                                    <p:animEffect transition="in" filter="fade">
                                      <p:cBhvr>
                                        <p:cTn id="122" dur="500"/>
                                        <p:tgtEl>
                                          <p:spTgt spid="13"/>
                                        </p:tgtEl>
                                      </p:cBhvr>
                                    </p:animEffect>
                                  </p:childTnLst>
                                </p:cTn>
                              </p:par>
                              <p:par>
                                <p:cTn id="123" presetID="49" presetClass="entr" presetSubtype="0" decel="100000" fill="hold" grpId="0" nodeType="withEffect">
                                  <p:stCondLst>
                                    <p:cond delay="0"/>
                                  </p:stCondLst>
                                  <p:childTnLst>
                                    <p:set>
                                      <p:cBhvr>
                                        <p:cTn id="124" dur="1" fill="hold">
                                          <p:stCondLst>
                                            <p:cond delay="0"/>
                                          </p:stCondLst>
                                        </p:cTn>
                                        <p:tgtEl>
                                          <p:spTgt spid="11"/>
                                        </p:tgtEl>
                                        <p:attrNameLst>
                                          <p:attrName>style.visibility</p:attrName>
                                        </p:attrNameLst>
                                      </p:cBhvr>
                                      <p:to>
                                        <p:strVal val="visible"/>
                                      </p:to>
                                    </p:set>
                                    <p:anim calcmode="lin" valueType="num">
                                      <p:cBhvr>
                                        <p:cTn id="125" dur="500" fill="hold"/>
                                        <p:tgtEl>
                                          <p:spTgt spid="11"/>
                                        </p:tgtEl>
                                        <p:attrNameLst>
                                          <p:attrName>ppt_w</p:attrName>
                                        </p:attrNameLst>
                                      </p:cBhvr>
                                      <p:tavLst>
                                        <p:tav tm="0">
                                          <p:val>
                                            <p:fltVal val="0"/>
                                          </p:val>
                                        </p:tav>
                                        <p:tav tm="100000">
                                          <p:val>
                                            <p:strVal val="#ppt_w"/>
                                          </p:val>
                                        </p:tav>
                                      </p:tavLst>
                                    </p:anim>
                                    <p:anim calcmode="lin" valueType="num">
                                      <p:cBhvr>
                                        <p:cTn id="126" dur="500" fill="hold"/>
                                        <p:tgtEl>
                                          <p:spTgt spid="11"/>
                                        </p:tgtEl>
                                        <p:attrNameLst>
                                          <p:attrName>ppt_h</p:attrName>
                                        </p:attrNameLst>
                                      </p:cBhvr>
                                      <p:tavLst>
                                        <p:tav tm="0">
                                          <p:val>
                                            <p:fltVal val="0"/>
                                          </p:val>
                                        </p:tav>
                                        <p:tav tm="100000">
                                          <p:val>
                                            <p:strVal val="#ppt_h"/>
                                          </p:val>
                                        </p:tav>
                                      </p:tavLst>
                                    </p:anim>
                                    <p:anim calcmode="lin" valueType="num">
                                      <p:cBhvr>
                                        <p:cTn id="127" dur="500" fill="hold"/>
                                        <p:tgtEl>
                                          <p:spTgt spid="11"/>
                                        </p:tgtEl>
                                        <p:attrNameLst>
                                          <p:attrName>style.rotation</p:attrName>
                                        </p:attrNameLst>
                                      </p:cBhvr>
                                      <p:tavLst>
                                        <p:tav tm="0">
                                          <p:val>
                                            <p:fltVal val="360"/>
                                          </p:val>
                                        </p:tav>
                                        <p:tav tm="100000">
                                          <p:val>
                                            <p:fltVal val="0"/>
                                          </p:val>
                                        </p:tav>
                                      </p:tavLst>
                                    </p:anim>
                                    <p:animEffect transition="in" filter="fade">
                                      <p:cBhvr>
                                        <p:cTn id="128" dur="500"/>
                                        <p:tgtEl>
                                          <p:spTgt spid="11"/>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6">
                                            <p:txEl>
                                              <p:pRg st="0" end="0"/>
                                            </p:txEl>
                                          </p:spTgt>
                                        </p:tgtEl>
                                        <p:attrNameLst>
                                          <p:attrName>style.visibility</p:attrName>
                                        </p:attrNameLst>
                                      </p:cBhvr>
                                      <p:to>
                                        <p:strVal val="visible"/>
                                      </p:to>
                                    </p:set>
                                    <p:animEffect transition="in" filter="fade">
                                      <p:cBhvr>
                                        <p:cTn id="131" dur="500"/>
                                        <p:tgtEl>
                                          <p:spTgt spid="16">
                                            <p:txEl>
                                              <p:pRg st="0" end="0"/>
                                            </p:txEl>
                                          </p:spTgt>
                                        </p:tgtEl>
                                      </p:cBhvr>
                                    </p:animEffect>
                                  </p:childTnLst>
                                </p:cTn>
                              </p:par>
                            </p:childTnLst>
                          </p:cTn>
                        </p:par>
                        <p:par>
                          <p:cTn id="132" fill="hold">
                            <p:stCondLst>
                              <p:cond delay="5000"/>
                            </p:stCondLst>
                            <p:childTnLst>
                              <p:par>
                                <p:cTn id="133" presetID="2" presetClass="entr" presetSubtype="8" decel="100000" fill="hold" grpId="0" nodeType="afterEffect">
                                  <p:stCondLst>
                                    <p:cond delay="250"/>
                                  </p:stCondLst>
                                  <p:childTnLst>
                                    <p:set>
                                      <p:cBhvr>
                                        <p:cTn id="134" dur="1" fill="hold">
                                          <p:stCondLst>
                                            <p:cond delay="0"/>
                                          </p:stCondLst>
                                        </p:cTn>
                                        <p:tgtEl>
                                          <p:spTgt spid="17">
                                            <p:txEl>
                                              <p:pRg st="0" end="0"/>
                                            </p:txEl>
                                          </p:spTgt>
                                        </p:tgtEl>
                                        <p:attrNameLst>
                                          <p:attrName>style.visibility</p:attrName>
                                        </p:attrNameLst>
                                      </p:cBhvr>
                                      <p:to>
                                        <p:strVal val="visible"/>
                                      </p:to>
                                    </p:set>
                                    <p:anim calcmode="lin" valueType="num">
                                      <p:cBhvr additive="base">
                                        <p:cTn id="135" dur="75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36" dur="75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37" fill="hold">
                            <p:stCondLst>
                              <p:cond delay="6000"/>
                            </p:stCondLst>
                            <p:childTnLst>
                              <p:par>
                                <p:cTn id="138" presetID="16" presetClass="entr" presetSubtype="37" fill="hold" grpId="0" nodeType="afterEffect">
                                  <p:stCondLst>
                                    <p:cond delay="250"/>
                                  </p:stCondLst>
                                  <p:childTnLst>
                                    <p:set>
                                      <p:cBhvr>
                                        <p:cTn id="139" dur="1" fill="hold">
                                          <p:stCondLst>
                                            <p:cond delay="0"/>
                                          </p:stCondLst>
                                        </p:cTn>
                                        <p:tgtEl>
                                          <p:spTgt spid="18"/>
                                        </p:tgtEl>
                                        <p:attrNameLst>
                                          <p:attrName>style.visibility</p:attrName>
                                        </p:attrNameLst>
                                      </p:cBhvr>
                                      <p:to>
                                        <p:strVal val="visible"/>
                                      </p:to>
                                    </p:set>
                                    <p:animEffect transition="in" filter="barn(outVertical)">
                                      <p:cBhvr>
                                        <p:cTn id="140" dur="500"/>
                                        <p:tgtEl>
                                          <p:spTgt spid="18"/>
                                        </p:tgtEl>
                                      </p:cBhvr>
                                    </p:animEffect>
                                  </p:childTnLst>
                                </p:cTn>
                              </p:par>
                            </p:childTnLst>
                          </p:cTn>
                        </p:par>
                        <p:par>
                          <p:cTn id="141" fill="hold">
                            <p:stCondLst>
                              <p:cond delay="6750"/>
                            </p:stCondLst>
                            <p:childTnLst>
                              <p:par>
                                <p:cTn id="142" presetID="10" presetClass="entr" presetSubtype="0" fill="hold" grpId="0" nodeType="afterEffect">
                                  <p:stCondLst>
                                    <p:cond delay="0"/>
                                  </p:stCondLst>
                                  <p:childTnLst>
                                    <p:set>
                                      <p:cBhvr>
                                        <p:cTn id="143" dur="1" fill="hold">
                                          <p:stCondLst>
                                            <p:cond delay="0"/>
                                          </p:stCondLst>
                                        </p:cTn>
                                        <p:tgtEl>
                                          <p:spTgt spid="19"/>
                                        </p:tgtEl>
                                        <p:attrNameLst>
                                          <p:attrName>style.visibility</p:attrName>
                                        </p:attrNameLst>
                                      </p:cBhvr>
                                      <p:to>
                                        <p:strVal val="visible"/>
                                      </p:to>
                                    </p:set>
                                    <p:animEffect transition="in" filter="fade">
                                      <p:cBhvr>
                                        <p:cTn id="144" dur="500"/>
                                        <p:tgtEl>
                                          <p:spTgt spid="19"/>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22">
                                            <p:txEl>
                                              <p:pRg st="0" end="0"/>
                                            </p:txEl>
                                          </p:spTgt>
                                        </p:tgtEl>
                                        <p:attrNameLst>
                                          <p:attrName>style.visibility</p:attrName>
                                        </p:attrNameLst>
                                      </p:cBhvr>
                                      <p:to>
                                        <p:strVal val="visible"/>
                                      </p:to>
                                    </p:set>
                                    <p:animEffect transition="in" filter="fade">
                                      <p:cBhvr>
                                        <p:cTn id="147" dur="500"/>
                                        <p:tgtEl>
                                          <p:spTgt spid="22">
                                            <p:txEl>
                                              <p:pRg st="0" end="0"/>
                                            </p:txEl>
                                          </p:spTgt>
                                        </p:tgtEl>
                                      </p:cBhvr>
                                    </p:animEffect>
                                  </p:childTnLst>
                                </p:cTn>
                              </p:par>
                            </p:childTnLst>
                          </p:cTn>
                        </p:par>
                        <p:par>
                          <p:cTn id="148" fill="hold">
                            <p:stCondLst>
                              <p:cond delay="7250"/>
                            </p:stCondLst>
                            <p:childTnLst>
                              <p:par>
                                <p:cTn id="149" presetID="10" presetClass="entr" presetSubtype="0" fill="hold" grpId="0" nodeType="afterEffect">
                                  <p:stCondLst>
                                    <p:cond delay="0"/>
                                  </p:stCondLst>
                                  <p:childTnLst>
                                    <p:set>
                                      <p:cBhvr>
                                        <p:cTn id="150" dur="1" fill="hold">
                                          <p:stCondLst>
                                            <p:cond delay="0"/>
                                          </p:stCondLst>
                                        </p:cTn>
                                        <p:tgtEl>
                                          <p:spTgt spid="20"/>
                                        </p:tgtEl>
                                        <p:attrNameLst>
                                          <p:attrName>style.visibility</p:attrName>
                                        </p:attrNameLst>
                                      </p:cBhvr>
                                      <p:to>
                                        <p:strVal val="visible"/>
                                      </p:to>
                                    </p:set>
                                    <p:animEffect transition="in" filter="fade">
                                      <p:cBhvr>
                                        <p:cTn id="151" dur="500"/>
                                        <p:tgtEl>
                                          <p:spTgt spid="20"/>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3">
                                            <p:txEl>
                                              <p:pRg st="0" end="0"/>
                                            </p:txEl>
                                          </p:spTgt>
                                        </p:tgtEl>
                                        <p:attrNameLst>
                                          <p:attrName>style.visibility</p:attrName>
                                        </p:attrNameLst>
                                      </p:cBhvr>
                                      <p:to>
                                        <p:strVal val="visible"/>
                                      </p:to>
                                    </p:set>
                                    <p:animEffect transition="in" filter="fade">
                                      <p:cBhvr>
                                        <p:cTn id="154" dur="500"/>
                                        <p:tgtEl>
                                          <p:spTgt spid="23">
                                            <p:txEl>
                                              <p:pRg st="0" end="0"/>
                                            </p:txEl>
                                          </p:spTgt>
                                        </p:tgtEl>
                                      </p:cBhvr>
                                    </p:animEffect>
                                  </p:childTnLst>
                                </p:cTn>
                              </p:par>
                            </p:childTnLst>
                          </p:cTn>
                        </p:par>
                        <p:par>
                          <p:cTn id="155" fill="hold">
                            <p:stCondLst>
                              <p:cond delay="7750"/>
                            </p:stCondLst>
                            <p:childTnLst>
                              <p:par>
                                <p:cTn id="156" presetID="10" presetClass="entr" presetSubtype="0" fill="hold" grpId="0" nodeType="afterEffect">
                                  <p:stCondLst>
                                    <p:cond delay="0"/>
                                  </p:stCondLst>
                                  <p:childTnLst>
                                    <p:set>
                                      <p:cBhvr>
                                        <p:cTn id="157" dur="1" fill="hold">
                                          <p:stCondLst>
                                            <p:cond delay="0"/>
                                          </p:stCondLst>
                                        </p:cTn>
                                        <p:tgtEl>
                                          <p:spTgt spid="21"/>
                                        </p:tgtEl>
                                        <p:attrNameLst>
                                          <p:attrName>style.visibility</p:attrName>
                                        </p:attrNameLst>
                                      </p:cBhvr>
                                      <p:to>
                                        <p:strVal val="visible"/>
                                      </p:to>
                                    </p:set>
                                    <p:animEffect transition="in" filter="fade">
                                      <p:cBhvr>
                                        <p:cTn id="158" dur="500"/>
                                        <p:tgtEl>
                                          <p:spTgt spid="21"/>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24">
                                            <p:txEl>
                                              <p:pRg st="0" end="0"/>
                                            </p:txEl>
                                          </p:spTgt>
                                        </p:tgtEl>
                                        <p:attrNameLst>
                                          <p:attrName>style.visibility</p:attrName>
                                        </p:attrNameLst>
                                      </p:cBhvr>
                                      <p:to>
                                        <p:strVal val="visible"/>
                                      </p:to>
                                    </p:set>
                                    <p:animEffect transition="in" filter="fade">
                                      <p:cBhvr>
                                        <p:cTn id="16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6" grpId="0" animBg="1"/>
      <p:bldP spid="6" grpId="1" animBg="1"/>
      <p:bldP spid="28" grpId="0" animBg="1"/>
      <p:bldP spid="28" grpId="1" animBg="1"/>
      <p:bldP spid="30" grpId="0" animBg="1"/>
      <p:bldP spid="30" grpId="1" animBg="1"/>
      <p:bldP spid="3" grpId="0"/>
      <p:bldP spid="4" grpId="0" animBg="1"/>
      <p:bldP spid="5"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P spid="7" grpId="0" animBg="1"/>
      <p:bldP spid="7" grpId="1" animBg="1"/>
      <p:bldP spid="8" grpId="0" animBg="1"/>
      <p:bldP spid="9" grpId="0"/>
      <p:bldP spid="10" grpId="0" animBg="1"/>
      <p:bldP spid="11" grpId="0" animBg="1"/>
      <p:bldP spid="12" grpId="0"/>
      <p:bldP spid="13" grpId="0"/>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2" presetClass="entr" presetSubtype="8" decel="100000" fill="hold" nodeType="afterEffect">
                  <p:stCondLst>
                    <p:cond delay="25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0-#ppt_w/2"/>
                          </p:val>
                        </p:tav>
                        <p:tav tm="100000">
                          <p:val>
                            <p:strVal val="#ppt_x"/>
                          </p:val>
                        </p:tav>
                      </p:tavLst>
                    </p:anim>
                    <p:anim calcmode="lin" valueType="num">
                      <p:cBhvr additive="base">
                        <p:cTn dur="750" fill="hold"/>
                        <p:tgtEl>
                          <p:spTgt spid="17"/>
                        </p:tgtEl>
                        <p:attrNameLst>
                          <p:attrName>ppt_y</p:attrName>
                        </p:attrNameLst>
                      </p:cBhvr>
                      <p:tavLst>
                        <p:tav tm="0">
                          <p:val>
                            <p:strVal val="#ppt_y"/>
                          </p:val>
                        </p:tav>
                        <p:tav tm="100000">
                          <p:val>
                            <p:strVal val="#ppt_y"/>
                          </p:val>
                        </p:tav>
                      </p:tavLst>
                    </p:anim>
                  </p:childTnLst>
                </p:cTn>
              </p:par>
            </p:tnLst>
          </p:tmpl>
        </p:tmplLst>
      </p:bldP>
      <p:bldP spid="18" grpId="0" animBg="1"/>
      <p:bldP spid="19" grpId="0"/>
      <p:bldP spid="20" grpId="0"/>
      <p:bldP spid="21" grpId="0"/>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animBg="1"/>
      <p:bldP spid="25" grpId="1" animBg="1"/>
      <p:bldP spid="26" grpId="0" animBg="1"/>
      <p:bldP spid="26" grpId="1" animBg="1"/>
      <p:bldP spid="34" grpId="0" animBg="1"/>
      <p:bldP spid="34" grpId="1"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quare Images 1">
    <p:bg>
      <p:bgPr>
        <a:solidFill>
          <a:schemeClr val="tx2"/>
        </a:solidFill>
        <a:effectLst/>
      </p:bgPr>
    </p:bg>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2" y="0"/>
            <a:ext cx="1308713" cy="1713600"/>
          </a:xfrm>
          <a:solidFill>
            <a:schemeClr val="accent1"/>
          </a:solidFill>
        </p:spPr>
        <p:txBody>
          <a:bodyPr>
            <a:normAutofit/>
          </a:bodyPr>
          <a:lstStyle>
            <a:lvl1pPr>
              <a:defRPr sz="600" baseline="0"/>
            </a:lvl1pPr>
          </a:lstStyle>
          <a:p>
            <a:r>
              <a:rPr kumimoji="1" lang="en-US" altLang="ja-JP" dirty="0"/>
              <a:t>Add an image</a:t>
            </a:r>
            <a:endParaRPr kumimoji="1" lang="ja-JP" altLang="en-US" dirty="0"/>
          </a:p>
        </p:txBody>
      </p:sp>
      <p:sp>
        <p:nvSpPr>
          <p:cNvPr id="6" name="図プレースホルダー 3"/>
          <p:cNvSpPr>
            <a:spLocks noGrp="1"/>
          </p:cNvSpPr>
          <p:nvPr>
            <p:ph type="pic" sz="quarter" idx="12" hasCustomPrompt="1"/>
          </p:nvPr>
        </p:nvSpPr>
        <p:spPr>
          <a:xfrm>
            <a:off x="2" y="1715400"/>
            <a:ext cx="1308713" cy="1713600"/>
          </a:xfrm>
          <a:solidFill>
            <a:schemeClr val="accent4"/>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5" name="図プレースホルダー 3"/>
          <p:cNvSpPr>
            <a:spLocks noGrp="1"/>
          </p:cNvSpPr>
          <p:nvPr>
            <p:ph type="pic" sz="quarter" idx="11" hasCustomPrompt="1"/>
          </p:nvPr>
        </p:nvSpPr>
        <p:spPr>
          <a:xfrm>
            <a:off x="1307252" y="0"/>
            <a:ext cx="1308713" cy="1713600"/>
          </a:xfrm>
          <a:solidFill>
            <a:schemeClr val="accent6"/>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8" name="図プレースホルダー 3"/>
          <p:cNvSpPr>
            <a:spLocks noGrp="1"/>
          </p:cNvSpPr>
          <p:nvPr>
            <p:ph type="pic" sz="quarter" idx="14" hasCustomPrompt="1"/>
          </p:nvPr>
        </p:nvSpPr>
        <p:spPr>
          <a:xfrm>
            <a:off x="1307252" y="1715400"/>
            <a:ext cx="1308713" cy="1713600"/>
          </a:xfrm>
          <a:solidFill>
            <a:schemeClr val="accent2"/>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13" name="図プレースホルダー 3"/>
          <p:cNvSpPr>
            <a:spLocks noGrp="1"/>
          </p:cNvSpPr>
          <p:nvPr>
            <p:ph type="pic" sz="quarter" idx="15" hasCustomPrompt="1"/>
          </p:nvPr>
        </p:nvSpPr>
        <p:spPr>
          <a:xfrm>
            <a:off x="2612232" y="0"/>
            <a:ext cx="1308713" cy="1713600"/>
          </a:xfrm>
          <a:solidFill>
            <a:schemeClr val="accent3"/>
          </a:solidFill>
        </p:spPr>
        <p:txBody>
          <a:bodyPr>
            <a:normAutofit/>
          </a:bodyPr>
          <a:lstStyle>
            <a:lvl1pPr>
              <a:defRPr sz="600" baseline="0"/>
            </a:lvl1pPr>
          </a:lstStyle>
          <a:p>
            <a:r>
              <a:rPr kumimoji="1" lang="en-US" altLang="ja-JP" dirty="0"/>
              <a:t>Add an image</a:t>
            </a:r>
            <a:endParaRPr kumimoji="1" lang="ja-JP" altLang="en-US" dirty="0"/>
          </a:p>
        </p:txBody>
      </p:sp>
      <p:sp>
        <p:nvSpPr>
          <p:cNvPr id="15" name="図プレースホルダー 3"/>
          <p:cNvSpPr>
            <a:spLocks noGrp="1"/>
          </p:cNvSpPr>
          <p:nvPr>
            <p:ph type="pic" sz="quarter" idx="17" hasCustomPrompt="1"/>
          </p:nvPr>
        </p:nvSpPr>
        <p:spPr>
          <a:xfrm>
            <a:off x="2612232" y="1715400"/>
            <a:ext cx="1308713" cy="1713600"/>
          </a:xfrm>
          <a:solidFill>
            <a:schemeClr val="accent5"/>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25" name="図プレースホルダー 3"/>
          <p:cNvSpPr>
            <a:spLocks noGrp="1"/>
          </p:cNvSpPr>
          <p:nvPr>
            <p:ph type="pic" sz="quarter" idx="27" hasCustomPrompt="1"/>
          </p:nvPr>
        </p:nvSpPr>
        <p:spPr>
          <a:xfrm>
            <a:off x="2612232" y="3429000"/>
            <a:ext cx="1308713" cy="1713600"/>
          </a:xfrm>
          <a:solidFill>
            <a:schemeClr val="accent4"/>
          </a:solidFill>
        </p:spPr>
        <p:txBody>
          <a:bodyPr>
            <a:normAutofit/>
          </a:bodyPr>
          <a:lstStyle>
            <a:lvl1pPr>
              <a:defRPr sz="600" baseline="0"/>
            </a:lvl1pPr>
          </a:lstStyle>
          <a:p>
            <a:r>
              <a:rPr kumimoji="1" lang="en-US" altLang="ja-JP" dirty="0"/>
              <a:t>Add an image</a:t>
            </a:r>
            <a:endParaRPr kumimoji="1" lang="ja-JP" altLang="en-US" dirty="0"/>
          </a:p>
        </p:txBody>
      </p:sp>
      <p:sp>
        <p:nvSpPr>
          <p:cNvPr id="27" name="図プレースホルダー 3"/>
          <p:cNvSpPr>
            <a:spLocks noGrp="1"/>
          </p:cNvSpPr>
          <p:nvPr>
            <p:ph type="pic" sz="quarter" idx="29" hasCustomPrompt="1"/>
          </p:nvPr>
        </p:nvSpPr>
        <p:spPr>
          <a:xfrm>
            <a:off x="2612232" y="5144400"/>
            <a:ext cx="1308713" cy="1713600"/>
          </a:xfrm>
          <a:solidFill>
            <a:schemeClr val="accent2"/>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28" name="図プレースホルダー 3"/>
          <p:cNvSpPr>
            <a:spLocks noGrp="1"/>
          </p:cNvSpPr>
          <p:nvPr>
            <p:ph type="pic" sz="quarter" idx="30" hasCustomPrompt="1"/>
          </p:nvPr>
        </p:nvSpPr>
        <p:spPr>
          <a:xfrm>
            <a:off x="3917213" y="5144400"/>
            <a:ext cx="1308713" cy="1713600"/>
          </a:xfrm>
          <a:solidFill>
            <a:schemeClr val="accent5"/>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31" name="図プレースホルダー 3"/>
          <p:cNvSpPr>
            <a:spLocks noGrp="1"/>
          </p:cNvSpPr>
          <p:nvPr>
            <p:ph type="pic" sz="quarter" idx="33" hasCustomPrompt="1"/>
          </p:nvPr>
        </p:nvSpPr>
        <p:spPr>
          <a:xfrm>
            <a:off x="5222194" y="5144400"/>
            <a:ext cx="1308713" cy="1713600"/>
          </a:xfrm>
          <a:solidFill>
            <a:schemeClr val="accent4"/>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18" name="図プレースホルダー 3"/>
          <p:cNvSpPr>
            <a:spLocks noGrp="1"/>
          </p:cNvSpPr>
          <p:nvPr>
            <p:ph type="pic" sz="quarter" idx="20" hasCustomPrompt="1"/>
          </p:nvPr>
        </p:nvSpPr>
        <p:spPr>
          <a:xfrm>
            <a:off x="6527174" y="0"/>
            <a:ext cx="1308713" cy="1713600"/>
          </a:xfrm>
          <a:solidFill>
            <a:schemeClr val="accent3">
              <a:lumMod val="75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20" name="図プレースホルダー 3"/>
          <p:cNvSpPr>
            <a:spLocks noGrp="1"/>
          </p:cNvSpPr>
          <p:nvPr>
            <p:ph type="pic" sz="quarter" idx="22" hasCustomPrompt="1"/>
          </p:nvPr>
        </p:nvSpPr>
        <p:spPr>
          <a:xfrm>
            <a:off x="6527174" y="1715400"/>
            <a:ext cx="1308713" cy="1713600"/>
          </a:xfrm>
          <a:solidFill>
            <a:schemeClr val="accent3"/>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32" name="図プレースホルダー 3"/>
          <p:cNvSpPr>
            <a:spLocks noGrp="1"/>
          </p:cNvSpPr>
          <p:nvPr>
            <p:ph type="pic" sz="quarter" idx="34" hasCustomPrompt="1"/>
          </p:nvPr>
        </p:nvSpPr>
        <p:spPr>
          <a:xfrm>
            <a:off x="6527174" y="5144400"/>
            <a:ext cx="1308713" cy="1713600"/>
          </a:xfrm>
          <a:solidFill>
            <a:schemeClr val="accent6">
              <a:lumMod val="75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37" name="図プレースホルダー 3"/>
          <p:cNvSpPr>
            <a:spLocks noGrp="1"/>
          </p:cNvSpPr>
          <p:nvPr>
            <p:ph type="pic" sz="quarter" idx="35" hasCustomPrompt="1"/>
          </p:nvPr>
        </p:nvSpPr>
        <p:spPr>
          <a:xfrm>
            <a:off x="7832156" y="0"/>
            <a:ext cx="1308713" cy="1713600"/>
          </a:xfrm>
          <a:solidFill>
            <a:schemeClr val="accent5"/>
          </a:solidFill>
        </p:spPr>
        <p:txBody>
          <a:bodyPr>
            <a:normAutofit/>
          </a:bodyPr>
          <a:lstStyle>
            <a:lvl1pPr>
              <a:defRPr sz="600" baseline="0"/>
            </a:lvl1pPr>
          </a:lstStyle>
          <a:p>
            <a:r>
              <a:rPr kumimoji="1" lang="en-US" altLang="ja-JP" dirty="0"/>
              <a:t>Add an image</a:t>
            </a:r>
            <a:endParaRPr kumimoji="1" lang="ja-JP" altLang="en-US" dirty="0"/>
          </a:p>
        </p:txBody>
      </p:sp>
      <p:sp>
        <p:nvSpPr>
          <p:cNvPr id="38" name="図プレースホルダー 3"/>
          <p:cNvSpPr>
            <a:spLocks noGrp="1"/>
          </p:cNvSpPr>
          <p:nvPr>
            <p:ph type="pic" sz="quarter" idx="36" hasCustomPrompt="1"/>
          </p:nvPr>
        </p:nvSpPr>
        <p:spPr>
          <a:xfrm>
            <a:off x="7832156" y="1715400"/>
            <a:ext cx="1308713" cy="1713600"/>
          </a:xfrm>
          <a:solidFill>
            <a:schemeClr val="accent6">
              <a:lumMod val="75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40" name="図プレースホルダー 3"/>
          <p:cNvSpPr>
            <a:spLocks noGrp="1"/>
          </p:cNvSpPr>
          <p:nvPr>
            <p:ph type="pic" sz="quarter" idx="38" hasCustomPrompt="1"/>
          </p:nvPr>
        </p:nvSpPr>
        <p:spPr>
          <a:xfrm>
            <a:off x="7832156" y="5144400"/>
            <a:ext cx="1308713" cy="1713600"/>
          </a:xfrm>
          <a:solidFill>
            <a:schemeClr val="accent2"/>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70" name="図プレースホルダー 69"/>
          <p:cNvSpPr>
            <a:spLocks noGrp="1"/>
          </p:cNvSpPr>
          <p:nvPr>
            <p:ph type="pic" sz="quarter" idx="39" hasCustomPrompt="1"/>
          </p:nvPr>
        </p:nvSpPr>
        <p:spPr>
          <a:xfrm>
            <a:off x="3" y="3429000"/>
            <a:ext cx="2612027" cy="3429000"/>
          </a:xfrm>
          <a:solidFill>
            <a:schemeClr val="accent1">
              <a:lumMod val="60000"/>
              <a:lumOff val="40000"/>
            </a:schemeClr>
          </a:solidFill>
        </p:spPr>
        <p:txBody>
          <a:bodyPr/>
          <a:lstStyle>
            <a:lvl1pPr>
              <a:defRPr/>
            </a:lvl1pPr>
          </a:lstStyle>
          <a:p>
            <a:r>
              <a:rPr kumimoji="1" lang="en-US" altLang="ja-JP" dirty="0"/>
              <a:t>Add an image </a:t>
            </a:r>
            <a:endParaRPr kumimoji="1" lang="ja-JP" altLang="en-US" dirty="0"/>
          </a:p>
        </p:txBody>
      </p:sp>
      <p:sp>
        <p:nvSpPr>
          <p:cNvPr id="71" name="図プレースホルダー 69"/>
          <p:cNvSpPr>
            <a:spLocks noGrp="1"/>
          </p:cNvSpPr>
          <p:nvPr>
            <p:ph type="pic" sz="quarter" idx="40" hasCustomPrompt="1"/>
          </p:nvPr>
        </p:nvSpPr>
        <p:spPr>
          <a:xfrm>
            <a:off x="3917213" y="0"/>
            <a:ext cx="2612027" cy="3429000"/>
          </a:xfrm>
          <a:solidFill>
            <a:schemeClr val="accent2">
              <a:lumMod val="60000"/>
              <a:lumOff val="40000"/>
            </a:schemeClr>
          </a:solidFill>
        </p:spPr>
        <p:txBody>
          <a:bodyPr/>
          <a:lstStyle>
            <a:lvl1pPr>
              <a:defRPr/>
            </a:lvl1pPr>
          </a:lstStyle>
          <a:p>
            <a:r>
              <a:rPr kumimoji="1" lang="en-US" altLang="ja-JP" dirty="0"/>
              <a:t>add an image </a:t>
            </a:r>
            <a:endParaRPr kumimoji="1" lang="ja-JP" altLang="en-US" dirty="0"/>
          </a:p>
        </p:txBody>
      </p:sp>
      <p:sp>
        <p:nvSpPr>
          <p:cNvPr id="77" name="タイトル 1"/>
          <p:cNvSpPr>
            <a:spLocks noGrp="1"/>
          </p:cNvSpPr>
          <p:nvPr>
            <p:ph type="title" hasCustomPrompt="1"/>
          </p:nvPr>
        </p:nvSpPr>
        <p:spPr>
          <a:xfrm>
            <a:off x="4114398" y="3498419"/>
            <a:ext cx="4788947" cy="900605"/>
          </a:xfrm>
        </p:spPr>
        <p:txBody>
          <a:bodyPr anchor="b">
            <a:normAutofit/>
          </a:bodyPr>
          <a:lstStyle>
            <a:lvl1pPr>
              <a:defRPr sz="2476"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78" name="正方形/長方形 77"/>
          <p:cNvSpPr/>
          <p:nvPr userDrawn="1"/>
        </p:nvSpPr>
        <p:spPr>
          <a:xfrm>
            <a:off x="4186412" y="4409174"/>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9" name="テキスト プレースホルダー 6"/>
          <p:cNvSpPr>
            <a:spLocks noGrp="1"/>
          </p:cNvSpPr>
          <p:nvPr>
            <p:ph type="body" sz="quarter" idx="16" hasCustomPrompt="1"/>
          </p:nvPr>
        </p:nvSpPr>
        <p:spPr>
          <a:xfrm>
            <a:off x="4114398" y="4457617"/>
            <a:ext cx="4788947" cy="623628"/>
          </a:xfrm>
        </p:spPr>
        <p:txBody>
          <a:bodyPr anchor="t">
            <a:noAutofit/>
          </a:bodyPr>
          <a:lstStyle>
            <a:lvl1pPr algn="l">
              <a:defRPr sz="1200" i="1" baseline="0">
                <a:solidFill>
                  <a:schemeClr val="accent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05105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10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20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par>
                                <p:cTn id="14" presetID="14" presetClass="entr" presetSubtype="10" fill="hold" grpId="0" nodeType="withEffect">
                                  <p:stCondLst>
                                    <p:cond delay="30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par>
                                <p:cTn id="17" presetID="14" presetClass="entr" presetSubtype="10" fill="hold" grpId="0" nodeType="withEffect">
                                  <p:stCondLst>
                                    <p:cond delay="400"/>
                                  </p:stCondLst>
                                  <p:childTnLst>
                                    <p:set>
                                      <p:cBhvr>
                                        <p:cTn id="18" dur="1" fill="hold">
                                          <p:stCondLst>
                                            <p:cond delay="0"/>
                                          </p:stCondLst>
                                        </p:cTn>
                                        <p:tgtEl>
                                          <p:spTgt spid="70"/>
                                        </p:tgtEl>
                                        <p:attrNameLst>
                                          <p:attrName>style.visibility</p:attrName>
                                        </p:attrNameLst>
                                      </p:cBhvr>
                                      <p:to>
                                        <p:strVal val="visible"/>
                                      </p:to>
                                    </p:set>
                                    <p:animEffect transition="in" filter="randombar(horizontal)">
                                      <p:cBhvr>
                                        <p:cTn id="19" dur="500"/>
                                        <p:tgtEl>
                                          <p:spTgt spid="70"/>
                                        </p:tgtEl>
                                      </p:cBhvr>
                                    </p:animEffect>
                                  </p:childTnLst>
                                </p:cTn>
                              </p:par>
                              <p:par>
                                <p:cTn id="20" presetID="14" presetClass="entr" presetSubtype="10" fill="hold" grpId="0" nodeType="withEffect">
                                  <p:stCondLst>
                                    <p:cond delay="50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par>
                                <p:cTn id="23" presetID="14" presetClass="entr" presetSubtype="10" fill="hold" grpId="0" nodeType="withEffect">
                                  <p:stCondLst>
                                    <p:cond delay="60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par>
                                <p:cTn id="26" presetID="14" presetClass="entr" presetSubtype="10" fill="hold" grpId="0" nodeType="withEffect">
                                  <p:stCondLst>
                                    <p:cond delay="70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par>
                                <p:cTn id="29" presetID="14" presetClass="entr" presetSubtype="10" fill="hold" grpId="0" nodeType="withEffect">
                                  <p:stCondLst>
                                    <p:cond delay="80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14" presetClass="entr" presetSubtype="10" fill="hold" grpId="0" nodeType="withEffect">
                                  <p:stCondLst>
                                    <p:cond delay="900"/>
                                  </p:stCondLst>
                                  <p:childTnLst>
                                    <p:set>
                                      <p:cBhvr>
                                        <p:cTn id="33" dur="1" fill="hold">
                                          <p:stCondLst>
                                            <p:cond delay="0"/>
                                          </p:stCondLst>
                                        </p:cTn>
                                        <p:tgtEl>
                                          <p:spTgt spid="40"/>
                                        </p:tgtEl>
                                        <p:attrNameLst>
                                          <p:attrName>style.visibility</p:attrName>
                                        </p:attrNameLst>
                                      </p:cBhvr>
                                      <p:to>
                                        <p:strVal val="visible"/>
                                      </p:to>
                                    </p:set>
                                    <p:animEffect transition="in" filter="randombar(horizontal)">
                                      <p:cBhvr>
                                        <p:cTn id="34" dur="500"/>
                                        <p:tgtEl>
                                          <p:spTgt spid="40"/>
                                        </p:tgtEl>
                                      </p:cBhvr>
                                    </p:animEffect>
                                  </p:childTnLst>
                                </p:cTn>
                              </p:par>
                              <p:par>
                                <p:cTn id="35" presetID="14" presetClass="entr" presetSubtype="10" fill="hold" grpId="0" nodeType="withEffect">
                                  <p:stCondLst>
                                    <p:cond delay="100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grpId="0" nodeType="withEffect">
                                  <p:stCondLst>
                                    <p:cond delay="1100"/>
                                  </p:stCondLst>
                                  <p:childTnLst>
                                    <p:set>
                                      <p:cBhvr>
                                        <p:cTn id="39" dur="1" fill="hold">
                                          <p:stCondLst>
                                            <p:cond delay="0"/>
                                          </p:stCondLst>
                                        </p:cTn>
                                        <p:tgtEl>
                                          <p:spTgt spid="8"/>
                                        </p:tgtEl>
                                        <p:attrNameLst>
                                          <p:attrName>style.visibility</p:attrName>
                                        </p:attrNameLst>
                                      </p:cBhvr>
                                      <p:to>
                                        <p:strVal val="visible"/>
                                      </p:to>
                                    </p:set>
                                    <p:animEffect transition="in" filter="randombar(horizontal)">
                                      <p:cBhvr>
                                        <p:cTn id="40" dur="500"/>
                                        <p:tgtEl>
                                          <p:spTgt spid="8"/>
                                        </p:tgtEl>
                                      </p:cBhvr>
                                    </p:animEffect>
                                  </p:childTnLst>
                                </p:cTn>
                              </p:par>
                              <p:par>
                                <p:cTn id="41" presetID="14" presetClass="entr" presetSubtype="10" fill="hold" grpId="0" nodeType="withEffect">
                                  <p:stCondLst>
                                    <p:cond delay="1200"/>
                                  </p:stCondLst>
                                  <p:childTnLst>
                                    <p:set>
                                      <p:cBhvr>
                                        <p:cTn id="42" dur="1" fill="hold">
                                          <p:stCondLst>
                                            <p:cond delay="0"/>
                                          </p:stCondLst>
                                        </p:cTn>
                                        <p:tgtEl>
                                          <p:spTgt spid="20"/>
                                        </p:tgtEl>
                                        <p:attrNameLst>
                                          <p:attrName>style.visibility</p:attrName>
                                        </p:attrNameLst>
                                      </p:cBhvr>
                                      <p:to>
                                        <p:strVal val="visible"/>
                                      </p:to>
                                    </p:set>
                                    <p:animEffect transition="in" filter="randombar(horizontal)">
                                      <p:cBhvr>
                                        <p:cTn id="43" dur="500"/>
                                        <p:tgtEl>
                                          <p:spTgt spid="20"/>
                                        </p:tgtEl>
                                      </p:cBhvr>
                                    </p:animEffect>
                                  </p:childTnLst>
                                </p:cTn>
                              </p:par>
                              <p:par>
                                <p:cTn id="44" presetID="14" presetClass="entr" presetSubtype="10" fill="hold" grpId="0" nodeType="withEffect">
                                  <p:stCondLst>
                                    <p:cond delay="1300"/>
                                  </p:stCondLst>
                                  <p:childTnLst>
                                    <p:set>
                                      <p:cBhvr>
                                        <p:cTn id="45" dur="1" fill="hold">
                                          <p:stCondLst>
                                            <p:cond delay="0"/>
                                          </p:stCondLst>
                                        </p:cTn>
                                        <p:tgtEl>
                                          <p:spTgt spid="38"/>
                                        </p:tgtEl>
                                        <p:attrNameLst>
                                          <p:attrName>style.visibility</p:attrName>
                                        </p:attrNameLst>
                                      </p:cBhvr>
                                      <p:to>
                                        <p:strVal val="visible"/>
                                      </p:to>
                                    </p:set>
                                    <p:animEffect transition="in" filter="randombar(horizontal)">
                                      <p:cBhvr>
                                        <p:cTn id="46" dur="500"/>
                                        <p:tgtEl>
                                          <p:spTgt spid="38"/>
                                        </p:tgtEl>
                                      </p:cBhvr>
                                    </p:animEffect>
                                  </p:childTnLst>
                                </p:cTn>
                              </p:par>
                              <p:par>
                                <p:cTn id="47" presetID="14" presetClass="entr" presetSubtype="10" fill="hold" grpId="0" nodeType="withEffect">
                                  <p:stCondLst>
                                    <p:cond delay="1400"/>
                                  </p:stCondLst>
                                  <p:childTnLst>
                                    <p:set>
                                      <p:cBhvr>
                                        <p:cTn id="48" dur="1" fill="hold">
                                          <p:stCondLst>
                                            <p:cond delay="0"/>
                                          </p:stCondLst>
                                        </p:cTn>
                                        <p:tgtEl>
                                          <p:spTgt spid="71"/>
                                        </p:tgtEl>
                                        <p:attrNameLst>
                                          <p:attrName>style.visibility</p:attrName>
                                        </p:attrNameLst>
                                      </p:cBhvr>
                                      <p:to>
                                        <p:strVal val="visible"/>
                                      </p:to>
                                    </p:set>
                                    <p:animEffect transition="in" filter="randombar(horizontal)">
                                      <p:cBhvr>
                                        <p:cTn id="49" dur="500"/>
                                        <p:tgtEl>
                                          <p:spTgt spid="71"/>
                                        </p:tgtEl>
                                      </p:cBhvr>
                                    </p:animEffect>
                                  </p:childTnLst>
                                </p:cTn>
                              </p:par>
                              <p:par>
                                <p:cTn id="50" presetID="14" presetClass="entr" presetSubtype="10" fill="hold" grpId="0" nodeType="withEffect">
                                  <p:stCondLst>
                                    <p:cond delay="1500"/>
                                  </p:stCondLst>
                                  <p:childTnLst>
                                    <p:set>
                                      <p:cBhvr>
                                        <p:cTn id="51" dur="1" fill="hold">
                                          <p:stCondLst>
                                            <p:cond delay="0"/>
                                          </p:stCondLst>
                                        </p:cTn>
                                        <p:tgtEl>
                                          <p:spTgt spid="27"/>
                                        </p:tgtEl>
                                        <p:attrNameLst>
                                          <p:attrName>style.visibility</p:attrName>
                                        </p:attrNameLst>
                                      </p:cBhvr>
                                      <p:to>
                                        <p:strVal val="visible"/>
                                      </p:to>
                                    </p:set>
                                    <p:animEffect transition="in" filter="randombar(horizontal)">
                                      <p:cBhvr>
                                        <p:cTn id="52" dur="500"/>
                                        <p:tgtEl>
                                          <p:spTgt spid="27"/>
                                        </p:tgtEl>
                                      </p:cBhvr>
                                    </p:animEffect>
                                  </p:childTnLst>
                                </p:cTn>
                              </p:par>
                              <p:par>
                                <p:cTn id="53" presetID="14" presetClass="entr" presetSubtype="10" fill="hold" grpId="0" nodeType="withEffect">
                                  <p:stCondLst>
                                    <p:cond delay="1600"/>
                                  </p:stCondLst>
                                  <p:childTnLst>
                                    <p:set>
                                      <p:cBhvr>
                                        <p:cTn id="54" dur="1" fill="hold">
                                          <p:stCondLst>
                                            <p:cond delay="0"/>
                                          </p:stCondLst>
                                        </p:cTn>
                                        <p:tgtEl>
                                          <p:spTgt spid="31"/>
                                        </p:tgtEl>
                                        <p:attrNameLst>
                                          <p:attrName>style.visibility</p:attrName>
                                        </p:attrNameLst>
                                      </p:cBhvr>
                                      <p:to>
                                        <p:strVal val="visible"/>
                                      </p:to>
                                    </p:set>
                                    <p:animEffect transition="in" filter="randombar(horizontal)">
                                      <p:cBhvr>
                                        <p:cTn id="55" dur="500"/>
                                        <p:tgtEl>
                                          <p:spTgt spid="31"/>
                                        </p:tgtEl>
                                      </p:cBhvr>
                                    </p:animEffect>
                                  </p:childTnLst>
                                </p:cTn>
                              </p:par>
                              <p:par>
                                <p:cTn id="56" presetID="14" presetClass="entr" presetSubtype="10" fill="hold" grpId="0" nodeType="withEffect">
                                  <p:stCondLst>
                                    <p:cond delay="1700"/>
                                  </p:stCondLst>
                                  <p:childTnLst>
                                    <p:set>
                                      <p:cBhvr>
                                        <p:cTn id="57" dur="1" fill="hold">
                                          <p:stCondLst>
                                            <p:cond delay="0"/>
                                          </p:stCondLst>
                                        </p:cTn>
                                        <p:tgtEl>
                                          <p:spTgt spid="4"/>
                                        </p:tgtEl>
                                        <p:attrNameLst>
                                          <p:attrName>style.visibility</p:attrName>
                                        </p:attrNameLst>
                                      </p:cBhvr>
                                      <p:to>
                                        <p:strVal val="visible"/>
                                      </p:to>
                                    </p:set>
                                    <p:animEffect transition="in" filter="randombar(horizontal)">
                                      <p:cBhvr>
                                        <p:cTn id="58" dur="500"/>
                                        <p:tgtEl>
                                          <p:spTgt spid="4"/>
                                        </p:tgtEl>
                                      </p:cBhvr>
                                    </p:animEffect>
                                  </p:childTnLst>
                                </p:cTn>
                              </p:par>
                            </p:childTnLst>
                          </p:cTn>
                        </p:par>
                        <p:par>
                          <p:cTn id="59" fill="hold">
                            <p:stCondLst>
                              <p:cond delay="2200"/>
                            </p:stCondLst>
                            <p:childTnLst>
                              <p:par>
                                <p:cTn id="60" presetID="2" presetClass="entr" presetSubtype="2" decel="100000" fill="hold" grpId="0" nodeType="afterEffect">
                                  <p:stCondLst>
                                    <p:cond delay="0"/>
                                  </p:stCondLst>
                                  <p:iterate type="wd">
                                    <p:tmPct val="10000"/>
                                  </p:iterate>
                                  <p:childTnLst>
                                    <p:set>
                                      <p:cBhvr>
                                        <p:cTn id="61" dur="1" fill="hold">
                                          <p:stCondLst>
                                            <p:cond delay="0"/>
                                          </p:stCondLst>
                                        </p:cTn>
                                        <p:tgtEl>
                                          <p:spTgt spid="77"/>
                                        </p:tgtEl>
                                        <p:attrNameLst>
                                          <p:attrName>style.visibility</p:attrName>
                                        </p:attrNameLst>
                                      </p:cBhvr>
                                      <p:to>
                                        <p:strVal val="visible"/>
                                      </p:to>
                                    </p:set>
                                    <p:anim calcmode="lin" valueType="num">
                                      <p:cBhvr additive="base">
                                        <p:cTn id="62" dur="500" fill="hold"/>
                                        <p:tgtEl>
                                          <p:spTgt spid="77"/>
                                        </p:tgtEl>
                                        <p:attrNameLst>
                                          <p:attrName>ppt_x</p:attrName>
                                        </p:attrNameLst>
                                      </p:cBhvr>
                                      <p:tavLst>
                                        <p:tav tm="0">
                                          <p:val>
                                            <p:strVal val="1+#ppt_w/2"/>
                                          </p:val>
                                        </p:tav>
                                        <p:tav tm="100000">
                                          <p:val>
                                            <p:strVal val="#ppt_x"/>
                                          </p:val>
                                        </p:tav>
                                      </p:tavLst>
                                    </p:anim>
                                    <p:anim calcmode="lin" valueType="num">
                                      <p:cBhvr additive="base">
                                        <p:cTn id="63" dur="500" fill="hold"/>
                                        <p:tgtEl>
                                          <p:spTgt spid="77"/>
                                        </p:tgtEl>
                                        <p:attrNameLst>
                                          <p:attrName>ppt_y</p:attrName>
                                        </p:attrNameLst>
                                      </p:cBhvr>
                                      <p:tavLst>
                                        <p:tav tm="0">
                                          <p:val>
                                            <p:strVal val="#ppt_y"/>
                                          </p:val>
                                        </p:tav>
                                        <p:tav tm="100000">
                                          <p:val>
                                            <p:strVal val="#ppt_y"/>
                                          </p:val>
                                        </p:tav>
                                      </p:tavLst>
                                    </p:anim>
                                  </p:childTnLst>
                                </p:cTn>
                              </p:par>
                              <p:par>
                                <p:cTn id="64" presetID="2" presetClass="entr" presetSubtype="2" decel="100000" fill="hold" grpId="0" nodeType="withEffect">
                                  <p:stCondLst>
                                    <p:cond delay="0"/>
                                  </p:stCondLst>
                                  <p:childTnLst>
                                    <p:set>
                                      <p:cBhvr>
                                        <p:cTn id="65" dur="1" fill="hold">
                                          <p:stCondLst>
                                            <p:cond delay="0"/>
                                          </p:stCondLst>
                                        </p:cTn>
                                        <p:tgtEl>
                                          <p:spTgt spid="78"/>
                                        </p:tgtEl>
                                        <p:attrNameLst>
                                          <p:attrName>style.visibility</p:attrName>
                                        </p:attrNameLst>
                                      </p:cBhvr>
                                      <p:to>
                                        <p:strVal val="visible"/>
                                      </p:to>
                                    </p:set>
                                    <p:anim calcmode="lin" valueType="num">
                                      <p:cBhvr additive="base">
                                        <p:cTn id="66" dur="500" fill="hold"/>
                                        <p:tgtEl>
                                          <p:spTgt spid="78"/>
                                        </p:tgtEl>
                                        <p:attrNameLst>
                                          <p:attrName>ppt_x</p:attrName>
                                        </p:attrNameLst>
                                      </p:cBhvr>
                                      <p:tavLst>
                                        <p:tav tm="0">
                                          <p:val>
                                            <p:strVal val="1+#ppt_w/2"/>
                                          </p:val>
                                        </p:tav>
                                        <p:tav tm="100000">
                                          <p:val>
                                            <p:strVal val="#ppt_x"/>
                                          </p:val>
                                        </p:tav>
                                      </p:tavLst>
                                    </p:anim>
                                    <p:anim calcmode="lin" valueType="num">
                                      <p:cBhvr additive="base">
                                        <p:cTn id="67" dur="500" fill="hold"/>
                                        <p:tgtEl>
                                          <p:spTgt spid="78"/>
                                        </p:tgtEl>
                                        <p:attrNameLst>
                                          <p:attrName>ppt_y</p:attrName>
                                        </p:attrNameLst>
                                      </p:cBhvr>
                                      <p:tavLst>
                                        <p:tav tm="0">
                                          <p:val>
                                            <p:strVal val="#ppt_y"/>
                                          </p:val>
                                        </p:tav>
                                        <p:tav tm="100000">
                                          <p:val>
                                            <p:strVal val="#ppt_y"/>
                                          </p:val>
                                        </p:tav>
                                      </p:tavLst>
                                    </p:anim>
                                  </p:childTnLst>
                                </p:cTn>
                              </p:par>
                            </p:childTnLst>
                          </p:cTn>
                        </p:par>
                        <p:par>
                          <p:cTn id="68" fill="hold">
                            <p:stCondLst>
                              <p:cond delay="2800"/>
                            </p:stCondLst>
                            <p:childTnLst>
                              <p:par>
                                <p:cTn id="69" presetID="22" presetClass="entr" presetSubtype="8" fill="hold" grpId="0" nodeType="afterEffect">
                                  <p:stCondLst>
                                    <p:cond delay="0"/>
                                  </p:stCondLst>
                                  <p:iterate type="lt">
                                    <p:tmPct val="10000"/>
                                  </p:iterate>
                                  <p:childTnLst>
                                    <p:set>
                                      <p:cBhvr>
                                        <p:cTn id="70" dur="1" fill="hold">
                                          <p:stCondLst>
                                            <p:cond delay="0"/>
                                          </p:stCondLst>
                                        </p:cTn>
                                        <p:tgtEl>
                                          <p:spTgt spid="79">
                                            <p:txEl>
                                              <p:pRg st="0" end="0"/>
                                            </p:txEl>
                                          </p:spTgt>
                                        </p:tgtEl>
                                        <p:attrNameLst>
                                          <p:attrName>style.visibility</p:attrName>
                                        </p:attrNameLst>
                                      </p:cBhvr>
                                      <p:to>
                                        <p:strVal val="visible"/>
                                      </p:to>
                                    </p:set>
                                    <p:animEffect transition="in" filter="wipe(left)">
                                      <p:cBhvr>
                                        <p:cTn id="71" dur="500"/>
                                        <p:tgtEl>
                                          <p:spTgt spid="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8" grpId="0" animBg="1"/>
      <p:bldP spid="13" grpId="0" animBg="1"/>
      <p:bldP spid="15" grpId="0" animBg="1"/>
      <p:bldP spid="25" grpId="0" animBg="1"/>
      <p:bldP spid="27" grpId="0" animBg="1"/>
      <p:bldP spid="28" grpId="0" animBg="1"/>
      <p:bldP spid="31" grpId="0" animBg="1"/>
      <p:bldP spid="18" grpId="0" animBg="1"/>
      <p:bldP spid="20" grpId="0" animBg="1"/>
      <p:bldP spid="32" grpId="0" animBg="1"/>
      <p:bldP spid="37" grpId="0" animBg="1"/>
      <p:bldP spid="38" grpId="0" animBg="1"/>
      <p:bldP spid="40" grpId="0" animBg="1"/>
      <p:bldP spid="70" grpId="0" animBg="1"/>
      <p:bldP spid="71" grpId="0" animBg="1"/>
      <p:bldP spid="77" grpId="0"/>
      <p:bldP spid="78" grpId="0" animBg="1"/>
      <p:bldP spid="79"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79"/>
                        </p:tgtEl>
                        <p:attrNameLst>
                          <p:attrName>style.visibility</p:attrName>
                        </p:attrNameLst>
                      </p:cBhvr>
                      <p:to>
                        <p:strVal val="visible"/>
                      </p:to>
                    </p:set>
                    <p:animEffect transition="in" filter="wipe(left)">
                      <p:cBhvr>
                        <p:cTn dur="500"/>
                        <p:tgtEl>
                          <p:spTgt spid="79"/>
                        </p:tgtEl>
                      </p:cBhvr>
                    </p:animEffect>
                  </p:childTnLst>
                </p:cTn>
              </p:par>
            </p:tnLst>
          </p:tmpl>
        </p:tmplLst>
      </p:bldP>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quare Images 2">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2" y="0"/>
            <a:ext cx="1308713" cy="1713600"/>
          </a:xfrm>
          <a:solidFill>
            <a:schemeClr val="accent1"/>
          </a:solidFill>
        </p:spPr>
        <p:txBody>
          <a:bodyPr>
            <a:normAutofit/>
          </a:bodyPr>
          <a:lstStyle>
            <a:lvl1pPr>
              <a:defRPr sz="600" baseline="0"/>
            </a:lvl1pPr>
          </a:lstStyle>
          <a:p>
            <a:r>
              <a:rPr kumimoji="1" lang="en-US" altLang="ja-JP" dirty="0"/>
              <a:t>Add an image</a:t>
            </a:r>
            <a:endParaRPr kumimoji="1" lang="ja-JP" altLang="en-US" dirty="0"/>
          </a:p>
        </p:txBody>
      </p:sp>
      <p:sp>
        <p:nvSpPr>
          <p:cNvPr id="6" name="図プレースホルダー 3"/>
          <p:cNvSpPr>
            <a:spLocks noGrp="1"/>
          </p:cNvSpPr>
          <p:nvPr>
            <p:ph type="pic" sz="quarter" idx="12" hasCustomPrompt="1"/>
          </p:nvPr>
        </p:nvSpPr>
        <p:spPr>
          <a:xfrm>
            <a:off x="2" y="1715400"/>
            <a:ext cx="1308713" cy="1713600"/>
          </a:xfrm>
          <a:solidFill>
            <a:schemeClr val="accent4"/>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21" name="図プレースホルダー 3"/>
          <p:cNvSpPr>
            <a:spLocks noGrp="1"/>
          </p:cNvSpPr>
          <p:nvPr>
            <p:ph type="pic" sz="quarter" idx="23" hasCustomPrompt="1"/>
          </p:nvPr>
        </p:nvSpPr>
        <p:spPr>
          <a:xfrm>
            <a:off x="2" y="3429000"/>
            <a:ext cx="1308713" cy="1713600"/>
          </a:xfrm>
          <a:solidFill>
            <a:schemeClr val="accent1"/>
          </a:solidFill>
        </p:spPr>
        <p:txBody>
          <a:bodyPr>
            <a:normAutofit/>
          </a:bodyPr>
          <a:lstStyle>
            <a:lvl1pPr>
              <a:defRPr sz="600" baseline="0"/>
            </a:lvl1pPr>
          </a:lstStyle>
          <a:p>
            <a:r>
              <a:rPr kumimoji="1" lang="en-US" altLang="ja-JP" dirty="0"/>
              <a:t>Add an image</a:t>
            </a:r>
            <a:endParaRPr kumimoji="1" lang="ja-JP" altLang="en-US" dirty="0"/>
          </a:p>
        </p:txBody>
      </p:sp>
      <p:sp>
        <p:nvSpPr>
          <p:cNvPr id="23" name="図プレースホルダー 3"/>
          <p:cNvSpPr>
            <a:spLocks noGrp="1"/>
          </p:cNvSpPr>
          <p:nvPr>
            <p:ph type="pic" sz="quarter" idx="25" hasCustomPrompt="1"/>
          </p:nvPr>
        </p:nvSpPr>
        <p:spPr>
          <a:xfrm>
            <a:off x="2" y="5144400"/>
            <a:ext cx="1308713" cy="1713600"/>
          </a:xfrm>
          <a:solidFill>
            <a:schemeClr val="accent5"/>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5" name="図プレースホルダー 3"/>
          <p:cNvSpPr>
            <a:spLocks noGrp="1"/>
          </p:cNvSpPr>
          <p:nvPr>
            <p:ph type="pic" sz="quarter" idx="11" hasCustomPrompt="1"/>
          </p:nvPr>
        </p:nvSpPr>
        <p:spPr>
          <a:xfrm>
            <a:off x="1307252" y="0"/>
            <a:ext cx="1308713" cy="1713600"/>
          </a:xfrm>
          <a:solidFill>
            <a:schemeClr val="accent6"/>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8" name="図プレースホルダー 3"/>
          <p:cNvSpPr>
            <a:spLocks noGrp="1"/>
          </p:cNvSpPr>
          <p:nvPr>
            <p:ph type="pic" sz="quarter" idx="14" hasCustomPrompt="1"/>
          </p:nvPr>
        </p:nvSpPr>
        <p:spPr>
          <a:xfrm>
            <a:off x="1307252" y="1715400"/>
            <a:ext cx="1308713" cy="1713600"/>
          </a:xfrm>
          <a:solidFill>
            <a:schemeClr val="accent2"/>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22" name="図プレースホルダー 3"/>
          <p:cNvSpPr>
            <a:spLocks noGrp="1"/>
          </p:cNvSpPr>
          <p:nvPr>
            <p:ph type="pic" sz="quarter" idx="24" hasCustomPrompt="1"/>
          </p:nvPr>
        </p:nvSpPr>
        <p:spPr>
          <a:xfrm>
            <a:off x="1307252" y="3429000"/>
            <a:ext cx="1308713" cy="1713600"/>
          </a:xfrm>
          <a:solidFill>
            <a:schemeClr val="accent3"/>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24" name="図プレースホルダー 3"/>
          <p:cNvSpPr>
            <a:spLocks noGrp="1"/>
          </p:cNvSpPr>
          <p:nvPr>
            <p:ph type="pic" sz="quarter" idx="26" hasCustomPrompt="1"/>
          </p:nvPr>
        </p:nvSpPr>
        <p:spPr>
          <a:xfrm>
            <a:off x="1307252" y="5144400"/>
            <a:ext cx="1308713" cy="1713600"/>
          </a:xfrm>
          <a:solidFill>
            <a:schemeClr val="accent4"/>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13" name="図プレースホルダー 3"/>
          <p:cNvSpPr>
            <a:spLocks noGrp="1"/>
          </p:cNvSpPr>
          <p:nvPr>
            <p:ph type="pic" sz="quarter" idx="15" hasCustomPrompt="1"/>
          </p:nvPr>
        </p:nvSpPr>
        <p:spPr>
          <a:xfrm>
            <a:off x="2612232" y="0"/>
            <a:ext cx="1308713" cy="1713600"/>
          </a:xfrm>
          <a:solidFill>
            <a:schemeClr val="accent3"/>
          </a:solidFill>
        </p:spPr>
        <p:txBody>
          <a:bodyPr>
            <a:normAutofit/>
          </a:bodyPr>
          <a:lstStyle>
            <a:lvl1pPr>
              <a:defRPr sz="600" baseline="0"/>
            </a:lvl1pPr>
          </a:lstStyle>
          <a:p>
            <a:r>
              <a:rPr kumimoji="1" lang="en-US" altLang="ja-JP" dirty="0"/>
              <a:t>Add an image</a:t>
            </a:r>
            <a:endParaRPr kumimoji="1" lang="ja-JP" altLang="en-US" dirty="0"/>
          </a:p>
        </p:txBody>
      </p:sp>
      <p:sp>
        <p:nvSpPr>
          <p:cNvPr id="15" name="図プレースホルダー 3"/>
          <p:cNvSpPr>
            <a:spLocks noGrp="1"/>
          </p:cNvSpPr>
          <p:nvPr>
            <p:ph type="pic" sz="quarter" idx="17" hasCustomPrompt="1"/>
          </p:nvPr>
        </p:nvSpPr>
        <p:spPr>
          <a:xfrm>
            <a:off x="2612232" y="1715400"/>
            <a:ext cx="1308713" cy="1713600"/>
          </a:xfrm>
          <a:solidFill>
            <a:schemeClr val="accent5"/>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25" name="図プレースホルダー 3"/>
          <p:cNvSpPr>
            <a:spLocks noGrp="1"/>
          </p:cNvSpPr>
          <p:nvPr>
            <p:ph type="pic" sz="quarter" idx="27" hasCustomPrompt="1"/>
          </p:nvPr>
        </p:nvSpPr>
        <p:spPr>
          <a:xfrm>
            <a:off x="2612232" y="3429000"/>
            <a:ext cx="1308713" cy="1713600"/>
          </a:xfrm>
          <a:solidFill>
            <a:schemeClr val="accent4"/>
          </a:solidFill>
        </p:spPr>
        <p:txBody>
          <a:bodyPr>
            <a:normAutofit/>
          </a:bodyPr>
          <a:lstStyle>
            <a:lvl1pPr>
              <a:defRPr sz="600" baseline="0"/>
            </a:lvl1pPr>
          </a:lstStyle>
          <a:p>
            <a:r>
              <a:rPr kumimoji="1" lang="en-US" altLang="ja-JP" dirty="0"/>
              <a:t>Add an image</a:t>
            </a:r>
            <a:endParaRPr kumimoji="1" lang="ja-JP" altLang="en-US" dirty="0"/>
          </a:p>
        </p:txBody>
      </p:sp>
      <p:sp>
        <p:nvSpPr>
          <p:cNvPr id="27" name="図プレースホルダー 3"/>
          <p:cNvSpPr>
            <a:spLocks noGrp="1"/>
          </p:cNvSpPr>
          <p:nvPr>
            <p:ph type="pic" sz="quarter" idx="29" hasCustomPrompt="1"/>
          </p:nvPr>
        </p:nvSpPr>
        <p:spPr>
          <a:xfrm>
            <a:off x="2612232" y="5144400"/>
            <a:ext cx="1308713" cy="1713600"/>
          </a:xfrm>
          <a:solidFill>
            <a:schemeClr val="accent2"/>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14" name="図プレースホルダー 3"/>
          <p:cNvSpPr>
            <a:spLocks noGrp="1"/>
          </p:cNvSpPr>
          <p:nvPr>
            <p:ph type="pic" sz="quarter" idx="16" hasCustomPrompt="1"/>
          </p:nvPr>
        </p:nvSpPr>
        <p:spPr>
          <a:xfrm>
            <a:off x="3917213" y="0"/>
            <a:ext cx="1308713" cy="1713600"/>
          </a:xfrm>
          <a:solidFill>
            <a:schemeClr val="accent5"/>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16" name="図プレースホルダー 3"/>
          <p:cNvSpPr>
            <a:spLocks noGrp="1"/>
          </p:cNvSpPr>
          <p:nvPr>
            <p:ph type="pic" sz="quarter" idx="18" hasCustomPrompt="1"/>
          </p:nvPr>
        </p:nvSpPr>
        <p:spPr>
          <a:xfrm>
            <a:off x="3917213" y="1715400"/>
            <a:ext cx="1308713" cy="1713600"/>
          </a:xfrm>
          <a:solidFill>
            <a:schemeClr val="accent2">
              <a:lumMod val="60000"/>
              <a:lumOff val="40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26" name="図プレースホルダー 3"/>
          <p:cNvSpPr>
            <a:spLocks noGrp="1"/>
          </p:cNvSpPr>
          <p:nvPr>
            <p:ph type="pic" sz="quarter" idx="28" hasCustomPrompt="1"/>
          </p:nvPr>
        </p:nvSpPr>
        <p:spPr>
          <a:xfrm>
            <a:off x="3917213" y="3429000"/>
            <a:ext cx="1308713" cy="1713600"/>
          </a:xfrm>
          <a:solidFill>
            <a:schemeClr val="accent3"/>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28" name="図プレースホルダー 3"/>
          <p:cNvSpPr>
            <a:spLocks noGrp="1"/>
          </p:cNvSpPr>
          <p:nvPr>
            <p:ph type="pic" sz="quarter" idx="30" hasCustomPrompt="1"/>
          </p:nvPr>
        </p:nvSpPr>
        <p:spPr>
          <a:xfrm>
            <a:off x="3917213" y="5144400"/>
            <a:ext cx="1308713" cy="1713600"/>
          </a:xfrm>
          <a:solidFill>
            <a:schemeClr val="accent5"/>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17" name="図プレースホルダー 3"/>
          <p:cNvSpPr>
            <a:spLocks noGrp="1"/>
          </p:cNvSpPr>
          <p:nvPr>
            <p:ph type="pic" sz="quarter" idx="19" hasCustomPrompt="1"/>
          </p:nvPr>
        </p:nvSpPr>
        <p:spPr>
          <a:xfrm>
            <a:off x="5222194" y="0"/>
            <a:ext cx="1308713" cy="1713600"/>
          </a:xfrm>
          <a:solidFill>
            <a:schemeClr val="accent1"/>
          </a:solidFill>
        </p:spPr>
        <p:txBody>
          <a:bodyPr>
            <a:normAutofit/>
          </a:bodyPr>
          <a:lstStyle>
            <a:lvl1pPr>
              <a:defRPr sz="600" baseline="0"/>
            </a:lvl1pPr>
          </a:lstStyle>
          <a:p>
            <a:r>
              <a:rPr kumimoji="1" lang="en-US" altLang="ja-JP" dirty="0"/>
              <a:t>Add an image</a:t>
            </a:r>
            <a:endParaRPr kumimoji="1" lang="ja-JP" altLang="en-US" dirty="0"/>
          </a:p>
        </p:txBody>
      </p:sp>
      <p:sp>
        <p:nvSpPr>
          <p:cNvPr id="19" name="図プレースホルダー 3"/>
          <p:cNvSpPr>
            <a:spLocks noGrp="1"/>
          </p:cNvSpPr>
          <p:nvPr>
            <p:ph type="pic" sz="quarter" idx="21" hasCustomPrompt="1"/>
          </p:nvPr>
        </p:nvSpPr>
        <p:spPr>
          <a:xfrm>
            <a:off x="5222194" y="1715400"/>
            <a:ext cx="1308713" cy="1713600"/>
          </a:xfrm>
          <a:solidFill>
            <a:schemeClr val="accent2"/>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29" name="図プレースホルダー 3"/>
          <p:cNvSpPr>
            <a:spLocks noGrp="1"/>
          </p:cNvSpPr>
          <p:nvPr>
            <p:ph type="pic" sz="quarter" idx="31" hasCustomPrompt="1"/>
          </p:nvPr>
        </p:nvSpPr>
        <p:spPr>
          <a:xfrm>
            <a:off x="5222194" y="3429000"/>
            <a:ext cx="1308713" cy="1713600"/>
          </a:xfrm>
          <a:solidFill>
            <a:schemeClr val="accent6"/>
          </a:solidFill>
        </p:spPr>
        <p:txBody>
          <a:bodyPr>
            <a:normAutofit/>
          </a:bodyPr>
          <a:lstStyle>
            <a:lvl1pPr>
              <a:defRPr sz="600" baseline="0"/>
            </a:lvl1pPr>
          </a:lstStyle>
          <a:p>
            <a:r>
              <a:rPr kumimoji="1" lang="en-US" altLang="ja-JP" dirty="0"/>
              <a:t>Add an image</a:t>
            </a:r>
            <a:endParaRPr kumimoji="1" lang="ja-JP" altLang="en-US" dirty="0"/>
          </a:p>
        </p:txBody>
      </p:sp>
      <p:sp>
        <p:nvSpPr>
          <p:cNvPr id="31" name="図プレースホルダー 3"/>
          <p:cNvSpPr>
            <a:spLocks noGrp="1"/>
          </p:cNvSpPr>
          <p:nvPr>
            <p:ph type="pic" sz="quarter" idx="33" hasCustomPrompt="1"/>
          </p:nvPr>
        </p:nvSpPr>
        <p:spPr>
          <a:xfrm>
            <a:off x="5222194" y="5144400"/>
            <a:ext cx="1308713" cy="1713600"/>
          </a:xfrm>
          <a:solidFill>
            <a:schemeClr val="accent4"/>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18" name="図プレースホルダー 3"/>
          <p:cNvSpPr>
            <a:spLocks noGrp="1"/>
          </p:cNvSpPr>
          <p:nvPr>
            <p:ph type="pic" sz="quarter" idx="20" hasCustomPrompt="1"/>
          </p:nvPr>
        </p:nvSpPr>
        <p:spPr>
          <a:xfrm>
            <a:off x="6527174" y="0"/>
            <a:ext cx="1308713" cy="1713600"/>
          </a:xfrm>
          <a:solidFill>
            <a:schemeClr val="accent3">
              <a:lumMod val="75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20" name="図プレースホルダー 3"/>
          <p:cNvSpPr>
            <a:spLocks noGrp="1"/>
          </p:cNvSpPr>
          <p:nvPr>
            <p:ph type="pic" sz="quarter" idx="22" hasCustomPrompt="1"/>
          </p:nvPr>
        </p:nvSpPr>
        <p:spPr>
          <a:xfrm>
            <a:off x="6527174" y="1715400"/>
            <a:ext cx="1308713" cy="1713600"/>
          </a:xfrm>
          <a:solidFill>
            <a:schemeClr val="accent3"/>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30" name="図プレースホルダー 3"/>
          <p:cNvSpPr>
            <a:spLocks noGrp="1"/>
          </p:cNvSpPr>
          <p:nvPr>
            <p:ph type="pic" sz="quarter" idx="32" hasCustomPrompt="1"/>
          </p:nvPr>
        </p:nvSpPr>
        <p:spPr>
          <a:xfrm>
            <a:off x="6527174" y="3429000"/>
            <a:ext cx="1308713" cy="1713600"/>
          </a:xfrm>
          <a:solidFill>
            <a:schemeClr val="accent5"/>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32" name="図プレースホルダー 3"/>
          <p:cNvSpPr>
            <a:spLocks noGrp="1"/>
          </p:cNvSpPr>
          <p:nvPr>
            <p:ph type="pic" sz="quarter" idx="34" hasCustomPrompt="1"/>
          </p:nvPr>
        </p:nvSpPr>
        <p:spPr>
          <a:xfrm>
            <a:off x="6527174" y="5144400"/>
            <a:ext cx="1308713" cy="1713600"/>
          </a:xfrm>
          <a:solidFill>
            <a:schemeClr val="accent6">
              <a:lumMod val="75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37" name="図プレースホルダー 3"/>
          <p:cNvSpPr>
            <a:spLocks noGrp="1"/>
          </p:cNvSpPr>
          <p:nvPr>
            <p:ph type="pic" sz="quarter" idx="35" hasCustomPrompt="1"/>
          </p:nvPr>
        </p:nvSpPr>
        <p:spPr>
          <a:xfrm>
            <a:off x="7832156" y="0"/>
            <a:ext cx="1308713" cy="1713600"/>
          </a:xfrm>
          <a:solidFill>
            <a:schemeClr val="accent5"/>
          </a:solidFill>
        </p:spPr>
        <p:txBody>
          <a:bodyPr>
            <a:normAutofit/>
          </a:bodyPr>
          <a:lstStyle>
            <a:lvl1pPr>
              <a:defRPr sz="600" baseline="0"/>
            </a:lvl1pPr>
          </a:lstStyle>
          <a:p>
            <a:r>
              <a:rPr kumimoji="1" lang="en-US" altLang="ja-JP" dirty="0"/>
              <a:t>Add an image</a:t>
            </a:r>
            <a:endParaRPr kumimoji="1" lang="ja-JP" altLang="en-US" dirty="0"/>
          </a:p>
        </p:txBody>
      </p:sp>
      <p:sp>
        <p:nvSpPr>
          <p:cNvPr id="38" name="図プレースホルダー 3"/>
          <p:cNvSpPr>
            <a:spLocks noGrp="1"/>
          </p:cNvSpPr>
          <p:nvPr>
            <p:ph type="pic" sz="quarter" idx="36" hasCustomPrompt="1"/>
          </p:nvPr>
        </p:nvSpPr>
        <p:spPr>
          <a:xfrm>
            <a:off x="7832156" y="1715400"/>
            <a:ext cx="1308713" cy="1713600"/>
          </a:xfrm>
          <a:solidFill>
            <a:schemeClr val="accent6">
              <a:lumMod val="75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39" name="図プレースホルダー 3"/>
          <p:cNvSpPr>
            <a:spLocks noGrp="1"/>
          </p:cNvSpPr>
          <p:nvPr>
            <p:ph type="pic" sz="quarter" idx="37" hasCustomPrompt="1"/>
          </p:nvPr>
        </p:nvSpPr>
        <p:spPr>
          <a:xfrm>
            <a:off x="7832156" y="3429000"/>
            <a:ext cx="1308713" cy="1713600"/>
          </a:xfrm>
          <a:solidFill>
            <a:schemeClr val="accent1"/>
          </a:solidFill>
        </p:spPr>
        <p:txBody>
          <a:bodyPr>
            <a:normAutofit/>
          </a:bodyPr>
          <a:lstStyle>
            <a:lvl1pPr>
              <a:defRPr sz="600" baseline="0"/>
            </a:lvl1pPr>
          </a:lstStyle>
          <a:p>
            <a:r>
              <a:rPr kumimoji="1" lang="en-US" altLang="ja-JP" dirty="0"/>
              <a:t>Add an image</a:t>
            </a:r>
            <a:endParaRPr kumimoji="1" lang="ja-JP" altLang="en-US" dirty="0"/>
          </a:p>
        </p:txBody>
      </p:sp>
      <p:sp>
        <p:nvSpPr>
          <p:cNvPr id="40" name="図プレースホルダー 3"/>
          <p:cNvSpPr>
            <a:spLocks noGrp="1"/>
          </p:cNvSpPr>
          <p:nvPr>
            <p:ph type="pic" sz="quarter" idx="38" hasCustomPrompt="1"/>
          </p:nvPr>
        </p:nvSpPr>
        <p:spPr>
          <a:xfrm>
            <a:off x="7832156" y="5144400"/>
            <a:ext cx="1308713" cy="1713600"/>
          </a:xfrm>
          <a:solidFill>
            <a:schemeClr val="accent2"/>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Tree>
    <p:extLst>
      <p:ext uri="{BB962C8B-B14F-4D97-AF65-F5344CB8AC3E}">
        <p14:creationId xmlns:p14="http://schemas.microsoft.com/office/powerpoint/2010/main" val="37632483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0 Images">
    <p:bg>
      <p:bgPr>
        <a:solidFill>
          <a:schemeClr val="tx2"/>
        </a:solidFill>
        <a:effectLst/>
      </p:bgPr>
    </p:bg>
    <p:spTree>
      <p:nvGrpSpPr>
        <p:cNvPr id="1" name=""/>
        <p:cNvGrpSpPr/>
        <p:nvPr/>
      </p:nvGrpSpPr>
      <p:grpSpPr>
        <a:xfrm>
          <a:off x="0" y="0"/>
          <a:ext cx="0" cy="0"/>
          <a:chOff x="0" y="0"/>
          <a:chExt cx="0" cy="0"/>
        </a:xfrm>
      </p:grpSpPr>
      <p:sp>
        <p:nvSpPr>
          <p:cNvPr id="19" name="円/楕円 18"/>
          <p:cNvSpPr/>
          <p:nvPr userDrawn="1"/>
        </p:nvSpPr>
        <p:spPr>
          <a:xfrm>
            <a:off x="7651776" y="4014142"/>
            <a:ext cx="406014" cy="54130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2"/>
              </a:solidFill>
            </a:endParaRPr>
          </a:p>
        </p:txBody>
      </p:sp>
      <p:sp>
        <p:nvSpPr>
          <p:cNvPr id="20" name="円/楕円 19"/>
          <p:cNvSpPr/>
          <p:nvPr userDrawn="1"/>
        </p:nvSpPr>
        <p:spPr>
          <a:xfrm>
            <a:off x="888104" y="2516903"/>
            <a:ext cx="684135" cy="91210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21" name="円/楕円 20"/>
          <p:cNvSpPr/>
          <p:nvPr userDrawn="1"/>
        </p:nvSpPr>
        <p:spPr>
          <a:xfrm>
            <a:off x="309773" y="2228867"/>
            <a:ext cx="432085"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22" name="円/楕円 21"/>
          <p:cNvSpPr/>
          <p:nvPr userDrawn="1"/>
        </p:nvSpPr>
        <p:spPr>
          <a:xfrm>
            <a:off x="1789973" y="2690349"/>
            <a:ext cx="216043" cy="2880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23" name="円/楕円 22"/>
          <p:cNvSpPr/>
          <p:nvPr userDrawn="1"/>
        </p:nvSpPr>
        <p:spPr>
          <a:xfrm>
            <a:off x="8239316" y="3880494"/>
            <a:ext cx="243519" cy="3246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2"/>
              </a:solidFill>
            </a:endParaRPr>
          </a:p>
        </p:txBody>
      </p:sp>
      <p:sp>
        <p:nvSpPr>
          <p:cNvPr id="4" name="図プレースホルダー 5"/>
          <p:cNvSpPr>
            <a:spLocks noGrp="1"/>
          </p:cNvSpPr>
          <p:nvPr>
            <p:ph type="pic" sz="quarter" idx="12" hasCustomPrompt="1"/>
          </p:nvPr>
        </p:nvSpPr>
        <p:spPr>
          <a:xfrm>
            <a:off x="19093" y="29028"/>
            <a:ext cx="1800156" cy="2400000"/>
          </a:xfrm>
          <a:solidFill>
            <a:schemeClr val="accent1"/>
          </a:solidFill>
        </p:spPr>
        <p:txBody>
          <a:bodyPr/>
          <a:lstStyle>
            <a:lvl1pPr>
              <a:defRPr sz="675"/>
            </a:lvl1pPr>
          </a:lstStyle>
          <a:p>
            <a:r>
              <a:rPr kumimoji="1" lang="en-US" altLang="ja-JP" dirty="0"/>
              <a:t>Add an image</a:t>
            </a:r>
            <a:endParaRPr kumimoji="1" lang="ja-JP" altLang="en-US" dirty="0"/>
          </a:p>
        </p:txBody>
      </p:sp>
      <p:sp>
        <p:nvSpPr>
          <p:cNvPr id="5" name="図プレースホルダー 5"/>
          <p:cNvSpPr>
            <a:spLocks noGrp="1"/>
          </p:cNvSpPr>
          <p:nvPr>
            <p:ph type="pic" sz="quarter" idx="13" hasCustomPrompt="1"/>
          </p:nvPr>
        </p:nvSpPr>
        <p:spPr>
          <a:xfrm>
            <a:off x="1844037" y="29028"/>
            <a:ext cx="1800156" cy="2400000"/>
          </a:xfrm>
          <a:solidFill>
            <a:schemeClr val="accent3"/>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6" name="図プレースホルダー 5"/>
          <p:cNvSpPr>
            <a:spLocks noGrp="1"/>
          </p:cNvSpPr>
          <p:nvPr>
            <p:ph type="pic" sz="quarter" idx="14" hasCustomPrompt="1"/>
          </p:nvPr>
        </p:nvSpPr>
        <p:spPr>
          <a:xfrm>
            <a:off x="3668981" y="29028"/>
            <a:ext cx="1800156" cy="2400000"/>
          </a:xfrm>
          <a:solidFill>
            <a:schemeClr val="accent2"/>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7" name="図プレースホルダー 5"/>
          <p:cNvSpPr>
            <a:spLocks noGrp="1"/>
          </p:cNvSpPr>
          <p:nvPr>
            <p:ph type="pic" sz="quarter" idx="15" hasCustomPrompt="1"/>
          </p:nvPr>
        </p:nvSpPr>
        <p:spPr>
          <a:xfrm>
            <a:off x="5494569" y="29028"/>
            <a:ext cx="1800156" cy="2400000"/>
          </a:xfrm>
          <a:solidFill>
            <a:schemeClr val="accent4"/>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8" name="図プレースホルダー 5"/>
          <p:cNvSpPr>
            <a:spLocks noGrp="1"/>
          </p:cNvSpPr>
          <p:nvPr>
            <p:ph type="pic" sz="quarter" idx="16" hasCustomPrompt="1"/>
          </p:nvPr>
        </p:nvSpPr>
        <p:spPr>
          <a:xfrm>
            <a:off x="7318869" y="29028"/>
            <a:ext cx="1800156" cy="2400000"/>
          </a:xfrm>
          <a:solidFill>
            <a:schemeClr val="accent5"/>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9" name="図プレースホルダー 5"/>
          <p:cNvSpPr>
            <a:spLocks noGrp="1"/>
          </p:cNvSpPr>
          <p:nvPr>
            <p:ph type="pic" sz="quarter" idx="17" hasCustomPrompt="1"/>
          </p:nvPr>
        </p:nvSpPr>
        <p:spPr>
          <a:xfrm>
            <a:off x="17967" y="4419110"/>
            <a:ext cx="1800156" cy="2400000"/>
          </a:xfrm>
          <a:solidFill>
            <a:schemeClr val="accent5"/>
          </a:solidFill>
        </p:spPr>
        <p:txBody>
          <a:bodyPr/>
          <a:lstStyle>
            <a:lvl1pPr>
              <a:defRPr sz="675"/>
            </a:lvl1pPr>
          </a:lstStyle>
          <a:p>
            <a:r>
              <a:rPr kumimoji="1" lang="en-US" altLang="ja-JP" dirty="0"/>
              <a:t>Add an image</a:t>
            </a:r>
            <a:endParaRPr kumimoji="1" lang="ja-JP" altLang="en-US" dirty="0"/>
          </a:p>
        </p:txBody>
      </p:sp>
      <p:sp>
        <p:nvSpPr>
          <p:cNvPr id="10" name="図プレースホルダー 5"/>
          <p:cNvSpPr>
            <a:spLocks noGrp="1"/>
          </p:cNvSpPr>
          <p:nvPr>
            <p:ph type="pic" sz="quarter" idx="18" hasCustomPrompt="1"/>
          </p:nvPr>
        </p:nvSpPr>
        <p:spPr>
          <a:xfrm>
            <a:off x="1842911" y="4419110"/>
            <a:ext cx="1800156" cy="2400000"/>
          </a:xfrm>
          <a:solidFill>
            <a:schemeClr val="accent4"/>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11" name="図プレースホルダー 5"/>
          <p:cNvSpPr>
            <a:spLocks noGrp="1"/>
          </p:cNvSpPr>
          <p:nvPr>
            <p:ph type="pic" sz="quarter" idx="19" hasCustomPrompt="1"/>
          </p:nvPr>
        </p:nvSpPr>
        <p:spPr>
          <a:xfrm>
            <a:off x="3667855" y="4419110"/>
            <a:ext cx="1800156" cy="2400000"/>
          </a:xfrm>
          <a:solidFill>
            <a:schemeClr val="accent2"/>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12" name="図プレースホルダー 5"/>
          <p:cNvSpPr>
            <a:spLocks noGrp="1"/>
          </p:cNvSpPr>
          <p:nvPr>
            <p:ph type="pic" sz="quarter" idx="20" hasCustomPrompt="1"/>
          </p:nvPr>
        </p:nvSpPr>
        <p:spPr>
          <a:xfrm>
            <a:off x="5493444" y="4419110"/>
            <a:ext cx="1800156" cy="2400000"/>
          </a:xfrm>
          <a:solidFill>
            <a:schemeClr val="accent3"/>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13" name="図プレースホルダー 5"/>
          <p:cNvSpPr>
            <a:spLocks noGrp="1"/>
          </p:cNvSpPr>
          <p:nvPr>
            <p:ph type="pic" sz="quarter" idx="21" hasCustomPrompt="1"/>
          </p:nvPr>
        </p:nvSpPr>
        <p:spPr>
          <a:xfrm>
            <a:off x="7317743" y="4419110"/>
            <a:ext cx="1800156" cy="2400000"/>
          </a:xfrm>
          <a:solidFill>
            <a:schemeClr val="accent1"/>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16" name="タイトル 1"/>
          <p:cNvSpPr>
            <a:spLocks noGrp="1"/>
          </p:cNvSpPr>
          <p:nvPr>
            <p:ph type="title" hasCustomPrompt="1"/>
          </p:nvPr>
        </p:nvSpPr>
        <p:spPr>
          <a:xfrm>
            <a:off x="362891" y="2637240"/>
            <a:ext cx="8411759" cy="900605"/>
          </a:xfrm>
        </p:spPr>
        <p:txBody>
          <a:bodyPr anchor="b">
            <a:normAutofit/>
          </a:bodyPr>
          <a:lstStyle>
            <a:lvl1pPr algn="ctr">
              <a:defRPr sz="2476"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17" name="正方形/長方形 16"/>
          <p:cNvSpPr/>
          <p:nvPr userDrawn="1"/>
        </p:nvSpPr>
        <p:spPr>
          <a:xfrm>
            <a:off x="3761444" y="3547993"/>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テキスト プレースホルダー 6"/>
          <p:cNvSpPr>
            <a:spLocks noGrp="1"/>
          </p:cNvSpPr>
          <p:nvPr>
            <p:ph type="body" sz="quarter" idx="22" hasCustomPrompt="1"/>
          </p:nvPr>
        </p:nvSpPr>
        <p:spPr>
          <a:xfrm>
            <a:off x="362891" y="3596435"/>
            <a:ext cx="8411759" cy="623628"/>
          </a:xfrm>
        </p:spPr>
        <p:txBody>
          <a:bodyPr anchor="t">
            <a:noAutofit/>
          </a:bodyPr>
          <a:lstStyle>
            <a:lvl1pPr algn="ctr">
              <a:defRPr sz="1200" i="1" baseline="0">
                <a:solidFill>
                  <a:schemeClr val="accent1"/>
                </a:solidFill>
                <a:latin typeface="+mn-lt"/>
              </a:defRPr>
            </a:lvl1pPr>
          </a:lstStyle>
          <a:p>
            <a:pPr lvl="0"/>
            <a:r>
              <a:rPr kumimoji="1" lang="en-US" altLang="ja-JP" dirty="0"/>
              <a:t>Text goes here</a:t>
            </a:r>
            <a:endParaRPr kumimoji="1" lang="ja-JP" altLang="en-US" dirty="0"/>
          </a:p>
        </p:txBody>
      </p:sp>
      <p:sp>
        <p:nvSpPr>
          <p:cNvPr id="24" name="円/楕円 23"/>
          <p:cNvSpPr/>
          <p:nvPr userDrawn="1"/>
        </p:nvSpPr>
        <p:spPr>
          <a:xfrm>
            <a:off x="8657744" y="3495431"/>
            <a:ext cx="378888" cy="5051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2"/>
              </a:solidFill>
            </a:endParaRPr>
          </a:p>
        </p:txBody>
      </p:sp>
    </p:spTree>
    <p:extLst>
      <p:ext uri="{BB962C8B-B14F-4D97-AF65-F5344CB8AC3E}">
        <p14:creationId xmlns:p14="http://schemas.microsoft.com/office/powerpoint/2010/main" val="136747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225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175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150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25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grpId="0" nodeType="withEffect">
                                  <p:stCondLst>
                                    <p:cond delay="75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125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grpId="0" nodeType="withEffect">
                                  <p:stCondLst>
                                    <p:cond delay="100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200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par>
                          <p:cTn id="35" fill="hold">
                            <p:stCondLst>
                              <p:cond delay="2750"/>
                            </p:stCondLst>
                            <p:childTnLst>
                              <p:par>
                                <p:cTn id="36" presetID="2" presetClass="entr" presetSubtype="8" decel="100000" fill="hold" grpId="0" nodeType="afterEffect">
                                  <p:stCondLst>
                                    <p:cond delay="250"/>
                                  </p:stCondLst>
                                  <p:iterate type="wd">
                                    <p:tmPct val="10000"/>
                                  </p:iterate>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0-#ppt_w/2"/>
                                          </p:val>
                                        </p:tav>
                                        <p:tav tm="100000">
                                          <p:val>
                                            <p:strVal val="#ppt_x"/>
                                          </p:val>
                                        </p:tav>
                                      </p:tavLst>
                                    </p:anim>
                                    <p:anim calcmode="lin" valueType="num">
                                      <p:cBhvr additive="base">
                                        <p:cTn id="39" dur="500" fill="hold"/>
                                        <p:tgtEl>
                                          <p:spTgt spid="16"/>
                                        </p:tgtEl>
                                        <p:attrNameLst>
                                          <p:attrName>ppt_y</p:attrName>
                                        </p:attrNameLst>
                                      </p:cBhvr>
                                      <p:tavLst>
                                        <p:tav tm="0">
                                          <p:val>
                                            <p:strVal val="#ppt_y"/>
                                          </p:val>
                                        </p:tav>
                                        <p:tav tm="100000">
                                          <p:val>
                                            <p:strVal val="#ppt_y"/>
                                          </p:val>
                                        </p:tav>
                                      </p:tavLst>
                                    </p:anim>
                                  </p:childTnLst>
                                </p:cTn>
                              </p:par>
                              <p:par>
                                <p:cTn id="40" presetID="2" presetClass="entr" presetSubtype="2" decel="100000" fill="hold" grpId="0" nodeType="withEffect">
                                  <p:stCondLst>
                                    <p:cond delay="25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1+#ppt_w/2"/>
                                          </p:val>
                                        </p:tav>
                                        <p:tav tm="100000">
                                          <p:val>
                                            <p:strVal val="#ppt_x"/>
                                          </p:val>
                                        </p:tav>
                                      </p:tavLst>
                                    </p:anim>
                                    <p:anim calcmode="lin" valueType="num">
                                      <p:cBhvr additive="base">
                                        <p:cTn id="43" dur="500" fill="hold"/>
                                        <p:tgtEl>
                                          <p:spTgt spid="17"/>
                                        </p:tgtEl>
                                        <p:attrNameLst>
                                          <p:attrName>ppt_y</p:attrName>
                                        </p:attrNameLst>
                                      </p:cBhvr>
                                      <p:tavLst>
                                        <p:tav tm="0">
                                          <p:val>
                                            <p:strVal val="#ppt_y"/>
                                          </p:val>
                                        </p:tav>
                                        <p:tav tm="100000">
                                          <p:val>
                                            <p:strVal val="#ppt_y"/>
                                          </p:val>
                                        </p:tav>
                                      </p:tavLst>
                                    </p:anim>
                                  </p:childTnLst>
                                </p:cTn>
                              </p:par>
                            </p:childTnLst>
                          </p:cTn>
                        </p:par>
                        <p:par>
                          <p:cTn id="44" fill="hold">
                            <p:stCondLst>
                              <p:cond delay="3600"/>
                            </p:stCondLst>
                            <p:childTnLst>
                              <p:par>
                                <p:cTn id="45" presetID="22" presetClass="entr" presetSubtype="8" fill="hold" grpId="0" nodeType="afterEffect">
                                  <p:stCondLst>
                                    <p:cond delay="0"/>
                                  </p:stCondLst>
                                  <p:iterate type="lt">
                                    <p:tmPct val="10000"/>
                                  </p:iterate>
                                  <p:childTnLst>
                                    <p:set>
                                      <p:cBhvr>
                                        <p:cTn id="46" dur="1" fill="hold">
                                          <p:stCondLst>
                                            <p:cond delay="0"/>
                                          </p:stCondLst>
                                        </p:cTn>
                                        <p:tgtEl>
                                          <p:spTgt spid="18">
                                            <p:txEl>
                                              <p:pRg st="0" end="0"/>
                                            </p:txEl>
                                          </p:spTgt>
                                        </p:tgtEl>
                                        <p:attrNameLst>
                                          <p:attrName>style.visibility</p:attrName>
                                        </p:attrNameLst>
                                      </p:cBhvr>
                                      <p:to>
                                        <p:strVal val="visible"/>
                                      </p:to>
                                    </p:set>
                                    <p:animEffect transition="in" filter="wipe(left)">
                                      <p:cBhvr>
                                        <p:cTn id="47" dur="500"/>
                                        <p:tgtEl>
                                          <p:spTgt spid="18">
                                            <p:txEl>
                                              <p:pRg st="0" end="0"/>
                                            </p:txEl>
                                          </p:spTgt>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400" fill="hold"/>
                                        <p:tgtEl>
                                          <p:spTgt spid="21"/>
                                        </p:tgtEl>
                                        <p:attrNameLst>
                                          <p:attrName>ppt_w</p:attrName>
                                        </p:attrNameLst>
                                      </p:cBhvr>
                                      <p:tavLst>
                                        <p:tav tm="0">
                                          <p:val>
                                            <p:fltVal val="0"/>
                                          </p:val>
                                        </p:tav>
                                        <p:tav tm="100000">
                                          <p:val>
                                            <p:strVal val="#ppt_w"/>
                                          </p:val>
                                        </p:tav>
                                      </p:tavLst>
                                    </p:anim>
                                    <p:anim calcmode="lin" valueType="num">
                                      <p:cBhvr>
                                        <p:cTn id="51" dur="400" fill="hold"/>
                                        <p:tgtEl>
                                          <p:spTgt spid="21"/>
                                        </p:tgtEl>
                                        <p:attrNameLst>
                                          <p:attrName>ppt_h</p:attrName>
                                        </p:attrNameLst>
                                      </p:cBhvr>
                                      <p:tavLst>
                                        <p:tav tm="0">
                                          <p:val>
                                            <p:fltVal val="0"/>
                                          </p:val>
                                        </p:tav>
                                        <p:tav tm="100000">
                                          <p:val>
                                            <p:strVal val="#ppt_h"/>
                                          </p:val>
                                        </p:tav>
                                      </p:tavLst>
                                    </p:anim>
                                    <p:animEffect transition="in" filter="fade">
                                      <p:cBhvr>
                                        <p:cTn id="52" dur="400"/>
                                        <p:tgtEl>
                                          <p:spTgt spid="21"/>
                                        </p:tgtEl>
                                      </p:cBhvr>
                                    </p:animEffect>
                                  </p:childTnLst>
                                </p:cTn>
                              </p:par>
                              <p:par>
                                <p:cTn id="53" presetID="53" presetClass="entr" presetSubtype="16" fill="hold" grpId="0" nodeType="withEffect">
                                  <p:stCondLst>
                                    <p:cond delay="100"/>
                                  </p:stCondLst>
                                  <p:childTnLst>
                                    <p:set>
                                      <p:cBhvr>
                                        <p:cTn id="54" dur="1" fill="hold">
                                          <p:stCondLst>
                                            <p:cond delay="0"/>
                                          </p:stCondLst>
                                        </p:cTn>
                                        <p:tgtEl>
                                          <p:spTgt spid="20"/>
                                        </p:tgtEl>
                                        <p:attrNameLst>
                                          <p:attrName>style.visibility</p:attrName>
                                        </p:attrNameLst>
                                      </p:cBhvr>
                                      <p:to>
                                        <p:strVal val="visible"/>
                                      </p:to>
                                    </p:set>
                                    <p:anim calcmode="lin" valueType="num">
                                      <p:cBhvr>
                                        <p:cTn id="55" dur="400" fill="hold"/>
                                        <p:tgtEl>
                                          <p:spTgt spid="20"/>
                                        </p:tgtEl>
                                        <p:attrNameLst>
                                          <p:attrName>ppt_w</p:attrName>
                                        </p:attrNameLst>
                                      </p:cBhvr>
                                      <p:tavLst>
                                        <p:tav tm="0">
                                          <p:val>
                                            <p:fltVal val="0"/>
                                          </p:val>
                                        </p:tav>
                                        <p:tav tm="100000">
                                          <p:val>
                                            <p:strVal val="#ppt_w"/>
                                          </p:val>
                                        </p:tav>
                                      </p:tavLst>
                                    </p:anim>
                                    <p:anim calcmode="lin" valueType="num">
                                      <p:cBhvr>
                                        <p:cTn id="56" dur="400" fill="hold"/>
                                        <p:tgtEl>
                                          <p:spTgt spid="20"/>
                                        </p:tgtEl>
                                        <p:attrNameLst>
                                          <p:attrName>ppt_h</p:attrName>
                                        </p:attrNameLst>
                                      </p:cBhvr>
                                      <p:tavLst>
                                        <p:tav tm="0">
                                          <p:val>
                                            <p:fltVal val="0"/>
                                          </p:val>
                                        </p:tav>
                                        <p:tav tm="100000">
                                          <p:val>
                                            <p:strVal val="#ppt_h"/>
                                          </p:val>
                                        </p:tav>
                                      </p:tavLst>
                                    </p:anim>
                                    <p:animEffect transition="in" filter="fade">
                                      <p:cBhvr>
                                        <p:cTn id="57" dur="400"/>
                                        <p:tgtEl>
                                          <p:spTgt spid="20"/>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22"/>
                                        </p:tgtEl>
                                        <p:attrNameLst>
                                          <p:attrName>style.visibility</p:attrName>
                                        </p:attrNameLst>
                                      </p:cBhvr>
                                      <p:to>
                                        <p:strVal val="visible"/>
                                      </p:to>
                                    </p:set>
                                    <p:anim calcmode="lin" valueType="num">
                                      <p:cBhvr>
                                        <p:cTn id="60" dur="400" fill="hold"/>
                                        <p:tgtEl>
                                          <p:spTgt spid="22"/>
                                        </p:tgtEl>
                                        <p:attrNameLst>
                                          <p:attrName>ppt_w</p:attrName>
                                        </p:attrNameLst>
                                      </p:cBhvr>
                                      <p:tavLst>
                                        <p:tav tm="0">
                                          <p:val>
                                            <p:fltVal val="0"/>
                                          </p:val>
                                        </p:tav>
                                        <p:tav tm="100000">
                                          <p:val>
                                            <p:strVal val="#ppt_w"/>
                                          </p:val>
                                        </p:tav>
                                      </p:tavLst>
                                    </p:anim>
                                    <p:anim calcmode="lin" valueType="num">
                                      <p:cBhvr>
                                        <p:cTn id="61" dur="400" fill="hold"/>
                                        <p:tgtEl>
                                          <p:spTgt spid="22"/>
                                        </p:tgtEl>
                                        <p:attrNameLst>
                                          <p:attrName>ppt_h</p:attrName>
                                        </p:attrNameLst>
                                      </p:cBhvr>
                                      <p:tavLst>
                                        <p:tav tm="0">
                                          <p:val>
                                            <p:fltVal val="0"/>
                                          </p:val>
                                        </p:tav>
                                        <p:tav tm="100000">
                                          <p:val>
                                            <p:strVal val="#ppt_h"/>
                                          </p:val>
                                        </p:tav>
                                      </p:tavLst>
                                    </p:anim>
                                    <p:animEffect transition="in" filter="fade">
                                      <p:cBhvr>
                                        <p:cTn id="62" dur="400"/>
                                        <p:tgtEl>
                                          <p:spTgt spid="22"/>
                                        </p:tgtEl>
                                      </p:cBhvr>
                                    </p:animEffect>
                                  </p:childTnLst>
                                </p:cTn>
                              </p:par>
                              <p:par>
                                <p:cTn id="63" presetID="53" presetClass="entr" presetSubtype="16" fill="hold" grpId="0" nodeType="withEffect">
                                  <p:stCondLst>
                                    <p:cond delay="300"/>
                                  </p:stCondLst>
                                  <p:childTnLst>
                                    <p:set>
                                      <p:cBhvr>
                                        <p:cTn id="64" dur="1" fill="hold">
                                          <p:stCondLst>
                                            <p:cond delay="0"/>
                                          </p:stCondLst>
                                        </p:cTn>
                                        <p:tgtEl>
                                          <p:spTgt spid="19"/>
                                        </p:tgtEl>
                                        <p:attrNameLst>
                                          <p:attrName>style.visibility</p:attrName>
                                        </p:attrNameLst>
                                      </p:cBhvr>
                                      <p:to>
                                        <p:strVal val="visible"/>
                                      </p:to>
                                    </p:set>
                                    <p:anim calcmode="lin" valueType="num">
                                      <p:cBhvr>
                                        <p:cTn id="65" dur="400" fill="hold"/>
                                        <p:tgtEl>
                                          <p:spTgt spid="19"/>
                                        </p:tgtEl>
                                        <p:attrNameLst>
                                          <p:attrName>ppt_w</p:attrName>
                                        </p:attrNameLst>
                                      </p:cBhvr>
                                      <p:tavLst>
                                        <p:tav tm="0">
                                          <p:val>
                                            <p:fltVal val="0"/>
                                          </p:val>
                                        </p:tav>
                                        <p:tav tm="100000">
                                          <p:val>
                                            <p:strVal val="#ppt_w"/>
                                          </p:val>
                                        </p:tav>
                                      </p:tavLst>
                                    </p:anim>
                                    <p:anim calcmode="lin" valueType="num">
                                      <p:cBhvr>
                                        <p:cTn id="66" dur="400" fill="hold"/>
                                        <p:tgtEl>
                                          <p:spTgt spid="19"/>
                                        </p:tgtEl>
                                        <p:attrNameLst>
                                          <p:attrName>ppt_h</p:attrName>
                                        </p:attrNameLst>
                                      </p:cBhvr>
                                      <p:tavLst>
                                        <p:tav tm="0">
                                          <p:val>
                                            <p:fltVal val="0"/>
                                          </p:val>
                                        </p:tav>
                                        <p:tav tm="100000">
                                          <p:val>
                                            <p:strVal val="#ppt_h"/>
                                          </p:val>
                                        </p:tav>
                                      </p:tavLst>
                                    </p:anim>
                                    <p:animEffect transition="in" filter="fade">
                                      <p:cBhvr>
                                        <p:cTn id="67" dur="400"/>
                                        <p:tgtEl>
                                          <p:spTgt spid="19"/>
                                        </p:tgtEl>
                                      </p:cBhvr>
                                    </p:animEffect>
                                  </p:childTnLst>
                                </p:cTn>
                              </p:par>
                              <p:par>
                                <p:cTn id="68" presetID="53" presetClass="entr" presetSubtype="16" fill="hold" grpId="0" nodeType="withEffect">
                                  <p:stCondLst>
                                    <p:cond delay="400"/>
                                  </p:stCondLst>
                                  <p:childTnLst>
                                    <p:set>
                                      <p:cBhvr>
                                        <p:cTn id="69" dur="1" fill="hold">
                                          <p:stCondLst>
                                            <p:cond delay="0"/>
                                          </p:stCondLst>
                                        </p:cTn>
                                        <p:tgtEl>
                                          <p:spTgt spid="23"/>
                                        </p:tgtEl>
                                        <p:attrNameLst>
                                          <p:attrName>style.visibility</p:attrName>
                                        </p:attrNameLst>
                                      </p:cBhvr>
                                      <p:to>
                                        <p:strVal val="visible"/>
                                      </p:to>
                                    </p:set>
                                    <p:anim calcmode="lin" valueType="num">
                                      <p:cBhvr>
                                        <p:cTn id="70" dur="400" fill="hold"/>
                                        <p:tgtEl>
                                          <p:spTgt spid="23"/>
                                        </p:tgtEl>
                                        <p:attrNameLst>
                                          <p:attrName>ppt_w</p:attrName>
                                        </p:attrNameLst>
                                      </p:cBhvr>
                                      <p:tavLst>
                                        <p:tav tm="0">
                                          <p:val>
                                            <p:fltVal val="0"/>
                                          </p:val>
                                        </p:tav>
                                        <p:tav tm="100000">
                                          <p:val>
                                            <p:strVal val="#ppt_w"/>
                                          </p:val>
                                        </p:tav>
                                      </p:tavLst>
                                    </p:anim>
                                    <p:anim calcmode="lin" valueType="num">
                                      <p:cBhvr>
                                        <p:cTn id="71" dur="400" fill="hold"/>
                                        <p:tgtEl>
                                          <p:spTgt spid="23"/>
                                        </p:tgtEl>
                                        <p:attrNameLst>
                                          <p:attrName>ppt_h</p:attrName>
                                        </p:attrNameLst>
                                      </p:cBhvr>
                                      <p:tavLst>
                                        <p:tav tm="0">
                                          <p:val>
                                            <p:fltVal val="0"/>
                                          </p:val>
                                        </p:tav>
                                        <p:tav tm="100000">
                                          <p:val>
                                            <p:strVal val="#ppt_h"/>
                                          </p:val>
                                        </p:tav>
                                      </p:tavLst>
                                    </p:anim>
                                    <p:animEffect transition="in" filter="fade">
                                      <p:cBhvr>
                                        <p:cTn id="72" dur="400"/>
                                        <p:tgtEl>
                                          <p:spTgt spid="23"/>
                                        </p:tgtEl>
                                      </p:cBhvr>
                                    </p:animEffect>
                                  </p:childTnLst>
                                </p:cTn>
                              </p:par>
                              <p:par>
                                <p:cTn id="73" presetID="53" presetClass="entr" presetSubtype="16" fill="hold" grpId="0" nodeType="withEffect">
                                  <p:stCondLst>
                                    <p:cond delay="500"/>
                                  </p:stCondLst>
                                  <p:childTnLst>
                                    <p:set>
                                      <p:cBhvr>
                                        <p:cTn id="74" dur="1" fill="hold">
                                          <p:stCondLst>
                                            <p:cond delay="0"/>
                                          </p:stCondLst>
                                        </p:cTn>
                                        <p:tgtEl>
                                          <p:spTgt spid="24"/>
                                        </p:tgtEl>
                                        <p:attrNameLst>
                                          <p:attrName>style.visibility</p:attrName>
                                        </p:attrNameLst>
                                      </p:cBhvr>
                                      <p:to>
                                        <p:strVal val="visible"/>
                                      </p:to>
                                    </p:set>
                                    <p:anim calcmode="lin" valueType="num">
                                      <p:cBhvr>
                                        <p:cTn id="75" dur="400" fill="hold"/>
                                        <p:tgtEl>
                                          <p:spTgt spid="24"/>
                                        </p:tgtEl>
                                        <p:attrNameLst>
                                          <p:attrName>ppt_w</p:attrName>
                                        </p:attrNameLst>
                                      </p:cBhvr>
                                      <p:tavLst>
                                        <p:tav tm="0">
                                          <p:val>
                                            <p:fltVal val="0"/>
                                          </p:val>
                                        </p:tav>
                                        <p:tav tm="100000">
                                          <p:val>
                                            <p:strVal val="#ppt_w"/>
                                          </p:val>
                                        </p:tav>
                                      </p:tavLst>
                                    </p:anim>
                                    <p:anim calcmode="lin" valueType="num">
                                      <p:cBhvr>
                                        <p:cTn id="76" dur="400" fill="hold"/>
                                        <p:tgtEl>
                                          <p:spTgt spid="24"/>
                                        </p:tgtEl>
                                        <p:attrNameLst>
                                          <p:attrName>ppt_h</p:attrName>
                                        </p:attrNameLst>
                                      </p:cBhvr>
                                      <p:tavLst>
                                        <p:tav tm="0">
                                          <p:val>
                                            <p:fltVal val="0"/>
                                          </p:val>
                                        </p:tav>
                                        <p:tav tm="100000">
                                          <p:val>
                                            <p:strVal val="#ppt_h"/>
                                          </p:val>
                                        </p:tav>
                                      </p:tavLst>
                                    </p:anim>
                                    <p:animEffect transition="in" filter="fade">
                                      <p:cBhvr>
                                        <p:cTn id="77" dur="4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6" grpId="0"/>
      <p:bldP spid="17" grpId="0" animBg="1"/>
      <p:bldP spid="18"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24"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mages &amp; Text">
    <p:spTree>
      <p:nvGrpSpPr>
        <p:cNvPr id="1" name=""/>
        <p:cNvGrpSpPr/>
        <p:nvPr/>
      </p:nvGrpSpPr>
      <p:grpSpPr>
        <a:xfrm>
          <a:off x="0" y="0"/>
          <a:ext cx="0" cy="0"/>
          <a:chOff x="0" y="0"/>
          <a:chExt cx="0" cy="0"/>
        </a:xfrm>
      </p:grpSpPr>
      <p:sp>
        <p:nvSpPr>
          <p:cNvPr id="5" name="正方形/長方形 4"/>
          <p:cNvSpPr/>
          <p:nvPr userDrawn="1"/>
        </p:nvSpPr>
        <p:spPr>
          <a:xfrm>
            <a:off x="2" y="0"/>
            <a:ext cx="2571973"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図プレースホルダー 3"/>
          <p:cNvSpPr>
            <a:spLocks noGrp="1"/>
          </p:cNvSpPr>
          <p:nvPr>
            <p:ph type="pic" sz="quarter" idx="12" hasCustomPrompt="1"/>
          </p:nvPr>
        </p:nvSpPr>
        <p:spPr>
          <a:xfrm>
            <a:off x="3" y="3429000"/>
            <a:ext cx="4571603" cy="3429000"/>
          </a:xfrm>
          <a:solidFill>
            <a:schemeClr val="bg1">
              <a:lumMod val="95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8" name="図プレースホルダー 3"/>
          <p:cNvSpPr>
            <a:spLocks noGrp="1"/>
          </p:cNvSpPr>
          <p:nvPr>
            <p:ph type="pic" sz="quarter" idx="13" hasCustomPrompt="1"/>
          </p:nvPr>
        </p:nvSpPr>
        <p:spPr>
          <a:xfrm>
            <a:off x="2560297" y="0"/>
            <a:ext cx="3560011" cy="3429000"/>
          </a:xfrm>
          <a:solidFill>
            <a:schemeClr val="bg1">
              <a:lumMod val="95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9" name="図プレースホルダー 3"/>
          <p:cNvSpPr>
            <a:spLocks noGrp="1"/>
          </p:cNvSpPr>
          <p:nvPr>
            <p:ph type="pic" sz="quarter" idx="14" hasCustomPrompt="1"/>
          </p:nvPr>
        </p:nvSpPr>
        <p:spPr>
          <a:xfrm>
            <a:off x="6120306" y="0"/>
            <a:ext cx="3023694" cy="3429000"/>
          </a:xfrm>
          <a:solidFill>
            <a:schemeClr val="bg1">
              <a:lumMod val="95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10" name="正方形/長方形 9"/>
          <p:cNvSpPr/>
          <p:nvPr userDrawn="1"/>
        </p:nvSpPr>
        <p:spPr>
          <a:xfrm>
            <a:off x="4571606" y="3429000"/>
            <a:ext cx="2052803" cy="3429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図プレースホルダー 3"/>
          <p:cNvSpPr>
            <a:spLocks noGrp="1"/>
          </p:cNvSpPr>
          <p:nvPr>
            <p:ph type="pic" sz="quarter" idx="15" hasCustomPrompt="1"/>
          </p:nvPr>
        </p:nvSpPr>
        <p:spPr>
          <a:xfrm>
            <a:off x="6624406" y="3429000"/>
            <a:ext cx="2514836" cy="3429000"/>
          </a:xfrm>
          <a:solidFill>
            <a:schemeClr val="bg1">
              <a:lumMod val="95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12" name="タイトル 1"/>
          <p:cNvSpPr>
            <a:spLocks noGrp="1"/>
          </p:cNvSpPr>
          <p:nvPr>
            <p:ph type="title" hasCustomPrompt="1"/>
          </p:nvPr>
        </p:nvSpPr>
        <p:spPr>
          <a:xfrm>
            <a:off x="107119" y="500680"/>
            <a:ext cx="2340463" cy="1044621"/>
          </a:xfrm>
        </p:spPr>
        <p:txBody>
          <a:bodyPr anchor="b">
            <a:normAutofit/>
          </a:bodyPr>
          <a:lstStyle>
            <a:lvl1pPr algn="ctr">
              <a:defRPr sz="1350" baseline="0">
                <a:solidFill>
                  <a:schemeClr val="bg1"/>
                </a:solidFill>
                <a:latin typeface="Route 159 SemiBold" pitchFamily="50" charset="0"/>
              </a:defRPr>
            </a:lvl1pPr>
          </a:lstStyle>
          <a:p>
            <a:r>
              <a:rPr kumimoji="1" lang="en-US" altLang="ja-JP" dirty="0"/>
              <a:t>Text goes here</a:t>
            </a:r>
            <a:endParaRPr kumimoji="1" lang="ja-JP" altLang="en-US" dirty="0"/>
          </a:p>
        </p:txBody>
      </p:sp>
      <p:sp>
        <p:nvSpPr>
          <p:cNvPr id="13" name="テキスト プレースホルダー 6"/>
          <p:cNvSpPr>
            <a:spLocks noGrp="1"/>
          </p:cNvSpPr>
          <p:nvPr>
            <p:ph type="body" sz="quarter" idx="22" hasCustomPrompt="1"/>
          </p:nvPr>
        </p:nvSpPr>
        <p:spPr>
          <a:xfrm>
            <a:off x="107119" y="1701720"/>
            <a:ext cx="2340463" cy="1487257"/>
          </a:xfrm>
        </p:spPr>
        <p:txBody>
          <a:bodyPr anchor="t">
            <a:noAutofit/>
          </a:bodyPr>
          <a:lstStyle>
            <a:lvl1pPr algn="ctr">
              <a:defRPr sz="750" i="0" baseline="0">
                <a:solidFill>
                  <a:schemeClr val="bg1"/>
                </a:solidFill>
                <a:latin typeface="+mn-lt"/>
              </a:defRPr>
            </a:lvl1pPr>
          </a:lstStyle>
          <a:p>
            <a:pPr lvl="0"/>
            <a:r>
              <a:rPr kumimoji="1" lang="en-US" altLang="ja-JP" dirty="0"/>
              <a:t>Text goes here</a:t>
            </a:r>
            <a:endParaRPr kumimoji="1" lang="ja-JP" altLang="en-US" dirty="0"/>
          </a:p>
        </p:txBody>
      </p:sp>
      <p:sp>
        <p:nvSpPr>
          <p:cNvPr id="14" name="テキスト プレースホルダー 6"/>
          <p:cNvSpPr>
            <a:spLocks noGrp="1"/>
          </p:cNvSpPr>
          <p:nvPr>
            <p:ph type="body" sz="quarter" idx="23" hasCustomPrompt="1"/>
          </p:nvPr>
        </p:nvSpPr>
        <p:spPr>
          <a:xfrm>
            <a:off x="4644016" y="3573020"/>
            <a:ext cx="1908377" cy="3120347"/>
          </a:xfrm>
        </p:spPr>
        <p:txBody>
          <a:bodyPr anchor="ctr">
            <a:noAutofit/>
          </a:bodyPr>
          <a:lstStyle>
            <a:lvl1pPr algn="l">
              <a:defRPr sz="750" i="0" baseline="0">
                <a:solidFill>
                  <a:schemeClr val="bg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63703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childTnLst>
                          </p:cTn>
                        </p:par>
                        <p:par>
                          <p:cTn id="23" fill="hold">
                            <p:stCondLst>
                              <p:cond delay="1500"/>
                            </p:stCondLst>
                            <p:childTnLst>
                              <p:par>
                                <p:cTn id="24" presetID="2" presetClass="entr" presetSubtype="1" decel="10000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300" fill="hold"/>
                                        <p:tgtEl>
                                          <p:spTgt spid="12"/>
                                        </p:tgtEl>
                                        <p:attrNameLst>
                                          <p:attrName>ppt_x</p:attrName>
                                        </p:attrNameLst>
                                      </p:cBhvr>
                                      <p:tavLst>
                                        <p:tav tm="0">
                                          <p:val>
                                            <p:strVal val="#ppt_x"/>
                                          </p:val>
                                        </p:tav>
                                        <p:tav tm="100000">
                                          <p:val>
                                            <p:strVal val="#ppt_x"/>
                                          </p:val>
                                        </p:tav>
                                      </p:tavLst>
                                    </p:anim>
                                    <p:anim calcmode="lin" valueType="num">
                                      <p:cBhvr additive="base">
                                        <p:cTn id="27" dur="300" fill="hold"/>
                                        <p:tgtEl>
                                          <p:spTgt spid="12"/>
                                        </p:tgtEl>
                                        <p:attrNameLst>
                                          <p:attrName>ppt_y</p:attrName>
                                        </p:attrNameLst>
                                      </p:cBhvr>
                                      <p:tavLst>
                                        <p:tav tm="0">
                                          <p:val>
                                            <p:strVal val="0-#ppt_h/2"/>
                                          </p:val>
                                        </p:tav>
                                        <p:tav tm="100000">
                                          <p:val>
                                            <p:strVal val="#ppt_y"/>
                                          </p:val>
                                        </p:tav>
                                      </p:tavLst>
                                    </p:anim>
                                  </p:childTnLst>
                                </p:cTn>
                              </p:par>
                            </p:childTnLst>
                          </p:cTn>
                        </p:par>
                        <p:par>
                          <p:cTn id="28" fill="hold">
                            <p:stCondLst>
                              <p:cond delay="1800"/>
                            </p:stCondLst>
                            <p:childTnLst>
                              <p:par>
                                <p:cTn id="29" presetID="22" presetClass="entr" presetSubtype="8" fill="hold" grpId="0" nodeType="after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250"/>
                                        <p:tgtEl>
                                          <p:spTgt spid="13">
                                            <p:txEl>
                                              <p:pRg st="0" end="0"/>
                                            </p:txEl>
                                          </p:spTgt>
                                        </p:tgtEl>
                                      </p:cBhvr>
                                    </p:animEffect>
                                  </p:childTnLst>
                                </p:cTn>
                              </p:par>
                            </p:childTnLst>
                          </p:cTn>
                        </p:par>
                        <p:par>
                          <p:cTn id="32" fill="hold">
                            <p:stCondLst>
                              <p:cond delay="2050"/>
                            </p:stCondLst>
                            <p:childTnLst>
                              <p:par>
                                <p:cTn id="33" presetID="22" presetClass="entr" presetSubtype="8" fill="hold" grpId="0" nodeType="after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left)">
                                      <p:cBhvr>
                                        <p:cTn id="3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25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trategy">
    <p:spTree>
      <p:nvGrpSpPr>
        <p:cNvPr id="1" name=""/>
        <p:cNvGrpSpPr/>
        <p:nvPr/>
      </p:nvGrpSpPr>
      <p:grpSpPr>
        <a:xfrm>
          <a:off x="0" y="0"/>
          <a:ext cx="0" cy="0"/>
          <a:chOff x="0" y="0"/>
          <a:chExt cx="0" cy="0"/>
        </a:xfrm>
      </p:grpSpPr>
      <p:sp>
        <p:nvSpPr>
          <p:cNvPr id="10" name="正方形/長方形 9"/>
          <p:cNvSpPr/>
          <p:nvPr userDrawn="1"/>
        </p:nvSpPr>
        <p:spPr>
          <a:xfrm>
            <a:off x="0" y="4"/>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正方形/長方形 10"/>
          <p:cNvSpPr/>
          <p:nvPr userDrawn="1"/>
        </p:nvSpPr>
        <p:spPr>
          <a:xfrm>
            <a:off x="0" y="3976914"/>
            <a:ext cx="9144000" cy="2881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9351" y="2967735"/>
            <a:ext cx="504634" cy="1009181"/>
          </a:xfrm>
          <a:prstGeom prst="rect">
            <a:avLst/>
          </a:prstGeom>
        </p:spPr>
      </p:pic>
      <p:pic>
        <p:nvPicPr>
          <p:cNvPr id="13" name="図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70734" y="2971392"/>
            <a:ext cx="490921" cy="1005525"/>
          </a:xfrm>
          <a:prstGeom prst="rect">
            <a:avLst/>
          </a:prstGeom>
        </p:spPr>
      </p:pic>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82890" y="2773945"/>
            <a:ext cx="603367" cy="1202973"/>
          </a:xfrm>
          <a:prstGeom prst="rect">
            <a:avLst/>
          </a:prstGeom>
        </p:spPr>
      </p:pic>
      <p:pic>
        <p:nvPicPr>
          <p:cNvPr id="15" name="図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98125" y="2470459"/>
            <a:ext cx="530688" cy="1506459"/>
          </a:xfrm>
          <a:prstGeom prst="rect">
            <a:avLst/>
          </a:prstGeom>
        </p:spPr>
      </p:pic>
      <p:pic>
        <p:nvPicPr>
          <p:cNvPr id="16" name="図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47931" y="2419264"/>
            <a:ext cx="586911" cy="1557650"/>
          </a:xfrm>
          <a:prstGeom prst="rect">
            <a:avLst/>
          </a:prstGeom>
        </p:spPr>
      </p:pic>
      <p:pic>
        <p:nvPicPr>
          <p:cNvPr id="17" name="図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153778" y="2188908"/>
            <a:ext cx="585540" cy="1788006"/>
          </a:xfrm>
          <a:prstGeom prst="rect">
            <a:avLst/>
          </a:prstGeom>
        </p:spPr>
      </p:pic>
      <p:sp>
        <p:nvSpPr>
          <p:cNvPr id="29" name="テキスト プレースホルダー 6"/>
          <p:cNvSpPr>
            <a:spLocks noGrp="1"/>
          </p:cNvSpPr>
          <p:nvPr>
            <p:ph type="body" sz="quarter" idx="21" hasCustomPrompt="1"/>
          </p:nvPr>
        </p:nvSpPr>
        <p:spPr>
          <a:xfrm>
            <a:off x="521443" y="1945555"/>
            <a:ext cx="2194751" cy="480053"/>
          </a:xfrm>
        </p:spPr>
        <p:txBody>
          <a:bodyPr anchor="ctr">
            <a:noAutofit/>
          </a:bodyPr>
          <a:lstStyle>
            <a:lvl1pPr algn="ctr">
              <a:defRPr sz="105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30" name="テキスト プレースホルダー 6"/>
          <p:cNvSpPr>
            <a:spLocks noGrp="1"/>
          </p:cNvSpPr>
          <p:nvPr>
            <p:ph type="body" sz="quarter" idx="22" hasCustomPrompt="1"/>
          </p:nvPr>
        </p:nvSpPr>
        <p:spPr>
          <a:xfrm>
            <a:off x="1611668" y="1374818"/>
            <a:ext cx="2194751" cy="480053"/>
          </a:xfrm>
        </p:spPr>
        <p:txBody>
          <a:bodyPr anchor="ctr">
            <a:noAutofit/>
          </a:bodyPr>
          <a:lstStyle>
            <a:lvl1pPr algn="ctr">
              <a:defRPr sz="105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23" hasCustomPrompt="1"/>
          </p:nvPr>
        </p:nvSpPr>
        <p:spPr>
          <a:xfrm>
            <a:off x="5144011" y="1011212"/>
            <a:ext cx="2194751" cy="480053"/>
          </a:xfrm>
        </p:spPr>
        <p:txBody>
          <a:bodyPr anchor="ctr">
            <a:noAutofit/>
          </a:bodyPr>
          <a:lstStyle>
            <a:lvl1pPr algn="ctr">
              <a:defRPr sz="105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24" hasCustomPrompt="1"/>
          </p:nvPr>
        </p:nvSpPr>
        <p:spPr>
          <a:xfrm>
            <a:off x="3942634" y="1590875"/>
            <a:ext cx="2194751" cy="480053"/>
          </a:xfrm>
        </p:spPr>
        <p:txBody>
          <a:bodyPr anchor="ctr">
            <a:noAutofit/>
          </a:bodyPr>
          <a:lstStyle>
            <a:lvl1pPr algn="ctr">
              <a:defRPr sz="105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25" hasCustomPrompt="1"/>
          </p:nvPr>
        </p:nvSpPr>
        <p:spPr>
          <a:xfrm>
            <a:off x="2863404" y="804077"/>
            <a:ext cx="2194751" cy="480053"/>
          </a:xfrm>
        </p:spPr>
        <p:txBody>
          <a:bodyPr anchor="ctr">
            <a:noAutofit/>
          </a:bodyPr>
          <a:lstStyle>
            <a:lvl1pPr algn="ctr">
              <a:defRPr sz="105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4" name="テキスト プレースホルダー 6"/>
          <p:cNvSpPr>
            <a:spLocks noGrp="1"/>
          </p:cNvSpPr>
          <p:nvPr>
            <p:ph type="body" sz="quarter" idx="26" hasCustomPrompt="1"/>
          </p:nvPr>
        </p:nvSpPr>
        <p:spPr>
          <a:xfrm>
            <a:off x="6349174" y="431546"/>
            <a:ext cx="2194751" cy="480053"/>
          </a:xfrm>
        </p:spPr>
        <p:txBody>
          <a:bodyPr anchor="ctr">
            <a:noAutofit/>
          </a:bodyPr>
          <a:lstStyle>
            <a:lvl1pPr algn="ctr">
              <a:defRPr sz="1050" i="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cxnSp>
        <p:nvCxnSpPr>
          <p:cNvPr id="36" name="直線コネクタ 35"/>
          <p:cNvCxnSpPr>
            <a:stCxn id="29" idx="2"/>
          </p:cNvCxnSpPr>
          <p:nvPr userDrawn="1"/>
        </p:nvCxnSpPr>
        <p:spPr>
          <a:xfrm>
            <a:off x="1618817" y="2425609"/>
            <a:ext cx="0" cy="448225"/>
          </a:xfrm>
          <a:prstGeom prst="line">
            <a:avLst/>
          </a:prstGeom>
          <a:ln w="28575">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userDrawn="1"/>
        </p:nvCxnSpPr>
        <p:spPr>
          <a:xfrm>
            <a:off x="2712897" y="1944918"/>
            <a:ext cx="0" cy="922517"/>
          </a:xfrm>
          <a:prstGeom prst="line">
            <a:avLst/>
          </a:prstGeom>
          <a:ln w="28575">
            <a:solidFill>
              <a:schemeClr val="accent3"/>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userDrawn="1"/>
        </p:nvCxnSpPr>
        <p:spPr>
          <a:xfrm>
            <a:off x="3952191" y="1364346"/>
            <a:ext cx="0" cy="1265941"/>
          </a:xfrm>
          <a:prstGeom prst="line">
            <a:avLst/>
          </a:prstGeom>
          <a:ln w="28575">
            <a:solidFill>
              <a:schemeClr val="accent2"/>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userDrawn="1"/>
        </p:nvCxnSpPr>
        <p:spPr>
          <a:xfrm>
            <a:off x="5034772" y="2098918"/>
            <a:ext cx="0" cy="223373"/>
          </a:xfrm>
          <a:prstGeom prst="line">
            <a:avLst/>
          </a:prstGeom>
          <a:ln w="28575">
            <a:solidFill>
              <a:schemeClr val="accent4"/>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userDrawn="1"/>
        </p:nvCxnSpPr>
        <p:spPr>
          <a:xfrm>
            <a:off x="6241384" y="1508004"/>
            <a:ext cx="0" cy="814287"/>
          </a:xfrm>
          <a:prstGeom prst="line">
            <a:avLst/>
          </a:prstGeom>
          <a:ln w="28575">
            <a:solidFill>
              <a:schemeClr val="accent5"/>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userDrawn="1"/>
        </p:nvCxnSpPr>
        <p:spPr>
          <a:xfrm>
            <a:off x="7454139" y="922965"/>
            <a:ext cx="0" cy="1175948"/>
          </a:xfrm>
          <a:prstGeom prst="line">
            <a:avLst/>
          </a:prstGeom>
          <a:ln w="28575">
            <a:solidFill>
              <a:schemeClr val="accent6"/>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53" name="タイトル 1"/>
          <p:cNvSpPr>
            <a:spLocks noGrp="1"/>
          </p:cNvSpPr>
          <p:nvPr>
            <p:ph type="title" hasCustomPrompt="1"/>
          </p:nvPr>
        </p:nvSpPr>
        <p:spPr>
          <a:xfrm>
            <a:off x="362891" y="4214459"/>
            <a:ext cx="8411759" cy="900605"/>
          </a:xfrm>
        </p:spPr>
        <p:txBody>
          <a:bodyPr anchor="b">
            <a:normAutofit/>
          </a:bodyPr>
          <a:lstStyle>
            <a:lvl1pPr algn="ctr">
              <a:defRPr sz="2476"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54" name="正方形/長方形 53"/>
          <p:cNvSpPr/>
          <p:nvPr userDrawn="1"/>
        </p:nvSpPr>
        <p:spPr>
          <a:xfrm>
            <a:off x="3761444" y="5125212"/>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5" name="テキスト プレースホルダー 6"/>
          <p:cNvSpPr>
            <a:spLocks noGrp="1"/>
          </p:cNvSpPr>
          <p:nvPr>
            <p:ph type="body" sz="quarter" idx="42" hasCustomPrompt="1"/>
          </p:nvPr>
        </p:nvSpPr>
        <p:spPr>
          <a:xfrm>
            <a:off x="215140" y="5321906"/>
            <a:ext cx="8713724" cy="1112762"/>
          </a:xfrm>
        </p:spPr>
        <p:txBody>
          <a:bodyPr>
            <a:noAutofit/>
          </a:bodyPr>
          <a:lstStyle>
            <a:lvl1pPr algn="ctr">
              <a:defRPr sz="75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Tree>
    <p:extLst>
      <p:ext uri="{BB962C8B-B14F-4D97-AF65-F5344CB8AC3E}">
        <p14:creationId xmlns:p14="http://schemas.microsoft.com/office/powerpoint/2010/main" val="144097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childTnLst>
                          </p:cTn>
                        </p:par>
                        <p:par>
                          <p:cTn id="17" fill="hold">
                            <p:stCondLst>
                              <p:cond delay="1750"/>
                            </p:stCondLst>
                            <p:childTnLst>
                              <p:par>
                                <p:cTn id="18" presetID="53" presetClass="entr" presetSubtype="16" fill="hold" grpId="0" nodeType="afterEffect">
                                  <p:stCondLst>
                                    <p:cond delay="0"/>
                                  </p:stCondLst>
                                  <p:iterate type="lt">
                                    <p:tmPct val="5000"/>
                                  </p:iterate>
                                  <p:childTnLst>
                                    <p:set>
                                      <p:cBhvr>
                                        <p:cTn id="19" dur="1" fill="hold">
                                          <p:stCondLst>
                                            <p:cond delay="0"/>
                                          </p:stCondLst>
                                        </p:cTn>
                                        <p:tgtEl>
                                          <p:spTgt spid="29">
                                            <p:txEl>
                                              <p:pRg st="0" end="0"/>
                                            </p:txEl>
                                          </p:spTgt>
                                        </p:tgtEl>
                                        <p:attrNameLst>
                                          <p:attrName>style.visibility</p:attrName>
                                        </p:attrNameLst>
                                      </p:cBhvr>
                                      <p:to>
                                        <p:strVal val="visible"/>
                                      </p:to>
                                    </p:set>
                                    <p:anim calcmode="lin" valueType="num">
                                      <p:cBhvr>
                                        <p:cTn id="20"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29">
                                            <p:txEl>
                                              <p:pRg st="0" end="0"/>
                                            </p:txEl>
                                          </p:spTgt>
                                        </p:tgtEl>
                                      </p:cBhvr>
                                    </p:animEffect>
                                  </p:childTnLst>
                                </p:cTn>
                              </p:par>
                            </p:childTnLst>
                          </p:cTn>
                        </p:par>
                        <p:par>
                          <p:cTn id="23" fill="hold">
                            <p:stCondLst>
                              <p:cond delay="2525"/>
                            </p:stCondLst>
                            <p:childTnLst>
                              <p:par>
                                <p:cTn id="24" presetID="2" presetClass="entr" presetSubtype="1" decel="10000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750" fill="hold"/>
                                        <p:tgtEl>
                                          <p:spTgt spid="13"/>
                                        </p:tgtEl>
                                        <p:attrNameLst>
                                          <p:attrName>ppt_x</p:attrName>
                                        </p:attrNameLst>
                                      </p:cBhvr>
                                      <p:tavLst>
                                        <p:tav tm="0">
                                          <p:val>
                                            <p:strVal val="#ppt_x"/>
                                          </p:val>
                                        </p:tav>
                                        <p:tav tm="100000">
                                          <p:val>
                                            <p:strVal val="#ppt_x"/>
                                          </p:val>
                                        </p:tav>
                                      </p:tavLst>
                                    </p:anim>
                                    <p:anim calcmode="lin" valueType="num">
                                      <p:cBhvr additive="base">
                                        <p:cTn id="27" dur="750" fill="hold"/>
                                        <p:tgtEl>
                                          <p:spTgt spid="13"/>
                                        </p:tgtEl>
                                        <p:attrNameLst>
                                          <p:attrName>ppt_y</p:attrName>
                                        </p:attrNameLst>
                                      </p:cBhvr>
                                      <p:tavLst>
                                        <p:tav tm="0">
                                          <p:val>
                                            <p:strVal val="0-#ppt_h/2"/>
                                          </p:val>
                                        </p:tav>
                                        <p:tav tm="100000">
                                          <p:val>
                                            <p:strVal val="#ppt_y"/>
                                          </p:val>
                                        </p:tav>
                                      </p:tavLst>
                                    </p:anim>
                                  </p:childTnLst>
                                </p:cTn>
                              </p:par>
                            </p:childTnLst>
                          </p:cTn>
                        </p:par>
                        <p:par>
                          <p:cTn id="28" fill="hold">
                            <p:stCondLst>
                              <p:cond delay="3275"/>
                            </p:stCondLst>
                            <p:childTnLst>
                              <p:par>
                                <p:cTn id="29" presetID="2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down)">
                                      <p:cBhvr>
                                        <p:cTn id="31" dur="500"/>
                                        <p:tgtEl>
                                          <p:spTgt spid="40"/>
                                        </p:tgtEl>
                                      </p:cBhvr>
                                    </p:animEffect>
                                  </p:childTnLst>
                                </p:cTn>
                              </p:par>
                            </p:childTnLst>
                          </p:cTn>
                        </p:par>
                        <p:par>
                          <p:cTn id="32" fill="hold">
                            <p:stCondLst>
                              <p:cond delay="3775"/>
                            </p:stCondLst>
                            <p:childTnLst>
                              <p:par>
                                <p:cTn id="33" presetID="53" presetClass="entr" presetSubtype="16" fill="hold" grpId="0" nodeType="afterEffect">
                                  <p:stCondLst>
                                    <p:cond delay="0"/>
                                  </p:stCondLst>
                                  <p:iterate type="lt">
                                    <p:tmPct val="5000"/>
                                  </p:iterate>
                                  <p:childTnLst>
                                    <p:set>
                                      <p:cBhvr>
                                        <p:cTn id="34" dur="1" fill="hold">
                                          <p:stCondLst>
                                            <p:cond delay="0"/>
                                          </p:stCondLst>
                                        </p:cTn>
                                        <p:tgtEl>
                                          <p:spTgt spid="30">
                                            <p:txEl>
                                              <p:pRg st="0" end="0"/>
                                            </p:txEl>
                                          </p:spTgt>
                                        </p:tgtEl>
                                        <p:attrNameLst>
                                          <p:attrName>style.visibility</p:attrName>
                                        </p:attrNameLst>
                                      </p:cBhvr>
                                      <p:to>
                                        <p:strVal val="visible"/>
                                      </p:to>
                                    </p:set>
                                    <p:anim calcmode="lin" valueType="num">
                                      <p:cBhvr>
                                        <p:cTn id="35"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30">
                                            <p:txEl>
                                              <p:pRg st="0" end="0"/>
                                            </p:txEl>
                                          </p:spTgt>
                                        </p:tgtEl>
                                      </p:cBhvr>
                                    </p:animEffect>
                                  </p:childTnLst>
                                </p:cTn>
                              </p:par>
                            </p:childTnLst>
                          </p:cTn>
                        </p:par>
                        <p:par>
                          <p:cTn id="38" fill="hold">
                            <p:stCondLst>
                              <p:cond delay="4550"/>
                            </p:stCondLst>
                            <p:childTnLst>
                              <p:par>
                                <p:cTn id="39" presetID="2" presetClass="entr" presetSubtype="1" decel="10000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750" fill="hold"/>
                                        <p:tgtEl>
                                          <p:spTgt spid="14"/>
                                        </p:tgtEl>
                                        <p:attrNameLst>
                                          <p:attrName>ppt_x</p:attrName>
                                        </p:attrNameLst>
                                      </p:cBhvr>
                                      <p:tavLst>
                                        <p:tav tm="0">
                                          <p:val>
                                            <p:strVal val="#ppt_x"/>
                                          </p:val>
                                        </p:tav>
                                        <p:tav tm="100000">
                                          <p:val>
                                            <p:strVal val="#ppt_x"/>
                                          </p:val>
                                        </p:tav>
                                      </p:tavLst>
                                    </p:anim>
                                    <p:anim calcmode="lin" valueType="num">
                                      <p:cBhvr additive="base">
                                        <p:cTn id="42" dur="750" fill="hold"/>
                                        <p:tgtEl>
                                          <p:spTgt spid="14"/>
                                        </p:tgtEl>
                                        <p:attrNameLst>
                                          <p:attrName>ppt_y</p:attrName>
                                        </p:attrNameLst>
                                      </p:cBhvr>
                                      <p:tavLst>
                                        <p:tav tm="0">
                                          <p:val>
                                            <p:strVal val="0-#ppt_h/2"/>
                                          </p:val>
                                        </p:tav>
                                        <p:tav tm="100000">
                                          <p:val>
                                            <p:strVal val="#ppt_y"/>
                                          </p:val>
                                        </p:tav>
                                      </p:tavLst>
                                    </p:anim>
                                  </p:childTnLst>
                                </p:cTn>
                              </p:par>
                            </p:childTnLst>
                          </p:cTn>
                        </p:par>
                        <p:par>
                          <p:cTn id="43" fill="hold">
                            <p:stCondLst>
                              <p:cond delay="5300"/>
                            </p:stCondLst>
                            <p:childTnLst>
                              <p:par>
                                <p:cTn id="44" presetID="22" presetClass="entr" presetSubtype="4" fill="hold" nodeType="after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down)">
                                      <p:cBhvr>
                                        <p:cTn id="46" dur="500"/>
                                        <p:tgtEl>
                                          <p:spTgt spid="42"/>
                                        </p:tgtEl>
                                      </p:cBhvr>
                                    </p:animEffect>
                                  </p:childTnLst>
                                </p:cTn>
                              </p:par>
                            </p:childTnLst>
                          </p:cTn>
                        </p:par>
                        <p:par>
                          <p:cTn id="47" fill="hold">
                            <p:stCondLst>
                              <p:cond delay="5800"/>
                            </p:stCondLst>
                            <p:childTnLst>
                              <p:par>
                                <p:cTn id="48" presetID="53" presetClass="entr" presetSubtype="16" fill="hold" grpId="0" nodeType="afterEffect">
                                  <p:stCondLst>
                                    <p:cond delay="0"/>
                                  </p:stCondLst>
                                  <p:iterate type="lt">
                                    <p:tmPct val="5000"/>
                                  </p:iterate>
                                  <p:childTnLst>
                                    <p:set>
                                      <p:cBhvr>
                                        <p:cTn id="49" dur="1" fill="hold">
                                          <p:stCondLst>
                                            <p:cond delay="0"/>
                                          </p:stCondLst>
                                        </p:cTn>
                                        <p:tgtEl>
                                          <p:spTgt spid="33">
                                            <p:txEl>
                                              <p:pRg st="0" end="0"/>
                                            </p:txEl>
                                          </p:spTgt>
                                        </p:tgtEl>
                                        <p:attrNameLst>
                                          <p:attrName>style.visibility</p:attrName>
                                        </p:attrNameLst>
                                      </p:cBhvr>
                                      <p:to>
                                        <p:strVal val="visible"/>
                                      </p:to>
                                    </p:set>
                                    <p:anim calcmode="lin" valueType="num">
                                      <p:cBhvr>
                                        <p:cTn id="50" dur="5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51" dur="5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52" dur="500"/>
                                        <p:tgtEl>
                                          <p:spTgt spid="33">
                                            <p:txEl>
                                              <p:pRg st="0" end="0"/>
                                            </p:txEl>
                                          </p:spTgt>
                                        </p:tgtEl>
                                      </p:cBhvr>
                                    </p:animEffect>
                                  </p:childTnLst>
                                </p:cTn>
                              </p:par>
                            </p:childTnLst>
                          </p:cTn>
                        </p:par>
                        <p:par>
                          <p:cTn id="53" fill="hold">
                            <p:stCondLst>
                              <p:cond delay="6575"/>
                            </p:stCondLst>
                            <p:childTnLst>
                              <p:par>
                                <p:cTn id="54" presetID="2" presetClass="entr" presetSubtype="1" decel="100000"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750" fill="hold"/>
                                        <p:tgtEl>
                                          <p:spTgt spid="15"/>
                                        </p:tgtEl>
                                        <p:attrNameLst>
                                          <p:attrName>ppt_x</p:attrName>
                                        </p:attrNameLst>
                                      </p:cBhvr>
                                      <p:tavLst>
                                        <p:tav tm="0">
                                          <p:val>
                                            <p:strVal val="#ppt_x"/>
                                          </p:val>
                                        </p:tav>
                                        <p:tav tm="100000">
                                          <p:val>
                                            <p:strVal val="#ppt_x"/>
                                          </p:val>
                                        </p:tav>
                                      </p:tavLst>
                                    </p:anim>
                                    <p:anim calcmode="lin" valueType="num">
                                      <p:cBhvr additive="base">
                                        <p:cTn id="57" dur="750" fill="hold"/>
                                        <p:tgtEl>
                                          <p:spTgt spid="15"/>
                                        </p:tgtEl>
                                        <p:attrNameLst>
                                          <p:attrName>ppt_y</p:attrName>
                                        </p:attrNameLst>
                                      </p:cBhvr>
                                      <p:tavLst>
                                        <p:tav tm="0">
                                          <p:val>
                                            <p:strVal val="0-#ppt_h/2"/>
                                          </p:val>
                                        </p:tav>
                                        <p:tav tm="100000">
                                          <p:val>
                                            <p:strVal val="#ppt_y"/>
                                          </p:val>
                                        </p:tav>
                                      </p:tavLst>
                                    </p:anim>
                                  </p:childTnLst>
                                </p:cTn>
                              </p:par>
                            </p:childTnLst>
                          </p:cTn>
                        </p:par>
                        <p:par>
                          <p:cTn id="58" fill="hold">
                            <p:stCondLst>
                              <p:cond delay="7325"/>
                            </p:stCondLst>
                            <p:childTnLst>
                              <p:par>
                                <p:cTn id="59" presetID="22" presetClass="entr" presetSubtype="4" fill="hold"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down)">
                                      <p:cBhvr>
                                        <p:cTn id="61" dur="500"/>
                                        <p:tgtEl>
                                          <p:spTgt spid="44"/>
                                        </p:tgtEl>
                                      </p:cBhvr>
                                    </p:animEffect>
                                  </p:childTnLst>
                                </p:cTn>
                              </p:par>
                            </p:childTnLst>
                          </p:cTn>
                        </p:par>
                        <p:par>
                          <p:cTn id="62" fill="hold">
                            <p:stCondLst>
                              <p:cond delay="7825"/>
                            </p:stCondLst>
                            <p:childTnLst>
                              <p:par>
                                <p:cTn id="63" presetID="53" presetClass="entr" presetSubtype="16" fill="hold" grpId="0" nodeType="afterEffect">
                                  <p:stCondLst>
                                    <p:cond delay="0"/>
                                  </p:stCondLst>
                                  <p:iterate type="lt">
                                    <p:tmPct val="5000"/>
                                  </p:iterate>
                                  <p:childTnLst>
                                    <p:set>
                                      <p:cBhvr>
                                        <p:cTn id="64" dur="1" fill="hold">
                                          <p:stCondLst>
                                            <p:cond delay="0"/>
                                          </p:stCondLst>
                                        </p:cTn>
                                        <p:tgtEl>
                                          <p:spTgt spid="32">
                                            <p:txEl>
                                              <p:pRg st="0" end="0"/>
                                            </p:txEl>
                                          </p:spTgt>
                                        </p:tgtEl>
                                        <p:attrNameLst>
                                          <p:attrName>style.visibility</p:attrName>
                                        </p:attrNameLst>
                                      </p:cBhvr>
                                      <p:to>
                                        <p:strVal val="visible"/>
                                      </p:to>
                                    </p:set>
                                    <p:anim calcmode="lin" valueType="num">
                                      <p:cBhvr>
                                        <p:cTn id="65"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32">
                                            <p:txEl>
                                              <p:pRg st="0" end="0"/>
                                            </p:txEl>
                                          </p:spTgt>
                                        </p:tgtEl>
                                      </p:cBhvr>
                                    </p:animEffect>
                                  </p:childTnLst>
                                </p:cTn>
                              </p:par>
                            </p:childTnLst>
                          </p:cTn>
                        </p:par>
                        <p:par>
                          <p:cTn id="68" fill="hold">
                            <p:stCondLst>
                              <p:cond delay="8600"/>
                            </p:stCondLst>
                            <p:childTnLst>
                              <p:par>
                                <p:cTn id="69" presetID="2" presetClass="entr" presetSubtype="1" decel="10000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750" fill="hold"/>
                                        <p:tgtEl>
                                          <p:spTgt spid="16"/>
                                        </p:tgtEl>
                                        <p:attrNameLst>
                                          <p:attrName>ppt_x</p:attrName>
                                        </p:attrNameLst>
                                      </p:cBhvr>
                                      <p:tavLst>
                                        <p:tav tm="0">
                                          <p:val>
                                            <p:strVal val="#ppt_x"/>
                                          </p:val>
                                        </p:tav>
                                        <p:tav tm="100000">
                                          <p:val>
                                            <p:strVal val="#ppt_x"/>
                                          </p:val>
                                        </p:tav>
                                      </p:tavLst>
                                    </p:anim>
                                    <p:anim calcmode="lin" valueType="num">
                                      <p:cBhvr additive="base">
                                        <p:cTn id="72" dur="750" fill="hold"/>
                                        <p:tgtEl>
                                          <p:spTgt spid="16"/>
                                        </p:tgtEl>
                                        <p:attrNameLst>
                                          <p:attrName>ppt_y</p:attrName>
                                        </p:attrNameLst>
                                      </p:cBhvr>
                                      <p:tavLst>
                                        <p:tav tm="0">
                                          <p:val>
                                            <p:strVal val="0-#ppt_h/2"/>
                                          </p:val>
                                        </p:tav>
                                        <p:tav tm="100000">
                                          <p:val>
                                            <p:strVal val="#ppt_y"/>
                                          </p:val>
                                        </p:tav>
                                      </p:tavLst>
                                    </p:anim>
                                  </p:childTnLst>
                                </p:cTn>
                              </p:par>
                            </p:childTnLst>
                          </p:cTn>
                        </p:par>
                        <p:par>
                          <p:cTn id="73" fill="hold">
                            <p:stCondLst>
                              <p:cond delay="9350"/>
                            </p:stCondLst>
                            <p:childTnLst>
                              <p:par>
                                <p:cTn id="74" presetID="22" presetClass="entr" presetSubtype="4" fill="hold" nodeType="after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wipe(down)">
                                      <p:cBhvr>
                                        <p:cTn id="76" dur="500"/>
                                        <p:tgtEl>
                                          <p:spTgt spid="46"/>
                                        </p:tgtEl>
                                      </p:cBhvr>
                                    </p:animEffect>
                                  </p:childTnLst>
                                </p:cTn>
                              </p:par>
                            </p:childTnLst>
                          </p:cTn>
                        </p:par>
                        <p:par>
                          <p:cTn id="77" fill="hold">
                            <p:stCondLst>
                              <p:cond delay="9850"/>
                            </p:stCondLst>
                            <p:childTnLst>
                              <p:par>
                                <p:cTn id="78" presetID="53" presetClass="entr" presetSubtype="16" fill="hold" grpId="0" nodeType="afterEffect">
                                  <p:stCondLst>
                                    <p:cond delay="0"/>
                                  </p:stCondLst>
                                  <p:iterate type="lt">
                                    <p:tmPct val="5000"/>
                                  </p:iterate>
                                  <p:childTnLst>
                                    <p:set>
                                      <p:cBhvr>
                                        <p:cTn id="79" dur="1" fill="hold">
                                          <p:stCondLst>
                                            <p:cond delay="0"/>
                                          </p:stCondLst>
                                        </p:cTn>
                                        <p:tgtEl>
                                          <p:spTgt spid="31">
                                            <p:txEl>
                                              <p:pRg st="0" end="0"/>
                                            </p:txEl>
                                          </p:spTgt>
                                        </p:tgtEl>
                                        <p:attrNameLst>
                                          <p:attrName>style.visibility</p:attrName>
                                        </p:attrNameLst>
                                      </p:cBhvr>
                                      <p:to>
                                        <p:strVal val="visible"/>
                                      </p:to>
                                    </p:set>
                                    <p:anim calcmode="lin" valueType="num">
                                      <p:cBhvr>
                                        <p:cTn id="80"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81"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82" dur="500"/>
                                        <p:tgtEl>
                                          <p:spTgt spid="31">
                                            <p:txEl>
                                              <p:pRg st="0" end="0"/>
                                            </p:txEl>
                                          </p:spTgt>
                                        </p:tgtEl>
                                      </p:cBhvr>
                                    </p:animEffect>
                                  </p:childTnLst>
                                </p:cTn>
                              </p:par>
                            </p:childTnLst>
                          </p:cTn>
                        </p:par>
                        <p:par>
                          <p:cTn id="83" fill="hold">
                            <p:stCondLst>
                              <p:cond delay="10625"/>
                            </p:stCondLst>
                            <p:childTnLst>
                              <p:par>
                                <p:cTn id="84" presetID="2" presetClass="entr" presetSubtype="1" decel="100000" fill="hold" nodeType="afterEffect">
                                  <p:stCondLst>
                                    <p:cond delay="0"/>
                                  </p:stCondLst>
                                  <p:childTnLst>
                                    <p:set>
                                      <p:cBhvr>
                                        <p:cTn id="85" dur="1" fill="hold">
                                          <p:stCondLst>
                                            <p:cond delay="0"/>
                                          </p:stCondLst>
                                        </p:cTn>
                                        <p:tgtEl>
                                          <p:spTgt spid="17"/>
                                        </p:tgtEl>
                                        <p:attrNameLst>
                                          <p:attrName>style.visibility</p:attrName>
                                        </p:attrNameLst>
                                      </p:cBhvr>
                                      <p:to>
                                        <p:strVal val="visible"/>
                                      </p:to>
                                    </p:set>
                                    <p:anim calcmode="lin" valueType="num">
                                      <p:cBhvr additive="base">
                                        <p:cTn id="86" dur="750" fill="hold"/>
                                        <p:tgtEl>
                                          <p:spTgt spid="17"/>
                                        </p:tgtEl>
                                        <p:attrNameLst>
                                          <p:attrName>ppt_x</p:attrName>
                                        </p:attrNameLst>
                                      </p:cBhvr>
                                      <p:tavLst>
                                        <p:tav tm="0">
                                          <p:val>
                                            <p:strVal val="#ppt_x"/>
                                          </p:val>
                                        </p:tav>
                                        <p:tav tm="100000">
                                          <p:val>
                                            <p:strVal val="#ppt_x"/>
                                          </p:val>
                                        </p:tav>
                                      </p:tavLst>
                                    </p:anim>
                                    <p:anim calcmode="lin" valueType="num">
                                      <p:cBhvr additive="base">
                                        <p:cTn id="87" dur="750" fill="hold"/>
                                        <p:tgtEl>
                                          <p:spTgt spid="17"/>
                                        </p:tgtEl>
                                        <p:attrNameLst>
                                          <p:attrName>ppt_y</p:attrName>
                                        </p:attrNameLst>
                                      </p:cBhvr>
                                      <p:tavLst>
                                        <p:tav tm="0">
                                          <p:val>
                                            <p:strVal val="0-#ppt_h/2"/>
                                          </p:val>
                                        </p:tav>
                                        <p:tav tm="100000">
                                          <p:val>
                                            <p:strVal val="#ppt_y"/>
                                          </p:val>
                                        </p:tav>
                                      </p:tavLst>
                                    </p:anim>
                                  </p:childTnLst>
                                </p:cTn>
                              </p:par>
                            </p:childTnLst>
                          </p:cTn>
                        </p:par>
                        <p:par>
                          <p:cTn id="88" fill="hold">
                            <p:stCondLst>
                              <p:cond delay="11375"/>
                            </p:stCondLst>
                            <p:childTnLst>
                              <p:par>
                                <p:cTn id="89" presetID="22" presetClass="entr" presetSubtype="4" fill="hold" nodeType="after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wipe(down)">
                                      <p:cBhvr>
                                        <p:cTn id="91" dur="500"/>
                                        <p:tgtEl>
                                          <p:spTgt spid="48"/>
                                        </p:tgtEl>
                                      </p:cBhvr>
                                    </p:animEffect>
                                  </p:childTnLst>
                                </p:cTn>
                              </p:par>
                            </p:childTnLst>
                          </p:cTn>
                        </p:par>
                        <p:par>
                          <p:cTn id="92" fill="hold">
                            <p:stCondLst>
                              <p:cond delay="11875"/>
                            </p:stCondLst>
                            <p:childTnLst>
                              <p:par>
                                <p:cTn id="93" presetID="53" presetClass="entr" presetSubtype="16" fill="hold" grpId="0" nodeType="afterEffect">
                                  <p:stCondLst>
                                    <p:cond delay="0"/>
                                  </p:stCondLst>
                                  <p:iterate type="lt">
                                    <p:tmPct val="5000"/>
                                  </p:iterate>
                                  <p:childTnLst>
                                    <p:set>
                                      <p:cBhvr>
                                        <p:cTn id="94" dur="1" fill="hold">
                                          <p:stCondLst>
                                            <p:cond delay="0"/>
                                          </p:stCondLst>
                                        </p:cTn>
                                        <p:tgtEl>
                                          <p:spTgt spid="34">
                                            <p:txEl>
                                              <p:pRg st="0" end="0"/>
                                            </p:txEl>
                                          </p:spTgt>
                                        </p:tgtEl>
                                        <p:attrNameLst>
                                          <p:attrName>style.visibility</p:attrName>
                                        </p:attrNameLst>
                                      </p:cBhvr>
                                      <p:to>
                                        <p:strVal val="visible"/>
                                      </p:to>
                                    </p:set>
                                    <p:anim calcmode="lin" valueType="num">
                                      <p:cBhvr>
                                        <p:cTn id="95"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96"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97" dur="500"/>
                                        <p:tgtEl>
                                          <p:spTgt spid="34">
                                            <p:txEl>
                                              <p:pRg st="0" end="0"/>
                                            </p:txEl>
                                          </p:spTgt>
                                        </p:tgtEl>
                                      </p:cBhvr>
                                    </p:animEffect>
                                  </p:childTnLst>
                                </p:cTn>
                              </p:par>
                            </p:childTnLst>
                          </p:cTn>
                        </p:par>
                        <p:par>
                          <p:cTn id="98" fill="hold">
                            <p:stCondLst>
                              <p:cond delay="12650"/>
                            </p:stCondLst>
                            <p:childTnLst>
                              <p:par>
                                <p:cTn id="99" presetID="2" presetClass="entr" presetSubtype="8" decel="100000" fill="hold" grpId="0" nodeType="afterEffect">
                                  <p:stCondLst>
                                    <p:cond delay="0"/>
                                  </p:stCondLst>
                                  <p:iterate type="wd">
                                    <p:tmPct val="10000"/>
                                  </p:iterate>
                                  <p:childTnLst>
                                    <p:set>
                                      <p:cBhvr>
                                        <p:cTn id="100" dur="1" fill="hold">
                                          <p:stCondLst>
                                            <p:cond delay="0"/>
                                          </p:stCondLst>
                                        </p:cTn>
                                        <p:tgtEl>
                                          <p:spTgt spid="53"/>
                                        </p:tgtEl>
                                        <p:attrNameLst>
                                          <p:attrName>style.visibility</p:attrName>
                                        </p:attrNameLst>
                                      </p:cBhvr>
                                      <p:to>
                                        <p:strVal val="visible"/>
                                      </p:to>
                                    </p:set>
                                    <p:anim calcmode="lin" valueType="num">
                                      <p:cBhvr additive="base">
                                        <p:cTn id="101" dur="500" fill="hold"/>
                                        <p:tgtEl>
                                          <p:spTgt spid="53"/>
                                        </p:tgtEl>
                                        <p:attrNameLst>
                                          <p:attrName>ppt_x</p:attrName>
                                        </p:attrNameLst>
                                      </p:cBhvr>
                                      <p:tavLst>
                                        <p:tav tm="0">
                                          <p:val>
                                            <p:strVal val="0-#ppt_w/2"/>
                                          </p:val>
                                        </p:tav>
                                        <p:tav tm="100000">
                                          <p:val>
                                            <p:strVal val="#ppt_x"/>
                                          </p:val>
                                        </p:tav>
                                      </p:tavLst>
                                    </p:anim>
                                    <p:anim calcmode="lin" valueType="num">
                                      <p:cBhvr additive="base">
                                        <p:cTn id="102" dur="500" fill="hold"/>
                                        <p:tgtEl>
                                          <p:spTgt spid="53"/>
                                        </p:tgtEl>
                                        <p:attrNameLst>
                                          <p:attrName>ppt_y</p:attrName>
                                        </p:attrNameLst>
                                      </p:cBhvr>
                                      <p:tavLst>
                                        <p:tav tm="0">
                                          <p:val>
                                            <p:strVal val="#ppt_y"/>
                                          </p:val>
                                        </p:tav>
                                        <p:tav tm="100000">
                                          <p:val>
                                            <p:strVal val="#ppt_y"/>
                                          </p:val>
                                        </p:tav>
                                      </p:tavLst>
                                    </p:anim>
                                  </p:childTnLst>
                                </p:cTn>
                              </p:par>
                              <p:par>
                                <p:cTn id="103" presetID="2" presetClass="entr" presetSubtype="2" decel="100000" fill="hold" grpId="0" nodeType="withEffect">
                                  <p:stCondLst>
                                    <p:cond delay="0"/>
                                  </p:stCondLst>
                                  <p:childTnLst>
                                    <p:set>
                                      <p:cBhvr>
                                        <p:cTn id="104" dur="1" fill="hold">
                                          <p:stCondLst>
                                            <p:cond delay="0"/>
                                          </p:stCondLst>
                                        </p:cTn>
                                        <p:tgtEl>
                                          <p:spTgt spid="54"/>
                                        </p:tgtEl>
                                        <p:attrNameLst>
                                          <p:attrName>style.visibility</p:attrName>
                                        </p:attrNameLst>
                                      </p:cBhvr>
                                      <p:to>
                                        <p:strVal val="visible"/>
                                      </p:to>
                                    </p:set>
                                    <p:anim calcmode="lin" valueType="num">
                                      <p:cBhvr additive="base">
                                        <p:cTn id="105" dur="500" fill="hold"/>
                                        <p:tgtEl>
                                          <p:spTgt spid="54"/>
                                        </p:tgtEl>
                                        <p:attrNameLst>
                                          <p:attrName>ppt_x</p:attrName>
                                        </p:attrNameLst>
                                      </p:cBhvr>
                                      <p:tavLst>
                                        <p:tav tm="0">
                                          <p:val>
                                            <p:strVal val="1+#ppt_w/2"/>
                                          </p:val>
                                        </p:tav>
                                        <p:tav tm="100000">
                                          <p:val>
                                            <p:strVal val="#ppt_x"/>
                                          </p:val>
                                        </p:tav>
                                      </p:tavLst>
                                    </p:anim>
                                    <p:anim calcmode="lin" valueType="num">
                                      <p:cBhvr additive="base">
                                        <p:cTn id="106" dur="500" fill="hold"/>
                                        <p:tgtEl>
                                          <p:spTgt spid="54"/>
                                        </p:tgtEl>
                                        <p:attrNameLst>
                                          <p:attrName>ppt_y</p:attrName>
                                        </p:attrNameLst>
                                      </p:cBhvr>
                                      <p:tavLst>
                                        <p:tav tm="0">
                                          <p:val>
                                            <p:strVal val="#ppt_y"/>
                                          </p:val>
                                        </p:tav>
                                        <p:tav tm="100000">
                                          <p:val>
                                            <p:strVal val="#ppt_y"/>
                                          </p:val>
                                        </p:tav>
                                      </p:tavLst>
                                    </p:anim>
                                  </p:childTnLst>
                                </p:cTn>
                              </p:par>
                            </p:childTnLst>
                          </p:cTn>
                        </p:par>
                        <p:par>
                          <p:cTn id="107" fill="hold">
                            <p:stCondLst>
                              <p:cond delay="13250"/>
                            </p:stCondLst>
                            <p:childTnLst>
                              <p:par>
                                <p:cTn id="108" presetID="22" presetClass="entr" presetSubtype="8" fill="hold" grpId="0" nodeType="afterEffect">
                                  <p:stCondLst>
                                    <p:cond delay="250"/>
                                  </p:stCondLst>
                                  <p:childTnLst>
                                    <p:set>
                                      <p:cBhvr>
                                        <p:cTn id="109" dur="1" fill="hold">
                                          <p:stCondLst>
                                            <p:cond delay="0"/>
                                          </p:stCondLst>
                                        </p:cTn>
                                        <p:tgtEl>
                                          <p:spTgt spid="55">
                                            <p:txEl>
                                              <p:pRg st="0" end="0"/>
                                            </p:txEl>
                                          </p:spTgt>
                                        </p:tgtEl>
                                        <p:attrNameLst>
                                          <p:attrName>style.visibility</p:attrName>
                                        </p:attrNameLst>
                                      </p:cBhvr>
                                      <p:to>
                                        <p:strVal val="visible"/>
                                      </p:to>
                                    </p:set>
                                    <p:animEffect transition="in" filter="wipe(left)">
                                      <p:cBhvr>
                                        <p:cTn id="110"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9"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P spid="30"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0"/>
                        </p:tgtEl>
                        <p:attrNameLst>
                          <p:attrName>style.visibility</p:attrName>
                        </p:attrNameLst>
                      </p:cBhvr>
                      <p:to>
                        <p:strVal val="visible"/>
                      </p:to>
                    </p:set>
                    <p:anim calcmode="lin" valueType="num">
                      <p:cBhvr>
                        <p:cTn dur="500" fill="hold"/>
                        <p:tgtEl>
                          <p:spTgt spid="30"/>
                        </p:tgtEl>
                        <p:attrNameLst>
                          <p:attrName>ppt_w</p:attrName>
                        </p:attrNameLst>
                      </p:cBhvr>
                      <p:tavLst>
                        <p:tav tm="0">
                          <p:val>
                            <p:fltVal val="0"/>
                          </p:val>
                        </p:tav>
                        <p:tav tm="100000">
                          <p:val>
                            <p:strVal val="#ppt_w"/>
                          </p:val>
                        </p:tav>
                      </p:tavLst>
                    </p:anim>
                    <p:anim calcmode="lin" valueType="num">
                      <p:cBhvr>
                        <p:cTn dur="500" fill="hold"/>
                        <p:tgtEl>
                          <p:spTgt spid="30"/>
                        </p:tgtEl>
                        <p:attrNameLst>
                          <p:attrName>ppt_h</p:attrName>
                        </p:attrNameLst>
                      </p:cBhvr>
                      <p:tavLst>
                        <p:tav tm="0">
                          <p:val>
                            <p:fltVal val="0"/>
                          </p:val>
                        </p:tav>
                        <p:tav tm="100000">
                          <p:val>
                            <p:strVal val="#ppt_h"/>
                          </p:val>
                        </p:tav>
                      </p:tavLst>
                    </p:anim>
                    <p:animEffect transition="in" filter="fade">
                      <p:cBhvr>
                        <p:cTn dur="500"/>
                        <p:tgtEl>
                          <p:spTgt spid="30"/>
                        </p:tgtEl>
                      </p:cBhvr>
                    </p:animEffect>
                  </p:childTnLst>
                </p:cTn>
              </p:par>
            </p:tnLst>
          </p:tmpl>
        </p:tmplLst>
      </p:bldP>
      <p:bldP spid="31"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1"/>
                        </p:tgtEl>
                        <p:attrNameLst>
                          <p:attrName>style.visibility</p:attrName>
                        </p:attrNameLst>
                      </p:cBhvr>
                      <p:to>
                        <p:strVal val="visible"/>
                      </p:to>
                    </p:set>
                    <p:anim calcmode="lin" valueType="num">
                      <p:cBhvr>
                        <p:cTn dur="500" fill="hold"/>
                        <p:tgtEl>
                          <p:spTgt spid="31"/>
                        </p:tgtEl>
                        <p:attrNameLst>
                          <p:attrName>ppt_w</p:attrName>
                        </p:attrNameLst>
                      </p:cBhvr>
                      <p:tavLst>
                        <p:tav tm="0">
                          <p:val>
                            <p:fltVal val="0"/>
                          </p:val>
                        </p:tav>
                        <p:tav tm="100000">
                          <p:val>
                            <p:strVal val="#ppt_w"/>
                          </p:val>
                        </p:tav>
                      </p:tavLst>
                    </p:anim>
                    <p:anim calcmode="lin" valueType="num">
                      <p:cBhvr>
                        <p:cTn dur="500" fill="hold"/>
                        <p:tgtEl>
                          <p:spTgt spid="31"/>
                        </p:tgtEl>
                        <p:attrNameLst>
                          <p:attrName>ppt_h</p:attrName>
                        </p:attrNameLst>
                      </p:cBhvr>
                      <p:tavLst>
                        <p:tav tm="0">
                          <p:val>
                            <p:fltVal val="0"/>
                          </p:val>
                        </p:tav>
                        <p:tav tm="100000">
                          <p:val>
                            <p:strVal val="#ppt_h"/>
                          </p:val>
                        </p:tav>
                      </p:tavLst>
                    </p:anim>
                    <p:animEffect transition="in" filter="fade">
                      <p:cBhvr>
                        <p:cTn dur="500"/>
                        <p:tgtEl>
                          <p:spTgt spid="31"/>
                        </p:tgtEl>
                      </p:cBhvr>
                    </p:animEffect>
                  </p:childTnLst>
                </p:cTn>
              </p:par>
            </p:tnLst>
          </p:tmpl>
        </p:tmplLst>
      </p:bldP>
      <p:bldP spid="32"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fltVal val="0"/>
                          </p:val>
                        </p:tav>
                        <p:tav tm="100000">
                          <p:val>
                            <p:strVal val="#ppt_w"/>
                          </p:val>
                        </p:tav>
                      </p:tavLst>
                    </p:anim>
                    <p:anim calcmode="lin" valueType="num">
                      <p:cBhvr>
                        <p:cTn dur="500" fill="hold"/>
                        <p:tgtEl>
                          <p:spTgt spid="32"/>
                        </p:tgtEl>
                        <p:attrNameLst>
                          <p:attrName>ppt_h</p:attrName>
                        </p:attrNameLst>
                      </p:cBhvr>
                      <p:tavLst>
                        <p:tav tm="0">
                          <p:val>
                            <p:fltVal val="0"/>
                          </p:val>
                        </p:tav>
                        <p:tav tm="100000">
                          <p:val>
                            <p:strVal val="#ppt_h"/>
                          </p:val>
                        </p:tav>
                      </p:tavLst>
                    </p:anim>
                    <p:animEffect transition="in" filter="fade">
                      <p:cBhvr>
                        <p:cTn dur="500"/>
                        <p:tgtEl>
                          <p:spTgt spid="32"/>
                        </p:tgtEl>
                      </p:cBhvr>
                    </p:animEffect>
                  </p:childTnLst>
                </p:cTn>
              </p:par>
            </p:tnLst>
          </p:tmpl>
        </p:tmplLst>
      </p:bldP>
      <p:bldP spid="33"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3"/>
                        </p:tgtEl>
                        <p:attrNameLst>
                          <p:attrName>style.visibility</p:attrName>
                        </p:attrNameLst>
                      </p:cBhvr>
                      <p:to>
                        <p:strVal val="visible"/>
                      </p:to>
                    </p:set>
                    <p:anim calcmode="lin" valueType="num">
                      <p:cBhvr>
                        <p:cTn dur="500" fill="hold"/>
                        <p:tgtEl>
                          <p:spTgt spid="33"/>
                        </p:tgtEl>
                        <p:attrNameLst>
                          <p:attrName>ppt_w</p:attrName>
                        </p:attrNameLst>
                      </p:cBhvr>
                      <p:tavLst>
                        <p:tav tm="0">
                          <p:val>
                            <p:fltVal val="0"/>
                          </p:val>
                        </p:tav>
                        <p:tav tm="100000">
                          <p:val>
                            <p:strVal val="#ppt_w"/>
                          </p:val>
                        </p:tav>
                      </p:tavLst>
                    </p:anim>
                    <p:anim calcmode="lin" valueType="num">
                      <p:cBhvr>
                        <p:cTn dur="500" fill="hold"/>
                        <p:tgtEl>
                          <p:spTgt spid="33"/>
                        </p:tgtEl>
                        <p:attrNameLst>
                          <p:attrName>ppt_h</p:attrName>
                        </p:attrNameLst>
                      </p:cBhvr>
                      <p:tavLst>
                        <p:tav tm="0">
                          <p:val>
                            <p:fltVal val="0"/>
                          </p:val>
                        </p:tav>
                        <p:tav tm="100000">
                          <p:val>
                            <p:strVal val="#ppt_h"/>
                          </p:val>
                        </p:tav>
                      </p:tavLst>
                    </p:anim>
                    <p:animEffect transition="in" filter="fade">
                      <p:cBhvr>
                        <p:cTn dur="500"/>
                        <p:tgtEl>
                          <p:spTgt spid="33"/>
                        </p:tgtEl>
                      </p:cBhvr>
                    </p:animEffect>
                  </p:childTnLst>
                </p:cTn>
              </p:par>
            </p:tnLst>
          </p:tmpl>
        </p:tmplLst>
      </p:bldP>
      <p:bldP spid="34"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P spid="53" grpId="0"/>
      <p:bldP spid="54" grpId="0" animBg="1"/>
      <p:bldP spid="55" grpId="0" build="p">
        <p:tmplLst>
          <p:tmpl lvl="1">
            <p:tnLst>
              <p:par>
                <p:cTn presetID="22" presetClass="entr" presetSubtype="8" fill="hold" nodeType="afterEffect">
                  <p:stCondLst>
                    <p:cond delay="25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 Opinions">
    <p:spTree>
      <p:nvGrpSpPr>
        <p:cNvPr id="1" name=""/>
        <p:cNvGrpSpPr/>
        <p:nvPr/>
      </p:nvGrpSpPr>
      <p:grpSpPr>
        <a:xfrm>
          <a:off x="0" y="0"/>
          <a:ext cx="0" cy="0"/>
          <a:chOff x="0" y="0"/>
          <a:chExt cx="0" cy="0"/>
        </a:xfrm>
      </p:grpSpPr>
      <p:grpSp>
        <p:nvGrpSpPr>
          <p:cNvPr id="29" name="グループ化 28"/>
          <p:cNvGrpSpPr/>
          <p:nvPr userDrawn="1"/>
        </p:nvGrpSpPr>
        <p:grpSpPr>
          <a:xfrm>
            <a:off x="4007399" y="37277"/>
            <a:ext cx="5136603" cy="4481941"/>
            <a:chOff x="7426437" y="55909"/>
            <a:chExt cx="10859975" cy="6722912"/>
          </a:xfrm>
        </p:grpSpPr>
        <p:sp>
          <p:nvSpPr>
            <p:cNvPr id="13" name="正方形/長方形 12"/>
            <p:cNvSpPr/>
            <p:nvPr userDrawn="1"/>
          </p:nvSpPr>
          <p:spPr>
            <a:xfrm>
              <a:off x="10859975" y="111818"/>
              <a:ext cx="7426437" cy="66670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直角三角形 11"/>
            <p:cNvSpPr/>
            <p:nvPr userDrawn="1"/>
          </p:nvSpPr>
          <p:spPr>
            <a:xfrm flipH="1">
              <a:off x="7426437" y="55909"/>
              <a:ext cx="3433538" cy="672291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 name="正方形/長方形 1"/>
          <p:cNvSpPr/>
          <p:nvPr userDrawn="1"/>
        </p:nvSpPr>
        <p:spPr>
          <a:xfrm>
            <a:off x="0" y="4"/>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3" name="図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31402" y="471963"/>
            <a:ext cx="962001" cy="4047252"/>
          </a:xfrm>
          <a:prstGeom prst="rect">
            <a:avLst/>
          </a:prstGeom>
          <a:effectLst>
            <a:outerShdw blurRad="76200" dir="13500000" sy="23000" kx="1200000" algn="br" rotWithShape="0">
              <a:prstClr val="black">
                <a:alpha val="20000"/>
              </a:prstClr>
            </a:outerShdw>
          </a:effectLst>
        </p:spPr>
      </p:pic>
      <p:pic>
        <p:nvPicPr>
          <p:cNvPr id="4" name="図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25582" y="1017735"/>
            <a:ext cx="890356" cy="3501485"/>
          </a:xfrm>
          <a:prstGeom prst="rect">
            <a:avLst/>
          </a:prstGeom>
          <a:effectLst>
            <a:outerShdw blurRad="76200" dir="13500000" sy="23000" kx="1200000" algn="br" rotWithShape="0">
              <a:prstClr val="black">
                <a:alpha val="20000"/>
              </a:prstClr>
            </a:outerShdw>
          </a:effectLst>
        </p:spPr>
      </p:pic>
      <p:sp>
        <p:nvSpPr>
          <p:cNvPr id="6" name="正方形/長方形 5"/>
          <p:cNvSpPr/>
          <p:nvPr userDrawn="1"/>
        </p:nvSpPr>
        <p:spPr>
          <a:xfrm>
            <a:off x="0" y="4519219"/>
            <a:ext cx="9144000" cy="23387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タイトル 1"/>
          <p:cNvSpPr>
            <a:spLocks noGrp="1"/>
          </p:cNvSpPr>
          <p:nvPr userDrawn="1">
            <p:ph type="title" hasCustomPrompt="1"/>
          </p:nvPr>
        </p:nvSpPr>
        <p:spPr>
          <a:xfrm>
            <a:off x="362891" y="4637792"/>
            <a:ext cx="8411759" cy="900605"/>
          </a:xfrm>
        </p:spPr>
        <p:txBody>
          <a:bodyPr anchor="b">
            <a:normAutofit/>
          </a:bodyPr>
          <a:lstStyle>
            <a:lvl1pPr algn="ctr">
              <a:defRPr sz="2476"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8" name="正方形/長方形 7"/>
          <p:cNvSpPr/>
          <p:nvPr userDrawn="1"/>
        </p:nvSpPr>
        <p:spPr>
          <a:xfrm>
            <a:off x="3761444" y="5548546"/>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テキスト プレースホルダー 6"/>
          <p:cNvSpPr>
            <a:spLocks noGrp="1"/>
          </p:cNvSpPr>
          <p:nvPr userDrawn="1">
            <p:ph type="body" sz="quarter" idx="42" hasCustomPrompt="1"/>
          </p:nvPr>
        </p:nvSpPr>
        <p:spPr>
          <a:xfrm>
            <a:off x="5826344" y="397384"/>
            <a:ext cx="3027481" cy="821816"/>
          </a:xfrm>
        </p:spPr>
        <p:txBody>
          <a:bodyPr>
            <a:noAutofit/>
          </a:bodyPr>
          <a:lstStyle>
            <a:lvl1pPr algn="l">
              <a:defRPr sz="2476" b="0" i="0" u="none" baseline="0">
                <a:solidFill>
                  <a:schemeClr val="accent1"/>
                </a:solidFill>
                <a:latin typeface="+mj-lt"/>
                <a:cs typeface="Open Sans Light" panose="020B0306030504020204" pitchFamily="34" charset="0"/>
              </a:defRPr>
            </a:lvl1pPr>
          </a:lstStyle>
          <a:p>
            <a:pPr lvl="0"/>
            <a:r>
              <a:rPr kumimoji="1" lang="en-US" altLang="ja-JP" dirty="0"/>
              <a:t>Word</a:t>
            </a:r>
            <a:endParaRPr kumimoji="1" lang="ja-JP" altLang="en-US" dirty="0"/>
          </a:p>
        </p:txBody>
      </p:sp>
      <p:sp>
        <p:nvSpPr>
          <p:cNvPr id="10" name="テキスト プレースホルダー 6"/>
          <p:cNvSpPr>
            <a:spLocks noGrp="1"/>
          </p:cNvSpPr>
          <p:nvPr userDrawn="1">
            <p:ph type="body" sz="quarter" idx="43" hasCustomPrompt="1"/>
          </p:nvPr>
        </p:nvSpPr>
        <p:spPr>
          <a:xfrm>
            <a:off x="228992" y="397384"/>
            <a:ext cx="2840055" cy="821816"/>
          </a:xfrm>
        </p:spPr>
        <p:txBody>
          <a:bodyPr>
            <a:noAutofit/>
          </a:bodyPr>
          <a:lstStyle>
            <a:lvl1pPr algn="r">
              <a:defRPr sz="2476" b="0" i="0" u="none" baseline="0">
                <a:solidFill>
                  <a:schemeClr val="accent5"/>
                </a:solidFill>
                <a:latin typeface="+mj-lt"/>
                <a:cs typeface="Open Sans Light" panose="020B0306030504020204" pitchFamily="34" charset="0"/>
              </a:defRPr>
            </a:lvl1pPr>
          </a:lstStyle>
          <a:p>
            <a:pPr lvl="0"/>
            <a:r>
              <a:rPr kumimoji="1" lang="en-US" altLang="ja-JP" dirty="0"/>
              <a:t>Word</a:t>
            </a:r>
            <a:endParaRPr kumimoji="1" lang="ja-JP" altLang="en-US" dirty="0"/>
          </a:p>
        </p:txBody>
      </p:sp>
      <p:sp>
        <p:nvSpPr>
          <p:cNvPr id="11" name="テキスト プレースホルダー 6"/>
          <p:cNvSpPr>
            <a:spLocks noGrp="1"/>
          </p:cNvSpPr>
          <p:nvPr userDrawn="1">
            <p:ph type="body" sz="quarter" idx="44" hasCustomPrompt="1"/>
          </p:nvPr>
        </p:nvSpPr>
        <p:spPr>
          <a:xfrm>
            <a:off x="215140" y="5688607"/>
            <a:ext cx="8713724" cy="998520"/>
          </a:xfrm>
        </p:spPr>
        <p:txBody>
          <a:bodyPr>
            <a:noAutofit/>
          </a:bodyPr>
          <a:lstStyle>
            <a:lvl1pPr algn="ctr">
              <a:defRPr sz="75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
        <p:nvSpPr>
          <p:cNvPr id="14" name="テキスト プレースホルダー 6"/>
          <p:cNvSpPr>
            <a:spLocks noGrp="1"/>
          </p:cNvSpPr>
          <p:nvPr userDrawn="1">
            <p:ph type="body" sz="quarter" idx="45" hasCustomPrompt="1"/>
          </p:nvPr>
        </p:nvSpPr>
        <p:spPr>
          <a:xfrm>
            <a:off x="545726" y="1930401"/>
            <a:ext cx="2638773" cy="655782"/>
          </a:xfrm>
        </p:spPr>
        <p:txBody>
          <a:bodyPr anchor="ctr">
            <a:noAutofit/>
          </a:bodyPr>
          <a:lstStyle>
            <a:lvl1pPr algn="l">
              <a:defRPr sz="675"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15" name="円/楕円 14"/>
          <p:cNvSpPr/>
          <p:nvPr userDrawn="1"/>
        </p:nvSpPr>
        <p:spPr>
          <a:xfrm>
            <a:off x="267862" y="2121855"/>
            <a:ext cx="204680" cy="27288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6" name="テキスト プレースホルダー 6"/>
          <p:cNvSpPr>
            <a:spLocks noGrp="1"/>
          </p:cNvSpPr>
          <p:nvPr userDrawn="1">
            <p:ph type="body" sz="quarter" idx="46" hasCustomPrompt="1"/>
          </p:nvPr>
        </p:nvSpPr>
        <p:spPr>
          <a:xfrm>
            <a:off x="545726" y="2697020"/>
            <a:ext cx="2638773" cy="655782"/>
          </a:xfrm>
        </p:spPr>
        <p:txBody>
          <a:bodyPr anchor="ctr">
            <a:noAutofit/>
          </a:bodyPr>
          <a:lstStyle>
            <a:lvl1pPr algn="l">
              <a:defRPr sz="675"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17" name="円/楕円 16"/>
          <p:cNvSpPr/>
          <p:nvPr userDrawn="1"/>
        </p:nvSpPr>
        <p:spPr>
          <a:xfrm>
            <a:off x="270886" y="2888473"/>
            <a:ext cx="204680" cy="27288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テキスト プレースホルダー 6"/>
          <p:cNvSpPr>
            <a:spLocks noGrp="1"/>
          </p:cNvSpPr>
          <p:nvPr userDrawn="1">
            <p:ph type="body" sz="quarter" idx="47" hasCustomPrompt="1"/>
          </p:nvPr>
        </p:nvSpPr>
        <p:spPr>
          <a:xfrm>
            <a:off x="545726" y="3463637"/>
            <a:ext cx="2638773" cy="655782"/>
          </a:xfrm>
        </p:spPr>
        <p:txBody>
          <a:bodyPr anchor="ctr">
            <a:noAutofit/>
          </a:bodyPr>
          <a:lstStyle>
            <a:lvl1pPr algn="l">
              <a:defRPr sz="675"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19" name="円/楕円 18"/>
          <p:cNvSpPr/>
          <p:nvPr userDrawn="1"/>
        </p:nvSpPr>
        <p:spPr>
          <a:xfrm>
            <a:off x="267862" y="3655086"/>
            <a:ext cx="204680" cy="27288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テキスト プレースホルダー 6"/>
          <p:cNvSpPr>
            <a:spLocks noGrp="1"/>
          </p:cNvSpPr>
          <p:nvPr userDrawn="1">
            <p:ph type="body" sz="quarter" idx="48" hasCustomPrompt="1"/>
          </p:nvPr>
        </p:nvSpPr>
        <p:spPr>
          <a:xfrm>
            <a:off x="6279698" y="1932506"/>
            <a:ext cx="2638773" cy="655782"/>
          </a:xfrm>
        </p:spPr>
        <p:txBody>
          <a:bodyPr anchor="ctr">
            <a:noAutofit/>
          </a:bodyPr>
          <a:lstStyle>
            <a:lvl1pPr algn="l">
              <a:defRPr sz="675"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24" name="円/楕円 23"/>
          <p:cNvSpPr/>
          <p:nvPr userDrawn="1"/>
        </p:nvSpPr>
        <p:spPr>
          <a:xfrm>
            <a:off x="6001837" y="2123959"/>
            <a:ext cx="204680" cy="2728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5" name="テキスト プレースホルダー 6"/>
          <p:cNvSpPr>
            <a:spLocks noGrp="1"/>
          </p:cNvSpPr>
          <p:nvPr userDrawn="1">
            <p:ph type="body" sz="quarter" idx="49" hasCustomPrompt="1"/>
          </p:nvPr>
        </p:nvSpPr>
        <p:spPr>
          <a:xfrm>
            <a:off x="6279698" y="2699124"/>
            <a:ext cx="2638773" cy="655782"/>
          </a:xfrm>
        </p:spPr>
        <p:txBody>
          <a:bodyPr anchor="ctr">
            <a:noAutofit/>
          </a:bodyPr>
          <a:lstStyle>
            <a:lvl1pPr algn="l">
              <a:defRPr sz="675"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26" name="円/楕円 25"/>
          <p:cNvSpPr/>
          <p:nvPr userDrawn="1"/>
        </p:nvSpPr>
        <p:spPr>
          <a:xfrm>
            <a:off x="6001837" y="2890578"/>
            <a:ext cx="204680" cy="2728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7" name="テキスト プレースホルダー 6"/>
          <p:cNvSpPr>
            <a:spLocks noGrp="1"/>
          </p:cNvSpPr>
          <p:nvPr userDrawn="1">
            <p:ph type="body" sz="quarter" idx="50" hasCustomPrompt="1"/>
          </p:nvPr>
        </p:nvSpPr>
        <p:spPr>
          <a:xfrm>
            <a:off x="6279698" y="3465742"/>
            <a:ext cx="2638773" cy="655782"/>
          </a:xfrm>
        </p:spPr>
        <p:txBody>
          <a:bodyPr anchor="ctr">
            <a:noAutofit/>
          </a:bodyPr>
          <a:lstStyle>
            <a:lvl1pPr algn="l">
              <a:defRPr sz="675"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28" name="円/楕円 27"/>
          <p:cNvSpPr/>
          <p:nvPr userDrawn="1"/>
        </p:nvSpPr>
        <p:spPr>
          <a:xfrm>
            <a:off x="6001837" y="3657192"/>
            <a:ext cx="204680" cy="2728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0" name="正方形/長方形 29"/>
          <p:cNvSpPr/>
          <p:nvPr userDrawn="1"/>
        </p:nvSpPr>
        <p:spPr>
          <a:xfrm>
            <a:off x="1599947" y="1225927"/>
            <a:ext cx="1620321" cy="480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1" name="正方形/長方形 30"/>
          <p:cNvSpPr/>
          <p:nvPr userDrawn="1"/>
        </p:nvSpPr>
        <p:spPr>
          <a:xfrm>
            <a:off x="5528051" y="1225927"/>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Tree>
    <p:extLst>
      <p:ext uri="{BB962C8B-B14F-4D97-AF65-F5344CB8AC3E}">
        <p14:creationId xmlns:p14="http://schemas.microsoft.com/office/powerpoint/2010/main" val="93646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par>
                          <p:cTn id="12" fill="hold">
                            <p:stCondLst>
                              <p:cond delay="1000"/>
                            </p:stCondLst>
                            <p:childTnLst>
                              <p:par>
                                <p:cTn id="13" presetID="2" presetClass="entr" presetSubtype="8" decel="100000" fill="hold" nodeType="after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0-#ppt_w/2"/>
                                          </p:val>
                                        </p:tav>
                                        <p:tav tm="100000">
                                          <p:val>
                                            <p:strVal val="#ppt_x"/>
                                          </p:val>
                                        </p:tav>
                                      </p:tavLst>
                                    </p:anim>
                                    <p:anim calcmode="lin" valueType="num">
                                      <p:cBhvr additive="base">
                                        <p:cTn id="16" dur="7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5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1+#ppt_w/2"/>
                                          </p:val>
                                        </p:tav>
                                        <p:tav tm="100000">
                                          <p:val>
                                            <p:strVal val="#ppt_x"/>
                                          </p:val>
                                        </p:tav>
                                      </p:tavLst>
                                    </p:anim>
                                    <p:anim calcmode="lin" valueType="num">
                                      <p:cBhvr additive="base">
                                        <p:cTn id="20" dur="750" fill="hold"/>
                                        <p:tgtEl>
                                          <p:spTgt spid="3"/>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2" presetClass="entr" presetSubtype="8" decel="100000" fill="hold" grpId="0" nodeType="afterEffect">
                                  <p:stCondLst>
                                    <p:cond delay="0"/>
                                  </p:stCondLst>
                                  <p:iterate type="lt">
                                    <p:tmPct val="10000"/>
                                  </p:iterate>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25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0-#ppt_w/2"/>
                                          </p:val>
                                        </p:tav>
                                        <p:tav tm="100000">
                                          <p:val>
                                            <p:strVal val="#ppt_x"/>
                                          </p:val>
                                        </p:tav>
                                      </p:tavLst>
                                    </p:anim>
                                    <p:anim calcmode="lin" valueType="num">
                                      <p:cBhvr additive="base">
                                        <p:cTn id="29" dur="500" fill="hold"/>
                                        <p:tgtEl>
                                          <p:spTgt spid="30"/>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decel="100000" fill="hold" grpId="0" nodeType="afterEffect">
                                  <p:stCondLst>
                                    <p:cond delay="0"/>
                                  </p:stCondLst>
                                  <p:iterate type="lt">
                                    <p:tmPct val="10000"/>
                                  </p:iterate>
                                  <p:childTnLst>
                                    <p:set>
                                      <p:cBhvr>
                                        <p:cTn id="32" dur="1" fill="hold">
                                          <p:stCondLst>
                                            <p:cond delay="0"/>
                                          </p:stCondLst>
                                        </p:cTn>
                                        <p:tgtEl>
                                          <p:spTgt spid="9">
                                            <p:txEl>
                                              <p:pRg st="0" end="0"/>
                                            </p:txEl>
                                          </p:spTgt>
                                        </p:tgtEl>
                                        <p:attrNameLst>
                                          <p:attrName>style.visibility</p:attrName>
                                        </p:attrNameLst>
                                      </p:cBhvr>
                                      <p:to>
                                        <p:strVal val="visible"/>
                                      </p:to>
                                    </p:set>
                                    <p:anim calcmode="lin" valueType="num">
                                      <p:cBhvr additive="base">
                                        <p:cTn id="33"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9">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2" decel="100000" fill="hold" grpId="0" nodeType="withEffect">
                                  <p:stCondLst>
                                    <p:cond delay="25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1+#ppt_w/2"/>
                                          </p:val>
                                        </p:tav>
                                        <p:tav tm="100000">
                                          <p:val>
                                            <p:strVal val="#ppt_x"/>
                                          </p:val>
                                        </p:tav>
                                      </p:tavLst>
                                    </p:anim>
                                    <p:anim calcmode="lin" valueType="num">
                                      <p:cBhvr additive="base">
                                        <p:cTn id="38" dur="500" fill="hold"/>
                                        <p:tgtEl>
                                          <p:spTgt spid="31"/>
                                        </p:tgtEl>
                                        <p:attrNameLst>
                                          <p:attrName>ppt_y</p:attrName>
                                        </p:attrNameLst>
                                      </p:cBhvr>
                                      <p:tavLst>
                                        <p:tav tm="0">
                                          <p:val>
                                            <p:strVal val="#ppt_y"/>
                                          </p:val>
                                        </p:tav>
                                        <p:tav tm="100000">
                                          <p:val>
                                            <p:strVal val="#ppt_y"/>
                                          </p:val>
                                        </p:tav>
                                      </p:tavLst>
                                    </p:anim>
                                  </p:childTnLst>
                                </p:cTn>
                              </p:par>
                            </p:childTnLst>
                          </p:cTn>
                        </p:par>
                        <p:par>
                          <p:cTn id="39" fill="hold">
                            <p:stCondLst>
                              <p:cond delay="3750"/>
                            </p:stCondLst>
                            <p:childTnLst>
                              <p:par>
                                <p:cTn id="40" presetID="10" presetClass="entr" presetSubtype="0" fill="hold" grpId="0" nodeType="afterEffect">
                                  <p:stCondLst>
                                    <p:cond delay="25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wipe(left)">
                                      <p:cBhvr>
                                        <p:cTn id="46" dur="500"/>
                                        <p:tgtEl>
                                          <p:spTgt spid="14">
                                            <p:txEl>
                                              <p:pRg st="0" end="0"/>
                                            </p:txEl>
                                          </p:spTgt>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par>
                          <p:cTn id="51" fill="hold">
                            <p:stCondLst>
                              <p:cond delay="5500"/>
                            </p:stCondLst>
                            <p:childTnLst>
                              <p:par>
                                <p:cTn id="52" presetID="22" presetClass="entr" presetSubtype="8" fill="hold" grpId="0" nodeType="afterEffect">
                                  <p:stCondLst>
                                    <p:cond delay="0"/>
                                  </p:stCondLst>
                                  <p:childTnLst>
                                    <p:set>
                                      <p:cBhvr>
                                        <p:cTn id="53" dur="1" fill="hold">
                                          <p:stCondLst>
                                            <p:cond delay="0"/>
                                          </p:stCondLst>
                                        </p:cTn>
                                        <p:tgtEl>
                                          <p:spTgt spid="16">
                                            <p:txEl>
                                              <p:pRg st="0" end="0"/>
                                            </p:txEl>
                                          </p:spTgt>
                                        </p:tgtEl>
                                        <p:attrNameLst>
                                          <p:attrName>style.visibility</p:attrName>
                                        </p:attrNameLst>
                                      </p:cBhvr>
                                      <p:to>
                                        <p:strVal val="visible"/>
                                      </p:to>
                                    </p:set>
                                    <p:animEffect transition="in" filter="wipe(left)">
                                      <p:cBhvr>
                                        <p:cTn id="54" dur="500"/>
                                        <p:tgtEl>
                                          <p:spTgt spid="16">
                                            <p:txEl>
                                              <p:pRg st="0" end="0"/>
                                            </p:txEl>
                                          </p:spTgt>
                                        </p:tgtEl>
                                      </p:cBhvr>
                                    </p:animEffect>
                                  </p:childTnLst>
                                </p:cTn>
                              </p:par>
                            </p:childTnLst>
                          </p:cTn>
                        </p:par>
                        <p:par>
                          <p:cTn id="55" fill="hold">
                            <p:stCondLst>
                              <p:cond delay="6000"/>
                            </p:stCondLst>
                            <p:childTnLst>
                              <p:par>
                                <p:cTn id="56" presetID="10" presetClass="entr" presetSubtype="0"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par>
                          <p:cTn id="59" fill="hold">
                            <p:stCondLst>
                              <p:cond delay="6500"/>
                            </p:stCondLst>
                            <p:childTnLst>
                              <p:par>
                                <p:cTn id="60" presetID="22" presetClass="entr" presetSubtype="8" fill="hold" grpId="0" nodeType="afterEffect">
                                  <p:stCondLst>
                                    <p:cond delay="0"/>
                                  </p:stCondLst>
                                  <p:childTnLst>
                                    <p:set>
                                      <p:cBhvr>
                                        <p:cTn id="61" dur="1" fill="hold">
                                          <p:stCondLst>
                                            <p:cond delay="0"/>
                                          </p:stCondLst>
                                        </p:cTn>
                                        <p:tgtEl>
                                          <p:spTgt spid="18">
                                            <p:txEl>
                                              <p:pRg st="0" end="0"/>
                                            </p:txEl>
                                          </p:spTgt>
                                        </p:tgtEl>
                                        <p:attrNameLst>
                                          <p:attrName>style.visibility</p:attrName>
                                        </p:attrNameLst>
                                      </p:cBhvr>
                                      <p:to>
                                        <p:strVal val="visible"/>
                                      </p:to>
                                    </p:set>
                                    <p:animEffect transition="in" filter="wipe(left)">
                                      <p:cBhvr>
                                        <p:cTn id="62" dur="500"/>
                                        <p:tgtEl>
                                          <p:spTgt spid="18">
                                            <p:txEl>
                                              <p:pRg st="0" end="0"/>
                                            </p:txEl>
                                          </p:spTgt>
                                        </p:tgtEl>
                                      </p:cBhvr>
                                    </p:animEffect>
                                  </p:childTnLst>
                                </p:cTn>
                              </p:par>
                            </p:childTnLst>
                          </p:cTn>
                        </p:par>
                        <p:par>
                          <p:cTn id="63" fill="hold">
                            <p:stCondLst>
                              <p:cond delay="7000"/>
                            </p:stCondLst>
                            <p:childTnLst>
                              <p:par>
                                <p:cTn id="64" presetID="10" presetClass="entr" presetSubtype="0" fill="hold" grpId="0"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par>
                          <p:cTn id="67" fill="hold">
                            <p:stCondLst>
                              <p:cond delay="7500"/>
                            </p:stCondLst>
                            <p:childTnLst>
                              <p:par>
                                <p:cTn id="68" presetID="22" presetClass="entr" presetSubtype="8" fill="hold" grpId="0" nodeType="afterEffect">
                                  <p:stCondLst>
                                    <p:cond delay="0"/>
                                  </p:stCondLst>
                                  <p:childTnLst>
                                    <p:set>
                                      <p:cBhvr>
                                        <p:cTn id="69" dur="1" fill="hold">
                                          <p:stCondLst>
                                            <p:cond delay="0"/>
                                          </p:stCondLst>
                                        </p:cTn>
                                        <p:tgtEl>
                                          <p:spTgt spid="23">
                                            <p:txEl>
                                              <p:pRg st="0" end="0"/>
                                            </p:txEl>
                                          </p:spTgt>
                                        </p:tgtEl>
                                        <p:attrNameLst>
                                          <p:attrName>style.visibility</p:attrName>
                                        </p:attrNameLst>
                                      </p:cBhvr>
                                      <p:to>
                                        <p:strVal val="visible"/>
                                      </p:to>
                                    </p:set>
                                    <p:animEffect transition="in" filter="wipe(left)">
                                      <p:cBhvr>
                                        <p:cTn id="70" dur="500"/>
                                        <p:tgtEl>
                                          <p:spTgt spid="23">
                                            <p:txEl>
                                              <p:pRg st="0" end="0"/>
                                            </p:txEl>
                                          </p:spTgt>
                                        </p:tgtEl>
                                      </p:cBhvr>
                                    </p:animEffect>
                                  </p:childTnLst>
                                </p:cTn>
                              </p:par>
                            </p:childTnLst>
                          </p:cTn>
                        </p:par>
                        <p:par>
                          <p:cTn id="71" fill="hold">
                            <p:stCondLst>
                              <p:cond delay="8000"/>
                            </p:stCondLst>
                            <p:childTnLst>
                              <p:par>
                                <p:cTn id="72" presetID="10" presetClass="entr" presetSubtype="0" fill="hold" grpId="0"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childTnLst>
                          </p:cTn>
                        </p:par>
                        <p:par>
                          <p:cTn id="75" fill="hold">
                            <p:stCondLst>
                              <p:cond delay="8500"/>
                            </p:stCondLst>
                            <p:childTnLst>
                              <p:par>
                                <p:cTn id="76" presetID="22" presetClass="entr" presetSubtype="8" fill="hold" grpId="0" nodeType="afterEffect">
                                  <p:stCondLst>
                                    <p:cond delay="0"/>
                                  </p:stCondLst>
                                  <p:childTnLst>
                                    <p:set>
                                      <p:cBhvr>
                                        <p:cTn id="77" dur="1" fill="hold">
                                          <p:stCondLst>
                                            <p:cond delay="0"/>
                                          </p:stCondLst>
                                        </p:cTn>
                                        <p:tgtEl>
                                          <p:spTgt spid="25">
                                            <p:txEl>
                                              <p:pRg st="0" end="0"/>
                                            </p:txEl>
                                          </p:spTgt>
                                        </p:tgtEl>
                                        <p:attrNameLst>
                                          <p:attrName>style.visibility</p:attrName>
                                        </p:attrNameLst>
                                      </p:cBhvr>
                                      <p:to>
                                        <p:strVal val="visible"/>
                                      </p:to>
                                    </p:set>
                                    <p:animEffect transition="in" filter="wipe(left)">
                                      <p:cBhvr>
                                        <p:cTn id="78" dur="500"/>
                                        <p:tgtEl>
                                          <p:spTgt spid="25">
                                            <p:txEl>
                                              <p:pRg st="0" end="0"/>
                                            </p:txEl>
                                          </p:spTgt>
                                        </p:tgtEl>
                                      </p:cBhvr>
                                    </p:animEffect>
                                  </p:childTnLst>
                                </p:cTn>
                              </p:par>
                            </p:childTnLst>
                          </p:cTn>
                        </p:par>
                        <p:par>
                          <p:cTn id="79" fill="hold">
                            <p:stCondLst>
                              <p:cond delay="9000"/>
                            </p:stCondLst>
                            <p:childTnLst>
                              <p:par>
                                <p:cTn id="80" presetID="10" presetClass="entr" presetSubtype="0" fill="hold" grpId="0" nodeType="after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par>
                          <p:cTn id="83" fill="hold">
                            <p:stCondLst>
                              <p:cond delay="9500"/>
                            </p:stCondLst>
                            <p:childTnLst>
                              <p:par>
                                <p:cTn id="84" presetID="22" presetClass="entr" presetSubtype="8" fill="hold" grpId="0" nodeType="afterEffect">
                                  <p:stCondLst>
                                    <p:cond delay="0"/>
                                  </p:stCondLst>
                                  <p:childTnLst>
                                    <p:set>
                                      <p:cBhvr>
                                        <p:cTn id="85" dur="1" fill="hold">
                                          <p:stCondLst>
                                            <p:cond delay="0"/>
                                          </p:stCondLst>
                                        </p:cTn>
                                        <p:tgtEl>
                                          <p:spTgt spid="27">
                                            <p:txEl>
                                              <p:pRg st="0" end="0"/>
                                            </p:txEl>
                                          </p:spTgt>
                                        </p:tgtEl>
                                        <p:attrNameLst>
                                          <p:attrName>style.visibility</p:attrName>
                                        </p:attrNameLst>
                                      </p:cBhvr>
                                      <p:to>
                                        <p:strVal val="visible"/>
                                      </p:to>
                                    </p:set>
                                    <p:animEffect transition="in" filter="wipe(left)">
                                      <p:cBhvr>
                                        <p:cTn id="86" dur="500"/>
                                        <p:tgtEl>
                                          <p:spTgt spid="27">
                                            <p:txEl>
                                              <p:pRg st="0" end="0"/>
                                            </p:txEl>
                                          </p:spTgt>
                                        </p:tgtEl>
                                      </p:cBhvr>
                                    </p:animEffect>
                                  </p:childTnLst>
                                </p:cTn>
                              </p:par>
                            </p:childTnLst>
                          </p:cTn>
                        </p:par>
                        <p:par>
                          <p:cTn id="87" fill="hold">
                            <p:stCondLst>
                              <p:cond delay="10000"/>
                            </p:stCondLst>
                            <p:childTnLst>
                              <p:par>
                                <p:cTn id="88" presetID="2" presetClass="entr" presetSubtype="8" decel="100000" fill="hold" grpId="0" nodeType="afterEffect">
                                  <p:stCondLst>
                                    <p:cond delay="250"/>
                                  </p:stCondLst>
                                  <p:iterate type="wd">
                                    <p:tmPct val="10000"/>
                                  </p:iterate>
                                  <p:childTnLst>
                                    <p:set>
                                      <p:cBhvr>
                                        <p:cTn id="89" dur="1" fill="hold">
                                          <p:stCondLst>
                                            <p:cond delay="0"/>
                                          </p:stCondLst>
                                        </p:cTn>
                                        <p:tgtEl>
                                          <p:spTgt spid="7"/>
                                        </p:tgtEl>
                                        <p:attrNameLst>
                                          <p:attrName>style.visibility</p:attrName>
                                        </p:attrNameLst>
                                      </p:cBhvr>
                                      <p:to>
                                        <p:strVal val="visible"/>
                                      </p:to>
                                    </p:set>
                                    <p:anim calcmode="lin" valueType="num">
                                      <p:cBhvr additive="base">
                                        <p:cTn id="90" dur="500" fill="hold"/>
                                        <p:tgtEl>
                                          <p:spTgt spid="7"/>
                                        </p:tgtEl>
                                        <p:attrNameLst>
                                          <p:attrName>ppt_x</p:attrName>
                                        </p:attrNameLst>
                                      </p:cBhvr>
                                      <p:tavLst>
                                        <p:tav tm="0">
                                          <p:val>
                                            <p:strVal val="0-#ppt_w/2"/>
                                          </p:val>
                                        </p:tav>
                                        <p:tav tm="100000">
                                          <p:val>
                                            <p:strVal val="#ppt_x"/>
                                          </p:val>
                                        </p:tav>
                                      </p:tavLst>
                                    </p:anim>
                                    <p:anim calcmode="lin" valueType="num">
                                      <p:cBhvr additive="base">
                                        <p:cTn id="91" dur="500" fill="hold"/>
                                        <p:tgtEl>
                                          <p:spTgt spid="7"/>
                                        </p:tgtEl>
                                        <p:attrNameLst>
                                          <p:attrName>ppt_y</p:attrName>
                                        </p:attrNameLst>
                                      </p:cBhvr>
                                      <p:tavLst>
                                        <p:tav tm="0">
                                          <p:val>
                                            <p:strVal val="#ppt_y"/>
                                          </p:val>
                                        </p:tav>
                                        <p:tav tm="100000">
                                          <p:val>
                                            <p:strVal val="#ppt_y"/>
                                          </p:val>
                                        </p:tav>
                                      </p:tavLst>
                                    </p:anim>
                                  </p:childTnLst>
                                </p:cTn>
                              </p:par>
                              <p:par>
                                <p:cTn id="92" presetID="2" presetClass="entr" presetSubtype="2" decel="100000" fill="hold" grpId="0" nodeType="withEffect">
                                  <p:stCondLst>
                                    <p:cond delay="0"/>
                                  </p:stCondLst>
                                  <p:childTnLst>
                                    <p:set>
                                      <p:cBhvr>
                                        <p:cTn id="93" dur="1" fill="hold">
                                          <p:stCondLst>
                                            <p:cond delay="0"/>
                                          </p:stCondLst>
                                        </p:cTn>
                                        <p:tgtEl>
                                          <p:spTgt spid="8"/>
                                        </p:tgtEl>
                                        <p:attrNameLst>
                                          <p:attrName>style.visibility</p:attrName>
                                        </p:attrNameLst>
                                      </p:cBhvr>
                                      <p:to>
                                        <p:strVal val="visible"/>
                                      </p:to>
                                    </p:set>
                                    <p:anim calcmode="lin" valueType="num">
                                      <p:cBhvr additive="base">
                                        <p:cTn id="94" dur="500" fill="hold"/>
                                        <p:tgtEl>
                                          <p:spTgt spid="8"/>
                                        </p:tgtEl>
                                        <p:attrNameLst>
                                          <p:attrName>ppt_x</p:attrName>
                                        </p:attrNameLst>
                                      </p:cBhvr>
                                      <p:tavLst>
                                        <p:tav tm="0">
                                          <p:val>
                                            <p:strVal val="1+#ppt_w/2"/>
                                          </p:val>
                                        </p:tav>
                                        <p:tav tm="100000">
                                          <p:val>
                                            <p:strVal val="#ppt_x"/>
                                          </p:val>
                                        </p:tav>
                                      </p:tavLst>
                                    </p:anim>
                                    <p:anim calcmode="lin" valueType="num">
                                      <p:cBhvr additive="base">
                                        <p:cTn id="95" dur="500" fill="hold"/>
                                        <p:tgtEl>
                                          <p:spTgt spid="8"/>
                                        </p:tgtEl>
                                        <p:attrNameLst>
                                          <p:attrName>ppt_y</p:attrName>
                                        </p:attrNameLst>
                                      </p:cBhvr>
                                      <p:tavLst>
                                        <p:tav tm="0">
                                          <p:val>
                                            <p:strVal val="#ppt_y"/>
                                          </p:val>
                                        </p:tav>
                                        <p:tav tm="100000">
                                          <p:val>
                                            <p:strVal val="#ppt_y"/>
                                          </p:val>
                                        </p:tav>
                                      </p:tavLst>
                                    </p:anim>
                                  </p:childTnLst>
                                </p:cTn>
                              </p:par>
                            </p:childTnLst>
                          </p:cTn>
                        </p:par>
                        <p:par>
                          <p:cTn id="96" fill="hold">
                            <p:stCondLst>
                              <p:cond delay="10850"/>
                            </p:stCondLst>
                            <p:childTnLst>
                              <p:par>
                                <p:cTn id="97" presetID="22" presetClass="entr" presetSubtype="8" fill="hold" grpId="0" nodeType="afterEffect">
                                  <p:stCondLst>
                                    <p:cond delay="250"/>
                                  </p:stCondLst>
                                  <p:childTnLst>
                                    <p:set>
                                      <p:cBhvr>
                                        <p:cTn id="98" dur="1" fill="hold">
                                          <p:stCondLst>
                                            <p:cond delay="0"/>
                                          </p:stCondLst>
                                        </p:cTn>
                                        <p:tgtEl>
                                          <p:spTgt spid="11">
                                            <p:txEl>
                                              <p:pRg st="0" end="0"/>
                                            </p:txEl>
                                          </p:spTgt>
                                        </p:tgtEl>
                                        <p:attrNameLst>
                                          <p:attrName>style.visibility</p:attrName>
                                        </p:attrNameLst>
                                      </p:cBhvr>
                                      <p:to>
                                        <p:strVal val="visible"/>
                                      </p:to>
                                    </p:set>
                                    <p:animEffect transition="in" filter="wipe(left)">
                                      <p:cBhvr>
                                        <p:cTn id="99"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build="p">
        <p:tmplLst>
          <p:tmpl lvl="1">
            <p:tnLst>
              <p:par>
                <p:cTn presetID="2" presetClass="entr" presetSubtype="2" decel="100000" fill="hold" nodeType="afterEffect">
                  <p:stCondLst>
                    <p:cond delay="0"/>
                  </p:stCondLst>
                  <p:iterate type="lt">
                    <p:tmPct val="10000"/>
                  </p:iterate>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8" decel="100000" fill="hold" nodeType="afterEffect">
                  <p:stCondLst>
                    <p:cond delay="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2" presetClass="entr" presetSubtype="8"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animBg="1"/>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animBg="1"/>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9" grpId="0" animBg="1"/>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bldP spid="27" grpId="0" build="p">
        <p:tmplLst>
          <p:tmpl lvl="1">
            <p:tnLst>
              <p:par>
                <p:cTn presetID="22" presetClass="entr" presetSubtype="8"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28" grpId="0" animBg="1"/>
      <p:bldP spid="30" grpId="0" animBg="1"/>
      <p:bldP spid="31"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eb 1">
    <p:spTree>
      <p:nvGrpSpPr>
        <p:cNvPr id="1" name=""/>
        <p:cNvGrpSpPr/>
        <p:nvPr/>
      </p:nvGrpSpPr>
      <p:grpSpPr>
        <a:xfrm>
          <a:off x="0" y="0"/>
          <a:ext cx="0" cy="0"/>
          <a:chOff x="0" y="0"/>
          <a:chExt cx="0" cy="0"/>
        </a:xfrm>
      </p:grpSpPr>
      <p:sp>
        <p:nvSpPr>
          <p:cNvPr id="26" name="正方形/長方形 25"/>
          <p:cNvSpPr/>
          <p:nvPr userDrawn="1"/>
        </p:nvSpPr>
        <p:spPr>
          <a:xfrm>
            <a:off x="0" y="4233333"/>
            <a:ext cx="9144000" cy="2624667"/>
          </a:xfrm>
          <a:prstGeom prst="rect">
            <a:avLst/>
          </a:prstGeom>
          <a:solidFill>
            <a:schemeClr val="tx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solidFill>
                <a:schemeClr val="accent6"/>
              </a:solidFill>
            </a:endParaRPr>
          </a:p>
        </p:txBody>
      </p:sp>
      <p:sp>
        <p:nvSpPr>
          <p:cNvPr id="2" name="正方形/長方形 1"/>
          <p:cNvSpPr/>
          <p:nvPr userDrawn="1"/>
        </p:nvSpPr>
        <p:spPr>
          <a:xfrm>
            <a:off x="0" y="0"/>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 name="タイトル プレースホルダー 1"/>
          <p:cNvSpPr>
            <a:spLocks noGrp="1"/>
          </p:cNvSpPr>
          <p:nvPr>
            <p:ph type="title" hasCustomPrompt="1"/>
          </p:nvPr>
        </p:nvSpPr>
        <p:spPr>
          <a:xfrm>
            <a:off x="1536449" y="164638"/>
            <a:ext cx="7175406" cy="802101"/>
          </a:xfrm>
          <a:prstGeom prst="rect">
            <a:avLst/>
          </a:prstGeom>
        </p:spPr>
        <p:txBody>
          <a:bodyPr vert="horz" lIns="163275" tIns="81638" rIns="163275" bIns="81638" rtlCol="0" anchor="ctr">
            <a:normAutofit/>
          </a:bodyPr>
          <a:lstStyle/>
          <a:p>
            <a:r>
              <a:rPr kumimoji="1" lang="en-US" altLang="ja-JP" dirty="0"/>
              <a:t>Slide Title</a:t>
            </a:r>
            <a:endParaRPr kumimoji="1" lang="ja-JP" altLang="en-US" dirty="0"/>
          </a:p>
        </p:txBody>
      </p:sp>
      <p:sp>
        <p:nvSpPr>
          <p:cNvPr id="13" name="テキスト プレースホルダー 6"/>
          <p:cNvSpPr>
            <a:spLocks noGrp="1"/>
          </p:cNvSpPr>
          <p:nvPr>
            <p:ph type="body" sz="quarter" idx="13" hasCustomPrompt="1"/>
          </p:nvPr>
        </p:nvSpPr>
        <p:spPr>
          <a:xfrm>
            <a:off x="1583408" y="1028734"/>
            <a:ext cx="7165418" cy="336037"/>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14" name="正方形/長方形 13"/>
          <p:cNvSpPr/>
          <p:nvPr userDrawn="1"/>
        </p:nvSpPr>
        <p:spPr>
          <a:xfrm>
            <a:off x="1619416" y="932723"/>
            <a:ext cx="1620321"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5" name="図プレースホルダー 19"/>
          <p:cNvSpPr>
            <a:spLocks noGrp="1"/>
          </p:cNvSpPr>
          <p:nvPr>
            <p:ph type="pic" sz="quarter" idx="12" hasCustomPrompt="1"/>
          </p:nvPr>
        </p:nvSpPr>
        <p:spPr>
          <a:xfrm>
            <a:off x="401560" y="2170492"/>
            <a:ext cx="4267570" cy="3200400"/>
          </a:xfrm>
          <a:solidFill>
            <a:schemeClr val="accent3">
              <a:lumMod val="20000"/>
              <a:lumOff val="80000"/>
            </a:schemeClr>
          </a:solidFill>
        </p:spPr>
        <p:txBody>
          <a:bodyPr>
            <a:normAutofit/>
          </a:bodyPr>
          <a:lstStyle>
            <a:lvl1pPr>
              <a:defRPr sz="800"/>
            </a:lvl1pPr>
          </a:lstStyle>
          <a:p>
            <a:r>
              <a:rPr kumimoji="1" lang="en-US" altLang="ja-JP" dirty="0"/>
              <a:t>Add an image</a:t>
            </a:r>
            <a:endParaRPr kumimoji="1" lang="ja-JP" altLang="en-US" dirty="0"/>
          </a:p>
        </p:txBody>
      </p:sp>
      <p:sp>
        <p:nvSpPr>
          <p:cNvPr id="16" name="角丸四角形 7"/>
          <p:cNvSpPr/>
          <p:nvPr userDrawn="1"/>
        </p:nvSpPr>
        <p:spPr>
          <a:xfrm>
            <a:off x="401672" y="1845583"/>
            <a:ext cx="4267570" cy="324760"/>
          </a:xfrm>
          <a:custGeom>
            <a:avLst/>
            <a:gdLst/>
            <a:ahLst/>
            <a:cxnLst/>
            <a:rect l="l" t="t" r="r" b="b"/>
            <a:pathLst>
              <a:path w="8534400" h="487140">
                <a:moveTo>
                  <a:pt x="148176" y="0"/>
                </a:moveTo>
                <a:lnTo>
                  <a:pt x="8386224" y="0"/>
                </a:lnTo>
                <a:cubicBezTo>
                  <a:pt x="8468059" y="0"/>
                  <a:pt x="8534400" y="66341"/>
                  <a:pt x="8534400" y="148176"/>
                </a:cubicBezTo>
                <a:lnTo>
                  <a:pt x="8534400" y="487140"/>
                </a:lnTo>
                <a:lnTo>
                  <a:pt x="0" y="487140"/>
                </a:lnTo>
                <a:lnTo>
                  <a:pt x="0" y="148176"/>
                </a:lnTo>
                <a:cubicBezTo>
                  <a:pt x="0" y="66341"/>
                  <a:pt x="66341" y="0"/>
                  <a:pt x="148176"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7" name="正方形/長方形 16"/>
          <p:cNvSpPr/>
          <p:nvPr userDrawn="1"/>
        </p:nvSpPr>
        <p:spPr>
          <a:xfrm>
            <a:off x="401672" y="2128010"/>
            <a:ext cx="4267570" cy="42333"/>
          </a:xfrm>
          <a:prstGeom prst="rect">
            <a:avLst/>
          </a:prstGeom>
          <a:gradFill>
            <a:gsLst>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nvGrpSpPr>
          <p:cNvPr id="18" name="グループ化 17"/>
          <p:cNvGrpSpPr/>
          <p:nvPr userDrawn="1"/>
        </p:nvGrpSpPr>
        <p:grpSpPr>
          <a:xfrm>
            <a:off x="492848" y="1938114"/>
            <a:ext cx="271486" cy="95250"/>
            <a:chOff x="2524125" y="1614487"/>
            <a:chExt cx="542925" cy="142875"/>
          </a:xfrm>
        </p:grpSpPr>
        <p:sp>
          <p:nvSpPr>
            <p:cNvPr id="19" name="円/楕円 18"/>
            <p:cNvSpPr/>
            <p:nvPr userDrawn="1"/>
          </p:nvSpPr>
          <p:spPr>
            <a:xfrm>
              <a:off x="2524125" y="1614487"/>
              <a:ext cx="142875" cy="1428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0" name="円/楕円 19"/>
            <p:cNvSpPr/>
            <p:nvPr userDrawn="1"/>
          </p:nvSpPr>
          <p:spPr>
            <a:xfrm>
              <a:off x="2724150" y="1614487"/>
              <a:ext cx="142875" cy="142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1" name="円/楕円 20"/>
            <p:cNvSpPr/>
            <p:nvPr userDrawn="1"/>
          </p:nvSpPr>
          <p:spPr>
            <a:xfrm>
              <a:off x="2924175" y="1614487"/>
              <a:ext cx="142875" cy="1428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grpSp>
        <p:nvGrpSpPr>
          <p:cNvPr id="22" name="グループ化 21"/>
          <p:cNvGrpSpPr/>
          <p:nvPr userDrawn="1"/>
        </p:nvGrpSpPr>
        <p:grpSpPr>
          <a:xfrm>
            <a:off x="4479406" y="1922238"/>
            <a:ext cx="100022" cy="127000"/>
            <a:chOff x="7781924" y="1704975"/>
            <a:chExt cx="200026" cy="190500"/>
          </a:xfrm>
          <a:solidFill>
            <a:schemeClr val="tx1">
              <a:lumMod val="50000"/>
              <a:lumOff val="50000"/>
            </a:schemeClr>
          </a:solidFill>
        </p:grpSpPr>
        <p:sp>
          <p:nvSpPr>
            <p:cNvPr id="23" name="正方形/長方形 22"/>
            <p:cNvSpPr/>
            <p:nvPr userDrawn="1"/>
          </p:nvSpPr>
          <p:spPr>
            <a:xfrm>
              <a:off x="7781925" y="1704975"/>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4" name="正方形/長方形 23"/>
            <p:cNvSpPr/>
            <p:nvPr userDrawn="1"/>
          </p:nvSpPr>
          <p:spPr>
            <a:xfrm>
              <a:off x="7781925" y="1776413"/>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5" name="正方形/長方形 24"/>
            <p:cNvSpPr/>
            <p:nvPr userDrawn="1"/>
          </p:nvSpPr>
          <p:spPr>
            <a:xfrm>
              <a:off x="7781924" y="1847850"/>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sp>
        <p:nvSpPr>
          <p:cNvPr id="38" name="正方形/長方形 37"/>
          <p:cNvSpPr/>
          <p:nvPr userDrawn="1"/>
        </p:nvSpPr>
        <p:spPr>
          <a:xfrm rot="2700000">
            <a:off x="129234" y="3708343"/>
            <a:ext cx="8518860" cy="4811602"/>
          </a:xfrm>
          <a:custGeom>
            <a:avLst/>
            <a:gdLst/>
            <a:ahLst/>
            <a:cxnLst/>
            <a:rect l="l" t="t" r="r" b="b"/>
            <a:pathLst>
              <a:path w="12778290" h="9622369">
                <a:moveTo>
                  <a:pt x="2350963" y="1"/>
                </a:moveTo>
                <a:lnTo>
                  <a:pt x="12778290" y="0"/>
                </a:lnTo>
                <a:lnTo>
                  <a:pt x="3155921" y="9622369"/>
                </a:lnTo>
                <a:lnTo>
                  <a:pt x="0" y="9622369"/>
                </a:lnTo>
                <a:lnTo>
                  <a:pt x="5986665" y="3635704"/>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8" name="正方形/長方形 27"/>
          <p:cNvSpPr/>
          <p:nvPr userDrawn="1"/>
        </p:nvSpPr>
        <p:spPr>
          <a:xfrm>
            <a:off x="4936990" y="4396144"/>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9" name="テキスト プレースホルダー 6"/>
          <p:cNvSpPr>
            <a:spLocks noGrp="1"/>
          </p:cNvSpPr>
          <p:nvPr>
            <p:ph type="body" sz="quarter" idx="24" hasCustomPrompt="1"/>
          </p:nvPr>
        </p:nvSpPr>
        <p:spPr>
          <a:xfrm>
            <a:off x="4891740" y="4476698"/>
            <a:ext cx="3897423" cy="1500769"/>
          </a:xfrm>
        </p:spPr>
        <p:txBody>
          <a:bodyPr anchor="t">
            <a:noAutofit/>
          </a:bodyPr>
          <a:lstStyle>
            <a:lvl1pPr algn="l">
              <a:defRPr sz="1000" i="0" baseline="0">
                <a:solidFill>
                  <a:schemeClr val="bg1"/>
                </a:solidFill>
                <a:latin typeface="+mn-lt"/>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48" hasCustomPrompt="1"/>
          </p:nvPr>
        </p:nvSpPr>
        <p:spPr>
          <a:xfrm>
            <a:off x="5214854" y="1857790"/>
            <a:ext cx="3561609" cy="655782"/>
          </a:xfrm>
        </p:spPr>
        <p:txBody>
          <a:bodyPr anchor="ctr">
            <a:noAutofit/>
          </a:bodyPr>
          <a:lstStyle>
            <a:lvl1pPr algn="l">
              <a:defRPr sz="9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32" name="円/楕円 31"/>
          <p:cNvSpPr/>
          <p:nvPr userDrawn="1"/>
        </p:nvSpPr>
        <p:spPr>
          <a:xfrm>
            <a:off x="4936990" y="2049239"/>
            <a:ext cx="204680" cy="2728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3" name="テキスト プレースホルダー 6"/>
          <p:cNvSpPr>
            <a:spLocks noGrp="1"/>
          </p:cNvSpPr>
          <p:nvPr>
            <p:ph type="body" sz="quarter" idx="49" hasCustomPrompt="1"/>
          </p:nvPr>
        </p:nvSpPr>
        <p:spPr>
          <a:xfrm>
            <a:off x="5214854" y="2624408"/>
            <a:ext cx="3561609" cy="655782"/>
          </a:xfrm>
        </p:spPr>
        <p:txBody>
          <a:bodyPr anchor="ctr">
            <a:noAutofit/>
          </a:bodyPr>
          <a:lstStyle>
            <a:lvl1pPr algn="l">
              <a:defRPr sz="9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34" name="円/楕円 33"/>
          <p:cNvSpPr/>
          <p:nvPr userDrawn="1"/>
        </p:nvSpPr>
        <p:spPr>
          <a:xfrm>
            <a:off x="4936990" y="2815858"/>
            <a:ext cx="204680" cy="2728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5" name="テキスト プレースホルダー 6"/>
          <p:cNvSpPr>
            <a:spLocks noGrp="1"/>
          </p:cNvSpPr>
          <p:nvPr>
            <p:ph type="body" sz="quarter" idx="50" hasCustomPrompt="1"/>
          </p:nvPr>
        </p:nvSpPr>
        <p:spPr>
          <a:xfrm>
            <a:off x="5214854" y="3391026"/>
            <a:ext cx="3561609" cy="655782"/>
          </a:xfrm>
        </p:spPr>
        <p:txBody>
          <a:bodyPr anchor="ctr">
            <a:noAutofit/>
          </a:bodyPr>
          <a:lstStyle>
            <a:lvl1pPr algn="l">
              <a:defRPr sz="9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36" name="円/楕円 35"/>
          <p:cNvSpPr/>
          <p:nvPr userDrawn="1"/>
        </p:nvSpPr>
        <p:spPr>
          <a:xfrm>
            <a:off x="4936990" y="3582475"/>
            <a:ext cx="204680" cy="2728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7" name="円/楕円 36"/>
          <p:cNvSpPr/>
          <p:nvPr userDrawn="1"/>
        </p:nvSpPr>
        <p:spPr>
          <a:xfrm>
            <a:off x="1166651" y="905648"/>
            <a:ext cx="288057" cy="3840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9" name="円/楕円 13"/>
          <p:cNvSpPr/>
          <p:nvPr userDrawn="1"/>
        </p:nvSpPr>
        <p:spPr>
          <a:xfrm>
            <a:off x="23698" y="1"/>
            <a:ext cx="684135" cy="681270"/>
          </a:xfrm>
          <a:custGeom>
            <a:avLst/>
            <a:gdLst/>
            <a:ahLst/>
            <a:cxnLst/>
            <a:rect l="l" t="t" r="r" b="b"/>
            <a:pathLst>
              <a:path w="1368152" h="1021905">
                <a:moveTo>
                  <a:pt x="92597" y="0"/>
                </a:moveTo>
                <a:lnTo>
                  <a:pt x="1275555" y="0"/>
                </a:lnTo>
                <a:cubicBezTo>
                  <a:pt x="1335432" y="98498"/>
                  <a:pt x="1368152" y="214342"/>
                  <a:pt x="1368152" y="337829"/>
                </a:cubicBezTo>
                <a:cubicBezTo>
                  <a:pt x="1368152" y="715634"/>
                  <a:pt x="1061881" y="1021905"/>
                  <a:pt x="684076" y="1021905"/>
                </a:cubicBezTo>
                <a:cubicBezTo>
                  <a:pt x="306271" y="1021905"/>
                  <a:pt x="0" y="715634"/>
                  <a:pt x="0" y="337829"/>
                </a:cubicBezTo>
                <a:cubicBezTo>
                  <a:pt x="0" y="214342"/>
                  <a:pt x="32720" y="98498"/>
                  <a:pt x="92597"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0" name="円/楕円 39"/>
          <p:cNvSpPr/>
          <p:nvPr userDrawn="1"/>
        </p:nvSpPr>
        <p:spPr>
          <a:xfrm>
            <a:off x="511480" y="681271"/>
            <a:ext cx="396079" cy="52805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1" name="円/楕円 40"/>
          <p:cNvSpPr/>
          <p:nvPr userDrawn="1"/>
        </p:nvSpPr>
        <p:spPr>
          <a:xfrm>
            <a:off x="905872" y="149093"/>
            <a:ext cx="496465" cy="6618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2" name="フッター プレースホルダー 4"/>
          <p:cNvSpPr>
            <a:spLocks noGrp="1"/>
          </p:cNvSpPr>
          <p:nvPr>
            <p:ph type="ftr" sz="quarter" idx="3"/>
          </p:nvPr>
        </p:nvSpPr>
        <p:spPr>
          <a:xfrm>
            <a:off x="5254451" y="6309239"/>
            <a:ext cx="2895600" cy="365125"/>
          </a:xfrm>
          <a:prstGeom prst="rect">
            <a:avLst/>
          </a:prstGeom>
        </p:spPr>
        <p:txBody>
          <a:bodyPr vert="horz" lIns="163275" tIns="81638" rIns="163275" bIns="81638" rtlCol="0" anchor="ctr"/>
          <a:lstStyle>
            <a:lvl1pPr algn="r">
              <a:defRPr sz="1000">
                <a:solidFill>
                  <a:schemeClr val="tx1">
                    <a:tint val="75000"/>
                  </a:schemeClr>
                </a:solidFill>
                <a:latin typeface="+mj-lt"/>
              </a:defRPr>
            </a:lvl1pPr>
          </a:lstStyle>
          <a:p>
            <a:r>
              <a:rPr lang="en-US" altLang="ja-JP" dirty="0"/>
              <a:t>The Power of PowerPoint | thepopp.com</a:t>
            </a:r>
            <a:endParaRPr lang="ja-JP" altLang="en-US" dirty="0"/>
          </a:p>
        </p:txBody>
      </p:sp>
      <p:sp>
        <p:nvSpPr>
          <p:cNvPr id="43" name="円/楕円 42"/>
          <p:cNvSpPr/>
          <p:nvPr userDrawn="1"/>
        </p:nvSpPr>
        <p:spPr>
          <a:xfrm>
            <a:off x="8266544" y="6100231"/>
            <a:ext cx="217193" cy="28956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4" name="円/楕円 43"/>
          <p:cNvSpPr/>
          <p:nvPr userDrawn="1"/>
        </p:nvSpPr>
        <p:spPr>
          <a:xfrm>
            <a:off x="8576329" y="6111048"/>
            <a:ext cx="540107" cy="72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5" name="円/楕円 19"/>
          <p:cNvSpPr/>
          <p:nvPr userDrawn="1"/>
        </p:nvSpPr>
        <p:spPr>
          <a:xfrm>
            <a:off x="8145439" y="6469496"/>
            <a:ext cx="360071" cy="388506"/>
          </a:xfrm>
          <a:custGeom>
            <a:avLst/>
            <a:gdLst/>
            <a:ahLst/>
            <a:cxnLst/>
            <a:rect l="l" t="t" r="r" b="b"/>
            <a:pathLst>
              <a:path w="720080" h="582759">
                <a:moveTo>
                  <a:pt x="360040" y="0"/>
                </a:moveTo>
                <a:cubicBezTo>
                  <a:pt x="558884" y="0"/>
                  <a:pt x="720080" y="161195"/>
                  <a:pt x="720080" y="360040"/>
                </a:cubicBezTo>
                <a:cubicBezTo>
                  <a:pt x="720080" y="444579"/>
                  <a:pt x="690944" y="522313"/>
                  <a:pt x="640920" y="582759"/>
                </a:cubicBezTo>
                <a:lnTo>
                  <a:pt x="79160" y="582759"/>
                </a:lnTo>
                <a:cubicBezTo>
                  <a:pt x="29136" y="522313"/>
                  <a:pt x="0" y="444579"/>
                  <a:pt x="0" y="360040"/>
                </a:cubicBezTo>
                <a:cubicBezTo>
                  <a:pt x="0" y="161195"/>
                  <a:pt x="161195" y="0"/>
                  <a:pt x="3600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6" name="スライド番号プレースホルダー 5"/>
          <p:cNvSpPr>
            <a:spLocks noGrp="1"/>
          </p:cNvSpPr>
          <p:nvPr>
            <p:ph type="sldNum" sz="quarter" idx="4"/>
          </p:nvPr>
        </p:nvSpPr>
        <p:spPr>
          <a:xfrm>
            <a:off x="8576329" y="6288526"/>
            <a:ext cx="540107" cy="365125"/>
          </a:xfrm>
          <a:prstGeom prst="rect">
            <a:avLst/>
          </a:prstGeom>
        </p:spPr>
        <p:txBody>
          <a:bodyPr vert="horz" lIns="163275" tIns="81638" rIns="163275" bIns="81638" rtlCol="0" anchor="ctr"/>
          <a:lstStyle>
            <a:lvl1pPr algn="ctr">
              <a:defRPr sz="14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338436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400"/>
                                        <p:tgtEl>
                                          <p:spTgt spid="39"/>
                                        </p:tgtEl>
                                      </p:cBhvr>
                                    </p:animEffect>
                                  </p:childTnLst>
                                </p:cTn>
                              </p:par>
                              <p:par>
                                <p:cTn id="8" presetID="2" presetClass="entr" presetSubtype="9" decel="100000" fill="hold" grpId="1" nodeType="with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400" fill="hold"/>
                                        <p:tgtEl>
                                          <p:spTgt spid="39"/>
                                        </p:tgtEl>
                                        <p:attrNameLst>
                                          <p:attrName>ppt_x</p:attrName>
                                        </p:attrNameLst>
                                      </p:cBhvr>
                                      <p:tavLst>
                                        <p:tav tm="0">
                                          <p:val>
                                            <p:strVal val="0-#ppt_w/2"/>
                                          </p:val>
                                        </p:tav>
                                        <p:tav tm="100000">
                                          <p:val>
                                            <p:strVal val="#ppt_x"/>
                                          </p:val>
                                        </p:tav>
                                      </p:tavLst>
                                    </p:anim>
                                    <p:anim calcmode="lin" valueType="num">
                                      <p:cBhvr additive="base">
                                        <p:cTn id="11" dur="400" fill="hold"/>
                                        <p:tgtEl>
                                          <p:spTgt spid="39"/>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10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400"/>
                                        <p:tgtEl>
                                          <p:spTgt spid="40"/>
                                        </p:tgtEl>
                                      </p:cBhvr>
                                    </p:animEffect>
                                  </p:childTnLst>
                                </p:cTn>
                              </p:par>
                              <p:par>
                                <p:cTn id="15" presetID="2" presetClass="entr" presetSubtype="9" decel="100000" fill="hold" grpId="1" nodeType="withEffect">
                                  <p:stCondLst>
                                    <p:cond delay="10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400" fill="hold"/>
                                        <p:tgtEl>
                                          <p:spTgt spid="40"/>
                                        </p:tgtEl>
                                        <p:attrNameLst>
                                          <p:attrName>ppt_x</p:attrName>
                                        </p:attrNameLst>
                                      </p:cBhvr>
                                      <p:tavLst>
                                        <p:tav tm="0">
                                          <p:val>
                                            <p:strVal val="0-#ppt_w/2"/>
                                          </p:val>
                                        </p:tav>
                                        <p:tav tm="100000">
                                          <p:val>
                                            <p:strVal val="#ppt_x"/>
                                          </p:val>
                                        </p:tav>
                                      </p:tavLst>
                                    </p:anim>
                                    <p:anim calcmode="lin" valueType="num">
                                      <p:cBhvr additive="base">
                                        <p:cTn id="18" dur="400" fill="hold"/>
                                        <p:tgtEl>
                                          <p:spTgt spid="40"/>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20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400"/>
                                        <p:tgtEl>
                                          <p:spTgt spid="41"/>
                                        </p:tgtEl>
                                      </p:cBhvr>
                                    </p:animEffect>
                                  </p:childTnLst>
                                </p:cTn>
                              </p:par>
                              <p:par>
                                <p:cTn id="22" presetID="2" presetClass="entr" presetSubtype="9" decel="100000" fill="hold" grpId="1" nodeType="withEffect">
                                  <p:stCondLst>
                                    <p:cond delay="20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400" fill="hold"/>
                                        <p:tgtEl>
                                          <p:spTgt spid="41"/>
                                        </p:tgtEl>
                                        <p:attrNameLst>
                                          <p:attrName>ppt_x</p:attrName>
                                        </p:attrNameLst>
                                      </p:cBhvr>
                                      <p:tavLst>
                                        <p:tav tm="0">
                                          <p:val>
                                            <p:strVal val="0-#ppt_w/2"/>
                                          </p:val>
                                        </p:tav>
                                        <p:tav tm="100000">
                                          <p:val>
                                            <p:strVal val="#ppt_x"/>
                                          </p:val>
                                        </p:tav>
                                      </p:tavLst>
                                    </p:anim>
                                    <p:anim calcmode="lin" valueType="num">
                                      <p:cBhvr additive="base">
                                        <p:cTn id="25" dur="400" fill="hold"/>
                                        <p:tgtEl>
                                          <p:spTgt spid="41"/>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30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400"/>
                                        <p:tgtEl>
                                          <p:spTgt spid="37"/>
                                        </p:tgtEl>
                                      </p:cBhvr>
                                    </p:animEffect>
                                  </p:childTnLst>
                                </p:cTn>
                              </p:par>
                              <p:par>
                                <p:cTn id="29" presetID="2" presetClass="entr" presetSubtype="9" decel="100000" fill="hold" grpId="1" nodeType="withEffect">
                                  <p:stCondLst>
                                    <p:cond delay="30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400" fill="hold"/>
                                        <p:tgtEl>
                                          <p:spTgt spid="37"/>
                                        </p:tgtEl>
                                        <p:attrNameLst>
                                          <p:attrName>ppt_x</p:attrName>
                                        </p:attrNameLst>
                                      </p:cBhvr>
                                      <p:tavLst>
                                        <p:tav tm="0">
                                          <p:val>
                                            <p:strVal val="0-#ppt_w/2"/>
                                          </p:val>
                                        </p:tav>
                                        <p:tav tm="100000">
                                          <p:val>
                                            <p:strVal val="#ppt_x"/>
                                          </p:val>
                                        </p:tav>
                                      </p:tavLst>
                                    </p:anim>
                                    <p:anim calcmode="lin" valueType="num">
                                      <p:cBhvr additive="base">
                                        <p:cTn id="32" dur="400" fill="hold"/>
                                        <p:tgtEl>
                                          <p:spTgt spid="37"/>
                                        </p:tgtEl>
                                        <p:attrNameLst>
                                          <p:attrName>ppt_y</p:attrName>
                                        </p:attrNameLst>
                                      </p:cBhvr>
                                      <p:tavLst>
                                        <p:tav tm="0">
                                          <p:val>
                                            <p:strVal val="0-#ppt_h/2"/>
                                          </p:val>
                                        </p:tav>
                                        <p:tav tm="100000">
                                          <p:val>
                                            <p:strVal val="#ppt_y"/>
                                          </p:val>
                                        </p:tav>
                                      </p:tavLst>
                                    </p:anim>
                                  </p:childTnLst>
                                </p:cTn>
                              </p:par>
                              <p:par>
                                <p:cTn id="33" presetID="10" presetClass="entr" presetSubtype="0" fill="hold" grpId="0" nodeType="withEffect">
                                  <p:stCondLst>
                                    <p:cond delay="30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400"/>
                                        <p:tgtEl>
                                          <p:spTgt spid="44"/>
                                        </p:tgtEl>
                                      </p:cBhvr>
                                    </p:animEffect>
                                  </p:childTnLst>
                                </p:cTn>
                              </p:par>
                              <p:par>
                                <p:cTn id="36" presetID="2" presetClass="entr" presetSubtype="6" decel="100000" fill="hold" grpId="1" nodeType="withEffect">
                                  <p:stCondLst>
                                    <p:cond delay="300"/>
                                  </p:stCondLst>
                                  <p:childTnLst>
                                    <p:set>
                                      <p:cBhvr>
                                        <p:cTn id="37" dur="1" fill="hold">
                                          <p:stCondLst>
                                            <p:cond delay="0"/>
                                          </p:stCondLst>
                                        </p:cTn>
                                        <p:tgtEl>
                                          <p:spTgt spid="44"/>
                                        </p:tgtEl>
                                        <p:attrNameLst>
                                          <p:attrName>style.visibility</p:attrName>
                                        </p:attrNameLst>
                                      </p:cBhvr>
                                      <p:to>
                                        <p:strVal val="visible"/>
                                      </p:to>
                                    </p:set>
                                    <p:anim calcmode="lin" valueType="num">
                                      <p:cBhvr additive="base">
                                        <p:cTn id="38" dur="400" fill="hold"/>
                                        <p:tgtEl>
                                          <p:spTgt spid="44"/>
                                        </p:tgtEl>
                                        <p:attrNameLst>
                                          <p:attrName>ppt_x</p:attrName>
                                        </p:attrNameLst>
                                      </p:cBhvr>
                                      <p:tavLst>
                                        <p:tav tm="0">
                                          <p:val>
                                            <p:strVal val="1+#ppt_w/2"/>
                                          </p:val>
                                        </p:tav>
                                        <p:tav tm="100000">
                                          <p:val>
                                            <p:strVal val="#ppt_x"/>
                                          </p:val>
                                        </p:tav>
                                      </p:tavLst>
                                    </p:anim>
                                    <p:anim calcmode="lin" valueType="num">
                                      <p:cBhvr additive="base">
                                        <p:cTn id="39" dur="400" fill="hold"/>
                                        <p:tgtEl>
                                          <p:spTgt spid="44"/>
                                        </p:tgtEl>
                                        <p:attrNameLst>
                                          <p:attrName>ppt_y</p:attrName>
                                        </p:attrNameLst>
                                      </p:cBhvr>
                                      <p:tavLst>
                                        <p:tav tm="0">
                                          <p:val>
                                            <p:strVal val="1+#ppt_h/2"/>
                                          </p:val>
                                        </p:tav>
                                        <p:tav tm="100000">
                                          <p:val>
                                            <p:strVal val="#ppt_y"/>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400"/>
                                        <p:tgtEl>
                                          <p:spTgt spid="45"/>
                                        </p:tgtEl>
                                      </p:cBhvr>
                                    </p:animEffect>
                                  </p:childTnLst>
                                </p:cTn>
                              </p:par>
                              <p:par>
                                <p:cTn id="43" presetID="2" presetClass="entr" presetSubtype="6" decel="100000" fill="hold" grpId="1" nodeType="withEffect">
                                  <p:stCondLst>
                                    <p:cond delay="40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400" fill="hold"/>
                                        <p:tgtEl>
                                          <p:spTgt spid="45"/>
                                        </p:tgtEl>
                                        <p:attrNameLst>
                                          <p:attrName>ppt_x</p:attrName>
                                        </p:attrNameLst>
                                      </p:cBhvr>
                                      <p:tavLst>
                                        <p:tav tm="0">
                                          <p:val>
                                            <p:strVal val="1+#ppt_w/2"/>
                                          </p:val>
                                        </p:tav>
                                        <p:tav tm="100000">
                                          <p:val>
                                            <p:strVal val="#ppt_x"/>
                                          </p:val>
                                        </p:tav>
                                      </p:tavLst>
                                    </p:anim>
                                    <p:anim calcmode="lin" valueType="num">
                                      <p:cBhvr additive="base">
                                        <p:cTn id="46" dur="400" fill="hold"/>
                                        <p:tgtEl>
                                          <p:spTgt spid="45"/>
                                        </p:tgtEl>
                                        <p:attrNameLst>
                                          <p:attrName>ppt_y</p:attrName>
                                        </p:attrNameLst>
                                      </p:cBhvr>
                                      <p:tavLst>
                                        <p:tav tm="0">
                                          <p:val>
                                            <p:strVal val="1+#ppt_h/2"/>
                                          </p:val>
                                        </p:tav>
                                        <p:tav tm="100000">
                                          <p:val>
                                            <p:strVal val="#ppt_y"/>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400"/>
                                        <p:tgtEl>
                                          <p:spTgt spid="43"/>
                                        </p:tgtEl>
                                      </p:cBhvr>
                                    </p:animEffect>
                                  </p:childTnLst>
                                </p:cTn>
                              </p:par>
                              <p:par>
                                <p:cTn id="50" presetID="2" presetClass="entr" presetSubtype="6" decel="100000" fill="hold" grpId="1" nodeType="withEffect">
                                  <p:stCondLst>
                                    <p:cond delay="600"/>
                                  </p:stCondLst>
                                  <p:childTnLst>
                                    <p:set>
                                      <p:cBhvr>
                                        <p:cTn id="51" dur="1" fill="hold">
                                          <p:stCondLst>
                                            <p:cond delay="0"/>
                                          </p:stCondLst>
                                        </p:cTn>
                                        <p:tgtEl>
                                          <p:spTgt spid="43"/>
                                        </p:tgtEl>
                                        <p:attrNameLst>
                                          <p:attrName>style.visibility</p:attrName>
                                        </p:attrNameLst>
                                      </p:cBhvr>
                                      <p:to>
                                        <p:strVal val="visible"/>
                                      </p:to>
                                    </p:set>
                                    <p:anim calcmode="lin" valueType="num">
                                      <p:cBhvr additive="base">
                                        <p:cTn id="52" dur="400" fill="hold"/>
                                        <p:tgtEl>
                                          <p:spTgt spid="43"/>
                                        </p:tgtEl>
                                        <p:attrNameLst>
                                          <p:attrName>ppt_x</p:attrName>
                                        </p:attrNameLst>
                                      </p:cBhvr>
                                      <p:tavLst>
                                        <p:tav tm="0">
                                          <p:val>
                                            <p:strVal val="1+#ppt_w/2"/>
                                          </p:val>
                                        </p:tav>
                                        <p:tav tm="100000">
                                          <p:val>
                                            <p:strVal val="#ppt_x"/>
                                          </p:val>
                                        </p:tav>
                                      </p:tavLst>
                                    </p:anim>
                                    <p:anim calcmode="lin" valueType="num">
                                      <p:cBhvr additive="base">
                                        <p:cTn id="53" dur="400" fill="hold"/>
                                        <p:tgtEl>
                                          <p:spTgt spid="43"/>
                                        </p:tgtEl>
                                        <p:attrNameLst>
                                          <p:attrName>ppt_y</p:attrName>
                                        </p:attrNameLst>
                                      </p:cBhvr>
                                      <p:tavLst>
                                        <p:tav tm="0">
                                          <p:val>
                                            <p:strVal val="1+#ppt_h/2"/>
                                          </p:val>
                                        </p:tav>
                                        <p:tav tm="100000">
                                          <p:val>
                                            <p:strVal val="#ppt_y"/>
                                          </p:val>
                                        </p:tav>
                                      </p:tavLst>
                                    </p:anim>
                                  </p:childTnLst>
                                </p:cTn>
                              </p:par>
                              <p:par>
                                <p:cTn id="54" presetID="10" presetClass="entr" presetSubtype="0" fill="hold" grpId="0" nodeType="withEffect">
                                  <p:stCondLst>
                                    <p:cond delay="90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par>
                                <p:cTn id="57" presetID="10" presetClass="entr" presetSubtype="0" fill="hold" grpId="0" nodeType="withEffect">
                                  <p:stCondLst>
                                    <p:cond delay="90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par>
                                <p:cTn id="60" presetID="2" presetClass="entr" presetSubtype="1" decel="100000" fill="hold" grpId="0" nodeType="withEffect">
                                  <p:stCondLst>
                                    <p:cond delay="1250"/>
                                  </p:stCondLst>
                                  <p:childTnLst>
                                    <p:set>
                                      <p:cBhvr>
                                        <p:cTn id="61" dur="1" fill="hold">
                                          <p:stCondLst>
                                            <p:cond delay="0"/>
                                          </p:stCondLst>
                                        </p:cTn>
                                        <p:tgtEl>
                                          <p:spTgt spid="3"/>
                                        </p:tgtEl>
                                        <p:attrNameLst>
                                          <p:attrName>style.visibility</p:attrName>
                                        </p:attrNameLst>
                                      </p:cBhvr>
                                      <p:to>
                                        <p:strVal val="visible"/>
                                      </p:to>
                                    </p:set>
                                    <p:anim calcmode="lin" valueType="num">
                                      <p:cBhvr additive="base">
                                        <p:cTn id="62" dur="500" fill="hold"/>
                                        <p:tgtEl>
                                          <p:spTgt spid="3"/>
                                        </p:tgtEl>
                                        <p:attrNameLst>
                                          <p:attrName>ppt_x</p:attrName>
                                        </p:attrNameLst>
                                      </p:cBhvr>
                                      <p:tavLst>
                                        <p:tav tm="0">
                                          <p:val>
                                            <p:strVal val="#ppt_x"/>
                                          </p:val>
                                        </p:tav>
                                        <p:tav tm="100000">
                                          <p:val>
                                            <p:strVal val="#ppt_x"/>
                                          </p:val>
                                        </p:tav>
                                      </p:tavLst>
                                    </p:anim>
                                    <p:anim calcmode="lin" valueType="num">
                                      <p:cBhvr additive="base">
                                        <p:cTn id="63" dur="500" fill="hold"/>
                                        <p:tgtEl>
                                          <p:spTgt spid="3"/>
                                        </p:tgtEl>
                                        <p:attrNameLst>
                                          <p:attrName>ppt_y</p:attrName>
                                        </p:attrNameLst>
                                      </p:cBhvr>
                                      <p:tavLst>
                                        <p:tav tm="0">
                                          <p:val>
                                            <p:strVal val="0-#ppt_h/2"/>
                                          </p:val>
                                        </p:tav>
                                        <p:tav tm="100000">
                                          <p:val>
                                            <p:strVal val="#ppt_y"/>
                                          </p:val>
                                        </p:tav>
                                      </p:tavLst>
                                    </p:anim>
                                  </p:childTnLst>
                                </p:cTn>
                              </p:par>
                            </p:childTnLst>
                          </p:cTn>
                        </p:par>
                        <p:par>
                          <p:cTn id="64" fill="hold">
                            <p:stCondLst>
                              <p:cond delay="1750"/>
                            </p:stCondLst>
                            <p:childTnLst>
                              <p:par>
                                <p:cTn id="65" presetID="2" presetClass="entr" presetSubtype="2" decel="10000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1+#ppt_w/2"/>
                                          </p:val>
                                        </p:tav>
                                        <p:tav tm="100000">
                                          <p:val>
                                            <p:strVal val="#ppt_x"/>
                                          </p:val>
                                        </p:tav>
                                      </p:tavLst>
                                    </p:anim>
                                    <p:anim calcmode="lin" valueType="num">
                                      <p:cBhvr additive="base">
                                        <p:cTn id="68" dur="500" fill="hold"/>
                                        <p:tgtEl>
                                          <p:spTgt spid="14"/>
                                        </p:tgtEl>
                                        <p:attrNameLst>
                                          <p:attrName>ppt_y</p:attrName>
                                        </p:attrNameLst>
                                      </p:cBhvr>
                                      <p:tavLst>
                                        <p:tav tm="0">
                                          <p:val>
                                            <p:strVal val="#ppt_y"/>
                                          </p:val>
                                        </p:tav>
                                        <p:tav tm="100000">
                                          <p:val>
                                            <p:strVal val="#ppt_y"/>
                                          </p:val>
                                        </p:tav>
                                      </p:tavLst>
                                    </p:anim>
                                  </p:childTnLst>
                                </p:cTn>
                              </p:par>
                              <p:par>
                                <p:cTn id="69" presetID="22" presetClass="entr" presetSubtype="8" fill="hold" grpId="0" nodeType="withEffect">
                                  <p:stCondLst>
                                    <p:cond delay="0"/>
                                  </p:stCondLst>
                                  <p:childTnLst>
                                    <p:set>
                                      <p:cBhvr>
                                        <p:cTn id="70" dur="1" fill="hold">
                                          <p:stCondLst>
                                            <p:cond delay="0"/>
                                          </p:stCondLst>
                                        </p:cTn>
                                        <p:tgtEl>
                                          <p:spTgt spid="13">
                                            <p:txEl>
                                              <p:pRg st="0" end="0"/>
                                            </p:txEl>
                                          </p:spTgt>
                                        </p:tgtEl>
                                        <p:attrNameLst>
                                          <p:attrName>style.visibility</p:attrName>
                                        </p:attrNameLst>
                                      </p:cBhvr>
                                      <p:to>
                                        <p:strVal val="visible"/>
                                      </p:to>
                                    </p:set>
                                    <p:animEffect transition="in" filter="wipe(left)">
                                      <p:cBhvr>
                                        <p:cTn id="71" dur="500"/>
                                        <p:tgtEl>
                                          <p:spTgt spid="13">
                                            <p:txEl>
                                              <p:pRg st="0" end="0"/>
                                            </p:txEl>
                                          </p:spTgt>
                                        </p:tgtEl>
                                      </p:cBhvr>
                                    </p:animEffect>
                                  </p:childTnLst>
                                </p:cTn>
                              </p:par>
                            </p:childTnLst>
                          </p:cTn>
                        </p:par>
                        <p:par>
                          <p:cTn id="72" fill="hold">
                            <p:stCondLst>
                              <p:cond delay="2250"/>
                            </p:stCondLst>
                            <p:childTnLst>
                              <p:par>
                                <p:cTn id="73" presetID="16" presetClass="entr" presetSubtype="37"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arn(outVertical)">
                                      <p:cBhvr>
                                        <p:cTn id="75" dur="500"/>
                                        <p:tgtEl>
                                          <p:spTgt spid="26"/>
                                        </p:tgtEl>
                                      </p:cBhvr>
                                    </p:animEffect>
                                  </p:childTnLst>
                                </p:cTn>
                              </p:par>
                            </p:childTnLst>
                          </p:cTn>
                        </p:par>
                        <p:par>
                          <p:cTn id="76" fill="hold">
                            <p:stCondLst>
                              <p:cond delay="2750"/>
                            </p:stCondLst>
                            <p:childTnLst>
                              <p:par>
                                <p:cTn id="77" presetID="2" presetClass="entr" presetSubtype="4" decel="100000"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1000" fill="hold"/>
                                        <p:tgtEl>
                                          <p:spTgt spid="15"/>
                                        </p:tgtEl>
                                        <p:attrNameLst>
                                          <p:attrName>ppt_x</p:attrName>
                                        </p:attrNameLst>
                                      </p:cBhvr>
                                      <p:tavLst>
                                        <p:tav tm="0">
                                          <p:val>
                                            <p:strVal val="#ppt_x"/>
                                          </p:val>
                                        </p:tav>
                                        <p:tav tm="100000">
                                          <p:val>
                                            <p:strVal val="#ppt_x"/>
                                          </p:val>
                                        </p:tav>
                                      </p:tavLst>
                                    </p:anim>
                                    <p:anim calcmode="lin" valueType="num">
                                      <p:cBhvr additive="base">
                                        <p:cTn id="80" dur="1000" fill="hold"/>
                                        <p:tgtEl>
                                          <p:spTgt spid="15"/>
                                        </p:tgtEl>
                                        <p:attrNameLst>
                                          <p:attrName>ppt_y</p:attrName>
                                        </p:attrNameLst>
                                      </p:cBhvr>
                                      <p:tavLst>
                                        <p:tav tm="0">
                                          <p:val>
                                            <p:strVal val="1+#ppt_h/2"/>
                                          </p:val>
                                        </p:tav>
                                        <p:tav tm="100000">
                                          <p:val>
                                            <p:strVal val="#ppt_y"/>
                                          </p:val>
                                        </p:tav>
                                      </p:tavLst>
                                    </p:anim>
                                  </p:childTnLst>
                                </p:cTn>
                              </p:par>
                              <p:par>
                                <p:cTn id="81" presetID="2" presetClass="entr" presetSubtype="4" decel="10000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additive="base">
                                        <p:cTn id="83" dur="1000" fill="hold"/>
                                        <p:tgtEl>
                                          <p:spTgt spid="16"/>
                                        </p:tgtEl>
                                        <p:attrNameLst>
                                          <p:attrName>ppt_x</p:attrName>
                                        </p:attrNameLst>
                                      </p:cBhvr>
                                      <p:tavLst>
                                        <p:tav tm="0">
                                          <p:val>
                                            <p:strVal val="#ppt_x"/>
                                          </p:val>
                                        </p:tav>
                                        <p:tav tm="100000">
                                          <p:val>
                                            <p:strVal val="#ppt_x"/>
                                          </p:val>
                                        </p:tav>
                                      </p:tavLst>
                                    </p:anim>
                                    <p:anim calcmode="lin" valueType="num">
                                      <p:cBhvr additive="base">
                                        <p:cTn id="84" dur="1000" fill="hold"/>
                                        <p:tgtEl>
                                          <p:spTgt spid="16"/>
                                        </p:tgtEl>
                                        <p:attrNameLst>
                                          <p:attrName>ppt_y</p:attrName>
                                        </p:attrNameLst>
                                      </p:cBhvr>
                                      <p:tavLst>
                                        <p:tav tm="0">
                                          <p:val>
                                            <p:strVal val="1+#ppt_h/2"/>
                                          </p:val>
                                        </p:tav>
                                        <p:tav tm="100000">
                                          <p:val>
                                            <p:strVal val="#ppt_y"/>
                                          </p:val>
                                        </p:tav>
                                      </p:tavLst>
                                    </p:anim>
                                  </p:childTnLst>
                                </p:cTn>
                              </p:par>
                              <p:par>
                                <p:cTn id="85" presetID="2" presetClass="entr" presetSubtype="4" decel="10000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additive="base">
                                        <p:cTn id="87" dur="1000" fill="hold"/>
                                        <p:tgtEl>
                                          <p:spTgt spid="17"/>
                                        </p:tgtEl>
                                        <p:attrNameLst>
                                          <p:attrName>ppt_x</p:attrName>
                                        </p:attrNameLst>
                                      </p:cBhvr>
                                      <p:tavLst>
                                        <p:tav tm="0">
                                          <p:val>
                                            <p:strVal val="#ppt_x"/>
                                          </p:val>
                                        </p:tav>
                                        <p:tav tm="100000">
                                          <p:val>
                                            <p:strVal val="#ppt_x"/>
                                          </p:val>
                                        </p:tav>
                                      </p:tavLst>
                                    </p:anim>
                                    <p:anim calcmode="lin" valueType="num">
                                      <p:cBhvr additive="base">
                                        <p:cTn id="88" dur="1000" fill="hold"/>
                                        <p:tgtEl>
                                          <p:spTgt spid="17"/>
                                        </p:tgtEl>
                                        <p:attrNameLst>
                                          <p:attrName>ppt_y</p:attrName>
                                        </p:attrNameLst>
                                      </p:cBhvr>
                                      <p:tavLst>
                                        <p:tav tm="0">
                                          <p:val>
                                            <p:strVal val="1+#ppt_h/2"/>
                                          </p:val>
                                        </p:tav>
                                        <p:tav tm="100000">
                                          <p:val>
                                            <p:strVal val="#ppt_y"/>
                                          </p:val>
                                        </p:tav>
                                      </p:tavLst>
                                    </p:anim>
                                  </p:childTnLst>
                                </p:cTn>
                              </p:par>
                              <p:par>
                                <p:cTn id="89" presetID="2" presetClass="entr" presetSubtype="4" decel="10000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1000" fill="hold"/>
                                        <p:tgtEl>
                                          <p:spTgt spid="18"/>
                                        </p:tgtEl>
                                        <p:attrNameLst>
                                          <p:attrName>ppt_x</p:attrName>
                                        </p:attrNameLst>
                                      </p:cBhvr>
                                      <p:tavLst>
                                        <p:tav tm="0">
                                          <p:val>
                                            <p:strVal val="#ppt_x"/>
                                          </p:val>
                                        </p:tav>
                                        <p:tav tm="100000">
                                          <p:val>
                                            <p:strVal val="#ppt_x"/>
                                          </p:val>
                                        </p:tav>
                                      </p:tavLst>
                                    </p:anim>
                                    <p:anim calcmode="lin" valueType="num">
                                      <p:cBhvr additive="base">
                                        <p:cTn id="92" dur="1000" fill="hold"/>
                                        <p:tgtEl>
                                          <p:spTgt spid="18"/>
                                        </p:tgtEl>
                                        <p:attrNameLst>
                                          <p:attrName>ppt_y</p:attrName>
                                        </p:attrNameLst>
                                      </p:cBhvr>
                                      <p:tavLst>
                                        <p:tav tm="0">
                                          <p:val>
                                            <p:strVal val="1+#ppt_h/2"/>
                                          </p:val>
                                        </p:tav>
                                        <p:tav tm="100000">
                                          <p:val>
                                            <p:strVal val="#ppt_y"/>
                                          </p:val>
                                        </p:tav>
                                      </p:tavLst>
                                    </p:anim>
                                  </p:childTnLst>
                                </p:cTn>
                              </p:par>
                              <p:par>
                                <p:cTn id="93" presetID="2" presetClass="entr" presetSubtype="4" decel="100000" fill="hold" nodeType="with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additive="base">
                                        <p:cTn id="95" dur="1000" fill="hold"/>
                                        <p:tgtEl>
                                          <p:spTgt spid="22"/>
                                        </p:tgtEl>
                                        <p:attrNameLst>
                                          <p:attrName>ppt_x</p:attrName>
                                        </p:attrNameLst>
                                      </p:cBhvr>
                                      <p:tavLst>
                                        <p:tav tm="0">
                                          <p:val>
                                            <p:strVal val="#ppt_x"/>
                                          </p:val>
                                        </p:tav>
                                        <p:tav tm="100000">
                                          <p:val>
                                            <p:strVal val="#ppt_x"/>
                                          </p:val>
                                        </p:tav>
                                      </p:tavLst>
                                    </p:anim>
                                    <p:anim calcmode="lin" valueType="num">
                                      <p:cBhvr additive="base">
                                        <p:cTn id="96" dur="1000" fill="hold"/>
                                        <p:tgtEl>
                                          <p:spTgt spid="22"/>
                                        </p:tgtEl>
                                        <p:attrNameLst>
                                          <p:attrName>ppt_y</p:attrName>
                                        </p:attrNameLst>
                                      </p:cBhvr>
                                      <p:tavLst>
                                        <p:tav tm="0">
                                          <p:val>
                                            <p:strVal val="1+#ppt_h/2"/>
                                          </p:val>
                                        </p:tav>
                                        <p:tav tm="100000">
                                          <p:val>
                                            <p:strVal val="#ppt_y"/>
                                          </p:val>
                                        </p:tav>
                                      </p:tavLst>
                                    </p:anim>
                                  </p:childTnLst>
                                </p:cTn>
                              </p:par>
                              <p:par>
                                <p:cTn id="97" presetID="10" presetClass="entr" presetSubtype="0" fill="hold" grpId="1"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1000"/>
                                        <p:tgtEl>
                                          <p:spTgt spid="15"/>
                                        </p:tgtEl>
                                      </p:cBhvr>
                                    </p:animEffect>
                                  </p:childTnLst>
                                </p:cTn>
                              </p:par>
                              <p:par>
                                <p:cTn id="100" presetID="10" presetClass="entr" presetSubtype="0" fill="hold" grpId="1" nodeType="with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fade">
                                      <p:cBhvr>
                                        <p:cTn id="102" dur="1000"/>
                                        <p:tgtEl>
                                          <p:spTgt spid="16"/>
                                        </p:tgtEl>
                                      </p:cBhvr>
                                    </p:animEffect>
                                  </p:childTnLst>
                                </p:cTn>
                              </p:par>
                              <p:par>
                                <p:cTn id="103" presetID="10" presetClass="entr" presetSubtype="0" fill="hold" grpId="1"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1000"/>
                                        <p:tgtEl>
                                          <p:spTgt spid="17"/>
                                        </p:tgtEl>
                                      </p:cBhvr>
                                    </p:animEffect>
                                  </p:childTnLst>
                                </p:cTn>
                              </p:par>
                              <p:par>
                                <p:cTn id="106" presetID="10" presetClass="entr" presetSubtype="0" fill="hold" nodeType="with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fade">
                                      <p:cBhvr>
                                        <p:cTn id="108" dur="1000"/>
                                        <p:tgtEl>
                                          <p:spTgt spid="18"/>
                                        </p:tgtEl>
                                      </p:cBhvr>
                                    </p:animEffect>
                                  </p:childTnLst>
                                </p:cTn>
                              </p:par>
                              <p:par>
                                <p:cTn id="109" presetID="10" presetClass="entr" presetSubtype="0" fill="hold" nodeType="with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fade">
                                      <p:cBhvr>
                                        <p:cTn id="111" dur="1000"/>
                                        <p:tgtEl>
                                          <p:spTgt spid="22"/>
                                        </p:tgtEl>
                                      </p:cBhvr>
                                    </p:animEffect>
                                  </p:childTnLst>
                                </p:cTn>
                              </p:par>
                            </p:childTnLst>
                          </p:cTn>
                        </p:par>
                        <p:par>
                          <p:cTn id="112" fill="hold">
                            <p:stCondLst>
                              <p:cond delay="3750"/>
                            </p:stCondLst>
                            <p:childTnLst>
                              <p:par>
                                <p:cTn id="113" presetID="22" presetClass="entr" presetSubtype="8" fill="hold" grpId="0" nodeType="after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wipe(left)">
                                      <p:cBhvr>
                                        <p:cTn id="115" dur="500"/>
                                        <p:tgtEl>
                                          <p:spTgt spid="38"/>
                                        </p:tgtEl>
                                      </p:cBhvr>
                                    </p:animEffect>
                                  </p:childTnLst>
                                </p:cTn>
                              </p:par>
                            </p:childTnLst>
                          </p:cTn>
                        </p:par>
                        <p:par>
                          <p:cTn id="116" fill="hold">
                            <p:stCondLst>
                              <p:cond delay="4250"/>
                            </p:stCondLst>
                            <p:childTnLst>
                              <p:par>
                                <p:cTn id="117" presetID="10" presetClass="entr" presetSubtype="0" fill="hold" grpId="0" nodeType="after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fade">
                                      <p:cBhvr>
                                        <p:cTn id="119" dur="500"/>
                                        <p:tgtEl>
                                          <p:spTgt spid="32"/>
                                        </p:tgtEl>
                                      </p:cBhvr>
                                    </p:animEffect>
                                  </p:childTnLst>
                                </p:cTn>
                              </p:par>
                            </p:childTnLst>
                          </p:cTn>
                        </p:par>
                        <p:par>
                          <p:cTn id="120" fill="hold">
                            <p:stCondLst>
                              <p:cond delay="4750"/>
                            </p:stCondLst>
                            <p:childTnLst>
                              <p:par>
                                <p:cTn id="121" presetID="22" presetClass="entr" presetSubtype="8" fill="hold" grpId="0" nodeType="afterEffect">
                                  <p:stCondLst>
                                    <p:cond delay="0"/>
                                  </p:stCondLst>
                                  <p:childTnLst>
                                    <p:set>
                                      <p:cBhvr>
                                        <p:cTn id="122" dur="1" fill="hold">
                                          <p:stCondLst>
                                            <p:cond delay="0"/>
                                          </p:stCondLst>
                                        </p:cTn>
                                        <p:tgtEl>
                                          <p:spTgt spid="31">
                                            <p:txEl>
                                              <p:pRg st="0" end="0"/>
                                            </p:txEl>
                                          </p:spTgt>
                                        </p:tgtEl>
                                        <p:attrNameLst>
                                          <p:attrName>style.visibility</p:attrName>
                                        </p:attrNameLst>
                                      </p:cBhvr>
                                      <p:to>
                                        <p:strVal val="visible"/>
                                      </p:to>
                                    </p:set>
                                    <p:animEffect transition="in" filter="wipe(left)">
                                      <p:cBhvr>
                                        <p:cTn id="123" dur="500"/>
                                        <p:tgtEl>
                                          <p:spTgt spid="31">
                                            <p:txEl>
                                              <p:pRg st="0" end="0"/>
                                            </p:txEl>
                                          </p:spTgt>
                                        </p:tgtEl>
                                      </p:cBhvr>
                                    </p:animEffect>
                                  </p:childTnLst>
                                </p:cTn>
                              </p:par>
                            </p:childTnLst>
                          </p:cTn>
                        </p:par>
                        <p:par>
                          <p:cTn id="124" fill="hold">
                            <p:stCondLst>
                              <p:cond delay="5250"/>
                            </p:stCondLst>
                            <p:childTnLst>
                              <p:par>
                                <p:cTn id="125" presetID="10" presetClass="entr" presetSubtype="0" fill="hold" grpId="0" nodeType="afterEffect">
                                  <p:stCondLst>
                                    <p:cond delay="0"/>
                                  </p:stCondLst>
                                  <p:childTnLst>
                                    <p:set>
                                      <p:cBhvr>
                                        <p:cTn id="126" dur="1" fill="hold">
                                          <p:stCondLst>
                                            <p:cond delay="0"/>
                                          </p:stCondLst>
                                        </p:cTn>
                                        <p:tgtEl>
                                          <p:spTgt spid="34"/>
                                        </p:tgtEl>
                                        <p:attrNameLst>
                                          <p:attrName>style.visibility</p:attrName>
                                        </p:attrNameLst>
                                      </p:cBhvr>
                                      <p:to>
                                        <p:strVal val="visible"/>
                                      </p:to>
                                    </p:set>
                                    <p:animEffect transition="in" filter="fade">
                                      <p:cBhvr>
                                        <p:cTn id="127" dur="500"/>
                                        <p:tgtEl>
                                          <p:spTgt spid="34"/>
                                        </p:tgtEl>
                                      </p:cBhvr>
                                    </p:animEffect>
                                  </p:childTnLst>
                                </p:cTn>
                              </p:par>
                            </p:childTnLst>
                          </p:cTn>
                        </p:par>
                        <p:par>
                          <p:cTn id="128" fill="hold">
                            <p:stCondLst>
                              <p:cond delay="5750"/>
                            </p:stCondLst>
                            <p:childTnLst>
                              <p:par>
                                <p:cTn id="129" presetID="22" presetClass="entr" presetSubtype="8" fill="hold" grpId="0" nodeType="afterEffect">
                                  <p:stCondLst>
                                    <p:cond delay="0"/>
                                  </p:stCondLst>
                                  <p:childTnLst>
                                    <p:set>
                                      <p:cBhvr>
                                        <p:cTn id="130" dur="1" fill="hold">
                                          <p:stCondLst>
                                            <p:cond delay="0"/>
                                          </p:stCondLst>
                                        </p:cTn>
                                        <p:tgtEl>
                                          <p:spTgt spid="33">
                                            <p:txEl>
                                              <p:pRg st="0" end="0"/>
                                            </p:txEl>
                                          </p:spTgt>
                                        </p:tgtEl>
                                        <p:attrNameLst>
                                          <p:attrName>style.visibility</p:attrName>
                                        </p:attrNameLst>
                                      </p:cBhvr>
                                      <p:to>
                                        <p:strVal val="visible"/>
                                      </p:to>
                                    </p:set>
                                    <p:animEffect transition="in" filter="wipe(left)">
                                      <p:cBhvr>
                                        <p:cTn id="131" dur="500"/>
                                        <p:tgtEl>
                                          <p:spTgt spid="33">
                                            <p:txEl>
                                              <p:pRg st="0" end="0"/>
                                            </p:txEl>
                                          </p:spTgt>
                                        </p:tgtEl>
                                      </p:cBhvr>
                                    </p:animEffect>
                                  </p:childTnLst>
                                </p:cTn>
                              </p:par>
                            </p:childTnLst>
                          </p:cTn>
                        </p:par>
                        <p:par>
                          <p:cTn id="132" fill="hold">
                            <p:stCondLst>
                              <p:cond delay="6250"/>
                            </p:stCondLst>
                            <p:childTnLst>
                              <p:par>
                                <p:cTn id="133" presetID="10" presetClass="entr" presetSubtype="0" fill="hold" grpId="0" nodeType="afterEffect">
                                  <p:stCondLst>
                                    <p:cond delay="0"/>
                                  </p:stCondLst>
                                  <p:childTnLst>
                                    <p:set>
                                      <p:cBhvr>
                                        <p:cTn id="134" dur="1" fill="hold">
                                          <p:stCondLst>
                                            <p:cond delay="0"/>
                                          </p:stCondLst>
                                        </p:cTn>
                                        <p:tgtEl>
                                          <p:spTgt spid="36"/>
                                        </p:tgtEl>
                                        <p:attrNameLst>
                                          <p:attrName>style.visibility</p:attrName>
                                        </p:attrNameLst>
                                      </p:cBhvr>
                                      <p:to>
                                        <p:strVal val="visible"/>
                                      </p:to>
                                    </p:set>
                                    <p:animEffect transition="in" filter="fade">
                                      <p:cBhvr>
                                        <p:cTn id="135" dur="500"/>
                                        <p:tgtEl>
                                          <p:spTgt spid="36"/>
                                        </p:tgtEl>
                                      </p:cBhvr>
                                    </p:animEffect>
                                  </p:childTnLst>
                                </p:cTn>
                              </p:par>
                            </p:childTnLst>
                          </p:cTn>
                        </p:par>
                        <p:par>
                          <p:cTn id="136" fill="hold">
                            <p:stCondLst>
                              <p:cond delay="6750"/>
                            </p:stCondLst>
                            <p:childTnLst>
                              <p:par>
                                <p:cTn id="137" presetID="22" presetClass="entr" presetSubtype="8" fill="hold" grpId="0" nodeType="afterEffect">
                                  <p:stCondLst>
                                    <p:cond delay="0"/>
                                  </p:stCondLst>
                                  <p:childTnLst>
                                    <p:set>
                                      <p:cBhvr>
                                        <p:cTn id="138" dur="1" fill="hold">
                                          <p:stCondLst>
                                            <p:cond delay="0"/>
                                          </p:stCondLst>
                                        </p:cTn>
                                        <p:tgtEl>
                                          <p:spTgt spid="35">
                                            <p:txEl>
                                              <p:pRg st="0" end="0"/>
                                            </p:txEl>
                                          </p:spTgt>
                                        </p:tgtEl>
                                        <p:attrNameLst>
                                          <p:attrName>style.visibility</p:attrName>
                                        </p:attrNameLst>
                                      </p:cBhvr>
                                      <p:to>
                                        <p:strVal val="visible"/>
                                      </p:to>
                                    </p:set>
                                    <p:animEffect transition="in" filter="wipe(left)">
                                      <p:cBhvr>
                                        <p:cTn id="139" dur="500"/>
                                        <p:tgtEl>
                                          <p:spTgt spid="35">
                                            <p:txEl>
                                              <p:pRg st="0" end="0"/>
                                            </p:txEl>
                                          </p:spTgt>
                                        </p:tgtEl>
                                      </p:cBhvr>
                                    </p:animEffect>
                                  </p:childTnLst>
                                </p:cTn>
                              </p:par>
                            </p:childTnLst>
                          </p:cTn>
                        </p:par>
                        <p:par>
                          <p:cTn id="140" fill="hold">
                            <p:stCondLst>
                              <p:cond delay="7250"/>
                            </p:stCondLst>
                            <p:childTnLst>
                              <p:par>
                                <p:cTn id="141" presetID="2" presetClass="entr" presetSubtype="2" decel="100000" fill="hold" grpId="0" nodeType="afterEffect">
                                  <p:stCondLst>
                                    <p:cond delay="0"/>
                                  </p:stCondLst>
                                  <p:childTnLst>
                                    <p:set>
                                      <p:cBhvr>
                                        <p:cTn id="142" dur="1" fill="hold">
                                          <p:stCondLst>
                                            <p:cond delay="0"/>
                                          </p:stCondLst>
                                        </p:cTn>
                                        <p:tgtEl>
                                          <p:spTgt spid="28"/>
                                        </p:tgtEl>
                                        <p:attrNameLst>
                                          <p:attrName>style.visibility</p:attrName>
                                        </p:attrNameLst>
                                      </p:cBhvr>
                                      <p:to>
                                        <p:strVal val="visible"/>
                                      </p:to>
                                    </p:set>
                                    <p:anim calcmode="lin" valueType="num">
                                      <p:cBhvr additive="base">
                                        <p:cTn id="143" dur="500" fill="hold"/>
                                        <p:tgtEl>
                                          <p:spTgt spid="28"/>
                                        </p:tgtEl>
                                        <p:attrNameLst>
                                          <p:attrName>ppt_x</p:attrName>
                                        </p:attrNameLst>
                                      </p:cBhvr>
                                      <p:tavLst>
                                        <p:tav tm="0">
                                          <p:val>
                                            <p:strVal val="1+#ppt_w/2"/>
                                          </p:val>
                                        </p:tav>
                                        <p:tav tm="100000">
                                          <p:val>
                                            <p:strVal val="#ppt_x"/>
                                          </p:val>
                                        </p:tav>
                                      </p:tavLst>
                                    </p:anim>
                                    <p:anim calcmode="lin" valueType="num">
                                      <p:cBhvr additive="base">
                                        <p:cTn id="144" dur="500" fill="hold"/>
                                        <p:tgtEl>
                                          <p:spTgt spid="28"/>
                                        </p:tgtEl>
                                        <p:attrNameLst>
                                          <p:attrName>ppt_y</p:attrName>
                                        </p:attrNameLst>
                                      </p:cBhvr>
                                      <p:tavLst>
                                        <p:tav tm="0">
                                          <p:val>
                                            <p:strVal val="#ppt_y"/>
                                          </p:val>
                                        </p:tav>
                                        <p:tav tm="100000">
                                          <p:val>
                                            <p:strVal val="#ppt_y"/>
                                          </p:val>
                                        </p:tav>
                                      </p:tavLst>
                                    </p:anim>
                                  </p:childTnLst>
                                </p:cTn>
                              </p:par>
                              <p:par>
                                <p:cTn id="145" presetID="2" presetClass="entr" presetSubtype="4" decel="100000" fill="hold" grpId="0" nodeType="withEffect">
                                  <p:stCondLst>
                                    <p:cond delay="0"/>
                                  </p:stCondLst>
                                  <p:childTnLst>
                                    <p:set>
                                      <p:cBhvr>
                                        <p:cTn id="146" dur="1" fill="hold">
                                          <p:stCondLst>
                                            <p:cond delay="0"/>
                                          </p:stCondLst>
                                        </p:cTn>
                                        <p:tgtEl>
                                          <p:spTgt spid="29">
                                            <p:txEl>
                                              <p:pRg st="0" end="0"/>
                                            </p:txEl>
                                          </p:spTgt>
                                        </p:tgtEl>
                                        <p:attrNameLst>
                                          <p:attrName>style.visibility</p:attrName>
                                        </p:attrNameLst>
                                      </p:cBhvr>
                                      <p:to>
                                        <p:strVal val="visible"/>
                                      </p:to>
                                    </p:set>
                                    <p:anim calcmode="lin" valueType="num">
                                      <p:cBhvr additive="base">
                                        <p:cTn id="14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4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p:bldP spid="13" grpId="0" build="p">
        <p:tmplLst>
          <p:tmpl lvl="1">
            <p:tnLst>
              <p:par>
                <p:cTn presetID="22" presetClass="entr" presetSubtype="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5" grpId="0" animBg="1"/>
      <p:bldP spid="15" grpId="1" animBg="1"/>
      <p:bldP spid="16" grpId="0" animBg="1"/>
      <p:bldP spid="16" grpId="1" animBg="1"/>
      <p:bldP spid="17" grpId="0" animBg="1"/>
      <p:bldP spid="17" grpId="1" animBg="1"/>
      <p:bldP spid="38" grpId="0" animBg="1"/>
      <p:bldP spid="28" grpId="0" animBg="1"/>
      <p:bldP spid="29" grpId="0" build="p">
        <p:tmplLst>
          <p:tmpl lvl="1">
            <p:tnLst>
              <p:par>
                <p:cTn presetID="2" presetClass="entr" presetSubtype="4"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2" presetClass="entr" presetSubtype="8"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animBg="1"/>
      <p:bldP spid="33" grpId="0" build="p">
        <p:tmplLst>
          <p:tmpl lvl="1">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4" grpId="0" animBg="1"/>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animBg="1"/>
      <p:bldP spid="37" grpId="0" animBg="1"/>
      <p:bldP spid="37" grpId="1" animBg="1"/>
      <p:bldP spid="39" grpId="0" animBg="1"/>
      <p:bldP spid="39" grpId="1" animBg="1"/>
      <p:bldP spid="40" grpId="0" animBg="1"/>
      <p:bldP spid="40" grpId="1" animBg="1"/>
      <p:bldP spid="41" grpId="0" animBg="1"/>
      <p:bldP spid="41" grpId="1" animBg="1"/>
      <p:bldP spid="42" grpId="0"/>
      <p:bldP spid="43" grpId="0" animBg="1"/>
      <p:bldP spid="43" grpId="1" animBg="1"/>
      <p:bldP spid="44" grpId="0" animBg="1"/>
      <p:bldP spid="44" grpId="1" animBg="1"/>
      <p:bldP spid="45" grpId="0" animBg="1"/>
      <p:bldP spid="45" grpId="1" animBg="1"/>
      <p:bldP spid="46" grpId="0"/>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tx2"/>
        </a:solidFill>
        <a:effectLst/>
      </p:bgPr>
    </p:bg>
    <p:spTree>
      <p:nvGrpSpPr>
        <p:cNvPr id="1" name=""/>
        <p:cNvGrpSpPr/>
        <p:nvPr/>
      </p:nvGrpSpPr>
      <p:grpSpPr>
        <a:xfrm>
          <a:off x="0" y="0"/>
          <a:ext cx="0" cy="0"/>
          <a:chOff x="0" y="0"/>
          <a:chExt cx="0" cy="0"/>
        </a:xfrm>
      </p:grpSpPr>
      <p:sp>
        <p:nvSpPr>
          <p:cNvPr id="14" name="正方形/長方形 13"/>
          <p:cNvSpPr/>
          <p:nvPr userDrawn="1"/>
        </p:nvSpPr>
        <p:spPr>
          <a:xfrm>
            <a:off x="0" y="0"/>
            <a:ext cx="9144000" cy="41510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99800" y="308657"/>
            <a:ext cx="3956152" cy="4272731"/>
          </a:xfrm>
          <a:prstGeom prst="rect">
            <a:avLst/>
          </a:prstGeom>
        </p:spPr>
      </p:pic>
      <p:pic>
        <p:nvPicPr>
          <p:cNvPr id="9" name="図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0717" y="950246"/>
            <a:ext cx="1915551" cy="3631143"/>
          </a:xfrm>
          <a:prstGeom prst="rect">
            <a:avLst/>
          </a:prstGeom>
        </p:spPr>
      </p:pic>
      <p:pic>
        <p:nvPicPr>
          <p:cNvPr id="10" name="図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13788" y="1804279"/>
            <a:ext cx="1022570" cy="2777109"/>
          </a:xfrm>
          <a:prstGeom prst="rect">
            <a:avLst/>
          </a:prstGeom>
        </p:spPr>
      </p:pic>
      <p:sp>
        <p:nvSpPr>
          <p:cNvPr id="11" name="図プレースホルダー 8"/>
          <p:cNvSpPr>
            <a:spLocks noGrp="1"/>
          </p:cNvSpPr>
          <p:nvPr>
            <p:ph type="pic" sz="quarter" idx="12" hasCustomPrompt="1"/>
          </p:nvPr>
        </p:nvSpPr>
        <p:spPr>
          <a:xfrm>
            <a:off x="1697603" y="2157779"/>
            <a:ext cx="854943" cy="2070100"/>
          </a:xfrm>
        </p:spPr>
        <p:txBody>
          <a:bodyPr>
            <a:normAutofit/>
          </a:bodyPr>
          <a:lstStyle>
            <a:lvl1pPr>
              <a:defRPr sz="600"/>
            </a:lvl1pPr>
          </a:lstStyle>
          <a:p>
            <a:r>
              <a:rPr kumimoji="1" lang="en-US" altLang="ja-JP" dirty="0"/>
              <a:t>Add an image</a:t>
            </a:r>
            <a:endParaRPr kumimoji="1" lang="ja-JP" altLang="en-US" dirty="0"/>
          </a:p>
        </p:txBody>
      </p:sp>
      <p:sp>
        <p:nvSpPr>
          <p:cNvPr id="12" name="図プレースホルダー 8"/>
          <p:cNvSpPr>
            <a:spLocks noGrp="1"/>
          </p:cNvSpPr>
          <p:nvPr>
            <p:ph type="pic" sz="quarter" idx="13" hasCustomPrompt="1"/>
          </p:nvPr>
        </p:nvSpPr>
        <p:spPr>
          <a:xfrm>
            <a:off x="2745144" y="488673"/>
            <a:ext cx="3668226" cy="2704156"/>
          </a:xfrm>
        </p:spPr>
        <p:txBody>
          <a:bodyPr>
            <a:normAutofit/>
          </a:bodyPr>
          <a:lstStyle>
            <a:lvl1pPr>
              <a:defRPr sz="600"/>
            </a:lvl1pPr>
          </a:lstStyle>
          <a:p>
            <a:r>
              <a:rPr kumimoji="1" lang="en-US" altLang="ja-JP" dirty="0"/>
              <a:t>Add an image</a:t>
            </a:r>
            <a:endParaRPr kumimoji="1" lang="ja-JP" altLang="en-US" dirty="0"/>
          </a:p>
        </p:txBody>
      </p:sp>
      <p:sp>
        <p:nvSpPr>
          <p:cNvPr id="13" name="図プレースホルダー 8"/>
          <p:cNvSpPr>
            <a:spLocks noGrp="1"/>
          </p:cNvSpPr>
          <p:nvPr>
            <p:ph type="pic" sz="quarter" idx="14" hasCustomPrompt="1"/>
          </p:nvPr>
        </p:nvSpPr>
        <p:spPr>
          <a:xfrm>
            <a:off x="6629310" y="1282701"/>
            <a:ext cx="1657494" cy="2956390"/>
          </a:xfrm>
        </p:spPr>
        <p:txBody>
          <a:bodyPr>
            <a:normAutofit/>
          </a:bodyPr>
          <a:lstStyle>
            <a:lvl1pPr>
              <a:defRPr sz="600"/>
            </a:lvl1pPr>
          </a:lstStyle>
          <a:p>
            <a:r>
              <a:rPr kumimoji="1" lang="en-US" altLang="ja-JP" dirty="0"/>
              <a:t>Add an image</a:t>
            </a:r>
            <a:endParaRPr kumimoji="1" lang="ja-JP" altLang="en-US" dirty="0"/>
          </a:p>
        </p:txBody>
      </p:sp>
      <p:sp>
        <p:nvSpPr>
          <p:cNvPr id="16" name="タイトル 1"/>
          <p:cNvSpPr>
            <a:spLocks noGrp="1"/>
          </p:cNvSpPr>
          <p:nvPr>
            <p:ph type="title" hasCustomPrompt="1"/>
          </p:nvPr>
        </p:nvSpPr>
        <p:spPr>
          <a:xfrm>
            <a:off x="362891" y="4514415"/>
            <a:ext cx="8411759" cy="900605"/>
          </a:xfrm>
        </p:spPr>
        <p:txBody>
          <a:bodyPr anchor="b">
            <a:normAutofit/>
          </a:bodyPr>
          <a:lstStyle>
            <a:lvl1pPr algn="ctr">
              <a:defRPr sz="2476"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17" name="正方形/長方形 16"/>
          <p:cNvSpPr/>
          <p:nvPr userDrawn="1"/>
        </p:nvSpPr>
        <p:spPr>
          <a:xfrm>
            <a:off x="3761444" y="5425168"/>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テキスト プレースホルダー 6"/>
          <p:cNvSpPr>
            <a:spLocks noGrp="1"/>
          </p:cNvSpPr>
          <p:nvPr>
            <p:ph type="body" sz="quarter" idx="42" hasCustomPrompt="1"/>
          </p:nvPr>
        </p:nvSpPr>
        <p:spPr>
          <a:xfrm>
            <a:off x="215140" y="5621866"/>
            <a:ext cx="8713724" cy="1006329"/>
          </a:xfrm>
        </p:spPr>
        <p:txBody>
          <a:bodyPr>
            <a:noAutofit/>
          </a:bodyPr>
          <a:lstStyle>
            <a:lvl1pPr algn="ctr">
              <a:defRPr sz="75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Tree>
    <p:extLst>
      <p:ext uri="{BB962C8B-B14F-4D97-AF65-F5344CB8AC3E}">
        <p14:creationId xmlns:p14="http://schemas.microsoft.com/office/powerpoint/2010/main" val="300341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par>
                          <p:cTn id="25" fill="hold">
                            <p:stCondLst>
                              <p:cond delay="1500"/>
                            </p:stCondLst>
                            <p:childTnLst>
                              <p:par>
                                <p:cTn id="26" presetID="14" presetClass="entr" presetSubtype="1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par>
                          <p:cTn id="29" fill="hold">
                            <p:stCondLst>
                              <p:cond delay="2000"/>
                            </p:stCondLst>
                            <p:childTnLst>
                              <p:par>
                                <p:cTn id="30" presetID="2" presetClass="entr" presetSubtype="8" decel="100000" fill="hold" grpId="0" nodeType="afterEffect">
                                  <p:stCondLst>
                                    <p:cond delay="500"/>
                                  </p:stCondLst>
                                  <p:iterate type="wd">
                                    <p:tmPct val="10000"/>
                                  </p:iterate>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0-#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par>
                                <p:cTn id="34" presetID="2" presetClass="entr" presetSubtype="2" decel="10000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1+#ppt_w/2"/>
                                          </p:val>
                                        </p:tav>
                                        <p:tav tm="100000">
                                          <p:val>
                                            <p:strVal val="#ppt_x"/>
                                          </p:val>
                                        </p:tav>
                                      </p:tavLst>
                                    </p:anim>
                                    <p:anim calcmode="lin" valueType="num">
                                      <p:cBhvr additive="base">
                                        <p:cTn id="37" dur="500" fill="hold"/>
                                        <p:tgtEl>
                                          <p:spTgt spid="17"/>
                                        </p:tgtEl>
                                        <p:attrNameLst>
                                          <p:attrName>ppt_y</p:attrName>
                                        </p:attrNameLst>
                                      </p:cBhvr>
                                      <p:tavLst>
                                        <p:tav tm="0">
                                          <p:val>
                                            <p:strVal val="#ppt_y"/>
                                          </p:val>
                                        </p:tav>
                                        <p:tav tm="100000">
                                          <p:val>
                                            <p:strVal val="#ppt_y"/>
                                          </p:val>
                                        </p:tav>
                                      </p:tavLst>
                                    </p:anim>
                                  </p:childTnLst>
                                </p:cTn>
                              </p:par>
                            </p:childTnLst>
                          </p:cTn>
                        </p:par>
                        <p:par>
                          <p:cTn id="38" fill="hold">
                            <p:stCondLst>
                              <p:cond delay="3100"/>
                            </p:stCondLst>
                            <p:childTnLst>
                              <p:par>
                                <p:cTn id="39" presetID="22" presetClass="entr" presetSubtype="8" fill="hold" grpId="0" nodeType="afterEffect">
                                  <p:stCondLst>
                                    <p:cond delay="250"/>
                                  </p:stCondLst>
                                  <p:childTnLst>
                                    <p:set>
                                      <p:cBhvr>
                                        <p:cTn id="40" dur="1" fill="hold">
                                          <p:stCondLst>
                                            <p:cond delay="0"/>
                                          </p:stCondLst>
                                        </p:cTn>
                                        <p:tgtEl>
                                          <p:spTgt spid="18">
                                            <p:txEl>
                                              <p:pRg st="0" end="0"/>
                                            </p:txEl>
                                          </p:spTgt>
                                        </p:tgtEl>
                                        <p:attrNameLst>
                                          <p:attrName>style.visibility</p:attrName>
                                        </p:attrNameLst>
                                      </p:cBhvr>
                                      <p:to>
                                        <p:strVal val="visible"/>
                                      </p:to>
                                    </p:set>
                                    <p:animEffect transition="in" filter="wipe(left)">
                                      <p:cBhvr>
                                        <p:cTn id="4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p:bldP spid="12" grpId="0"/>
      <p:bldP spid="13" grpId="0"/>
      <p:bldP spid="16" grpId="0"/>
      <p:bldP spid="17" grpId="0" animBg="1"/>
      <p:bldP spid="18" grpId="0" build="p">
        <p:tmplLst>
          <p:tmpl lvl="1">
            <p:tnLst>
              <p:par>
                <p:cTn presetID="22" presetClass="entr" presetSubtype="8"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Web 1">
    <p:spTree>
      <p:nvGrpSpPr>
        <p:cNvPr id="1" name=""/>
        <p:cNvGrpSpPr/>
        <p:nvPr/>
      </p:nvGrpSpPr>
      <p:grpSpPr>
        <a:xfrm>
          <a:off x="0" y="0"/>
          <a:ext cx="0" cy="0"/>
          <a:chOff x="0" y="0"/>
          <a:chExt cx="0" cy="0"/>
        </a:xfrm>
      </p:grpSpPr>
      <p:sp>
        <p:nvSpPr>
          <p:cNvPr id="26" name="正方形/長方形 25"/>
          <p:cNvSpPr/>
          <p:nvPr userDrawn="1"/>
        </p:nvSpPr>
        <p:spPr>
          <a:xfrm>
            <a:off x="0" y="4233337"/>
            <a:ext cx="9144000" cy="2624667"/>
          </a:xfrm>
          <a:prstGeom prst="rect">
            <a:avLst/>
          </a:prstGeom>
          <a:solidFill>
            <a:schemeClr val="tx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2" name="正方形/長方形 1"/>
          <p:cNvSpPr/>
          <p:nvPr userDrawn="1"/>
        </p:nvSpPr>
        <p:spPr>
          <a:xfrm>
            <a:off x="0" y="4"/>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タイトル プレースホルダー 1"/>
          <p:cNvSpPr>
            <a:spLocks noGrp="1"/>
          </p:cNvSpPr>
          <p:nvPr>
            <p:ph type="title" hasCustomPrompt="1"/>
          </p:nvPr>
        </p:nvSpPr>
        <p:spPr>
          <a:xfrm>
            <a:off x="1536449" y="164642"/>
            <a:ext cx="7175406" cy="802101"/>
          </a:xfrm>
          <a:prstGeom prst="rect">
            <a:avLst/>
          </a:prstGeom>
        </p:spPr>
        <p:txBody>
          <a:bodyPr vert="horz" lIns="163275" tIns="81638" rIns="163275" bIns="81638" rtlCol="0" anchor="ctr">
            <a:normAutofit/>
          </a:bodyPr>
          <a:lstStyle/>
          <a:p>
            <a:r>
              <a:rPr kumimoji="1" lang="en-US" altLang="ja-JP" dirty="0"/>
              <a:t>Slide Title</a:t>
            </a:r>
            <a:endParaRPr kumimoji="1" lang="ja-JP" altLang="en-US" dirty="0"/>
          </a:p>
        </p:txBody>
      </p:sp>
      <p:sp>
        <p:nvSpPr>
          <p:cNvPr id="13" name="テキスト プレースホルダー 6"/>
          <p:cNvSpPr>
            <a:spLocks noGrp="1"/>
          </p:cNvSpPr>
          <p:nvPr>
            <p:ph type="body" sz="quarter" idx="13" hasCustomPrompt="1"/>
          </p:nvPr>
        </p:nvSpPr>
        <p:spPr>
          <a:xfrm>
            <a:off x="1583408" y="1028738"/>
            <a:ext cx="7165418" cy="336037"/>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14" name="正方形/長方形 13"/>
          <p:cNvSpPr/>
          <p:nvPr userDrawn="1"/>
        </p:nvSpPr>
        <p:spPr>
          <a:xfrm>
            <a:off x="1619417" y="932727"/>
            <a:ext cx="1620321"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図プレースホルダー 19"/>
          <p:cNvSpPr>
            <a:spLocks noGrp="1"/>
          </p:cNvSpPr>
          <p:nvPr>
            <p:ph type="pic" sz="quarter" idx="12" hasCustomPrompt="1"/>
          </p:nvPr>
        </p:nvSpPr>
        <p:spPr>
          <a:xfrm>
            <a:off x="401562" y="2170492"/>
            <a:ext cx="4267570" cy="3200400"/>
          </a:xfrm>
          <a:solidFill>
            <a:schemeClr val="accent3">
              <a:lumMod val="20000"/>
              <a:lumOff val="80000"/>
            </a:schemeClr>
          </a:solidFill>
        </p:spPr>
        <p:txBody>
          <a:bodyPr>
            <a:normAutofit/>
          </a:bodyPr>
          <a:lstStyle>
            <a:lvl1pPr>
              <a:defRPr sz="600"/>
            </a:lvl1pPr>
          </a:lstStyle>
          <a:p>
            <a:r>
              <a:rPr kumimoji="1" lang="en-US" altLang="ja-JP" dirty="0"/>
              <a:t>Add an image</a:t>
            </a:r>
            <a:endParaRPr kumimoji="1" lang="ja-JP" altLang="en-US" dirty="0"/>
          </a:p>
        </p:txBody>
      </p:sp>
      <p:sp>
        <p:nvSpPr>
          <p:cNvPr id="16" name="角丸四角形 7"/>
          <p:cNvSpPr/>
          <p:nvPr userDrawn="1"/>
        </p:nvSpPr>
        <p:spPr>
          <a:xfrm>
            <a:off x="401673" y="1845583"/>
            <a:ext cx="4267570" cy="324760"/>
          </a:xfrm>
          <a:custGeom>
            <a:avLst/>
            <a:gdLst/>
            <a:ahLst/>
            <a:cxnLst/>
            <a:rect l="l" t="t" r="r" b="b"/>
            <a:pathLst>
              <a:path w="8534400" h="487140">
                <a:moveTo>
                  <a:pt x="148176" y="0"/>
                </a:moveTo>
                <a:lnTo>
                  <a:pt x="8386224" y="0"/>
                </a:lnTo>
                <a:cubicBezTo>
                  <a:pt x="8468059" y="0"/>
                  <a:pt x="8534400" y="66341"/>
                  <a:pt x="8534400" y="148176"/>
                </a:cubicBezTo>
                <a:lnTo>
                  <a:pt x="8534400" y="487140"/>
                </a:lnTo>
                <a:lnTo>
                  <a:pt x="0" y="487140"/>
                </a:lnTo>
                <a:lnTo>
                  <a:pt x="0" y="148176"/>
                </a:lnTo>
                <a:cubicBezTo>
                  <a:pt x="0" y="66341"/>
                  <a:pt x="66341" y="0"/>
                  <a:pt x="148176"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正方形/長方形 16"/>
          <p:cNvSpPr/>
          <p:nvPr userDrawn="1"/>
        </p:nvSpPr>
        <p:spPr>
          <a:xfrm>
            <a:off x="401673" y="2128014"/>
            <a:ext cx="4267570" cy="42333"/>
          </a:xfrm>
          <a:prstGeom prst="rect">
            <a:avLst/>
          </a:prstGeom>
          <a:gradFill>
            <a:gsLst>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nvGrpSpPr>
          <p:cNvPr id="18" name="グループ化 17"/>
          <p:cNvGrpSpPr/>
          <p:nvPr userDrawn="1"/>
        </p:nvGrpSpPr>
        <p:grpSpPr>
          <a:xfrm>
            <a:off x="492849" y="1938114"/>
            <a:ext cx="271486" cy="95250"/>
            <a:chOff x="2524125" y="1614487"/>
            <a:chExt cx="542925" cy="142875"/>
          </a:xfrm>
        </p:grpSpPr>
        <p:sp>
          <p:nvSpPr>
            <p:cNvPr id="19" name="円/楕円 18"/>
            <p:cNvSpPr/>
            <p:nvPr userDrawn="1"/>
          </p:nvSpPr>
          <p:spPr>
            <a:xfrm>
              <a:off x="2524125" y="1614487"/>
              <a:ext cx="142875" cy="1428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0" name="円/楕円 19"/>
            <p:cNvSpPr/>
            <p:nvPr userDrawn="1"/>
          </p:nvSpPr>
          <p:spPr>
            <a:xfrm>
              <a:off x="2724150" y="1614487"/>
              <a:ext cx="142875" cy="142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1" name="円/楕円 20"/>
            <p:cNvSpPr/>
            <p:nvPr userDrawn="1"/>
          </p:nvSpPr>
          <p:spPr>
            <a:xfrm>
              <a:off x="2924175" y="1614487"/>
              <a:ext cx="142875" cy="1428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22" name="グループ化 21"/>
          <p:cNvGrpSpPr/>
          <p:nvPr userDrawn="1"/>
        </p:nvGrpSpPr>
        <p:grpSpPr>
          <a:xfrm>
            <a:off x="4479406" y="1922238"/>
            <a:ext cx="100022" cy="127000"/>
            <a:chOff x="7781924" y="1704975"/>
            <a:chExt cx="200026" cy="190500"/>
          </a:xfrm>
          <a:solidFill>
            <a:schemeClr val="tx1">
              <a:lumMod val="50000"/>
              <a:lumOff val="50000"/>
            </a:schemeClr>
          </a:solidFill>
        </p:grpSpPr>
        <p:sp>
          <p:nvSpPr>
            <p:cNvPr id="23" name="正方形/長方形 22"/>
            <p:cNvSpPr/>
            <p:nvPr userDrawn="1"/>
          </p:nvSpPr>
          <p:spPr>
            <a:xfrm>
              <a:off x="7781925" y="1704975"/>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4" name="正方形/長方形 23"/>
            <p:cNvSpPr/>
            <p:nvPr userDrawn="1"/>
          </p:nvSpPr>
          <p:spPr>
            <a:xfrm>
              <a:off x="7781925" y="1776413"/>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5" name="正方形/長方形 24"/>
            <p:cNvSpPr/>
            <p:nvPr userDrawn="1"/>
          </p:nvSpPr>
          <p:spPr>
            <a:xfrm>
              <a:off x="7781924" y="1847850"/>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8" name="正方形/長方形 37"/>
          <p:cNvSpPr/>
          <p:nvPr userDrawn="1"/>
        </p:nvSpPr>
        <p:spPr>
          <a:xfrm rot="2700000">
            <a:off x="129234" y="3708345"/>
            <a:ext cx="8518860" cy="4811602"/>
          </a:xfrm>
          <a:custGeom>
            <a:avLst/>
            <a:gdLst/>
            <a:ahLst/>
            <a:cxnLst/>
            <a:rect l="l" t="t" r="r" b="b"/>
            <a:pathLst>
              <a:path w="12778290" h="9622369">
                <a:moveTo>
                  <a:pt x="2350963" y="1"/>
                </a:moveTo>
                <a:lnTo>
                  <a:pt x="12778290" y="0"/>
                </a:lnTo>
                <a:lnTo>
                  <a:pt x="3155921" y="9622369"/>
                </a:lnTo>
                <a:lnTo>
                  <a:pt x="0" y="9622369"/>
                </a:lnTo>
                <a:lnTo>
                  <a:pt x="5986665" y="3635704"/>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8" name="正方形/長方形 27"/>
          <p:cNvSpPr/>
          <p:nvPr userDrawn="1"/>
        </p:nvSpPr>
        <p:spPr>
          <a:xfrm>
            <a:off x="4936991" y="4396148"/>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9" name="テキスト プレースホルダー 6"/>
          <p:cNvSpPr>
            <a:spLocks noGrp="1"/>
          </p:cNvSpPr>
          <p:nvPr>
            <p:ph type="body" sz="quarter" idx="24" hasCustomPrompt="1"/>
          </p:nvPr>
        </p:nvSpPr>
        <p:spPr>
          <a:xfrm>
            <a:off x="4891742" y="4476702"/>
            <a:ext cx="3897423" cy="1500769"/>
          </a:xfrm>
        </p:spPr>
        <p:txBody>
          <a:bodyPr anchor="t">
            <a:noAutofit/>
          </a:bodyPr>
          <a:lstStyle>
            <a:lvl1pPr algn="l">
              <a:defRPr sz="750" i="0" baseline="0">
                <a:solidFill>
                  <a:schemeClr val="bg1"/>
                </a:solidFill>
                <a:latin typeface="+mn-lt"/>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48" hasCustomPrompt="1"/>
          </p:nvPr>
        </p:nvSpPr>
        <p:spPr>
          <a:xfrm>
            <a:off x="5214854" y="1857790"/>
            <a:ext cx="3561609" cy="655782"/>
          </a:xfrm>
        </p:spPr>
        <p:txBody>
          <a:bodyPr anchor="ctr">
            <a:noAutofit/>
          </a:bodyPr>
          <a:lstStyle>
            <a:lvl1pPr algn="l">
              <a:defRPr sz="675"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32" name="円/楕円 31"/>
          <p:cNvSpPr/>
          <p:nvPr userDrawn="1"/>
        </p:nvSpPr>
        <p:spPr>
          <a:xfrm>
            <a:off x="4936990" y="2049243"/>
            <a:ext cx="204680" cy="2728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3" name="テキスト プレースホルダー 6"/>
          <p:cNvSpPr>
            <a:spLocks noGrp="1"/>
          </p:cNvSpPr>
          <p:nvPr>
            <p:ph type="body" sz="quarter" idx="49" hasCustomPrompt="1"/>
          </p:nvPr>
        </p:nvSpPr>
        <p:spPr>
          <a:xfrm>
            <a:off x="5214854" y="2624408"/>
            <a:ext cx="3561609" cy="655782"/>
          </a:xfrm>
        </p:spPr>
        <p:txBody>
          <a:bodyPr anchor="ctr">
            <a:noAutofit/>
          </a:bodyPr>
          <a:lstStyle>
            <a:lvl1pPr algn="l">
              <a:defRPr sz="675"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34" name="円/楕円 33"/>
          <p:cNvSpPr/>
          <p:nvPr userDrawn="1"/>
        </p:nvSpPr>
        <p:spPr>
          <a:xfrm>
            <a:off x="4936990" y="2815862"/>
            <a:ext cx="204680" cy="2728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5" name="テキスト プレースホルダー 6"/>
          <p:cNvSpPr>
            <a:spLocks noGrp="1"/>
          </p:cNvSpPr>
          <p:nvPr>
            <p:ph type="body" sz="quarter" idx="50" hasCustomPrompt="1"/>
          </p:nvPr>
        </p:nvSpPr>
        <p:spPr>
          <a:xfrm>
            <a:off x="5214854" y="3391026"/>
            <a:ext cx="3561609" cy="655782"/>
          </a:xfrm>
        </p:spPr>
        <p:txBody>
          <a:bodyPr anchor="ctr">
            <a:noAutofit/>
          </a:bodyPr>
          <a:lstStyle>
            <a:lvl1pPr algn="l">
              <a:defRPr sz="675"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36" name="円/楕円 35"/>
          <p:cNvSpPr/>
          <p:nvPr userDrawn="1"/>
        </p:nvSpPr>
        <p:spPr>
          <a:xfrm>
            <a:off x="4936990" y="3582479"/>
            <a:ext cx="204680" cy="2728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7" name="円/楕円 36"/>
          <p:cNvSpPr/>
          <p:nvPr userDrawn="1"/>
        </p:nvSpPr>
        <p:spPr>
          <a:xfrm>
            <a:off x="1166651" y="905652"/>
            <a:ext cx="288057" cy="3840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円/楕円 13"/>
          <p:cNvSpPr/>
          <p:nvPr userDrawn="1"/>
        </p:nvSpPr>
        <p:spPr>
          <a:xfrm>
            <a:off x="23699" y="1"/>
            <a:ext cx="684135" cy="681270"/>
          </a:xfrm>
          <a:custGeom>
            <a:avLst/>
            <a:gdLst/>
            <a:ahLst/>
            <a:cxnLst/>
            <a:rect l="l" t="t" r="r" b="b"/>
            <a:pathLst>
              <a:path w="1368152" h="1021905">
                <a:moveTo>
                  <a:pt x="92597" y="0"/>
                </a:moveTo>
                <a:lnTo>
                  <a:pt x="1275555" y="0"/>
                </a:lnTo>
                <a:cubicBezTo>
                  <a:pt x="1335432" y="98498"/>
                  <a:pt x="1368152" y="214342"/>
                  <a:pt x="1368152" y="337829"/>
                </a:cubicBezTo>
                <a:cubicBezTo>
                  <a:pt x="1368152" y="715634"/>
                  <a:pt x="1061881" y="1021905"/>
                  <a:pt x="684076" y="1021905"/>
                </a:cubicBezTo>
                <a:cubicBezTo>
                  <a:pt x="306271" y="1021905"/>
                  <a:pt x="0" y="715634"/>
                  <a:pt x="0" y="337829"/>
                </a:cubicBezTo>
                <a:cubicBezTo>
                  <a:pt x="0" y="214342"/>
                  <a:pt x="32720" y="98498"/>
                  <a:pt x="92597"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0" name="円/楕円 39"/>
          <p:cNvSpPr/>
          <p:nvPr userDrawn="1"/>
        </p:nvSpPr>
        <p:spPr>
          <a:xfrm>
            <a:off x="511482" y="681274"/>
            <a:ext cx="396079" cy="52805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1" name="円/楕円 40"/>
          <p:cNvSpPr/>
          <p:nvPr userDrawn="1"/>
        </p:nvSpPr>
        <p:spPr>
          <a:xfrm>
            <a:off x="905874" y="149097"/>
            <a:ext cx="496465" cy="6618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2" name="フッター プレースホルダー 4"/>
          <p:cNvSpPr>
            <a:spLocks noGrp="1"/>
          </p:cNvSpPr>
          <p:nvPr>
            <p:ph type="ftr" sz="quarter" idx="3"/>
          </p:nvPr>
        </p:nvSpPr>
        <p:spPr>
          <a:xfrm>
            <a:off x="5254451" y="6309243"/>
            <a:ext cx="2895600" cy="365125"/>
          </a:xfrm>
          <a:prstGeom prst="rect">
            <a:avLst/>
          </a:prstGeom>
        </p:spPr>
        <p:txBody>
          <a:bodyPr vert="horz" lIns="163275" tIns="81638" rIns="163275" bIns="81638" rtlCol="0" anchor="ctr"/>
          <a:lstStyle>
            <a:lvl1pPr algn="r">
              <a:defRPr sz="750">
                <a:solidFill>
                  <a:schemeClr val="tx1">
                    <a:tint val="75000"/>
                  </a:schemeClr>
                </a:solidFill>
                <a:latin typeface="+mj-lt"/>
              </a:defRPr>
            </a:lvl1pPr>
          </a:lstStyle>
          <a:p>
            <a:endParaRPr lang="ja-JP" altLang="en-US" dirty="0"/>
          </a:p>
        </p:txBody>
      </p:sp>
      <p:sp>
        <p:nvSpPr>
          <p:cNvPr id="43" name="円/楕円 42"/>
          <p:cNvSpPr/>
          <p:nvPr userDrawn="1"/>
        </p:nvSpPr>
        <p:spPr>
          <a:xfrm>
            <a:off x="8266546" y="6100231"/>
            <a:ext cx="217193" cy="28956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4" name="円/楕円 43"/>
          <p:cNvSpPr/>
          <p:nvPr userDrawn="1"/>
        </p:nvSpPr>
        <p:spPr>
          <a:xfrm>
            <a:off x="8576331" y="6111048"/>
            <a:ext cx="540107" cy="72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5" name="円/楕円 19"/>
          <p:cNvSpPr/>
          <p:nvPr userDrawn="1"/>
        </p:nvSpPr>
        <p:spPr>
          <a:xfrm>
            <a:off x="8145441" y="6469496"/>
            <a:ext cx="360071" cy="388506"/>
          </a:xfrm>
          <a:custGeom>
            <a:avLst/>
            <a:gdLst/>
            <a:ahLst/>
            <a:cxnLst/>
            <a:rect l="l" t="t" r="r" b="b"/>
            <a:pathLst>
              <a:path w="720080" h="582759">
                <a:moveTo>
                  <a:pt x="360040" y="0"/>
                </a:moveTo>
                <a:cubicBezTo>
                  <a:pt x="558884" y="0"/>
                  <a:pt x="720080" y="161195"/>
                  <a:pt x="720080" y="360040"/>
                </a:cubicBezTo>
                <a:cubicBezTo>
                  <a:pt x="720080" y="444579"/>
                  <a:pt x="690944" y="522313"/>
                  <a:pt x="640920" y="582759"/>
                </a:cubicBezTo>
                <a:lnTo>
                  <a:pt x="79160" y="582759"/>
                </a:lnTo>
                <a:cubicBezTo>
                  <a:pt x="29136" y="522313"/>
                  <a:pt x="0" y="444579"/>
                  <a:pt x="0" y="360040"/>
                </a:cubicBezTo>
                <a:cubicBezTo>
                  <a:pt x="0" y="161195"/>
                  <a:pt x="161195" y="0"/>
                  <a:pt x="3600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6" name="スライド番号プレースホルダー 5"/>
          <p:cNvSpPr>
            <a:spLocks noGrp="1"/>
          </p:cNvSpPr>
          <p:nvPr>
            <p:ph type="sldNum" sz="quarter" idx="4"/>
          </p:nvPr>
        </p:nvSpPr>
        <p:spPr>
          <a:xfrm>
            <a:off x="8576331" y="6288530"/>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73151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400"/>
                                        <p:tgtEl>
                                          <p:spTgt spid="39"/>
                                        </p:tgtEl>
                                      </p:cBhvr>
                                    </p:animEffect>
                                  </p:childTnLst>
                                </p:cTn>
                              </p:par>
                              <p:par>
                                <p:cTn id="8" presetID="2" presetClass="entr" presetSubtype="9" decel="100000" fill="hold" grpId="1" nodeType="with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400" fill="hold"/>
                                        <p:tgtEl>
                                          <p:spTgt spid="39"/>
                                        </p:tgtEl>
                                        <p:attrNameLst>
                                          <p:attrName>ppt_x</p:attrName>
                                        </p:attrNameLst>
                                      </p:cBhvr>
                                      <p:tavLst>
                                        <p:tav tm="0">
                                          <p:val>
                                            <p:strVal val="0-#ppt_w/2"/>
                                          </p:val>
                                        </p:tav>
                                        <p:tav tm="100000">
                                          <p:val>
                                            <p:strVal val="#ppt_x"/>
                                          </p:val>
                                        </p:tav>
                                      </p:tavLst>
                                    </p:anim>
                                    <p:anim calcmode="lin" valueType="num">
                                      <p:cBhvr additive="base">
                                        <p:cTn id="11" dur="400" fill="hold"/>
                                        <p:tgtEl>
                                          <p:spTgt spid="39"/>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10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400"/>
                                        <p:tgtEl>
                                          <p:spTgt spid="40"/>
                                        </p:tgtEl>
                                      </p:cBhvr>
                                    </p:animEffect>
                                  </p:childTnLst>
                                </p:cTn>
                              </p:par>
                              <p:par>
                                <p:cTn id="15" presetID="2" presetClass="entr" presetSubtype="9" decel="100000" fill="hold" grpId="1" nodeType="withEffect">
                                  <p:stCondLst>
                                    <p:cond delay="10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400" fill="hold"/>
                                        <p:tgtEl>
                                          <p:spTgt spid="40"/>
                                        </p:tgtEl>
                                        <p:attrNameLst>
                                          <p:attrName>ppt_x</p:attrName>
                                        </p:attrNameLst>
                                      </p:cBhvr>
                                      <p:tavLst>
                                        <p:tav tm="0">
                                          <p:val>
                                            <p:strVal val="0-#ppt_w/2"/>
                                          </p:val>
                                        </p:tav>
                                        <p:tav tm="100000">
                                          <p:val>
                                            <p:strVal val="#ppt_x"/>
                                          </p:val>
                                        </p:tav>
                                      </p:tavLst>
                                    </p:anim>
                                    <p:anim calcmode="lin" valueType="num">
                                      <p:cBhvr additive="base">
                                        <p:cTn id="18" dur="400" fill="hold"/>
                                        <p:tgtEl>
                                          <p:spTgt spid="40"/>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20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400"/>
                                        <p:tgtEl>
                                          <p:spTgt spid="41"/>
                                        </p:tgtEl>
                                      </p:cBhvr>
                                    </p:animEffect>
                                  </p:childTnLst>
                                </p:cTn>
                              </p:par>
                              <p:par>
                                <p:cTn id="22" presetID="2" presetClass="entr" presetSubtype="9" decel="100000" fill="hold" grpId="1" nodeType="withEffect">
                                  <p:stCondLst>
                                    <p:cond delay="20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400" fill="hold"/>
                                        <p:tgtEl>
                                          <p:spTgt spid="41"/>
                                        </p:tgtEl>
                                        <p:attrNameLst>
                                          <p:attrName>ppt_x</p:attrName>
                                        </p:attrNameLst>
                                      </p:cBhvr>
                                      <p:tavLst>
                                        <p:tav tm="0">
                                          <p:val>
                                            <p:strVal val="0-#ppt_w/2"/>
                                          </p:val>
                                        </p:tav>
                                        <p:tav tm="100000">
                                          <p:val>
                                            <p:strVal val="#ppt_x"/>
                                          </p:val>
                                        </p:tav>
                                      </p:tavLst>
                                    </p:anim>
                                    <p:anim calcmode="lin" valueType="num">
                                      <p:cBhvr additive="base">
                                        <p:cTn id="25" dur="400" fill="hold"/>
                                        <p:tgtEl>
                                          <p:spTgt spid="41"/>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30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400"/>
                                        <p:tgtEl>
                                          <p:spTgt spid="37"/>
                                        </p:tgtEl>
                                      </p:cBhvr>
                                    </p:animEffect>
                                  </p:childTnLst>
                                </p:cTn>
                              </p:par>
                              <p:par>
                                <p:cTn id="29" presetID="2" presetClass="entr" presetSubtype="9" decel="100000" fill="hold" grpId="1" nodeType="withEffect">
                                  <p:stCondLst>
                                    <p:cond delay="30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400" fill="hold"/>
                                        <p:tgtEl>
                                          <p:spTgt spid="37"/>
                                        </p:tgtEl>
                                        <p:attrNameLst>
                                          <p:attrName>ppt_x</p:attrName>
                                        </p:attrNameLst>
                                      </p:cBhvr>
                                      <p:tavLst>
                                        <p:tav tm="0">
                                          <p:val>
                                            <p:strVal val="0-#ppt_w/2"/>
                                          </p:val>
                                        </p:tav>
                                        <p:tav tm="100000">
                                          <p:val>
                                            <p:strVal val="#ppt_x"/>
                                          </p:val>
                                        </p:tav>
                                      </p:tavLst>
                                    </p:anim>
                                    <p:anim calcmode="lin" valueType="num">
                                      <p:cBhvr additive="base">
                                        <p:cTn id="32" dur="400" fill="hold"/>
                                        <p:tgtEl>
                                          <p:spTgt spid="37"/>
                                        </p:tgtEl>
                                        <p:attrNameLst>
                                          <p:attrName>ppt_y</p:attrName>
                                        </p:attrNameLst>
                                      </p:cBhvr>
                                      <p:tavLst>
                                        <p:tav tm="0">
                                          <p:val>
                                            <p:strVal val="0-#ppt_h/2"/>
                                          </p:val>
                                        </p:tav>
                                        <p:tav tm="100000">
                                          <p:val>
                                            <p:strVal val="#ppt_y"/>
                                          </p:val>
                                        </p:tav>
                                      </p:tavLst>
                                    </p:anim>
                                  </p:childTnLst>
                                </p:cTn>
                              </p:par>
                              <p:par>
                                <p:cTn id="33" presetID="10" presetClass="entr" presetSubtype="0" fill="hold" grpId="0" nodeType="withEffect">
                                  <p:stCondLst>
                                    <p:cond delay="30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400"/>
                                        <p:tgtEl>
                                          <p:spTgt spid="44"/>
                                        </p:tgtEl>
                                      </p:cBhvr>
                                    </p:animEffect>
                                  </p:childTnLst>
                                </p:cTn>
                              </p:par>
                              <p:par>
                                <p:cTn id="36" presetID="2" presetClass="entr" presetSubtype="6" decel="100000" fill="hold" grpId="1" nodeType="withEffect">
                                  <p:stCondLst>
                                    <p:cond delay="300"/>
                                  </p:stCondLst>
                                  <p:childTnLst>
                                    <p:set>
                                      <p:cBhvr>
                                        <p:cTn id="37" dur="1" fill="hold">
                                          <p:stCondLst>
                                            <p:cond delay="0"/>
                                          </p:stCondLst>
                                        </p:cTn>
                                        <p:tgtEl>
                                          <p:spTgt spid="44"/>
                                        </p:tgtEl>
                                        <p:attrNameLst>
                                          <p:attrName>style.visibility</p:attrName>
                                        </p:attrNameLst>
                                      </p:cBhvr>
                                      <p:to>
                                        <p:strVal val="visible"/>
                                      </p:to>
                                    </p:set>
                                    <p:anim calcmode="lin" valueType="num">
                                      <p:cBhvr additive="base">
                                        <p:cTn id="38" dur="400" fill="hold"/>
                                        <p:tgtEl>
                                          <p:spTgt spid="44"/>
                                        </p:tgtEl>
                                        <p:attrNameLst>
                                          <p:attrName>ppt_x</p:attrName>
                                        </p:attrNameLst>
                                      </p:cBhvr>
                                      <p:tavLst>
                                        <p:tav tm="0">
                                          <p:val>
                                            <p:strVal val="1+#ppt_w/2"/>
                                          </p:val>
                                        </p:tav>
                                        <p:tav tm="100000">
                                          <p:val>
                                            <p:strVal val="#ppt_x"/>
                                          </p:val>
                                        </p:tav>
                                      </p:tavLst>
                                    </p:anim>
                                    <p:anim calcmode="lin" valueType="num">
                                      <p:cBhvr additive="base">
                                        <p:cTn id="39" dur="400" fill="hold"/>
                                        <p:tgtEl>
                                          <p:spTgt spid="44"/>
                                        </p:tgtEl>
                                        <p:attrNameLst>
                                          <p:attrName>ppt_y</p:attrName>
                                        </p:attrNameLst>
                                      </p:cBhvr>
                                      <p:tavLst>
                                        <p:tav tm="0">
                                          <p:val>
                                            <p:strVal val="1+#ppt_h/2"/>
                                          </p:val>
                                        </p:tav>
                                        <p:tav tm="100000">
                                          <p:val>
                                            <p:strVal val="#ppt_y"/>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400"/>
                                        <p:tgtEl>
                                          <p:spTgt spid="45"/>
                                        </p:tgtEl>
                                      </p:cBhvr>
                                    </p:animEffect>
                                  </p:childTnLst>
                                </p:cTn>
                              </p:par>
                              <p:par>
                                <p:cTn id="43" presetID="2" presetClass="entr" presetSubtype="6" decel="100000" fill="hold" grpId="1" nodeType="withEffect">
                                  <p:stCondLst>
                                    <p:cond delay="40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400" fill="hold"/>
                                        <p:tgtEl>
                                          <p:spTgt spid="45"/>
                                        </p:tgtEl>
                                        <p:attrNameLst>
                                          <p:attrName>ppt_x</p:attrName>
                                        </p:attrNameLst>
                                      </p:cBhvr>
                                      <p:tavLst>
                                        <p:tav tm="0">
                                          <p:val>
                                            <p:strVal val="1+#ppt_w/2"/>
                                          </p:val>
                                        </p:tav>
                                        <p:tav tm="100000">
                                          <p:val>
                                            <p:strVal val="#ppt_x"/>
                                          </p:val>
                                        </p:tav>
                                      </p:tavLst>
                                    </p:anim>
                                    <p:anim calcmode="lin" valueType="num">
                                      <p:cBhvr additive="base">
                                        <p:cTn id="46" dur="400" fill="hold"/>
                                        <p:tgtEl>
                                          <p:spTgt spid="45"/>
                                        </p:tgtEl>
                                        <p:attrNameLst>
                                          <p:attrName>ppt_y</p:attrName>
                                        </p:attrNameLst>
                                      </p:cBhvr>
                                      <p:tavLst>
                                        <p:tav tm="0">
                                          <p:val>
                                            <p:strVal val="1+#ppt_h/2"/>
                                          </p:val>
                                        </p:tav>
                                        <p:tav tm="100000">
                                          <p:val>
                                            <p:strVal val="#ppt_y"/>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400"/>
                                        <p:tgtEl>
                                          <p:spTgt spid="43"/>
                                        </p:tgtEl>
                                      </p:cBhvr>
                                    </p:animEffect>
                                  </p:childTnLst>
                                </p:cTn>
                              </p:par>
                              <p:par>
                                <p:cTn id="50" presetID="2" presetClass="entr" presetSubtype="6" decel="100000" fill="hold" grpId="1" nodeType="withEffect">
                                  <p:stCondLst>
                                    <p:cond delay="600"/>
                                  </p:stCondLst>
                                  <p:childTnLst>
                                    <p:set>
                                      <p:cBhvr>
                                        <p:cTn id="51" dur="1" fill="hold">
                                          <p:stCondLst>
                                            <p:cond delay="0"/>
                                          </p:stCondLst>
                                        </p:cTn>
                                        <p:tgtEl>
                                          <p:spTgt spid="43"/>
                                        </p:tgtEl>
                                        <p:attrNameLst>
                                          <p:attrName>style.visibility</p:attrName>
                                        </p:attrNameLst>
                                      </p:cBhvr>
                                      <p:to>
                                        <p:strVal val="visible"/>
                                      </p:to>
                                    </p:set>
                                    <p:anim calcmode="lin" valueType="num">
                                      <p:cBhvr additive="base">
                                        <p:cTn id="52" dur="400" fill="hold"/>
                                        <p:tgtEl>
                                          <p:spTgt spid="43"/>
                                        </p:tgtEl>
                                        <p:attrNameLst>
                                          <p:attrName>ppt_x</p:attrName>
                                        </p:attrNameLst>
                                      </p:cBhvr>
                                      <p:tavLst>
                                        <p:tav tm="0">
                                          <p:val>
                                            <p:strVal val="1+#ppt_w/2"/>
                                          </p:val>
                                        </p:tav>
                                        <p:tav tm="100000">
                                          <p:val>
                                            <p:strVal val="#ppt_x"/>
                                          </p:val>
                                        </p:tav>
                                      </p:tavLst>
                                    </p:anim>
                                    <p:anim calcmode="lin" valueType="num">
                                      <p:cBhvr additive="base">
                                        <p:cTn id="53" dur="400" fill="hold"/>
                                        <p:tgtEl>
                                          <p:spTgt spid="43"/>
                                        </p:tgtEl>
                                        <p:attrNameLst>
                                          <p:attrName>ppt_y</p:attrName>
                                        </p:attrNameLst>
                                      </p:cBhvr>
                                      <p:tavLst>
                                        <p:tav tm="0">
                                          <p:val>
                                            <p:strVal val="1+#ppt_h/2"/>
                                          </p:val>
                                        </p:tav>
                                        <p:tav tm="100000">
                                          <p:val>
                                            <p:strVal val="#ppt_y"/>
                                          </p:val>
                                        </p:tav>
                                      </p:tavLst>
                                    </p:anim>
                                  </p:childTnLst>
                                </p:cTn>
                              </p:par>
                              <p:par>
                                <p:cTn id="54" presetID="10" presetClass="entr" presetSubtype="0" fill="hold" grpId="0" nodeType="withEffect">
                                  <p:stCondLst>
                                    <p:cond delay="90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par>
                                <p:cTn id="57" presetID="10" presetClass="entr" presetSubtype="0" fill="hold" grpId="0" nodeType="withEffect">
                                  <p:stCondLst>
                                    <p:cond delay="90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par>
                                <p:cTn id="60" presetID="2" presetClass="entr" presetSubtype="1" decel="100000" fill="hold" grpId="0" nodeType="withEffect">
                                  <p:stCondLst>
                                    <p:cond delay="1250"/>
                                  </p:stCondLst>
                                  <p:childTnLst>
                                    <p:set>
                                      <p:cBhvr>
                                        <p:cTn id="61" dur="1" fill="hold">
                                          <p:stCondLst>
                                            <p:cond delay="0"/>
                                          </p:stCondLst>
                                        </p:cTn>
                                        <p:tgtEl>
                                          <p:spTgt spid="3"/>
                                        </p:tgtEl>
                                        <p:attrNameLst>
                                          <p:attrName>style.visibility</p:attrName>
                                        </p:attrNameLst>
                                      </p:cBhvr>
                                      <p:to>
                                        <p:strVal val="visible"/>
                                      </p:to>
                                    </p:set>
                                    <p:anim calcmode="lin" valueType="num">
                                      <p:cBhvr additive="base">
                                        <p:cTn id="62" dur="500" fill="hold"/>
                                        <p:tgtEl>
                                          <p:spTgt spid="3"/>
                                        </p:tgtEl>
                                        <p:attrNameLst>
                                          <p:attrName>ppt_x</p:attrName>
                                        </p:attrNameLst>
                                      </p:cBhvr>
                                      <p:tavLst>
                                        <p:tav tm="0">
                                          <p:val>
                                            <p:strVal val="#ppt_x"/>
                                          </p:val>
                                        </p:tav>
                                        <p:tav tm="100000">
                                          <p:val>
                                            <p:strVal val="#ppt_x"/>
                                          </p:val>
                                        </p:tav>
                                      </p:tavLst>
                                    </p:anim>
                                    <p:anim calcmode="lin" valueType="num">
                                      <p:cBhvr additive="base">
                                        <p:cTn id="63" dur="500" fill="hold"/>
                                        <p:tgtEl>
                                          <p:spTgt spid="3"/>
                                        </p:tgtEl>
                                        <p:attrNameLst>
                                          <p:attrName>ppt_y</p:attrName>
                                        </p:attrNameLst>
                                      </p:cBhvr>
                                      <p:tavLst>
                                        <p:tav tm="0">
                                          <p:val>
                                            <p:strVal val="0-#ppt_h/2"/>
                                          </p:val>
                                        </p:tav>
                                        <p:tav tm="100000">
                                          <p:val>
                                            <p:strVal val="#ppt_y"/>
                                          </p:val>
                                        </p:tav>
                                      </p:tavLst>
                                    </p:anim>
                                  </p:childTnLst>
                                </p:cTn>
                              </p:par>
                            </p:childTnLst>
                          </p:cTn>
                        </p:par>
                        <p:par>
                          <p:cTn id="64" fill="hold">
                            <p:stCondLst>
                              <p:cond delay="1750"/>
                            </p:stCondLst>
                            <p:childTnLst>
                              <p:par>
                                <p:cTn id="65" presetID="2" presetClass="entr" presetSubtype="2" decel="10000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1+#ppt_w/2"/>
                                          </p:val>
                                        </p:tav>
                                        <p:tav tm="100000">
                                          <p:val>
                                            <p:strVal val="#ppt_x"/>
                                          </p:val>
                                        </p:tav>
                                      </p:tavLst>
                                    </p:anim>
                                    <p:anim calcmode="lin" valueType="num">
                                      <p:cBhvr additive="base">
                                        <p:cTn id="68" dur="500" fill="hold"/>
                                        <p:tgtEl>
                                          <p:spTgt spid="14"/>
                                        </p:tgtEl>
                                        <p:attrNameLst>
                                          <p:attrName>ppt_y</p:attrName>
                                        </p:attrNameLst>
                                      </p:cBhvr>
                                      <p:tavLst>
                                        <p:tav tm="0">
                                          <p:val>
                                            <p:strVal val="#ppt_y"/>
                                          </p:val>
                                        </p:tav>
                                        <p:tav tm="100000">
                                          <p:val>
                                            <p:strVal val="#ppt_y"/>
                                          </p:val>
                                        </p:tav>
                                      </p:tavLst>
                                    </p:anim>
                                  </p:childTnLst>
                                </p:cTn>
                              </p:par>
                              <p:par>
                                <p:cTn id="69" presetID="22" presetClass="entr" presetSubtype="8" fill="hold" grpId="0" nodeType="withEffect">
                                  <p:stCondLst>
                                    <p:cond delay="0"/>
                                  </p:stCondLst>
                                  <p:childTnLst>
                                    <p:set>
                                      <p:cBhvr>
                                        <p:cTn id="70" dur="1" fill="hold">
                                          <p:stCondLst>
                                            <p:cond delay="0"/>
                                          </p:stCondLst>
                                        </p:cTn>
                                        <p:tgtEl>
                                          <p:spTgt spid="13">
                                            <p:txEl>
                                              <p:pRg st="0" end="0"/>
                                            </p:txEl>
                                          </p:spTgt>
                                        </p:tgtEl>
                                        <p:attrNameLst>
                                          <p:attrName>style.visibility</p:attrName>
                                        </p:attrNameLst>
                                      </p:cBhvr>
                                      <p:to>
                                        <p:strVal val="visible"/>
                                      </p:to>
                                    </p:set>
                                    <p:animEffect transition="in" filter="wipe(left)">
                                      <p:cBhvr>
                                        <p:cTn id="71" dur="500"/>
                                        <p:tgtEl>
                                          <p:spTgt spid="13">
                                            <p:txEl>
                                              <p:pRg st="0" end="0"/>
                                            </p:txEl>
                                          </p:spTgt>
                                        </p:tgtEl>
                                      </p:cBhvr>
                                    </p:animEffect>
                                  </p:childTnLst>
                                </p:cTn>
                              </p:par>
                            </p:childTnLst>
                          </p:cTn>
                        </p:par>
                        <p:par>
                          <p:cTn id="72" fill="hold">
                            <p:stCondLst>
                              <p:cond delay="2250"/>
                            </p:stCondLst>
                            <p:childTnLst>
                              <p:par>
                                <p:cTn id="73" presetID="16" presetClass="entr" presetSubtype="37"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arn(outVertical)">
                                      <p:cBhvr>
                                        <p:cTn id="75" dur="500"/>
                                        <p:tgtEl>
                                          <p:spTgt spid="26"/>
                                        </p:tgtEl>
                                      </p:cBhvr>
                                    </p:animEffect>
                                  </p:childTnLst>
                                </p:cTn>
                              </p:par>
                            </p:childTnLst>
                          </p:cTn>
                        </p:par>
                        <p:par>
                          <p:cTn id="76" fill="hold">
                            <p:stCondLst>
                              <p:cond delay="2750"/>
                            </p:stCondLst>
                            <p:childTnLst>
                              <p:par>
                                <p:cTn id="77" presetID="2" presetClass="entr" presetSubtype="4" decel="100000"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1000" fill="hold"/>
                                        <p:tgtEl>
                                          <p:spTgt spid="15"/>
                                        </p:tgtEl>
                                        <p:attrNameLst>
                                          <p:attrName>ppt_x</p:attrName>
                                        </p:attrNameLst>
                                      </p:cBhvr>
                                      <p:tavLst>
                                        <p:tav tm="0">
                                          <p:val>
                                            <p:strVal val="#ppt_x"/>
                                          </p:val>
                                        </p:tav>
                                        <p:tav tm="100000">
                                          <p:val>
                                            <p:strVal val="#ppt_x"/>
                                          </p:val>
                                        </p:tav>
                                      </p:tavLst>
                                    </p:anim>
                                    <p:anim calcmode="lin" valueType="num">
                                      <p:cBhvr additive="base">
                                        <p:cTn id="80" dur="1000" fill="hold"/>
                                        <p:tgtEl>
                                          <p:spTgt spid="15"/>
                                        </p:tgtEl>
                                        <p:attrNameLst>
                                          <p:attrName>ppt_y</p:attrName>
                                        </p:attrNameLst>
                                      </p:cBhvr>
                                      <p:tavLst>
                                        <p:tav tm="0">
                                          <p:val>
                                            <p:strVal val="1+#ppt_h/2"/>
                                          </p:val>
                                        </p:tav>
                                        <p:tav tm="100000">
                                          <p:val>
                                            <p:strVal val="#ppt_y"/>
                                          </p:val>
                                        </p:tav>
                                      </p:tavLst>
                                    </p:anim>
                                  </p:childTnLst>
                                </p:cTn>
                              </p:par>
                              <p:par>
                                <p:cTn id="81" presetID="2" presetClass="entr" presetSubtype="4" decel="10000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additive="base">
                                        <p:cTn id="83" dur="1000" fill="hold"/>
                                        <p:tgtEl>
                                          <p:spTgt spid="16"/>
                                        </p:tgtEl>
                                        <p:attrNameLst>
                                          <p:attrName>ppt_x</p:attrName>
                                        </p:attrNameLst>
                                      </p:cBhvr>
                                      <p:tavLst>
                                        <p:tav tm="0">
                                          <p:val>
                                            <p:strVal val="#ppt_x"/>
                                          </p:val>
                                        </p:tav>
                                        <p:tav tm="100000">
                                          <p:val>
                                            <p:strVal val="#ppt_x"/>
                                          </p:val>
                                        </p:tav>
                                      </p:tavLst>
                                    </p:anim>
                                    <p:anim calcmode="lin" valueType="num">
                                      <p:cBhvr additive="base">
                                        <p:cTn id="84" dur="1000" fill="hold"/>
                                        <p:tgtEl>
                                          <p:spTgt spid="16"/>
                                        </p:tgtEl>
                                        <p:attrNameLst>
                                          <p:attrName>ppt_y</p:attrName>
                                        </p:attrNameLst>
                                      </p:cBhvr>
                                      <p:tavLst>
                                        <p:tav tm="0">
                                          <p:val>
                                            <p:strVal val="1+#ppt_h/2"/>
                                          </p:val>
                                        </p:tav>
                                        <p:tav tm="100000">
                                          <p:val>
                                            <p:strVal val="#ppt_y"/>
                                          </p:val>
                                        </p:tav>
                                      </p:tavLst>
                                    </p:anim>
                                  </p:childTnLst>
                                </p:cTn>
                              </p:par>
                              <p:par>
                                <p:cTn id="85" presetID="2" presetClass="entr" presetSubtype="4" decel="10000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additive="base">
                                        <p:cTn id="87" dur="1000" fill="hold"/>
                                        <p:tgtEl>
                                          <p:spTgt spid="17"/>
                                        </p:tgtEl>
                                        <p:attrNameLst>
                                          <p:attrName>ppt_x</p:attrName>
                                        </p:attrNameLst>
                                      </p:cBhvr>
                                      <p:tavLst>
                                        <p:tav tm="0">
                                          <p:val>
                                            <p:strVal val="#ppt_x"/>
                                          </p:val>
                                        </p:tav>
                                        <p:tav tm="100000">
                                          <p:val>
                                            <p:strVal val="#ppt_x"/>
                                          </p:val>
                                        </p:tav>
                                      </p:tavLst>
                                    </p:anim>
                                    <p:anim calcmode="lin" valueType="num">
                                      <p:cBhvr additive="base">
                                        <p:cTn id="88" dur="1000" fill="hold"/>
                                        <p:tgtEl>
                                          <p:spTgt spid="17"/>
                                        </p:tgtEl>
                                        <p:attrNameLst>
                                          <p:attrName>ppt_y</p:attrName>
                                        </p:attrNameLst>
                                      </p:cBhvr>
                                      <p:tavLst>
                                        <p:tav tm="0">
                                          <p:val>
                                            <p:strVal val="1+#ppt_h/2"/>
                                          </p:val>
                                        </p:tav>
                                        <p:tav tm="100000">
                                          <p:val>
                                            <p:strVal val="#ppt_y"/>
                                          </p:val>
                                        </p:tav>
                                      </p:tavLst>
                                    </p:anim>
                                  </p:childTnLst>
                                </p:cTn>
                              </p:par>
                              <p:par>
                                <p:cTn id="89" presetID="2" presetClass="entr" presetSubtype="4" decel="10000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1000" fill="hold"/>
                                        <p:tgtEl>
                                          <p:spTgt spid="18"/>
                                        </p:tgtEl>
                                        <p:attrNameLst>
                                          <p:attrName>ppt_x</p:attrName>
                                        </p:attrNameLst>
                                      </p:cBhvr>
                                      <p:tavLst>
                                        <p:tav tm="0">
                                          <p:val>
                                            <p:strVal val="#ppt_x"/>
                                          </p:val>
                                        </p:tav>
                                        <p:tav tm="100000">
                                          <p:val>
                                            <p:strVal val="#ppt_x"/>
                                          </p:val>
                                        </p:tav>
                                      </p:tavLst>
                                    </p:anim>
                                    <p:anim calcmode="lin" valueType="num">
                                      <p:cBhvr additive="base">
                                        <p:cTn id="92" dur="1000" fill="hold"/>
                                        <p:tgtEl>
                                          <p:spTgt spid="18"/>
                                        </p:tgtEl>
                                        <p:attrNameLst>
                                          <p:attrName>ppt_y</p:attrName>
                                        </p:attrNameLst>
                                      </p:cBhvr>
                                      <p:tavLst>
                                        <p:tav tm="0">
                                          <p:val>
                                            <p:strVal val="1+#ppt_h/2"/>
                                          </p:val>
                                        </p:tav>
                                        <p:tav tm="100000">
                                          <p:val>
                                            <p:strVal val="#ppt_y"/>
                                          </p:val>
                                        </p:tav>
                                      </p:tavLst>
                                    </p:anim>
                                  </p:childTnLst>
                                </p:cTn>
                              </p:par>
                              <p:par>
                                <p:cTn id="93" presetID="2" presetClass="entr" presetSubtype="4" decel="100000" fill="hold" nodeType="with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additive="base">
                                        <p:cTn id="95" dur="1000" fill="hold"/>
                                        <p:tgtEl>
                                          <p:spTgt spid="22"/>
                                        </p:tgtEl>
                                        <p:attrNameLst>
                                          <p:attrName>ppt_x</p:attrName>
                                        </p:attrNameLst>
                                      </p:cBhvr>
                                      <p:tavLst>
                                        <p:tav tm="0">
                                          <p:val>
                                            <p:strVal val="#ppt_x"/>
                                          </p:val>
                                        </p:tav>
                                        <p:tav tm="100000">
                                          <p:val>
                                            <p:strVal val="#ppt_x"/>
                                          </p:val>
                                        </p:tav>
                                      </p:tavLst>
                                    </p:anim>
                                    <p:anim calcmode="lin" valueType="num">
                                      <p:cBhvr additive="base">
                                        <p:cTn id="96" dur="1000" fill="hold"/>
                                        <p:tgtEl>
                                          <p:spTgt spid="22"/>
                                        </p:tgtEl>
                                        <p:attrNameLst>
                                          <p:attrName>ppt_y</p:attrName>
                                        </p:attrNameLst>
                                      </p:cBhvr>
                                      <p:tavLst>
                                        <p:tav tm="0">
                                          <p:val>
                                            <p:strVal val="1+#ppt_h/2"/>
                                          </p:val>
                                        </p:tav>
                                        <p:tav tm="100000">
                                          <p:val>
                                            <p:strVal val="#ppt_y"/>
                                          </p:val>
                                        </p:tav>
                                      </p:tavLst>
                                    </p:anim>
                                  </p:childTnLst>
                                </p:cTn>
                              </p:par>
                              <p:par>
                                <p:cTn id="97" presetID="10" presetClass="entr" presetSubtype="0" fill="hold" grpId="1"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1000"/>
                                        <p:tgtEl>
                                          <p:spTgt spid="15"/>
                                        </p:tgtEl>
                                      </p:cBhvr>
                                    </p:animEffect>
                                  </p:childTnLst>
                                </p:cTn>
                              </p:par>
                              <p:par>
                                <p:cTn id="100" presetID="10" presetClass="entr" presetSubtype="0" fill="hold" grpId="1" nodeType="with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fade">
                                      <p:cBhvr>
                                        <p:cTn id="102" dur="1000"/>
                                        <p:tgtEl>
                                          <p:spTgt spid="16"/>
                                        </p:tgtEl>
                                      </p:cBhvr>
                                    </p:animEffect>
                                  </p:childTnLst>
                                </p:cTn>
                              </p:par>
                              <p:par>
                                <p:cTn id="103" presetID="10" presetClass="entr" presetSubtype="0" fill="hold" grpId="1"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1000"/>
                                        <p:tgtEl>
                                          <p:spTgt spid="17"/>
                                        </p:tgtEl>
                                      </p:cBhvr>
                                    </p:animEffect>
                                  </p:childTnLst>
                                </p:cTn>
                              </p:par>
                              <p:par>
                                <p:cTn id="106" presetID="10" presetClass="entr" presetSubtype="0" fill="hold" nodeType="with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fade">
                                      <p:cBhvr>
                                        <p:cTn id="108" dur="1000"/>
                                        <p:tgtEl>
                                          <p:spTgt spid="18"/>
                                        </p:tgtEl>
                                      </p:cBhvr>
                                    </p:animEffect>
                                  </p:childTnLst>
                                </p:cTn>
                              </p:par>
                              <p:par>
                                <p:cTn id="109" presetID="10" presetClass="entr" presetSubtype="0" fill="hold" nodeType="with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fade">
                                      <p:cBhvr>
                                        <p:cTn id="111" dur="1000"/>
                                        <p:tgtEl>
                                          <p:spTgt spid="22"/>
                                        </p:tgtEl>
                                      </p:cBhvr>
                                    </p:animEffect>
                                  </p:childTnLst>
                                </p:cTn>
                              </p:par>
                            </p:childTnLst>
                          </p:cTn>
                        </p:par>
                        <p:par>
                          <p:cTn id="112" fill="hold">
                            <p:stCondLst>
                              <p:cond delay="3750"/>
                            </p:stCondLst>
                            <p:childTnLst>
                              <p:par>
                                <p:cTn id="113" presetID="22" presetClass="entr" presetSubtype="8" fill="hold" grpId="0" nodeType="after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wipe(left)">
                                      <p:cBhvr>
                                        <p:cTn id="115" dur="500"/>
                                        <p:tgtEl>
                                          <p:spTgt spid="38"/>
                                        </p:tgtEl>
                                      </p:cBhvr>
                                    </p:animEffect>
                                  </p:childTnLst>
                                </p:cTn>
                              </p:par>
                            </p:childTnLst>
                          </p:cTn>
                        </p:par>
                        <p:par>
                          <p:cTn id="116" fill="hold">
                            <p:stCondLst>
                              <p:cond delay="4250"/>
                            </p:stCondLst>
                            <p:childTnLst>
                              <p:par>
                                <p:cTn id="117" presetID="10" presetClass="entr" presetSubtype="0" fill="hold" grpId="0" nodeType="after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fade">
                                      <p:cBhvr>
                                        <p:cTn id="119" dur="500"/>
                                        <p:tgtEl>
                                          <p:spTgt spid="32"/>
                                        </p:tgtEl>
                                      </p:cBhvr>
                                    </p:animEffect>
                                  </p:childTnLst>
                                </p:cTn>
                              </p:par>
                            </p:childTnLst>
                          </p:cTn>
                        </p:par>
                        <p:par>
                          <p:cTn id="120" fill="hold">
                            <p:stCondLst>
                              <p:cond delay="4750"/>
                            </p:stCondLst>
                            <p:childTnLst>
                              <p:par>
                                <p:cTn id="121" presetID="22" presetClass="entr" presetSubtype="8" fill="hold" grpId="0" nodeType="afterEffect">
                                  <p:stCondLst>
                                    <p:cond delay="0"/>
                                  </p:stCondLst>
                                  <p:childTnLst>
                                    <p:set>
                                      <p:cBhvr>
                                        <p:cTn id="122" dur="1" fill="hold">
                                          <p:stCondLst>
                                            <p:cond delay="0"/>
                                          </p:stCondLst>
                                        </p:cTn>
                                        <p:tgtEl>
                                          <p:spTgt spid="31">
                                            <p:txEl>
                                              <p:pRg st="0" end="0"/>
                                            </p:txEl>
                                          </p:spTgt>
                                        </p:tgtEl>
                                        <p:attrNameLst>
                                          <p:attrName>style.visibility</p:attrName>
                                        </p:attrNameLst>
                                      </p:cBhvr>
                                      <p:to>
                                        <p:strVal val="visible"/>
                                      </p:to>
                                    </p:set>
                                    <p:animEffect transition="in" filter="wipe(left)">
                                      <p:cBhvr>
                                        <p:cTn id="123" dur="500"/>
                                        <p:tgtEl>
                                          <p:spTgt spid="31">
                                            <p:txEl>
                                              <p:pRg st="0" end="0"/>
                                            </p:txEl>
                                          </p:spTgt>
                                        </p:tgtEl>
                                      </p:cBhvr>
                                    </p:animEffect>
                                  </p:childTnLst>
                                </p:cTn>
                              </p:par>
                            </p:childTnLst>
                          </p:cTn>
                        </p:par>
                        <p:par>
                          <p:cTn id="124" fill="hold">
                            <p:stCondLst>
                              <p:cond delay="5250"/>
                            </p:stCondLst>
                            <p:childTnLst>
                              <p:par>
                                <p:cTn id="125" presetID="10" presetClass="entr" presetSubtype="0" fill="hold" grpId="0" nodeType="afterEffect">
                                  <p:stCondLst>
                                    <p:cond delay="0"/>
                                  </p:stCondLst>
                                  <p:childTnLst>
                                    <p:set>
                                      <p:cBhvr>
                                        <p:cTn id="126" dur="1" fill="hold">
                                          <p:stCondLst>
                                            <p:cond delay="0"/>
                                          </p:stCondLst>
                                        </p:cTn>
                                        <p:tgtEl>
                                          <p:spTgt spid="34"/>
                                        </p:tgtEl>
                                        <p:attrNameLst>
                                          <p:attrName>style.visibility</p:attrName>
                                        </p:attrNameLst>
                                      </p:cBhvr>
                                      <p:to>
                                        <p:strVal val="visible"/>
                                      </p:to>
                                    </p:set>
                                    <p:animEffect transition="in" filter="fade">
                                      <p:cBhvr>
                                        <p:cTn id="127" dur="500"/>
                                        <p:tgtEl>
                                          <p:spTgt spid="34"/>
                                        </p:tgtEl>
                                      </p:cBhvr>
                                    </p:animEffect>
                                  </p:childTnLst>
                                </p:cTn>
                              </p:par>
                            </p:childTnLst>
                          </p:cTn>
                        </p:par>
                        <p:par>
                          <p:cTn id="128" fill="hold">
                            <p:stCondLst>
                              <p:cond delay="5750"/>
                            </p:stCondLst>
                            <p:childTnLst>
                              <p:par>
                                <p:cTn id="129" presetID="22" presetClass="entr" presetSubtype="8" fill="hold" grpId="0" nodeType="afterEffect">
                                  <p:stCondLst>
                                    <p:cond delay="0"/>
                                  </p:stCondLst>
                                  <p:childTnLst>
                                    <p:set>
                                      <p:cBhvr>
                                        <p:cTn id="130" dur="1" fill="hold">
                                          <p:stCondLst>
                                            <p:cond delay="0"/>
                                          </p:stCondLst>
                                        </p:cTn>
                                        <p:tgtEl>
                                          <p:spTgt spid="33">
                                            <p:txEl>
                                              <p:pRg st="0" end="0"/>
                                            </p:txEl>
                                          </p:spTgt>
                                        </p:tgtEl>
                                        <p:attrNameLst>
                                          <p:attrName>style.visibility</p:attrName>
                                        </p:attrNameLst>
                                      </p:cBhvr>
                                      <p:to>
                                        <p:strVal val="visible"/>
                                      </p:to>
                                    </p:set>
                                    <p:animEffect transition="in" filter="wipe(left)">
                                      <p:cBhvr>
                                        <p:cTn id="131" dur="500"/>
                                        <p:tgtEl>
                                          <p:spTgt spid="33">
                                            <p:txEl>
                                              <p:pRg st="0" end="0"/>
                                            </p:txEl>
                                          </p:spTgt>
                                        </p:tgtEl>
                                      </p:cBhvr>
                                    </p:animEffect>
                                  </p:childTnLst>
                                </p:cTn>
                              </p:par>
                            </p:childTnLst>
                          </p:cTn>
                        </p:par>
                        <p:par>
                          <p:cTn id="132" fill="hold">
                            <p:stCondLst>
                              <p:cond delay="6250"/>
                            </p:stCondLst>
                            <p:childTnLst>
                              <p:par>
                                <p:cTn id="133" presetID="10" presetClass="entr" presetSubtype="0" fill="hold" grpId="0" nodeType="afterEffect">
                                  <p:stCondLst>
                                    <p:cond delay="0"/>
                                  </p:stCondLst>
                                  <p:childTnLst>
                                    <p:set>
                                      <p:cBhvr>
                                        <p:cTn id="134" dur="1" fill="hold">
                                          <p:stCondLst>
                                            <p:cond delay="0"/>
                                          </p:stCondLst>
                                        </p:cTn>
                                        <p:tgtEl>
                                          <p:spTgt spid="36"/>
                                        </p:tgtEl>
                                        <p:attrNameLst>
                                          <p:attrName>style.visibility</p:attrName>
                                        </p:attrNameLst>
                                      </p:cBhvr>
                                      <p:to>
                                        <p:strVal val="visible"/>
                                      </p:to>
                                    </p:set>
                                    <p:animEffect transition="in" filter="fade">
                                      <p:cBhvr>
                                        <p:cTn id="135" dur="500"/>
                                        <p:tgtEl>
                                          <p:spTgt spid="36"/>
                                        </p:tgtEl>
                                      </p:cBhvr>
                                    </p:animEffect>
                                  </p:childTnLst>
                                </p:cTn>
                              </p:par>
                            </p:childTnLst>
                          </p:cTn>
                        </p:par>
                        <p:par>
                          <p:cTn id="136" fill="hold">
                            <p:stCondLst>
                              <p:cond delay="6750"/>
                            </p:stCondLst>
                            <p:childTnLst>
                              <p:par>
                                <p:cTn id="137" presetID="22" presetClass="entr" presetSubtype="8" fill="hold" grpId="0" nodeType="afterEffect">
                                  <p:stCondLst>
                                    <p:cond delay="0"/>
                                  </p:stCondLst>
                                  <p:childTnLst>
                                    <p:set>
                                      <p:cBhvr>
                                        <p:cTn id="138" dur="1" fill="hold">
                                          <p:stCondLst>
                                            <p:cond delay="0"/>
                                          </p:stCondLst>
                                        </p:cTn>
                                        <p:tgtEl>
                                          <p:spTgt spid="35">
                                            <p:txEl>
                                              <p:pRg st="0" end="0"/>
                                            </p:txEl>
                                          </p:spTgt>
                                        </p:tgtEl>
                                        <p:attrNameLst>
                                          <p:attrName>style.visibility</p:attrName>
                                        </p:attrNameLst>
                                      </p:cBhvr>
                                      <p:to>
                                        <p:strVal val="visible"/>
                                      </p:to>
                                    </p:set>
                                    <p:animEffect transition="in" filter="wipe(left)">
                                      <p:cBhvr>
                                        <p:cTn id="139" dur="500"/>
                                        <p:tgtEl>
                                          <p:spTgt spid="35">
                                            <p:txEl>
                                              <p:pRg st="0" end="0"/>
                                            </p:txEl>
                                          </p:spTgt>
                                        </p:tgtEl>
                                      </p:cBhvr>
                                    </p:animEffect>
                                  </p:childTnLst>
                                </p:cTn>
                              </p:par>
                            </p:childTnLst>
                          </p:cTn>
                        </p:par>
                        <p:par>
                          <p:cTn id="140" fill="hold">
                            <p:stCondLst>
                              <p:cond delay="7250"/>
                            </p:stCondLst>
                            <p:childTnLst>
                              <p:par>
                                <p:cTn id="141" presetID="2" presetClass="entr" presetSubtype="2" decel="100000" fill="hold" grpId="0" nodeType="afterEffect">
                                  <p:stCondLst>
                                    <p:cond delay="0"/>
                                  </p:stCondLst>
                                  <p:childTnLst>
                                    <p:set>
                                      <p:cBhvr>
                                        <p:cTn id="142" dur="1" fill="hold">
                                          <p:stCondLst>
                                            <p:cond delay="0"/>
                                          </p:stCondLst>
                                        </p:cTn>
                                        <p:tgtEl>
                                          <p:spTgt spid="28"/>
                                        </p:tgtEl>
                                        <p:attrNameLst>
                                          <p:attrName>style.visibility</p:attrName>
                                        </p:attrNameLst>
                                      </p:cBhvr>
                                      <p:to>
                                        <p:strVal val="visible"/>
                                      </p:to>
                                    </p:set>
                                    <p:anim calcmode="lin" valueType="num">
                                      <p:cBhvr additive="base">
                                        <p:cTn id="143" dur="500" fill="hold"/>
                                        <p:tgtEl>
                                          <p:spTgt spid="28"/>
                                        </p:tgtEl>
                                        <p:attrNameLst>
                                          <p:attrName>ppt_x</p:attrName>
                                        </p:attrNameLst>
                                      </p:cBhvr>
                                      <p:tavLst>
                                        <p:tav tm="0">
                                          <p:val>
                                            <p:strVal val="1+#ppt_w/2"/>
                                          </p:val>
                                        </p:tav>
                                        <p:tav tm="100000">
                                          <p:val>
                                            <p:strVal val="#ppt_x"/>
                                          </p:val>
                                        </p:tav>
                                      </p:tavLst>
                                    </p:anim>
                                    <p:anim calcmode="lin" valueType="num">
                                      <p:cBhvr additive="base">
                                        <p:cTn id="144" dur="500" fill="hold"/>
                                        <p:tgtEl>
                                          <p:spTgt spid="28"/>
                                        </p:tgtEl>
                                        <p:attrNameLst>
                                          <p:attrName>ppt_y</p:attrName>
                                        </p:attrNameLst>
                                      </p:cBhvr>
                                      <p:tavLst>
                                        <p:tav tm="0">
                                          <p:val>
                                            <p:strVal val="#ppt_y"/>
                                          </p:val>
                                        </p:tav>
                                        <p:tav tm="100000">
                                          <p:val>
                                            <p:strVal val="#ppt_y"/>
                                          </p:val>
                                        </p:tav>
                                      </p:tavLst>
                                    </p:anim>
                                  </p:childTnLst>
                                </p:cTn>
                              </p:par>
                              <p:par>
                                <p:cTn id="145" presetID="2" presetClass="entr" presetSubtype="4" decel="100000" fill="hold" grpId="0" nodeType="withEffect">
                                  <p:stCondLst>
                                    <p:cond delay="0"/>
                                  </p:stCondLst>
                                  <p:childTnLst>
                                    <p:set>
                                      <p:cBhvr>
                                        <p:cTn id="146" dur="1" fill="hold">
                                          <p:stCondLst>
                                            <p:cond delay="0"/>
                                          </p:stCondLst>
                                        </p:cTn>
                                        <p:tgtEl>
                                          <p:spTgt spid="29">
                                            <p:txEl>
                                              <p:pRg st="0" end="0"/>
                                            </p:txEl>
                                          </p:spTgt>
                                        </p:tgtEl>
                                        <p:attrNameLst>
                                          <p:attrName>style.visibility</p:attrName>
                                        </p:attrNameLst>
                                      </p:cBhvr>
                                      <p:to>
                                        <p:strVal val="visible"/>
                                      </p:to>
                                    </p:set>
                                    <p:anim calcmode="lin" valueType="num">
                                      <p:cBhvr additive="base">
                                        <p:cTn id="14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4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p:bldP spid="13" grpId="0" build="p">
        <p:tmplLst>
          <p:tmpl lvl="1">
            <p:tnLst>
              <p:par>
                <p:cTn presetID="22" presetClass="entr" presetSubtype="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5" grpId="0" animBg="1"/>
      <p:bldP spid="15" grpId="1" animBg="1"/>
      <p:bldP spid="16" grpId="0" animBg="1"/>
      <p:bldP spid="16" grpId="1" animBg="1"/>
      <p:bldP spid="17" grpId="0" animBg="1"/>
      <p:bldP spid="17" grpId="1" animBg="1"/>
      <p:bldP spid="38" grpId="0" animBg="1"/>
      <p:bldP spid="28" grpId="0" animBg="1"/>
      <p:bldP spid="29" grpId="0" build="p">
        <p:tmplLst>
          <p:tmpl lvl="1">
            <p:tnLst>
              <p:par>
                <p:cTn presetID="2" presetClass="entr" presetSubtype="4"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2" presetClass="entr" presetSubtype="8"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animBg="1"/>
      <p:bldP spid="33" grpId="0" build="p">
        <p:tmplLst>
          <p:tmpl lvl="1">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4" grpId="0" animBg="1"/>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animBg="1"/>
      <p:bldP spid="37" grpId="0" animBg="1"/>
      <p:bldP spid="37" grpId="1" animBg="1"/>
      <p:bldP spid="39" grpId="0" animBg="1"/>
      <p:bldP spid="39" grpId="1" animBg="1"/>
      <p:bldP spid="40" grpId="0" animBg="1"/>
      <p:bldP spid="40" grpId="1" animBg="1"/>
      <p:bldP spid="41" grpId="0" animBg="1"/>
      <p:bldP spid="41" grpId="1" animBg="1"/>
      <p:bldP spid="42" grpId="0"/>
      <p:bldP spid="43" grpId="0" animBg="1"/>
      <p:bldP spid="43" grpId="1" animBg="1"/>
      <p:bldP spid="44" grpId="0" animBg="1"/>
      <p:bldP spid="44" grpId="1" animBg="1"/>
      <p:bldP spid="45" grpId="0" animBg="1"/>
      <p:bldP spid="45" grpId="1" animBg="1"/>
      <p:bldP spid="46" grpId="0"/>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ig Image and Animated Texts">
    <p:spTree>
      <p:nvGrpSpPr>
        <p:cNvPr id="1" name=""/>
        <p:cNvGrpSpPr/>
        <p:nvPr/>
      </p:nvGrpSpPr>
      <p:grpSpPr>
        <a:xfrm>
          <a:off x="0" y="0"/>
          <a:ext cx="0" cy="0"/>
          <a:chOff x="0" y="0"/>
          <a:chExt cx="0" cy="0"/>
        </a:xfrm>
      </p:grpSpPr>
      <p:sp>
        <p:nvSpPr>
          <p:cNvPr id="35" name="図プレースホルダー 34"/>
          <p:cNvSpPr>
            <a:spLocks noGrp="1"/>
          </p:cNvSpPr>
          <p:nvPr>
            <p:ph type="pic" sz="quarter" idx="14" hasCustomPrompt="1"/>
          </p:nvPr>
        </p:nvSpPr>
        <p:spPr>
          <a:xfrm>
            <a:off x="1047841" y="0"/>
            <a:ext cx="9144000" cy="6858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26" name="テキスト プレースホルダー 25"/>
          <p:cNvSpPr>
            <a:spLocks noGrp="1"/>
          </p:cNvSpPr>
          <p:nvPr>
            <p:ph type="body" sz="quarter" idx="11" hasCustomPrompt="1"/>
          </p:nvPr>
        </p:nvSpPr>
        <p:spPr>
          <a:xfrm flipH="1">
            <a:off x="804707" y="0"/>
            <a:ext cx="4303859" cy="6858000"/>
          </a:xfrm>
          <a:prstGeom prst="parallelogram">
            <a:avLst>
              <a:gd name="adj" fmla="val 41863"/>
            </a:avLst>
          </a:prstGeom>
          <a:solidFill>
            <a:schemeClr val="accent1">
              <a:lumMod val="75000"/>
              <a:alpha val="40000"/>
            </a:schemeClr>
          </a:solidFill>
        </p:spPr>
        <p:txBody>
          <a:bodyPr/>
          <a:lstStyle>
            <a:lvl1pPr>
              <a:defRPr/>
            </a:lvl1pPr>
          </a:lstStyle>
          <a:p>
            <a:pPr lvl="0"/>
            <a:r>
              <a:rPr kumimoji="1" lang="en-US" altLang="ja-JP" dirty="0"/>
              <a:t> </a:t>
            </a:r>
            <a:endParaRPr kumimoji="1" lang="ja-JP" altLang="en-US" dirty="0"/>
          </a:p>
        </p:txBody>
      </p:sp>
      <p:sp>
        <p:nvSpPr>
          <p:cNvPr id="31" name="テキスト プレースホルダー 25"/>
          <p:cNvSpPr>
            <a:spLocks noGrp="1"/>
          </p:cNvSpPr>
          <p:nvPr>
            <p:ph type="body" sz="quarter" idx="13" hasCustomPrompt="1"/>
          </p:nvPr>
        </p:nvSpPr>
        <p:spPr>
          <a:xfrm flipH="1">
            <a:off x="5989025" y="0"/>
            <a:ext cx="4303859" cy="6858000"/>
          </a:xfrm>
          <a:prstGeom prst="parallelogram">
            <a:avLst>
              <a:gd name="adj" fmla="val 41863"/>
            </a:avLst>
          </a:prstGeom>
          <a:solidFill>
            <a:schemeClr val="accent1">
              <a:lumMod val="75000"/>
              <a:alpha val="40000"/>
            </a:schemeClr>
          </a:solidFill>
        </p:spPr>
        <p:txBody>
          <a:bodyPr/>
          <a:lstStyle>
            <a:lvl1pPr>
              <a:defRPr/>
            </a:lvl1pPr>
          </a:lstStyle>
          <a:p>
            <a:pPr lvl="0"/>
            <a:r>
              <a:rPr kumimoji="1" lang="en-US" altLang="ja-JP" dirty="0"/>
              <a:t> </a:t>
            </a:r>
            <a:endParaRPr kumimoji="1" lang="ja-JP" altLang="en-US" dirty="0"/>
          </a:p>
        </p:txBody>
      </p:sp>
      <p:sp>
        <p:nvSpPr>
          <p:cNvPr id="36" name="テキスト プレースホルダー 25"/>
          <p:cNvSpPr>
            <a:spLocks noGrp="1"/>
          </p:cNvSpPr>
          <p:nvPr>
            <p:ph type="body" sz="quarter" idx="15" hasCustomPrompt="1"/>
          </p:nvPr>
        </p:nvSpPr>
        <p:spPr>
          <a:xfrm flipH="1">
            <a:off x="-2345847" y="0"/>
            <a:ext cx="6957935" cy="6858000"/>
          </a:xfrm>
          <a:prstGeom prst="parallelogram">
            <a:avLst>
              <a:gd name="adj" fmla="val 35022"/>
            </a:avLst>
          </a:prstGeom>
          <a:solidFill>
            <a:schemeClr val="accent1">
              <a:lumMod val="75000"/>
            </a:schemeClr>
          </a:solidFill>
        </p:spPr>
        <p:txBody>
          <a:bodyPr/>
          <a:lstStyle>
            <a:lvl1pPr>
              <a:defRPr/>
            </a:lvl1pPr>
          </a:lstStyle>
          <a:p>
            <a:pPr lvl="0"/>
            <a:r>
              <a:rPr kumimoji="1" lang="en-US" altLang="ja-JP" dirty="0"/>
              <a:t> </a:t>
            </a:r>
            <a:endParaRPr kumimoji="1" lang="ja-JP" altLang="en-US" dirty="0"/>
          </a:p>
        </p:txBody>
      </p:sp>
      <p:sp>
        <p:nvSpPr>
          <p:cNvPr id="37" name="テキスト プレースホルダー 25"/>
          <p:cNvSpPr>
            <a:spLocks noGrp="1"/>
          </p:cNvSpPr>
          <p:nvPr>
            <p:ph type="body" sz="quarter" idx="16" hasCustomPrompt="1"/>
          </p:nvPr>
        </p:nvSpPr>
        <p:spPr>
          <a:xfrm flipH="1">
            <a:off x="6482327" y="0"/>
            <a:ext cx="6957935" cy="6858000"/>
          </a:xfrm>
          <a:prstGeom prst="parallelogram">
            <a:avLst>
              <a:gd name="adj" fmla="val 35022"/>
            </a:avLst>
          </a:prstGeom>
          <a:solidFill>
            <a:schemeClr val="accent1">
              <a:lumMod val="75000"/>
            </a:schemeClr>
          </a:solidFill>
        </p:spPr>
        <p:txBody>
          <a:bodyPr/>
          <a:lstStyle>
            <a:lvl1pPr>
              <a:defRPr/>
            </a:lvl1pPr>
          </a:lstStyle>
          <a:p>
            <a:pPr lvl="0"/>
            <a:r>
              <a:rPr kumimoji="1" lang="en-US" altLang="ja-JP" dirty="0"/>
              <a:t> </a:t>
            </a:r>
            <a:endParaRPr kumimoji="1" lang="ja-JP" altLang="en-US" dirty="0"/>
          </a:p>
        </p:txBody>
      </p:sp>
      <p:sp>
        <p:nvSpPr>
          <p:cNvPr id="38" name="テキスト プレースホルダー 25"/>
          <p:cNvSpPr>
            <a:spLocks noGrp="1"/>
          </p:cNvSpPr>
          <p:nvPr>
            <p:ph type="body" sz="quarter" idx="17" hasCustomPrompt="1"/>
          </p:nvPr>
        </p:nvSpPr>
        <p:spPr>
          <a:xfrm flipH="1">
            <a:off x="-4748624" y="0"/>
            <a:ext cx="2676758" cy="6858000"/>
          </a:xfrm>
          <a:prstGeom prst="parallelogram">
            <a:avLst>
              <a:gd name="adj" fmla="val 67559"/>
            </a:avLst>
          </a:prstGeom>
          <a:solidFill>
            <a:schemeClr val="bg1">
              <a:alpha val="30000"/>
            </a:schemeClr>
          </a:solidFill>
        </p:spPr>
        <p:txBody>
          <a:bodyPr/>
          <a:lstStyle>
            <a:lvl1pPr>
              <a:defRPr/>
            </a:lvl1pPr>
          </a:lstStyle>
          <a:p>
            <a:pPr lvl="0"/>
            <a:r>
              <a:rPr kumimoji="1" lang="en-US" altLang="ja-JP" dirty="0"/>
              <a:t> </a:t>
            </a:r>
            <a:endParaRPr kumimoji="1" lang="ja-JP" altLang="en-US" dirty="0"/>
          </a:p>
        </p:txBody>
      </p:sp>
      <p:sp>
        <p:nvSpPr>
          <p:cNvPr id="39" name="テキスト プレースホルダー 25"/>
          <p:cNvSpPr>
            <a:spLocks noGrp="1"/>
          </p:cNvSpPr>
          <p:nvPr>
            <p:ph type="body" sz="quarter" idx="18" hasCustomPrompt="1"/>
          </p:nvPr>
        </p:nvSpPr>
        <p:spPr>
          <a:xfrm flipH="1">
            <a:off x="-3310228" y="0"/>
            <a:ext cx="2324305" cy="6858000"/>
          </a:xfrm>
          <a:prstGeom prst="parallelogram">
            <a:avLst>
              <a:gd name="adj" fmla="val 77247"/>
            </a:avLst>
          </a:prstGeom>
          <a:solidFill>
            <a:schemeClr val="bg1">
              <a:alpha val="30000"/>
            </a:schemeClr>
          </a:solidFill>
        </p:spPr>
        <p:txBody>
          <a:bodyPr/>
          <a:lstStyle>
            <a:lvl1pPr>
              <a:defRPr/>
            </a:lvl1pPr>
          </a:lstStyle>
          <a:p>
            <a:pPr lvl="0"/>
            <a:r>
              <a:rPr kumimoji="1" lang="en-US" altLang="ja-JP" dirty="0"/>
              <a:t> </a:t>
            </a:r>
            <a:endParaRPr kumimoji="1" lang="ja-JP" altLang="en-US" dirty="0"/>
          </a:p>
        </p:txBody>
      </p:sp>
      <p:sp>
        <p:nvSpPr>
          <p:cNvPr id="40" name="タイトル プレースホルダー 1"/>
          <p:cNvSpPr>
            <a:spLocks noGrp="1"/>
          </p:cNvSpPr>
          <p:nvPr>
            <p:ph type="title" hasCustomPrompt="1"/>
          </p:nvPr>
        </p:nvSpPr>
        <p:spPr>
          <a:xfrm>
            <a:off x="279529" y="2703892"/>
            <a:ext cx="3617897" cy="2208254"/>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Text Goes Here</a:t>
            </a:r>
            <a:endParaRPr kumimoji="1" lang="ja-JP" altLang="en-US" dirty="0"/>
          </a:p>
        </p:txBody>
      </p:sp>
      <p:sp>
        <p:nvSpPr>
          <p:cNvPr id="42" name="テキスト プレースホルダー 6"/>
          <p:cNvSpPr>
            <a:spLocks noGrp="1"/>
          </p:cNvSpPr>
          <p:nvPr>
            <p:ph type="body" sz="quarter" idx="42" hasCustomPrompt="1"/>
          </p:nvPr>
        </p:nvSpPr>
        <p:spPr>
          <a:xfrm>
            <a:off x="283612" y="5111522"/>
            <a:ext cx="3613813" cy="1390878"/>
          </a:xfrm>
        </p:spPr>
        <p:txBody>
          <a:bodyPr>
            <a:noAutofit/>
          </a:bodyPr>
          <a:lstStyle>
            <a:lvl1pPr algn="l">
              <a:defRPr sz="75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
        <p:nvSpPr>
          <p:cNvPr id="44" name="テキスト プレースホルダー 6"/>
          <p:cNvSpPr>
            <a:spLocks noGrp="1"/>
          </p:cNvSpPr>
          <p:nvPr>
            <p:ph type="body" sz="quarter" idx="43" hasCustomPrompt="1"/>
          </p:nvPr>
        </p:nvSpPr>
        <p:spPr>
          <a:xfrm rot="4250327">
            <a:off x="4598151" y="2482061"/>
            <a:ext cx="7132647" cy="2009950"/>
          </a:xfrm>
        </p:spPr>
        <p:txBody>
          <a:bodyPr anchor="b">
            <a:noAutofit/>
          </a:bodyPr>
          <a:lstStyle>
            <a:lvl1pPr algn="l">
              <a:lnSpc>
                <a:spcPct val="100000"/>
              </a:lnSpc>
              <a:spcBef>
                <a:spcPts val="0"/>
              </a:spcBef>
              <a:defRPr sz="6377" b="0" i="0" u="none" baseline="0">
                <a:solidFill>
                  <a:schemeClr val="bg1">
                    <a:alpha val="30000"/>
                  </a:schemeClr>
                </a:solidFill>
                <a:latin typeface="Route 159 Bold" pitchFamily="50" charset="0"/>
                <a:cs typeface="Open Sans Light" panose="020B0306030504020204" pitchFamily="34" charset="0"/>
              </a:defRPr>
            </a:lvl1pPr>
          </a:lstStyle>
          <a:p>
            <a:pPr lvl="0"/>
            <a:r>
              <a:rPr kumimoji="1" lang="en-US" altLang="ja-JP" dirty="0"/>
              <a:t>WORD</a:t>
            </a:r>
            <a:endParaRPr kumimoji="1" lang="ja-JP" altLang="en-US" dirty="0"/>
          </a:p>
        </p:txBody>
      </p:sp>
      <p:sp>
        <p:nvSpPr>
          <p:cNvPr id="45" name="テキスト プレースホルダー 6"/>
          <p:cNvSpPr>
            <a:spLocks noGrp="1"/>
          </p:cNvSpPr>
          <p:nvPr>
            <p:ph type="body" sz="quarter" idx="44" hasCustomPrompt="1"/>
          </p:nvPr>
        </p:nvSpPr>
        <p:spPr>
          <a:xfrm>
            <a:off x="330788" y="4990568"/>
            <a:ext cx="1620141" cy="48000"/>
          </a:xfrm>
          <a:solidFill>
            <a:schemeClr val="bg1"/>
          </a:solidFill>
        </p:spPr>
        <p:txBody>
          <a:bodyPr>
            <a:noAutofit/>
          </a:bodyPr>
          <a:lstStyle>
            <a:lvl1pPr algn="l">
              <a:defRPr sz="750" b="0" i="0" u="none" baseline="0">
                <a:solidFill>
                  <a:schemeClr val="bg1"/>
                </a:solidFill>
                <a:latin typeface="+mn-lt"/>
                <a:cs typeface="Open Sans Light" panose="020B0306030504020204" pitchFamily="34" charset="0"/>
              </a:defRPr>
            </a:lvl1pPr>
          </a:lstStyle>
          <a:p>
            <a:pPr lvl="0"/>
            <a:r>
              <a:rPr kumimoji="1" lang="en-US" altLang="ja-JP" dirty="0"/>
              <a:t> </a:t>
            </a:r>
            <a:endParaRPr kumimoji="1" lang="ja-JP" altLang="en-US" dirty="0"/>
          </a:p>
        </p:txBody>
      </p:sp>
    </p:spTree>
    <p:extLst>
      <p:ext uri="{BB962C8B-B14F-4D97-AF65-F5344CB8AC3E}">
        <p14:creationId xmlns:p14="http://schemas.microsoft.com/office/powerpoint/2010/main" val="273720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0-#ppt_w/2"/>
                                          </p:val>
                                        </p:tav>
                                        <p:tav tm="100000">
                                          <p:val>
                                            <p:strVal val="#ppt_x"/>
                                          </p:val>
                                        </p:tav>
                                      </p:tavLst>
                                    </p:anim>
                                    <p:anim calcmode="lin" valueType="num">
                                      <p:cBhvr additive="base">
                                        <p:cTn id="8" dur="1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000" fill="hold"/>
                                        <p:tgtEl>
                                          <p:spTgt spid="37"/>
                                        </p:tgtEl>
                                        <p:attrNameLst>
                                          <p:attrName>ppt_x</p:attrName>
                                        </p:attrNameLst>
                                      </p:cBhvr>
                                      <p:tavLst>
                                        <p:tav tm="0">
                                          <p:val>
                                            <p:strVal val="1+#ppt_w/2"/>
                                          </p:val>
                                        </p:tav>
                                        <p:tav tm="100000">
                                          <p:val>
                                            <p:strVal val="#ppt_x"/>
                                          </p:val>
                                        </p:tav>
                                      </p:tavLst>
                                    </p:anim>
                                    <p:anim calcmode="lin" valueType="num">
                                      <p:cBhvr additive="base">
                                        <p:cTn id="12" dur="1000" fill="hold"/>
                                        <p:tgtEl>
                                          <p:spTgt spid="37"/>
                                        </p:tgtEl>
                                        <p:attrNameLst>
                                          <p:attrName>ppt_y</p:attrName>
                                        </p:attrNameLst>
                                      </p:cBhvr>
                                      <p:tavLst>
                                        <p:tav tm="0">
                                          <p:val>
                                            <p:strVal val="#ppt_y"/>
                                          </p:val>
                                        </p:tav>
                                        <p:tav tm="100000">
                                          <p:val>
                                            <p:strVal val="#ppt_y"/>
                                          </p:val>
                                        </p:tav>
                                      </p:tavLst>
                                    </p:anim>
                                  </p:childTnLst>
                                </p:cTn>
                              </p:par>
                              <p:par>
                                <p:cTn id="13" presetID="14" presetClass="entr" presetSubtype="10" fill="hold" grpId="0" nodeType="withEffect">
                                  <p:stCondLst>
                                    <p:cond delay="50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par>
                                <p:cTn id="16" presetID="2" presetClass="entr" presetSubtype="2" accel="100000" fill="hold" grpId="0" nodeType="withEffect">
                                  <p:stCondLst>
                                    <p:cond delay="25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750" fill="hold"/>
                                        <p:tgtEl>
                                          <p:spTgt spid="39"/>
                                        </p:tgtEl>
                                        <p:attrNameLst>
                                          <p:attrName>ppt_x</p:attrName>
                                        </p:attrNameLst>
                                      </p:cBhvr>
                                      <p:tavLst>
                                        <p:tav tm="0">
                                          <p:val>
                                            <p:strVal val="1+#ppt_w/2"/>
                                          </p:val>
                                        </p:tav>
                                        <p:tav tm="100000">
                                          <p:val>
                                            <p:strVal val="#ppt_x"/>
                                          </p:val>
                                        </p:tav>
                                      </p:tavLst>
                                    </p:anim>
                                    <p:anim calcmode="lin" valueType="num">
                                      <p:cBhvr additive="base">
                                        <p:cTn id="19" dur="750" fill="hold"/>
                                        <p:tgtEl>
                                          <p:spTgt spid="39"/>
                                        </p:tgtEl>
                                        <p:attrNameLst>
                                          <p:attrName>ppt_y</p:attrName>
                                        </p:attrNameLst>
                                      </p:cBhvr>
                                      <p:tavLst>
                                        <p:tav tm="0">
                                          <p:val>
                                            <p:strVal val="#ppt_y"/>
                                          </p:val>
                                        </p:tav>
                                        <p:tav tm="100000">
                                          <p:val>
                                            <p:strVal val="#ppt_y"/>
                                          </p:val>
                                        </p:tav>
                                      </p:tavLst>
                                    </p:anim>
                                  </p:childTnLst>
                                </p:cTn>
                              </p:par>
                              <p:par>
                                <p:cTn id="20" presetID="2" presetClass="entr" presetSubtype="2" accel="100000" fill="hold" grpId="0" nodeType="withEffect">
                                  <p:stCondLst>
                                    <p:cond delay="25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750" fill="hold"/>
                                        <p:tgtEl>
                                          <p:spTgt spid="38"/>
                                        </p:tgtEl>
                                        <p:attrNameLst>
                                          <p:attrName>ppt_x</p:attrName>
                                        </p:attrNameLst>
                                      </p:cBhvr>
                                      <p:tavLst>
                                        <p:tav tm="0">
                                          <p:val>
                                            <p:strVal val="1+#ppt_w/2"/>
                                          </p:val>
                                        </p:tav>
                                        <p:tav tm="100000">
                                          <p:val>
                                            <p:strVal val="#ppt_x"/>
                                          </p:val>
                                        </p:tav>
                                      </p:tavLst>
                                    </p:anim>
                                    <p:anim calcmode="lin" valueType="num">
                                      <p:cBhvr additive="base">
                                        <p:cTn id="23" dur="750" fill="hold"/>
                                        <p:tgtEl>
                                          <p:spTgt spid="38"/>
                                        </p:tgtEl>
                                        <p:attrNameLst>
                                          <p:attrName>ppt_y</p:attrName>
                                        </p:attrNameLst>
                                      </p:cBhvr>
                                      <p:tavLst>
                                        <p:tav tm="0">
                                          <p:val>
                                            <p:strVal val="#ppt_y"/>
                                          </p:val>
                                        </p:tav>
                                        <p:tav tm="100000">
                                          <p:val>
                                            <p:strVal val="#ppt_y"/>
                                          </p:val>
                                        </p:tav>
                                      </p:tavLst>
                                    </p:anim>
                                  </p:childTnLst>
                                </p:cTn>
                              </p:par>
                              <p:par>
                                <p:cTn id="24" presetID="2" presetClass="entr" presetSubtype="8" decel="100000" fill="hold" grpId="0" nodeType="withEffect">
                                  <p:stCondLst>
                                    <p:cond delay="50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2000" fill="hold"/>
                                        <p:tgtEl>
                                          <p:spTgt spid="26"/>
                                        </p:tgtEl>
                                        <p:attrNameLst>
                                          <p:attrName>ppt_x</p:attrName>
                                        </p:attrNameLst>
                                      </p:cBhvr>
                                      <p:tavLst>
                                        <p:tav tm="0">
                                          <p:val>
                                            <p:strVal val="0-#ppt_w/2"/>
                                          </p:val>
                                        </p:tav>
                                        <p:tav tm="100000">
                                          <p:val>
                                            <p:strVal val="#ppt_x"/>
                                          </p:val>
                                        </p:tav>
                                      </p:tavLst>
                                    </p:anim>
                                    <p:anim calcmode="lin" valueType="num">
                                      <p:cBhvr additive="base">
                                        <p:cTn id="27" dur="2000" fill="hold"/>
                                        <p:tgtEl>
                                          <p:spTgt spid="26"/>
                                        </p:tgtEl>
                                        <p:attrNameLst>
                                          <p:attrName>ppt_y</p:attrName>
                                        </p:attrNameLst>
                                      </p:cBhvr>
                                      <p:tavLst>
                                        <p:tav tm="0">
                                          <p:val>
                                            <p:strVal val="#ppt_y"/>
                                          </p:val>
                                        </p:tav>
                                        <p:tav tm="100000">
                                          <p:val>
                                            <p:strVal val="#ppt_y"/>
                                          </p:val>
                                        </p:tav>
                                      </p:tavLst>
                                    </p:anim>
                                  </p:childTnLst>
                                </p:cTn>
                              </p:par>
                              <p:par>
                                <p:cTn id="28" presetID="2" presetClass="entr" presetSubtype="2" decel="100000" fill="hold" grpId="0" nodeType="withEffect">
                                  <p:stCondLst>
                                    <p:cond delay="50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2000" fill="hold"/>
                                        <p:tgtEl>
                                          <p:spTgt spid="31"/>
                                        </p:tgtEl>
                                        <p:attrNameLst>
                                          <p:attrName>ppt_x</p:attrName>
                                        </p:attrNameLst>
                                      </p:cBhvr>
                                      <p:tavLst>
                                        <p:tav tm="0">
                                          <p:val>
                                            <p:strVal val="1+#ppt_w/2"/>
                                          </p:val>
                                        </p:tav>
                                        <p:tav tm="100000">
                                          <p:val>
                                            <p:strVal val="#ppt_x"/>
                                          </p:val>
                                        </p:tav>
                                      </p:tavLst>
                                    </p:anim>
                                    <p:anim calcmode="lin" valueType="num">
                                      <p:cBhvr additive="base">
                                        <p:cTn id="31" dur="2000" fill="hold"/>
                                        <p:tgtEl>
                                          <p:spTgt spid="31"/>
                                        </p:tgtEl>
                                        <p:attrNameLst>
                                          <p:attrName>ppt_y</p:attrName>
                                        </p:attrNameLst>
                                      </p:cBhvr>
                                      <p:tavLst>
                                        <p:tav tm="0">
                                          <p:val>
                                            <p:strVal val="#ppt_y"/>
                                          </p:val>
                                        </p:tav>
                                        <p:tav tm="100000">
                                          <p:val>
                                            <p:strVal val="#ppt_y"/>
                                          </p:val>
                                        </p:tav>
                                      </p:tavLst>
                                    </p:anim>
                                  </p:childTnLst>
                                </p:cTn>
                              </p:par>
                              <p:par>
                                <p:cTn id="32" presetID="2" presetClass="entr" presetSubtype="3" decel="100000" fill="hold" grpId="0" nodeType="withEffect">
                                  <p:stCondLst>
                                    <p:cond delay="250"/>
                                  </p:stCondLst>
                                  <p:iterate type="lt">
                                    <p:tmPct val="5000"/>
                                  </p:iterate>
                                  <p:childTnLst>
                                    <p:set>
                                      <p:cBhvr>
                                        <p:cTn id="33" dur="1" fill="hold">
                                          <p:stCondLst>
                                            <p:cond delay="0"/>
                                          </p:stCondLst>
                                        </p:cTn>
                                        <p:tgtEl>
                                          <p:spTgt spid="44">
                                            <p:txEl>
                                              <p:pRg st="0" end="0"/>
                                            </p:txEl>
                                          </p:spTgt>
                                        </p:tgtEl>
                                        <p:attrNameLst>
                                          <p:attrName>style.visibility</p:attrName>
                                        </p:attrNameLst>
                                      </p:cBhvr>
                                      <p:to>
                                        <p:strVal val="visible"/>
                                      </p:to>
                                    </p:set>
                                    <p:anim calcmode="lin" valueType="num">
                                      <p:cBhvr additive="base">
                                        <p:cTn id="34" dur="75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5" dur="750" fill="hold"/>
                                        <p:tgtEl>
                                          <p:spTgt spid="44">
                                            <p:txEl>
                                              <p:pRg st="0" end="0"/>
                                            </p:txEl>
                                          </p:spTgt>
                                        </p:tgtEl>
                                        <p:attrNameLst>
                                          <p:attrName>ppt_y</p:attrName>
                                        </p:attrNameLst>
                                      </p:cBhvr>
                                      <p:tavLst>
                                        <p:tav tm="0">
                                          <p:val>
                                            <p:strVal val="0-#ppt_h/2"/>
                                          </p:val>
                                        </p:tav>
                                        <p:tav tm="100000">
                                          <p:val>
                                            <p:strVal val="#ppt_y"/>
                                          </p:val>
                                        </p:tav>
                                      </p:tavLst>
                                    </p:anim>
                                  </p:childTnLst>
                                </p:cTn>
                              </p:par>
                              <p:par>
                                <p:cTn id="36" presetID="2" presetClass="entr" presetSubtype="9" decel="100000" fill="hold" grpId="0" nodeType="withEffect">
                                  <p:stCondLst>
                                    <p:cond delay="750"/>
                                  </p:stCondLst>
                                  <p:iterate type="wd">
                                    <p:tmPct val="10000"/>
                                  </p:iterate>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1000" fill="hold"/>
                                        <p:tgtEl>
                                          <p:spTgt spid="40"/>
                                        </p:tgtEl>
                                        <p:attrNameLst>
                                          <p:attrName>ppt_x</p:attrName>
                                        </p:attrNameLst>
                                      </p:cBhvr>
                                      <p:tavLst>
                                        <p:tav tm="0">
                                          <p:val>
                                            <p:strVal val="0-#ppt_w/2"/>
                                          </p:val>
                                        </p:tav>
                                        <p:tav tm="100000">
                                          <p:val>
                                            <p:strVal val="#ppt_x"/>
                                          </p:val>
                                        </p:tav>
                                      </p:tavLst>
                                    </p:anim>
                                    <p:anim calcmode="lin" valueType="num">
                                      <p:cBhvr additive="base">
                                        <p:cTn id="39" dur="1000" fill="hold"/>
                                        <p:tgtEl>
                                          <p:spTgt spid="40"/>
                                        </p:tgtEl>
                                        <p:attrNameLst>
                                          <p:attrName>ppt_y</p:attrName>
                                        </p:attrNameLst>
                                      </p:cBhvr>
                                      <p:tavLst>
                                        <p:tav tm="0">
                                          <p:val>
                                            <p:strVal val="0-#ppt_h/2"/>
                                          </p:val>
                                        </p:tav>
                                        <p:tav tm="100000">
                                          <p:val>
                                            <p:strVal val="#ppt_y"/>
                                          </p:val>
                                        </p:tav>
                                      </p:tavLst>
                                    </p:anim>
                                  </p:childTnLst>
                                </p:cTn>
                              </p:par>
                              <p:par>
                                <p:cTn id="40" presetID="2" presetClass="entr" presetSubtype="2" decel="100000" fill="hold" grpId="0" nodeType="withEffect">
                                  <p:stCondLst>
                                    <p:cond delay="1250"/>
                                  </p:stCondLst>
                                  <p:childTnLst>
                                    <p:set>
                                      <p:cBhvr>
                                        <p:cTn id="41" dur="1" fill="hold">
                                          <p:stCondLst>
                                            <p:cond delay="0"/>
                                          </p:stCondLst>
                                        </p:cTn>
                                        <p:tgtEl>
                                          <p:spTgt spid="45"/>
                                        </p:tgtEl>
                                        <p:attrNameLst>
                                          <p:attrName>style.visibility</p:attrName>
                                        </p:attrNameLst>
                                      </p:cBhvr>
                                      <p:to>
                                        <p:strVal val="visible"/>
                                      </p:to>
                                    </p:set>
                                    <p:anim calcmode="lin" valueType="num">
                                      <p:cBhvr additive="base">
                                        <p:cTn id="42" dur="750" fill="hold"/>
                                        <p:tgtEl>
                                          <p:spTgt spid="45"/>
                                        </p:tgtEl>
                                        <p:attrNameLst>
                                          <p:attrName>ppt_x</p:attrName>
                                        </p:attrNameLst>
                                      </p:cBhvr>
                                      <p:tavLst>
                                        <p:tav tm="0">
                                          <p:val>
                                            <p:strVal val="1+#ppt_w/2"/>
                                          </p:val>
                                        </p:tav>
                                        <p:tav tm="100000">
                                          <p:val>
                                            <p:strVal val="#ppt_x"/>
                                          </p:val>
                                        </p:tav>
                                      </p:tavLst>
                                    </p:anim>
                                    <p:anim calcmode="lin" valueType="num">
                                      <p:cBhvr additive="base">
                                        <p:cTn id="43" dur="750" fill="hold"/>
                                        <p:tgtEl>
                                          <p:spTgt spid="45"/>
                                        </p:tgtEl>
                                        <p:attrNameLst>
                                          <p:attrName>ppt_y</p:attrName>
                                        </p:attrNameLst>
                                      </p:cBhvr>
                                      <p:tavLst>
                                        <p:tav tm="0">
                                          <p:val>
                                            <p:strVal val="#ppt_y"/>
                                          </p:val>
                                        </p:tav>
                                        <p:tav tm="100000">
                                          <p:val>
                                            <p:strVal val="#ppt_y"/>
                                          </p:val>
                                        </p:tav>
                                      </p:tavLst>
                                    </p:anim>
                                  </p:childTnLst>
                                </p:cTn>
                              </p:par>
                              <p:par>
                                <p:cTn id="44" presetID="22" presetClass="entr" presetSubtype="8" fill="hold" grpId="0" nodeType="withEffect">
                                  <p:stCondLst>
                                    <p:cond delay="1500"/>
                                  </p:stCondLst>
                                  <p:childTnLst>
                                    <p:set>
                                      <p:cBhvr>
                                        <p:cTn id="45" dur="1" fill="hold">
                                          <p:stCondLst>
                                            <p:cond delay="0"/>
                                          </p:stCondLst>
                                        </p:cTn>
                                        <p:tgtEl>
                                          <p:spTgt spid="42">
                                            <p:txEl>
                                              <p:pRg st="0" end="0"/>
                                            </p:txEl>
                                          </p:spTgt>
                                        </p:tgtEl>
                                        <p:attrNameLst>
                                          <p:attrName>style.visibility</p:attrName>
                                        </p:attrNameLst>
                                      </p:cBhvr>
                                      <p:to>
                                        <p:strVal val="visible"/>
                                      </p:to>
                                    </p:set>
                                    <p:animEffect transition="in" filter="wipe(left)">
                                      <p:cBhvr>
                                        <p:cTn id="46"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6" grpId="0" animBg="1">
        <p:tmplLst>
          <p:tmpl>
            <p:tnLst>
              <p:par>
                <p:cTn presetID="2" presetClass="entr" presetSubtype="8"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2000" fill="hold"/>
                        <p:tgtEl>
                          <p:spTgt spid="26"/>
                        </p:tgtEl>
                        <p:attrNameLst>
                          <p:attrName>ppt_x</p:attrName>
                        </p:attrNameLst>
                      </p:cBhvr>
                      <p:tavLst>
                        <p:tav tm="0">
                          <p:val>
                            <p:strVal val="0-#ppt_w/2"/>
                          </p:val>
                        </p:tav>
                        <p:tav tm="100000">
                          <p:val>
                            <p:strVal val="#ppt_x"/>
                          </p:val>
                        </p:tav>
                      </p:tavLst>
                    </p:anim>
                    <p:anim calcmode="lin" valueType="num">
                      <p:cBhvr additive="base">
                        <p:cTn dur="2000" fill="hold"/>
                        <p:tgtEl>
                          <p:spTgt spid="26"/>
                        </p:tgtEl>
                        <p:attrNameLst>
                          <p:attrName>ppt_y</p:attrName>
                        </p:attrNameLst>
                      </p:cBhvr>
                      <p:tavLst>
                        <p:tav tm="0">
                          <p:val>
                            <p:strVal val="#ppt_y"/>
                          </p:val>
                        </p:tav>
                        <p:tav tm="100000">
                          <p:val>
                            <p:strVal val="#ppt_y"/>
                          </p:val>
                        </p:tav>
                      </p:tavLst>
                    </p:anim>
                  </p:childTnLst>
                </p:cTn>
              </p:par>
            </p:tnLst>
          </p:tmpl>
        </p:tmplLst>
      </p:bldP>
      <p:bldP spid="31" grpId="0" animBg="1">
        <p:tmplLst>
          <p:tmpl>
            <p:tnLst>
              <p:par>
                <p:cTn presetID="2" presetClass="entr" presetSubtype="2"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2000" fill="hold"/>
                        <p:tgtEl>
                          <p:spTgt spid="31"/>
                        </p:tgtEl>
                        <p:attrNameLst>
                          <p:attrName>ppt_x</p:attrName>
                        </p:attrNameLst>
                      </p:cBhvr>
                      <p:tavLst>
                        <p:tav tm="0">
                          <p:val>
                            <p:strVal val="1+#ppt_w/2"/>
                          </p:val>
                        </p:tav>
                        <p:tav tm="100000">
                          <p:val>
                            <p:strVal val="#ppt_x"/>
                          </p:val>
                        </p:tav>
                      </p:tavLst>
                    </p:anim>
                    <p:anim calcmode="lin" valueType="num">
                      <p:cBhvr additive="base">
                        <p:cTn dur="2000" fill="hold"/>
                        <p:tgtEl>
                          <p:spTgt spid="31"/>
                        </p:tgtEl>
                        <p:attrNameLst>
                          <p:attrName>ppt_y</p:attrName>
                        </p:attrNameLst>
                      </p:cBhvr>
                      <p:tavLst>
                        <p:tav tm="0">
                          <p:val>
                            <p:strVal val="#ppt_y"/>
                          </p:val>
                        </p:tav>
                        <p:tav tm="100000">
                          <p:val>
                            <p:strVal val="#ppt_y"/>
                          </p:val>
                        </p:tav>
                      </p:tavLst>
                    </p:anim>
                  </p:childTnLst>
                </p:cTn>
              </p:par>
            </p:tnLst>
          </p:tmpl>
        </p:tmplLst>
      </p:bldP>
      <p:bldP spid="36" grpId="0" animBg="1">
        <p:tmplLst>
          <p:tmpl>
            <p:tnLst>
              <p:par>
                <p:cTn presetID="2" presetClass="entr" presetSubtype="8" decel="10000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1000" fill="hold"/>
                        <p:tgtEl>
                          <p:spTgt spid="36"/>
                        </p:tgtEl>
                        <p:attrNameLst>
                          <p:attrName>ppt_x</p:attrName>
                        </p:attrNameLst>
                      </p:cBhvr>
                      <p:tavLst>
                        <p:tav tm="0">
                          <p:val>
                            <p:strVal val="0-#ppt_w/2"/>
                          </p:val>
                        </p:tav>
                        <p:tav tm="100000">
                          <p:val>
                            <p:strVal val="#ppt_x"/>
                          </p:val>
                        </p:tav>
                      </p:tavLst>
                    </p:anim>
                    <p:anim calcmode="lin" valueType="num">
                      <p:cBhvr additive="base">
                        <p:cTn dur="1000" fill="hold"/>
                        <p:tgtEl>
                          <p:spTgt spid="36"/>
                        </p:tgtEl>
                        <p:attrNameLst>
                          <p:attrName>ppt_y</p:attrName>
                        </p:attrNameLst>
                      </p:cBhvr>
                      <p:tavLst>
                        <p:tav tm="0">
                          <p:val>
                            <p:strVal val="#ppt_y"/>
                          </p:val>
                        </p:tav>
                        <p:tav tm="100000">
                          <p:val>
                            <p:strVal val="#ppt_y"/>
                          </p:val>
                        </p:tav>
                      </p:tavLst>
                    </p:anim>
                  </p:childTnLst>
                </p:cTn>
              </p:par>
            </p:tnLst>
          </p:tmpl>
        </p:tmplLst>
      </p:bldP>
      <p:bldP spid="37" grpId="0" animBg="1">
        <p:tmplLst>
          <p:tmpl>
            <p:tnLst>
              <p:par>
                <p:cTn presetID="2" presetClass="entr" presetSubtype="2"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1000" fill="hold"/>
                        <p:tgtEl>
                          <p:spTgt spid="37"/>
                        </p:tgtEl>
                        <p:attrNameLst>
                          <p:attrName>ppt_x</p:attrName>
                        </p:attrNameLst>
                      </p:cBhvr>
                      <p:tavLst>
                        <p:tav tm="0">
                          <p:val>
                            <p:strVal val="1+#ppt_w/2"/>
                          </p:val>
                        </p:tav>
                        <p:tav tm="100000">
                          <p:val>
                            <p:strVal val="#ppt_x"/>
                          </p:val>
                        </p:tav>
                      </p:tavLst>
                    </p:anim>
                    <p:anim calcmode="lin" valueType="num">
                      <p:cBhvr additive="base">
                        <p:cTn dur="1000" fill="hold"/>
                        <p:tgtEl>
                          <p:spTgt spid="37"/>
                        </p:tgtEl>
                        <p:attrNameLst>
                          <p:attrName>ppt_y</p:attrName>
                        </p:attrNameLst>
                      </p:cBhvr>
                      <p:tavLst>
                        <p:tav tm="0">
                          <p:val>
                            <p:strVal val="#ppt_y"/>
                          </p:val>
                        </p:tav>
                        <p:tav tm="100000">
                          <p:val>
                            <p:strVal val="#ppt_y"/>
                          </p:val>
                        </p:tav>
                      </p:tavLst>
                    </p:anim>
                  </p:childTnLst>
                </p:cTn>
              </p:par>
            </p:tnLst>
          </p:tmpl>
        </p:tmplLst>
      </p:bldP>
      <p:bldP spid="38" grpId="0" animBg="1">
        <p:tmplLst>
          <p:tmpl>
            <p:tnLst>
              <p:par>
                <p:cTn presetID="2" presetClass="entr" presetSubtype="2" accel="100000" fill="hold" nodeType="with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750" fill="hold"/>
                        <p:tgtEl>
                          <p:spTgt spid="38"/>
                        </p:tgtEl>
                        <p:attrNameLst>
                          <p:attrName>ppt_x</p:attrName>
                        </p:attrNameLst>
                      </p:cBhvr>
                      <p:tavLst>
                        <p:tav tm="0">
                          <p:val>
                            <p:strVal val="1+#ppt_w/2"/>
                          </p:val>
                        </p:tav>
                        <p:tav tm="100000">
                          <p:val>
                            <p:strVal val="#ppt_x"/>
                          </p:val>
                        </p:tav>
                      </p:tavLst>
                    </p:anim>
                    <p:anim calcmode="lin" valueType="num">
                      <p:cBhvr additive="base">
                        <p:cTn dur="750" fill="hold"/>
                        <p:tgtEl>
                          <p:spTgt spid="38"/>
                        </p:tgtEl>
                        <p:attrNameLst>
                          <p:attrName>ppt_y</p:attrName>
                        </p:attrNameLst>
                      </p:cBhvr>
                      <p:tavLst>
                        <p:tav tm="0">
                          <p:val>
                            <p:strVal val="#ppt_y"/>
                          </p:val>
                        </p:tav>
                        <p:tav tm="100000">
                          <p:val>
                            <p:strVal val="#ppt_y"/>
                          </p:val>
                        </p:tav>
                      </p:tavLst>
                    </p:anim>
                  </p:childTnLst>
                </p:cTn>
              </p:par>
            </p:tnLst>
          </p:tmpl>
        </p:tmplLst>
      </p:bldP>
      <p:bldP spid="39" grpId="0" animBg="1">
        <p:tmplLst>
          <p:tmpl>
            <p:tnLst>
              <p:par>
                <p:cTn presetID="2" presetClass="entr" presetSubtype="2" accel="100000" fill="hold" nodeType="withEffect">
                  <p:stCondLst>
                    <p:cond delay="25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1+#ppt_w/2"/>
                          </p:val>
                        </p:tav>
                        <p:tav tm="100000">
                          <p:val>
                            <p:strVal val="#ppt_x"/>
                          </p:val>
                        </p:tav>
                      </p:tavLst>
                    </p:anim>
                    <p:anim calcmode="lin" valueType="num">
                      <p:cBhvr additive="base">
                        <p:cTn dur="750" fill="hold"/>
                        <p:tgtEl>
                          <p:spTgt spid="39"/>
                        </p:tgtEl>
                        <p:attrNameLst>
                          <p:attrName>ppt_y</p:attrName>
                        </p:attrNameLst>
                      </p:cBhvr>
                      <p:tavLst>
                        <p:tav tm="0">
                          <p:val>
                            <p:strVal val="#ppt_y"/>
                          </p:val>
                        </p:tav>
                        <p:tav tm="100000">
                          <p:val>
                            <p:strVal val="#ppt_y"/>
                          </p:val>
                        </p:tav>
                      </p:tavLst>
                    </p:anim>
                  </p:childTnLst>
                </p:cTn>
              </p:par>
            </p:tnLst>
          </p:tmpl>
        </p:tmplLst>
      </p:bldP>
      <p:bldP spid="40" grpId="0"/>
      <p:bldP spid="42" grpId="0" build="p">
        <p:tmplLst>
          <p:tmpl lvl="1">
            <p:tnLst>
              <p:par>
                <p:cTn presetID="22" presetClass="entr" presetSubtype="8" fill="hold" nodeType="withEffect">
                  <p:stCondLst>
                    <p:cond delay="150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4" grpId="0" build="p">
        <p:tmplLst>
          <p:tmpl lvl="1">
            <p:tnLst>
              <p:par>
                <p:cTn presetID="2" presetClass="entr" presetSubtype="3" decel="100000" fill="hold" nodeType="withEffect">
                  <p:stCondLst>
                    <p:cond delay="250"/>
                  </p:stCondLst>
                  <p:iterate type="lt">
                    <p:tmPct val="5000"/>
                  </p:iterate>
                  <p:childTnLst>
                    <p:set>
                      <p:cBhvr>
                        <p:cTn dur="1" fill="hold">
                          <p:stCondLst>
                            <p:cond delay="0"/>
                          </p:stCondLst>
                        </p:cTn>
                        <p:tgtEl>
                          <p:spTgt spid="44"/>
                        </p:tgtEl>
                        <p:attrNameLst>
                          <p:attrName>style.visibility</p:attrName>
                        </p:attrNameLst>
                      </p:cBhvr>
                      <p:to>
                        <p:strVal val="visible"/>
                      </p:to>
                    </p:set>
                    <p:anim calcmode="lin" valueType="num">
                      <p:cBhvr additive="base">
                        <p:cTn dur="750" fill="hold"/>
                        <p:tgtEl>
                          <p:spTgt spid="44"/>
                        </p:tgtEl>
                        <p:attrNameLst>
                          <p:attrName>ppt_x</p:attrName>
                        </p:attrNameLst>
                      </p:cBhvr>
                      <p:tavLst>
                        <p:tav tm="0">
                          <p:val>
                            <p:strVal val="1+#ppt_w/2"/>
                          </p:val>
                        </p:tav>
                        <p:tav tm="100000">
                          <p:val>
                            <p:strVal val="#ppt_x"/>
                          </p:val>
                        </p:tav>
                      </p:tavLst>
                    </p:anim>
                    <p:anim calcmode="lin" valueType="num">
                      <p:cBhvr additive="base">
                        <p:cTn dur="750" fill="hold"/>
                        <p:tgtEl>
                          <p:spTgt spid="44"/>
                        </p:tgtEl>
                        <p:attrNameLst>
                          <p:attrName>ppt_y</p:attrName>
                        </p:attrNameLst>
                      </p:cBhvr>
                      <p:tavLst>
                        <p:tav tm="0">
                          <p:val>
                            <p:strVal val="0-#ppt_h/2"/>
                          </p:val>
                        </p:tav>
                        <p:tav tm="100000">
                          <p:val>
                            <p:strVal val="#ppt_y"/>
                          </p:val>
                        </p:tav>
                      </p:tavLst>
                    </p:anim>
                  </p:childTnLst>
                </p:cTn>
              </p:par>
            </p:tnLst>
          </p:tmpl>
        </p:tmplLst>
      </p:bldP>
      <p:bldP spid="45" grpId="0" animBg="1">
        <p:tmplLst>
          <p:tmpl>
            <p:tnLst>
              <p:par>
                <p:cTn presetID="2" presetClass="entr" presetSubtype="2" decel="100000" fill="hold" nodeType="withEffect">
                  <p:stCondLst>
                    <p:cond delay="125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50" fill="hold"/>
                        <p:tgtEl>
                          <p:spTgt spid="45"/>
                        </p:tgtEl>
                        <p:attrNameLst>
                          <p:attrName>ppt_x</p:attrName>
                        </p:attrNameLst>
                      </p:cBhvr>
                      <p:tavLst>
                        <p:tav tm="0">
                          <p:val>
                            <p:strVal val="1+#ppt_w/2"/>
                          </p:val>
                        </p:tav>
                        <p:tav tm="100000">
                          <p:val>
                            <p:strVal val="#ppt_x"/>
                          </p:val>
                        </p:tav>
                      </p:tavLst>
                    </p:anim>
                    <p:anim calcmode="lin" valueType="num">
                      <p:cBhvr additive="base">
                        <p:cTn dur="750" fill="hold"/>
                        <p:tgtEl>
                          <p:spTgt spid="4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Fullscreen Image with Caption">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2117"/>
            <a:ext cx="9144000" cy="6858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4" name="タイトル プレースホルダー 1"/>
          <p:cNvSpPr>
            <a:spLocks noGrp="1"/>
          </p:cNvSpPr>
          <p:nvPr>
            <p:ph type="title" hasCustomPrompt="1"/>
          </p:nvPr>
        </p:nvSpPr>
        <p:spPr>
          <a:xfrm>
            <a:off x="3" y="5708958"/>
            <a:ext cx="4571603" cy="780411"/>
          </a:xfrm>
          <a:prstGeom prst="rect">
            <a:avLst/>
          </a:prstGeom>
          <a:solidFill>
            <a:schemeClr val="tx2">
              <a:alpha val="70000"/>
            </a:schemeClr>
          </a:solidFill>
        </p:spPr>
        <p:txBody>
          <a:bodyPr vert="horz" lIns="163275" tIns="81638" rIns="163275" bIns="81638" rtlCol="0" anchor="ctr">
            <a:normAutofit/>
          </a:bodyPr>
          <a:lstStyle>
            <a:lvl1pPr algn="ctr">
              <a:defRPr baseline="0">
                <a:solidFill>
                  <a:schemeClr val="bg1"/>
                </a:solidFill>
              </a:defRPr>
            </a:lvl1pPr>
          </a:lstStyle>
          <a:p>
            <a:r>
              <a:rPr kumimoji="1" lang="en-US" altLang="ja-JP" dirty="0"/>
              <a:t>Text Goes Here</a:t>
            </a:r>
            <a:endParaRPr kumimoji="1" lang="ja-JP" altLang="en-US" dirty="0"/>
          </a:p>
        </p:txBody>
      </p:sp>
    </p:spTree>
    <p:extLst>
      <p:ext uri="{BB962C8B-B14F-4D97-AF65-F5344CB8AC3E}">
        <p14:creationId xmlns:p14="http://schemas.microsoft.com/office/powerpoint/2010/main" val="428885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8" decel="100000"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Fullscreen Image ">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2117"/>
            <a:ext cx="9144000" cy="6858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Tree>
    <p:extLst>
      <p:ext uri="{BB962C8B-B14F-4D97-AF65-F5344CB8AC3E}">
        <p14:creationId xmlns:p14="http://schemas.microsoft.com/office/powerpoint/2010/main" val="344332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ig Image &amp; Text 1">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2117"/>
            <a:ext cx="9144000" cy="6858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3" name="タイトル プレースホルダー 1"/>
          <p:cNvSpPr>
            <a:spLocks noGrp="1"/>
          </p:cNvSpPr>
          <p:nvPr>
            <p:ph type="title" hasCustomPrompt="1"/>
          </p:nvPr>
        </p:nvSpPr>
        <p:spPr>
          <a:xfrm>
            <a:off x="-1" y="4518781"/>
            <a:ext cx="9144001" cy="1228876"/>
          </a:xfrm>
          <a:prstGeom prst="rect">
            <a:avLst/>
          </a:prstGeom>
          <a:solidFill>
            <a:schemeClr val="tx2">
              <a:alpha val="50000"/>
            </a:schemeClr>
          </a:solidFill>
        </p:spPr>
        <p:txBody>
          <a:bodyPr vert="horz" lIns="163275" tIns="81638" rIns="163275" bIns="81638" rtlCol="0" anchor="ctr">
            <a:normAutofit/>
          </a:bodyPr>
          <a:lstStyle>
            <a:lvl1pPr algn="ctr">
              <a:defRPr baseline="0">
                <a:solidFill>
                  <a:schemeClr val="bg1"/>
                </a:solidFill>
              </a:defRPr>
            </a:lvl1pPr>
          </a:lstStyle>
          <a:p>
            <a:r>
              <a:rPr kumimoji="1" lang="en-US" altLang="ja-JP" dirty="0"/>
              <a:t> </a:t>
            </a:r>
            <a:endParaRPr kumimoji="1" lang="ja-JP" altLang="en-US" dirty="0"/>
          </a:p>
        </p:txBody>
      </p:sp>
      <p:sp>
        <p:nvSpPr>
          <p:cNvPr id="5" name="テキスト プレースホルダー 4"/>
          <p:cNvSpPr>
            <a:spLocks noGrp="1"/>
          </p:cNvSpPr>
          <p:nvPr>
            <p:ph type="body" sz="quarter" idx="15" hasCustomPrompt="1"/>
          </p:nvPr>
        </p:nvSpPr>
        <p:spPr>
          <a:xfrm>
            <a:off x="228225" y="4596493"/>
            <a:ext cx="8687554" cy="1035050"/>
          </a:xfrm>
        </p:spPr>
        <p:txBody>
          <a:bodyPr anchor="ctr">
            <a:noAutofit/>
          </a:bodyPr>
          <a:lstStyle>
            <a:lvl1pPr algn="ctr">
              <a:lnSpc>
                <a:spcPct val="100000"/>
              </a:lnSpc>
              <a:spcBef>
                <a:spcPts val="0"/>
              </a:spcBef>
              <a:defRPr sz="3601">
                <a:solidFill>
                  <a:schemeClr val="bg1"/>
                </a:solidFill>
                <a:latin typeface="+mj-lt"/>
              </a:defRPr>
            </a:lvl1pPr>
          </a:lstStyle>
          <a:p>
            <a:pPr lvl="0"/>
            <a:r>
              <a:rPr kumimoji="1" lang="en-US" altLang="ja-JP" dirty="0"/>
              <a:t>Text</a:t>
            </a:r>
            <a:endParaRPr kumimoji="1" lang="ja-JP" altLang="en-US" dirty="0"/>
          </a:p>
        </p:txBody>
      </p:sp>
    </p:spTree>
    <p:extLst>
      <p:ext uri="{BB962C8B-B14F-4D97-AF65-F5344CB8AC3E}">
        <p14:creationId xmlns:p14="http://schemas.microsoft.com/office/powerpoint/2010/main" val="408192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par>
                          <p:cTn id="11" fill="hold">
                            <p:stCondLst>
                              <p:cond delay="1000"/>
                            </p:stCondLst>
                            <p:childTnLst>
                              <p:par>
                                <p:cTn id="12" presetID="2" presetClass="entr" presetSubtype="3" decel="100000" fill="hold" grpId="0" nodeType="afterEffect">
                                  <p:stCondLst>
                                    <p:cond delay="0"/>
                                  </p:stCondLst>
                                  <p:iterate type="wd">
                                    <p:tmPct val="10000"/>
                                  </p:iterate>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75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5" dur="75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build="p">
        <p:tmplLst>
          <p:tmpl lvl="1">
            <p:tnLst>
              <p:par>
                <p:cTn presetID="2" presetClass="entr" presetSubtype="3" decel="100000" fill="hold" nodeType="afterEffect">
                  <p:stCondLst>
                    <p:cond delay="0"/>
                  </p:stCondLst>
                  <p:iterate type="wd">
                    <p:tmPct val="10000"/>
                  </p:iterate>
                  <p:childTnLst>
                    <p:set>
                      <p:cBhvr>
                        <p:cTn dur="1" fill="hold">
                          <p:stCondLst>
                            <p:cond delay="0"/>
                          </p:stCondLst>
                        </p:cTn>
                        <p:tgtEl>
                          <p:spTgt spid="5"/>
                        </p:tgtEl>
                        <p:attrNameLst>
                          <p:attrName>style.visibility</p:attrName>
                        </p:attrNameLst>
                      </p:cBhvr>
                      <p:to>
                        <p:strVal val="visible"/>
                      </p:to>
                    </p:set>
                    <p:anim calcmode="lin" valueType="num">
                      <p:cBhvr additive="base">
                        <p:cTn dur="750" fill="hold"/>
                        <p:tgtEl>
                          <p:spTgt spid="5"/>
                        </p:tgtEl>
                        <p:attrNameLst>
                          <p:attrName>ppt_x</p:attrName>
                        </p:attrNameLst>
                      </p:cBhvr>
                      <p:tavLst>
                        <p:tav tm="0">
                          <p:val>
                            <p:strVal val="1+#ppt_w/2"/>
                          </p:val>
                        </p:tav>
                        <p:tav tm="100000">
                          <p:val>
                            <p:strVal val="#ppt_x"/>
                          </p:val>
                        </p:tav>
                      </p:tavLst>
                    </p:anim>
                    <p:anim calcmode="lin" valueType="num">
                      <p:cBhvr additive="base">
                        <p:cTn dur="750" fill="hold"/>
                        <p:tgtEl>
                          <p:spTgt spid="5"/>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ig Image &amp; Text 2">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2117"/>
            <a:ext cx="9144000" cy="6858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4" name="テキスト プレースホルダー 4"/>
          <p:cNvSpPr>
            <a:spLocks noGrp="1"/>
          </p:cNvSpPr>
          <p:nvPr>
            <p:ph type="body" sz="quarter" idx="16" hasCustomPrompt="1"/>
          </p:nvPr>
        </p:nvSpPr>
        <p:spPr>
          <a:xfrm>
            <a:off x="0" y="677635"/>
            <a:ext cx="9144000" cy="1035050"/>
          </a:xfrm>
          <a:solidFill>
            <a:schemeClr val="tx2">
              <a:alpha val="40000"/>
            </a:schemeClr>
          </a:solidFill>
        </p:spPr>
        <p:txBody>
          <a:bodyPr anchor="ctr">
            <a:noAutofit/>
          </a:bodyPr>
          <a:lstStyle>
            <a:lvl1pPr algn="ctr">
              <a:lnSpc>
                <a:spcPct val="100000"/>
              </a:lnSpc>
              <a:spcBef>
                <a:spcPts val="0"/>
              </a:spcBef>
              <a:defRPr sz="2701">
                <a:solidFill>
                  <a:schemeClr val="tx2"/>
                </a:solidFill>
                <a:latin typeface="+mj-lt"/>
              </a:defRPr>
            </a:lvl1pPr>
          </a:lstStyle>
          <a:p>
            <a:pPr lvl="0"/>
            <a:r>
              <a:rPr kumimoji="1" lang="en-US" altLang="ja-JP" dirty="0"/>
              <a:t> </a:t>
            </a:r>
            <a:endParaRPr kumimoji="1" lang="ja-JP" altLang="en-US" dirty="0"/>
          </a:p>
        </p:txBody>
      </p:sp>
      <p:sp>
        <p:nvSpPr>
          <p:cNvPr id="5" name="テキスト プレースホルダー 4"/>
          <p:cNvSpPr>
            <a:spLocks noGrp="1"/>
          </p:cNvSpPr>
          <p:nvPr>
            <p:ph type="body" sz="quarter" idx="15" hasCustomPrompt="1"/>
          </p:nvPr>
        </p:nvSpPr>
        <p:spPr>
          <a:xfrm>
            <a:off x="228225" y="677636"/>
            <a:ext cx="8687554" cy="1035050"/>
          </a:xfrm>
        </p:spPr>
        <p:txBody>
          <a:bodyPr anchor="ctr">
            <a:noAutofit/>
          </a:bodyPr>
          <a:lstStyle>
            <a:lvl1pPr algn="ctr">
              <a:lnSpc>
                <a:spcPct val="100000"/>
              </a:lnSpc>
              <a:spcBef>
                <a:spcPts val="0"/>
              </a:spcBef>
              <a:defRPr sz="2476">
                <a:solidFill>
                  <a:schemeClr val="bg1"/>
                </a:solidFill>
                <a:latin typeface="+mj-lt"/>
              </a:defRPr>
            </a:lvl1pPr>
          </a:lstStyle>
          <a:p>
            <a:pPr lvl="0"/>
            <a:r>
              <a:rPr kumimoji="1" lang="en-US" altLang="ja-JP" dirty="0"/>
              <a:t>Text</a:t>
            </a:r>
            <a:endParaRPr kumimoji="1" lang="ja-JP" altLang="en-US" dirty="0"/>
          </a:p>
        </p:txBody>
      </p:sp>
    </p:spTree>
    <p:extLst>
      <p:ext uri="{BB962C8B-B14F-4D97-AF65-F5344CB8AC3E}">
        <p14:creationId xmlns:p14="http://schemas.microsoft.com/office/powerpoint/2010/main" val="7763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childTnLst>
                          </p:cTn>
                        </p:par>
                        <p:par>
                          <p:cTn id="12" fill="hold">
                            <p:stCondLst>
                              <p:cond delay="1000"/>
                            </p:stCondLst>
                            <p:childTnLst>
                              <p:par>
                                <p:cTn id="13" presetID="2" presetClass="entr" presetSubtype="4" decel="100000" fill="hold" grpId="0" nodeType="afterEffect">
                                  <p:stCondLst>
                                    <p:cond delay="0"/>
                                  </p:stCondLst>
                                  <p:iterate type="lt">
                                    <p:tmPct val="5000"/>
                                  </p:iterate>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5">
                                            <p:txEl>
                                              <p:pRg st="0" end="0"/>
                                            </p:txEl>
                                          </p:spTgt>
                                        </p:tgtEl>
                                        <p:attrNameLst>
                                          <p:attrName>ppt_y</p:attrName>
                                        </p:attrNameLst>
                                      </p:cBhvr>
                                      <p:tavLst>
                                        <p:tav tm="0">
                                          <p:val>
                                            <p:strVal val="1+#ppt_h/2"/>
                                          </p:val>
                                        </p:tav>
                                        <p:tav tm="100000">
                                          <p:val>
                                            <p:strVal val="#ppt_y"/>
                                          </p:val>
                                        </p:tav>
                                      </p:tavLst>
                                    </p:anim>
                                  </p:childTnLst>
                                </p:cTn>
                              </p:par>
                              <p:par>
                                <p:cTn id="17" presetID="45" presetClass="entr" presetSubtype="0" fill="hold" grpId="1" nodeType="withEffect">
                                  <p:stCondLst>
                                    <p:cond delay="0"/>
                                  </p:stCondLst>
                                  <p:iterate type="lt">
                                    <p:tmPct val="5000"/>
                                  </p:iterate>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21" dur="1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tmplLst>
          <p:tmpl>
            <p:tnLst>
              <p:par>
                <p:cTn presetID="16" presetClass="entr" presetSubtype="37"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barn(outVertical)">
                      <p:cBhvr>
                        <p:cTn dur="500"/>
                        <p:tgtEl>
                          <p:spTgt spid="4"/>
                        </p:tgtEl>
                      </p:cBhvr>
                    </p:animEffect>
                  </p:childTnLst>
                </p:cTn>
              </p:par>
            </p:tnLst>
          </p:tmpl>
        </p:tmplLst>
      </p:bldP>
      <p:bldP spid="5" grpId="0" build="p">
        <p:tmplLst>
          <p:tmpl lvl="1">
            <p:tnLst>
              <p:par>
                <p:cTn presetID="2" presetClass="entr" presetSubtype="4" decel="100000" fill="hold" nodeType="afterEffect">
                  <p:stCondLst>
                    <p:cond delay="0"/>
                  </p:stCondLst>
                  <p:iterate type="lt">
                    <p:tmPct val="5000"/>
                  </p:iterate>
                  <p:childTnLst>
                    <p:set>
                      <p:cBhvr>
                        <p:cTn dur="1" fill="hold">
                          <p:stCondLst>
                            <p:cond delay="0"/>
                          </p:stCondLst>
                        </p:cTn>
                        <p:tgtEl>
                          <p:spTgt spid="5"/>
                        </p:tgtEl>
                        <p:attrNameLst>
                          <p:attrName>style.visibility</p:attrName>
                        </p:attrNameLst>
                      </p:cBhvr>
                      <p:to>
                        <p:strVal val="visible"/>
                      </p:to>
                    </p:set>
                    <p:anim calcmode="lin" valueType="num">
                      <p:cBhvr additive="base">
                        <p:cTn dur="1000" fill="hold"/>
                        <p:tgtEl>
                          <p:spTgt spid="5"/>
                        </p:tgtEl>
                        <p:attrNameLst>
                          <p:attrName>ppt_x</p:attrName>
                        </p:attrNameLst>
                      </p:cBhvr>
                      <p:tavLst>
                        <p:tav tm="0">
                          <p:val>
                            <p:strVal val="#ppt_x"/>
                          </p:val>
                        </p:tav>
                        <p:tav tm="100000">
                          <p:val>
                            <p:strVal val="#ppt_x"/>
                          </p:val>
                        </p:tav>
                      </p:tavLst>
                    </p:anim>
                    <p:anim calcmode="lin" valueType="num">
                      <p:cBhvr additive="base">
                        <p:cTn dur="1000" fill="hold"/>
                        <p:tgtEl>
                          <p:spTgt spid="5"/>
                        </p:tgtEl>
                        <p:attrNameLst>
                          <p:attrName>ppt_y</p:attrName>
                        </p:attrNameLst>
                      </p:cBhvr>
                      <p:tavLst>
                        <p:tav tm="0">
                          <p:val>
                            <p:strVal val="1+#ppt_h/2"/>
                          </p:val>
                        </p:tav>
                        <p:tav tm="100000">
                          <p:val>
                            <p:strVal val="#ppt_y"/>
                          </p:val>
                        </p:tav>
                      </p:tavLst>
                    </p:anim>
                  </p:childTnLst>
                </p:cTn>
              </p:par>
            </p:tnLst>
          </p:tmpl>
        </p:tmplLst>
      </p:bldP>
      <p:bldP spid="5" grpId="1" build="p">
        <p:tmplLst>
          <p:tmpl lvl="1">
            <p:tnLst>
              <p:par>
                <p:cTn presetID="45" presetClass="entr" presetSubtype="0" fill="hold" nodeType="withEffect">
                  <p:stCondLst>
                    <p:cond delay="0"/>
                  </p:stCondLst>
                  <p:iterate type="lt">
                    <p:tmPct val="5000"/>
                  </p:iterate>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anim calcmode="lin" valueType="num">
                      <p:cBhvr>
                        <p:cTn dur="1000" fill="hold"/>
                        <p:tgtEl>
                          <p:spTgt spid="5"/>
                        </p:tgtEl>
                        <p:attrNameLst>
                          <p:attrName>ppt_w</p:attrName>
                        </p:attrNameLst>
                      </p:cBhvr>
                      <p:tavLst>
                        <p:tav tm="0" fmla="#ppt_w*sin(2.5*pi*$)">
                          <p:val>
                            <p:fltVal val="0"/>
                          </p:val>
                        </p:tav>
                        <p:tav tm="100000">
                          <p:val>
                            <p:fltVal val="1"/>
                          </p:val>
                        </p:tav>
                      </p:tavLst>
                    </p:anim>
                    <p:anim calcmode="lin" valueType="num">
                      <p:cBhvr>
                        <p:cTn dur="1000" fill="hold"/>
                        <p:tgtEl>
                          <p:spTgt spid="5"/>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Noth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7561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7332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imple Text">
    <p:bg>
      <p:bgPr>
        <a:solidFill>
          <a:schemeClr val="tx2"/>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hasCustomPrompt="1"/>
          </p:nvPr>
        </p:nvSpPr>
        <p:spPr>
          <a:xfrm>
            <a:off x="362890" y="1886862"/>
            <a:ext cx="8414174" cy="2912533"/>
          </a:xfrm>
          <a:prstGeom prst="rect">
            <a:avLst/>
          </a:prstGeom>
        </p:spPr>
        <p:txBody>
          <a:bodyPr vert="horz" lIns="163275" tIns="81638" rIns="163275" bIns="81638" rtlCol="0" anchor="ctr">
            <a:normAutofit/>
          </a:bodyPr>
          <a:lstStyle>
            <a:lvl1pPr algn="ctr">
              <a:defRPr baseline="0">
                <a:solidFill>
                  <a:schemeClr val="bg1"/>
                </a:solidFill>
              </a:defRPr>
            </a:lvl1pPr>
          </a:lstStyle>
          <a:p>
            <a:r>
              <a:rPr kumimoji="1" lang="en-US" altLang="ja-JP" dirty="0"/>
              <a:t>Message</a:t>
            </a:r>
            <a:endParaRPr kumimoji="1" lang="ja-JP" altLang="en-US" dirty="0"/>
          </a:p>
        </p:txBody>
      </p:sp>
    </p:spTree>
    <p:extLst>
      <p:ext uri="{BB962C8B-B14F-4D97-AF65-F5344CB8AC3E}">
        <p14:creationId xmlns:p14="http://schemas.microsoft.com/office/powerpoint/2010/main" val="28070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45" presetClass="entr" presetSubtype="0" fill="hold" grpId="1" nodeType="withEffect">
                                  <p:stCondLst>
                                    <p:cond delay="0"/>
                                  </p:stCondLst>
                                  <p:iterate type="lt">
                                    <p:tmPct val="5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ppt_w</p:attrName>
                                        </p:attrNameLst>
                                      </p:cBhvr>
                                      <p:tavLst>
                                        <p:tav tm="0" fmla="#ppt_w*sin(2.5*pi*$)">
                                          <p:val>
                                            <p:fltVal val="0"/>
                                          </p:val>
                                        </p:tav>
                                        <p:tav tm="100000">
                                          <p:val>
                                            <p:fltVal val="1"/>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 Image and Animated Texts">
    <p:spTree>
      <p:nvGrpSpPr>
        <p:cNvPr id="1" name=""/>
        <p:cNvGrpSpPr/>
        <p:nvPr/>
      </p:nvGrpSpPr>
      <p:grpSpPr>
        <a:xfrm>
          <a:off x="0" y="0"/>
          <a:ext cx="0" cy="0"/>
          <a:chOff x="0" y="0"/>
          <a:chExt cx="0" cy="0"/>
        </a:xfrm>
      </p:grpSpPr>
      <p:sp>
        <p:nvSpPr>
          <p:cNvPr id="35" name="図プレースホルダー 34"/>
          <p:cNvSpPr>
            <a:spLocks noGrp="1"/>
          </p:cNvSpPr>
          <p:nvPr>
            <p:ph type="pic" sz="quarter" idx="14" hasCustomPrompt="1"/>
          </p:nvPr>
        </p:nvSpPr>
        <p:spPr>
          <a:xfrm>
            <a:off x="1047841" y="0"/>
            <a:ext cx="9144000" cy="6858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26" name="テキスト プレースホルダー 25"/>
          <p:cNvSpPr>
            <a:spLocks noGrp="1"/>
          </p:cNvSpPr>
          <p:nvPr>
            <p:ph type="body" sz="quarter" idx="11" hasCustomPrompt="1"/>
          </p:nvPr>
        </p:nvSpPr>
        <p:spPr>
          <a:xfrm flipH="1">
            <a:off x="804705" y="0"/>
            <a:ext cx="4303859" cy="6858000"/>
          </a:xfrm>
          <a:prstGeom prst="parallelogram">
            <a:avLst>
              <a:gd name="adj" fmla="val 41863"/>
            </a:avLst>
          </a:prstGeom>
          <a:solidFill>
            <a:schemeClr val="accent1">
              <a:lumMod val="75000"/>
              <a:alpha val="40000"/>
            </a:schemeClr>
          </a:solidFill>
        </p:spPr>
        <p:txBody>
          <a:bodyPr/>
          <a:lstStyle>
            <a:lvl1pPr>
              <a:defRPr/>
            </a:lvl1pPr>
          </a:lstStyle>
          <a:p>
            <a:pPr lvl="0"/>
            <a:r>
              <a:rPr kumimoji="1" lang="en-US" altLang="ja-JP" dirty="0"/>
              <a:t> </a:t>
            </a:r>
            <a:endParaRPr kumimoji="1" lang="ja-JP" altLang="en-US" dirty="0"/>
          </a:p>
        </p:txBody>
      </p:sp>
      <p:sp>
        <p:nvSpPr>
          <p:cNvPr id="31" name="テキスト プレースホルダー 25"/>
          <p:cNvSpPr>
            <a:spLocks noGrp="1"/>
          </p:cNvSpPr>
          <p:nvPr>
            <p:ph type="body" sz="quarter" idx="13" hasCustomPrompt="1"/>
          </p:nvPr>
        </p:nvSpPr>
        <p:spPr>
          <a:xfrm flipH="1">
            <a:off x="5989023" y="0"/>
            <a:ext cx="4303859" cy="6858000"/>
          </a:xfrm>
          <a:prstGeom prst="parallelogram">
            <a:avLst>
              <a:gd name="adj" fmla="val 41863"/>
            </a:avLst>
          </a:prstGeom>
          <a:solidFill>
            <a:schemeClr val="accent1">
              <a:lumMod val="75000"/>
              <a:alpha val="40000"/>
            </a:schemeClr>
          </a:solidFill>
        </p:spPr>
        <p:txBody>
          <a:bodyPr/>
          <a:lstStyle>
            <a:lvl1pPr>
              <a:defRPr/>
            </a:lvl1pPr>
          </a:lstStyle>
          <a:p>
            <a:pPr lvl="0"/>
            <a:r>
              <a:rPr kumimoji="1" lang="en-US" altLang="ja-JP" dirty="0"/>
              <a:t> </a:t>
            </a:r>
            <a:endParaRPr kumimoji="1" lang="ja-JP" altLang="en-US" dirty="0"/>
          </a:p>
        </p:txBody>
      </p:sp>
      <p:sp>
        <p:nvSpPr>
          <p:cNvPr id="36" name="テキスト プレースホルダー 25"/>
          <p:cNvSpPr>
            <a:spLocks noGrp="1"/>
          </p:cNvSpPr>
          <p:nvPr>
            <p:ph type="body" sz="quarter" idx="15" hasCustomPrompt="1"/>
          </p:nvPr>
        </p:nvSpPr>
        <p:spPr>
          <a:xfrm flipH="1">
            <a:off x="-2345848" y="0"/>
            <a:ext cx="6957935" cy="6858000"/>
          </a:xfrm>
          <a:prstGeom prst="parallelogram">
            <a:avLst>
              <a:gd name="adj" fmla="val 35022"/>
            </a:avLst>
          </a:prstGeom>
          <a:solidFill>
            <a:schemeClr val="accent1">
              <a:lumMod val="75000"/>
            </a:schemeClr>
          </a:solidFill>
        </p:spPr>
        <p:txBody>
          <a:bodyPr/>
          <a:lstStyle>
            <a:lvl1pPr>
              <a:defRPr/>
            </a:lvl1pPr>
          </a:lstStyle>
          <a:p>
            <a:pPr lvl="0"/>
            <a:r>
              <a:rPr kumimoji="1" lang="en-US" altLang="ja-JP" dirty="0"/>
              <a:t> </a:t>
            </a:r>
            <a:endParaRPr kumimoji="1" lang="ja-JP" altLang="en-US" dirty="0"/>
          </a:p>
        </p:txBody>
      </p:sp>
      <p:sp>
        <p:nvSpPr>
          <p:cNvPr id="37" name="テキスト プレースホルダー 25"/>
          <p:cNvSpPr>
            <a:spLocks noGrp="1"/>
          </p:cNvSpPr>
          <p:nvPr>
            <p:ph type="body" sz="quarter" idx="16" hasCustomPrompt="1"/>
          </p:nvPr>
        </p:nvSpPr>
        <p:spPr>
          <a:xfrm flipH="1">
            <a:off x="6482325" y="0"/>
            <a:ext cx="6957935" cy="6858000"/>
          </a:xfrm>
          <a:prstGeom prst="parallelogram">
            <a:avLst>
              <a:gd name="adj" fmla="val 35022"/>
            </a:avLst>
          </a:prstGeom>
          <a:solidFill>
            <a:schemeClr val="accent1">
              <a:lumMod val="75000"/>
            </a:schemeClr>
          </a:solidFill>
        </p:spPr>
        <p:txBody>
          <a:bodyPr/>
          <a:lstStyle>
            <a:lvl1pPr>
              <a:defRPr/>
            </a:lvl1pPr>
          </a:lstStyle>
          <a:p>
            <a:pPr lvl="0"/>
            <a:r>
              <a:rPr kumimoji="1" lang="en-US" altLang="ja-JP" dirty="0"/>
              <a:t> </a:t>
            </a:r>
            <a:endParaRPr kumimoji="1" lang="ja-JP" altLang="en-US" dirty="0"/>
          </a:p>
        </p:txBody>
      </p:sp>
      <p:sp>
        <p:nvSpPr>
          <p:cNvPr id="38" name="テキスト プレースホルダー 25"/>
          <p:cNvSpPr>
            <a:spLocks noGrp="1"/>
          </p:cNvSpPr>
          <p:nvPr>
            <p:ph type="body" sz="quarter" idx="17" hasCustomPrompt="1"/>
          </p:nvPr>
        </p:nvSpPr>
        <p:spPr>
          <a:xfrm flipH="1">
            <a:off x="-4748624" y="0"/>
            <a:ext cx="2676758" cy="6858000"/>
          </a:xfrm>
          <a:prstGeom prst="parallelogram">
            <a:avLst>
              <a:gd name="adj" fmla="val 67559"/>
            </a:avLst>
          </a:prstGeom>
          <a:solidFill>
            <a:schemeClr val="bg1">
              <a:alpha val="30000"/>
            </a:schemeClr>
          </a:solidFill>
        </p:spPr>
        <p:txBody>
          <a:bodyPr/>
          <a:lstStyle>
            <a:lvl1pPr>
              <a:defRPr/>
            </a:lvl1pPr>
          </a:lstStyle>
          <a:p>
            <a:pPr lvl="0"/>
            <a:r>
              <a:rPr kumimoji="1" lang="en-US" altLang="ja-JP" dirty="0"/>
              <a:t> </a:t>
            </a:r>
            <a:endParaRPr kumimoji="1" lang="ja-JP" altLang="en-US" dirty="0"/>
          </a:p>
        </p:txBody>
      </p:sp>
      <p:sp>
        <p:nvSpPr>
          <p:cNvPr id="39" name="テキスト プレースホルダー 25"/>
          <p:cNvSpPr>
            <a:spLocks noGrp="1"/>
          </p:cNvSpPr>
          <p:nvPr>
            <p:ph type="body" sz="quarter" idx="18" hasCustomPrompt="1"/>
          </p:nvPr>
        </p:nvSpPr>
        <p:spPr>
          <a:xfrm flipH="1">
            <a:off x="-3310229" y="0"/>
            <a:ext cx="2324305" cy="6858000"/>
          </a:xfrm>
          <a:prstGeom prst="parallelogram">
            <a:avLst>
              <a:gd name="adj" fmla="val 77247"/>
            </a:avLst>
          </a:prstGeom>
          <a:solidFill>
            <a:schemeClr val="bg1">
              <a:alpha val="30000"/>
            </a:schemeClr>
          </a:solidFill>
        </p:spPr>
        <p:txBody>
          <a:bodyPr/>
          <a:lstStyle>
            <a:lvl1pPr>
              <a:defRPr/>
            </a:lvl1pPr>
          </a:lstStyle>
          <a:p>
            <a:pPr lvl="0"/>
            <a:r>
              <a:rPr kumimoji="1" lang="en-US" altLang="ja-JP" dirty="0"/>
              <a:t> </a:t>
            </a:r>
            <a:endParaRPr kumimoji="1" lang="ja-JP" altLang="en-US" dirty="0"/>
          </a:p>
        </p:txBody>
      </p:sp>
      <p:sp>
        <p:nvSpPr>
          <p:cNvPr id="40" name="タイトル プレースホルダー 1"/>
          <p:cNvSpPr>
            <a:spLocks noGrp="1"/>
          </p:cNvSpPr>
          <p:nvPr>
            <p:ph type="title" hasCustomPrompt="1"/>
          </p:nvPr>
        </p:nvSpPr>
        <p:spPr>
          <a:xfrm>
            <a:off x="279527" y="2703892"/>
            <a:ext cx="3617897" cy="2208254"/>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Text Goes Here</a:t>
            </a:r>
            <a:endParaRPr kumimoji="1" lang="ja-JP" altLang="en-US" dirty="0"/>
          </a:p>
        </p:txBody>
      </p:sp>
      <p:sp>
        <p:nvSpPr>
          <p:cNvPr id="42" name="テキスト プレースホルダー 6"/>
          <p:cNvSpPr>
            <a:spLocks noGrp="1"/>
          </p:cNvSpPr>
          <p:nvPr>
            <p:ph type="body" sz="quarter" idx="42" hasCustomPrompt="1"/>
          </p:nvPr>
        </p:nvSpPr>
        <p:spPr>
          <a:xfrm>
            <a:off x="283610" y="5111522"/>
            <a:ext cx="3613813" cy="1390878"/>
          </a:xfrm>
        </p:spPr>
        <p:txBody>
          <a:bodyPr>
            <a:noAutofit/>
          </a:bodyPr>
          <a:lstStyle>
            <a:lvl1pPr algn="l">
              <a:defRPr sz="10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
        <p:nvSpPr>
          <p:cNvPr id="44" name="テキスト プレースホルダー 6"/>
          <p:cNvSpPr>
            <a:spLocks noGrp="1"/>
          </p:cNvSpPr>
          <p:nvPr>
            <p:ph type="body" sz="quarter" idx="43" hasCustomPrompt="1"/>
          </p:nvPr>
        </p:nvSpPr>
        <p:spPr>
          <a:xfrm rot="4250327">
            <a:off x="4598149" y="2482060"/>
            <a:ext cx="7132647" cy="2009950"/>
          </a:xfrm>
        </p:spPr>
        <p:txBody>
          <a:bodyPr anchor="b">
            <a:noAutofit/>
          </a:bodyPr>
          <a:lstStyle>
            <a:lvl1pPr algn="l">
              <a:lnSpc>
                <a:spcPct val="100000"/>
              </a:lnSpc>
              <a:spcBef>
                <a:spcPts val="0"/>
              </a:spcBef>
              <a:defRPr sz="8502" b="0" i="0" u="none" baseline="0">
                <a:solidFill>
                  <a:schemeClr val="bg1">
                    <a:alpha val="30000"/>
                  </a:schemeClr>
                </a:solidFill>
                <a:latin typeface="Route 159 Bold" pitchFamily="50" charset="0"/>
                <a:cs typeface="Open Sans Light" panose="020B0306030504020204" pitchFamily="34" charset="0"/>
              </a:defRPr>
            </a:lvl1pPr>
          </a:lstStyle>
          <a:p>
            <a:pPr lvl="0"/>
            <a:r>
              <a:rPr kumimoji="1" lang="en-US" altLang="ja-JP" dirty="0"/>
              <a:t>WORD</a:t>
            </a:r>
            <a:endParaRPr kumimoji="1" lang="ja-JP" altLang="en-US" dirty="0"/>
          </a:p>
        </p:txBody>
      </p:sp>
      <p:sp>
        <p:nvSpPr>
          <p:cNvPr id="45" name="テキスト プレースホルダー 6"/>
          <p:cNvSpPr>
            <a:spLocks noGrp="1"/>
          </p:cNvSpPr>
          <p:nvPr>
            <p:ph type="body" sz="quarter" idx="44" hasCustomPrompt="1"/>
          </p:nvPr>
        </p:nvSpPr>
        <p:spPr>
          <a:xfrm>
            <a:off x="330786" y="4990568"/>
            <a:ext cx="1620141" cy="48000"/>
          </a:xfrm>
          <a:solidFill>
            <a:schemeClr val="bg1"/>
          </a:solidFill>
        </p:spPr>
        <p:txBody>
          <a:bodyPr>
            <a:noAutofit/>
          </a:bodyPr>
          <a:lstStyle>
            <a:lvl1pPr algn="l">
              <a:defRPr sz="1000" b="0" i="0" u="none" baseline="0">
                <a:solidFill>
                  <a:schemeClr val="bg1"/>
                </a:solidFill>
                <a:latin typeface="+mn-lt"/>
                <a:cs typeface="Open Sans Light" panose="020B0306030504020204" pitchFamily="34" charset="0"/>
              </a:defRPr>
            </a:lvl1pPr>
          </a:lstStyle>
          <a:p>
            <a:pPr lvl="0"/>
            <a:r>
              <a:rPr kumimoji="1" lang="en-US" altLang="ja-JP" dirty="0"/>
              <a:t> </a:t>
            </a:r>
            <a:endParaRPr kumimoji="1" lang="ja-JP" altLang="en-US" dirty="0"/>
          </a:p>
        </p:txBody>
      </p:sp>
    </p:spTree>
    <p:extLst>
      <p:ext uri="{BB962C8B-B14F-4D97-AF65-F5344CB8AC3E}">
        <p14:creationId xmlns:p14="http://schemas.microsoft.com/office/powerpoint/2010/main" val="2733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0-#ppt_w/2"/>
                                          </p:val>
                                        </p:tav>
                                        <p:tav tm="100000">
                                          <p:val>
                                            <p:strVal val="#ppt_x"/>
                                          </p:val>
                                        </p:tav>
                                      </p:tavLst>
                                    </p:anim>
                                    <p:anim calcmode="lin" valueType="num">
                                      <p:cBhvr additive="base">
                                        <p:cTn id="8" dur="1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000" fill="hold"/>
                                        <p:tgtEl>
                                          <p:spTgt spid="37"/>
                                        </p:tgtEl>
                                        <p:attrNameLst>
                                          <p:attrName>ppt_x</p:attrName>
                                        </p:attrNameLst>
                                      </p:cBhvr>
                                      <p:tavLst>
                                        <p:tav tm="0">
                                          <p:val>
                                            <p:strVal val="1+#ppt_w/2"/>
                                          </p:val>
                                        </p:tav>
                                        <p:tav tm="100000">
                                          <p:val>
                                            <p:strVal val="#ppt_x"/>
                                          </p:val>
                                        </p:tav>
                                      </p:tavLst>
                                    </p:anim>
                                    <p:anim calcmode="lin" valueType="num">
                                      <p:cBhvr additive="base">
                                        <p:cTn id="12" dur="1000" fill="hold"/>
                                        <p:tgtEl>
                                          <p:spTgt spid="37"/>
                                        </p:tgtEl>
                                        <p:attrNameLst>
                                          <p:attrName>ppt_y</p:attrName>
                                        </p:attrNameLst>
                                      </p:cBhvr>
                                      <p:tavLst>
                                        <p:tav tm="0">
                                          <p:val>
                                            <p:strVal val="#ppt_y"/>
                                          </p:val>
                                        </p:tav>
                                        <p:tav tm="100000">
                                          <p:val>
                                            <p:strVal val="#ppt_y"/>
                                          </p:val>
                                        </p:tav>
                                      </p:tavLst>
                                    </p:anim>
                                  </p:childTnLst>
                                </p:cTn>
                              </p:par>
                              <p:par>
                                <p:cTn id="13" presetID="14" presetClass="entr" presetSubtype="10" fill="hold" grpId="0" nodeType="withEffect">
                                  <p:stCondLst>
                                    <p:cond delay="50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par>
                                <p:cTn id="16" presetID="2" presetClass="entr" presetSubtype="2" accel="100000" fill="hold" grpId="0" nodeType="withEffect">
                                  <p:stCondLst>
                                    <p:cond delay="25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750" fill="hold"/>
                                        <p:tgtEl>
                                          <p:spTgt spid="39"/>
                                        </p:tgtEl>
                                        <p:attrNameLst>
                                          <p:attrName>ppt_x</p:attrName>
                                        </p:attrNameLst>
                                      </p:cBhvr>
                                      <p:tavLst>
                                        <p:tav tm="0">
                                          <p:val>
                                            <p:strVal val="1+#ppt_w/2"/>
                                          </p:val>
                                        </p:tav>
                                        <p:tav tm="100000">
                                          <p:val>
                                            <p:strVal val="#ppt_x"/>
                                          </p:val>
                                        </p:tav>
                                      </p:tavLst>
                                    </p:anim>
                                    <p:anim calcmode="lin" valueType="num">
                                      <p:cBhvr additive="base">
                                        <p:cTn id="19" dur="750" fill="hold"/>
                                        <p:tgtEl>
                                          <p:spTgt spid="39"/>
                                        </p:tgtEl>
                                        <p:attrNameLst>
                                          <p:attrName>ppt_y</p:attrName>
                                        </p:attrNameLst>
                                      </p:cBhvr>
                                      <p:tavLst>
                                        <p:tav tm="0">
                                          <p:val>
                                            <p:strVal val="#ppt_y"/>
                                          </p:val>
                                        </p:tav>
                                        <p:tav tm="100000">
                                          <p:val>
                                            <p:strVal val="#ppt_y"/>
                                          </p:val>
                                        </p:tav>
                                      </p:tavLst>
                                    </p:anim>
                                  </p:childTnLst>
                                </p:cTn>
                              </p:par>
                              <p:par>
                                <p:cTn id="20" presetID="2" presetClass="entr" presetSubtype="2" accel="100000" fill="hold" grpId="0" nodeType="withEffect">
                                  <p:stCondLst>
                                    <p:cond delay="25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750" fill="hold"/>
                                        <p:tgtEl>
                                          <p:spTgt spid="38"/>
                                        </p:tgtEl>
                                        <p:attrNameLst>
                                          <p:attrName>ppt_x</p:attrName>
                                        </p:attrNameLst>
                                      </p:cBhvr>
                                      <p:tavLst>
                                        <p:tav tm="0">
                                          <p:val>
                                            <p:strVal val="1+#ppt_w/2"/>
                                          </p:val>
                                        </p:tav>
                                        <p:tav tm="100000">
                                          <p:val>
                                            <p:strVal val="#ppt_x"/>
                                          </p:val>
                                        </p:tav>
                                      </p:tavLst>
                                    </p:anim>
                                    <p:anim calcmode="lin" valueType="num">
                                      <p:cBhvr additive="base">
                                        <p:cTn id="23" dur="750" fill="hold"/>
                                        <p:tgtEl>
                                          <p:spTgt spid="38"/>
                                        </p:tgtEl>
                                        <p:attrNameLst>
                                          <p:attrName>ppt_y</p:attrName>
                                        </p:attrNameLst>
                                      </p:cBhvr>
                                      <p:tavLst>
                                        <p:tav tm="0">
                                          <p:val>
                                            <p:strVal val="#ppt_y"/>
                                          </p:val>
                                        </p:tav>
                                        <p:tav tm="100000">
                                          <p:val>
                                            <p:strVal val="#ppt_y"/>
                                          </p:val>
                                        </p:tav>
                                      </p:tavLst>
                                    </p:anim>
                                  </p:childTnLst>
                                </p:cTn>
                              </p:par>
                              <p:par>
                                <p:cTn id="24" presetID="2" presetClass="entr" presetSubtype="8" decel="100000" fill="hold" grpId="0" nodeType="withEffect">
                                  <p:stCondLst>
                                    <p:cond delay="50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2000" fill="hold"/>
                                        <p:tgtEl>
                                          <p:spTgt spid="26"/>
                                        </p:tgtEl>
                                        <p:attrNameLst>
                                          <p:attrName>ppt_x</p:attrName>
                                        </p:attrNameLst>
                                      </p:cBhvr>
                                      <p:tavLst>
                                        <p:tav tm="0">
                                          <p:val>
                                            <p:strVal val="0-#ppt_w/2"/>
                                          </p:val>
                                        </p:tav>
                                        <p:tav tm="100000">
                                          <p:val>
                                            <p:strVal val="#ppt_x"/>
                                          </p:val>
                                        </p:tav>
                                      </p:tavLst>
                                    </p:anim>
                                    <p:anim calcmode="lin" valueType="num">
                                      <p:cBhvr additive="base">
                                        <p:cTn id="27" dur="2000" fill="hold"/>
                                        <p:tgtEl>
                                          <p:spTgt spid="26"/>
                                        </p:tgtEl>
                                        <p:attrNameLst>
                                          <p:attrName>ppt_y</p:attrName>
                                        </p:attrNameLst>
                                      </p:cBhvr>
                                      <p:tavLst>
                                        <p:tav tm="0">
                                          <p:val>
                                            <p:strVal val="#ppt_y"/>
                                          </p:val>
                                        </p:tav>
                                        <p:tav tm="100000">
                                          <p:val>
                                            <p:strVal val="#ppt_y"/>
                                          </p:val>
                                        </p:tav>
                                      </p:tavLst>
                                    </p:anim>
                                  </p:childTnLst>
                                </p:cTn>
                              </p:par>
                              <p:par>
                                <p:cTn id="28" presetID="2" presetClass="entr" presetSubtype="2" decel="100000" fill="hold" grpId="0" nodeType="withEffect">
                                  <p:stCondLst>
                                    <p:cond delay="50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2000" fill="hold"/>
                                        <p:tgtEl>
                                          <p:spTgt spid="31"/>
                                        </p:tgtEl>
                                        <p:attrNameLst>
                                          <p:attrName>ppt_x</p:attrName>
                                        </p:attrNameLst>
                                      </p:cBhvr>
                                      <p:tavLst>
                                        <p:tav tm="0">
                                          <p:val>
                                            <p:strVal val="1+#ppt_w/2"/>
                                          </p:val>
                                        </p:tav>
                                        <p:tav tm="100000">
                                          <p:val>
                                            <p:strVal val="#ppt_x"/>
                                          </p:val>
                                        </p:tav>
                                      </p:tavLst>
                                    </p:anim>
                                    <p:anim calcmode="lin" valueType="num">
                                      <p:cBhvr additive="base">
                                        <p:cTn id="31" dur="2000" fill="hold"/>
                                        <p:tgtEl>
                                          <p:spTgt spid="31"/>
                                        </p:tgtEl>
                                        <p:attrNameLst>
                                          <p:attrName>ppt_y</p:attrName>
                                        </p:attrNameLst>
                                      </p:cBhvr>
                                      <p:tavLst>
                                        <p:tav tm="0">
                                          <p:val>
                                            <p:strVal val="#ppt_y"/>
                                          </p:val>
                                        </p:tav>
                                        <p:tav tm="100000">
                                          <p:val>
                                            <p:strVal val="#ppt_y"/>
                                          </p:val>
                                        </p:tav>
                                      </p:tavLst>
                                    </p:anim>
                                  </p:childTnLst>
                                </p:cTn>
                              </p:par>
                              <p:par>
                                <p:cTn id="32" presetID="2" presetClass="entr" presetSubtype="3" decel="100000" fill="hold" grpId="0" nodeType="withEffect">
                                  <p:stCondLst>
                                    <p:cond delay="250"/>
                                  </p:stCondLst>
                                  <p:iterate type="lt">
                                    <p:tmPct val="5000"/>
                                  </p:iterate>
                                  <p:childTnLst>
                                    <p:set>
                                      <p:cBhvr>
                                        <p:cTn id="33" dur="1" fill="hold">
                                          <p:stCondLst>
                                            <p:cond delay="0"/>
                                          </p:stCondLst>
                                        </p:cTn>
                                        <p:tgtEl>
                                          <p:spTgt spid="44">
                                            <p:txEl>
                                              <p:pRg st="0" end="0"/>
                                            </p:txEl>
                                          </p:spTgt>
                                        </p:tgtEl>
                                        <p:attrNameLst>
                                          <p:attrName>style.visibility</p:attrName>
                                        </p:attrNameLst>
                                      </p:cBhvr>
                                      <p:to>
                                        <p:strVal val="visible"/>
                                      </p:to>
                                    </p:set>
                                    <p:anim calcmode="lin" valueType="num">
                                      <p:cBhvr additive="base">
                                        <p:cTn id="34" dur="75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5" dur="750" fill="hold"/>
                                        <p:tgtEl>
                                          <p:spTgt spid="44">
                                            <p:txEl>
                                              <p:pRg st="0" end="0"/>
                                            </p:txEl>
                                          </p:spTgt>
                                        </p:tgtEl>
                                        <p:attrNameLst>
                                          <p:attrName>ppt_y</p:attrName>
                                        </p:attrNameLst>
                                      </p:cBhvr>
                                      <p:tavLst>
                                        <p:tav tm="0">
                                          <p:val>
                                            <p:strVal val="0-#ppt_h/2"/>
                                          </p:val>
                                        </p:tav>
                                        <p:tav tm="100000">
                                          <p:val>
                                            <p:strVal val="#ppt_y"/>
                                          </p:val>
                                        </p:tav>
                                      </p:tavLst>
                                    </p:anim>
                                  </p:childTnLst>
                                </p:cTn>
                              </p:par>
                              <p:par>
                                <p:cTn id="36" presetID="2" presetClass="entr" presetSubtype="9" decel="100000" fill="hold" grpId="0" nodeType="withEffect">
                                  <p:stCondLst>
                                    <p:cond delay="750"/>
                                  </p:stCondLst>
                                  <p:iterate type="wd">
                                    <p:tmPct val="10000"/>
                                  </p:iterate>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1000" fill="hold"/>
                                        <p:tgtEl>
                                          <p:spTgt spid="40"/>
                                        </p:tgtEl>
                                        <p:attrNameLst>
                                          <p:attrName>ppt_x</p:attrName>
                                        </p:attrNameLst>
                                      </p:cBhvr>
                                      <p:tavLst>
                                        <p:tav tm="0">
                                          <p:val>
                                            <p:strVal val="0-#ppt_w/2"/>
                                          </p:val>
                                        </p:tav>
                                        <p:tav tm="100000">
                                          <p:val>
                                            <p:strVal val="#ppt_x"/>
                                          </p:val>
                                        </p:tav>
                                      </p:tavLst>
                                    </p:anim>
                                    <p:anim calcmode="lin" valueType="num">
                                      <p:cBhvr additive="base">
                                        <p:cTn id="39" dur="1000" fill="hold"/>
                                        <p:tgtEl>
                                          <p:spTgt spid="40"/>
                                        </p:tgtEl>
                                        <p:attrNameLst>
                                          <p:attrName>ppt_y</p:attrName>
                                        </p:attrNameLst>
                                      </p:cBhvr>
                                      <p:tavLst>
                                        <p:tav tm="0">
                                          <p:val>
                                            <p:strVal val="0-#ppt_h/2"/>
                                          </p:val>
                                        </p:tav>
                                        <p:tav tm="100000">
                                          <p:val>
                                            <p:strVal val="#ppt_y"/>
                                          </p:val>
                                        </p:tav>
                                      </p:tavLst>
                                    </p:anim>
                                  </p:childTnLst>
                                </p:cTn>
                              </p:par>
                              <p:par>
                                <p:cTn id="40" presetID="2" presetClass="entr" presetSubtype="2" decel="100000" fill="hold" grpId="0" nodeType="withEffect">
                                  <p:stCondLst>
                                    <p:cond delay="1250"/>
                                  </p:stCondLst>
                                  <p:childTnLst>
                                    <p:set>
                                      <p:cBhvr>
                                        <p:cTn id="41" dur="1" fill="hold">
                                          <p:stCondLst>
                                            <p:cond delay="0"/>
                                          </p:stCondLst>
                                        </p:cTn>
                                        <p:tgtEl>
                                          <p:spTgt spid="45"/>
                                        </p:tgtEl>
                                        <p:attrNameLst>
                                          <p:attrName>style.visibility</p:attrName>
                                        </p:attrNameLst>
                                      </p:cBhvr>
                                      <p:to>
                                        <p:strVal val="visible"/>
                                      </p:to>
                                    </p:set>
                                    <p:anim calcmode="lin" valueType="num">
                                      <p:cBhvr additive="base">
                                        <p:cTn id="42" dur="750" fill="hold"/>
                                        <p:tgtEl>
                                          <p:spTgt spid="45"/>
                                        </p:tgtEl>
                                        <p:attrNameLst>
                                          <p:attrName>ppt_x</p:attrName>
                                        </p:attrNameLst>
                                      </p:cBhvr>
                                      <p:tavLst>
                                        <p:tav tm="0">
                                          <p:val>
                                            <p:strVal val="1+#ppt_w/2"/>
                                          </p:val>
                                        </p:tav>
                                        <p:tav tm="100000">
                                          <p:val>
                                            <p:strVal val="#ppt_x"/>
                                          </p:val>
                                        </p:tav>
                                      </p:tavLst>
                                    </p:anim>
                                    <p:anim calcmode="lin" valueType="num">
                                      <p:cBhvr additive="base">
                                        <p:cTn id="43" dur="750" fill="hold"/>
                                        <p:tgtEl>
                                          <p:spTgt spid="45"/>
                                        </p:tgtEl>
                                        <p:attrNameLst>
                                          <p:attrName>ppt_y</p:attrName>
                                        </p:attrNameLst>
                                      </p:cBhvr>
                                      <p:tavLst>
                                        <p:tav tm="0">
                                          <p:val>
                                            <p:strVal val="#ppt_y"/>
                                          </p:val>
                                        </p:tav>
                                        <p:tav tm="100000">
                                          <p:val>
                                            <p:strVal val="#ppt_y"/>
                                          </p:val>
                                        </p:tav>
                                      </p:tavLst>
                                    </p:anim>
                                  </p:childTnLst>
                                </p:cTn>
                              </p:par>
                              <p:par>
                                <p:cTn id="44" presetID="22" presetClass="entr" presetSubtype="8" fill="hold" grpId="0" nodeType="withEffect">
                                  <p:stCondLst>
                                    <p:cond delay="1500"/>
                                  </p:stCondLst>
                                  <p:childTnLst>
                                    <p:set>
                                      <p:cBhvr>
                                        <p:cTn id="45" dur="1" fill="hold">
                                          <p:stCondLst>
                                            <p:cond delay="0"/>
                                          </p:stCondLst>
                                        </p:cTn>
                                        <p:tgtEl>
                                          <p:spTgt spid="42">
                                            <p:txEl>
                                              <p:pRg st="0" end="0"/>
                                            </p:txEl>
                                          </p:spTgt>
                                        </p:tgtEl>
                                        <p:attrNameLst>
                                          <p:attrName>style.visibility</p:attrName>
                                        </p:attrNameLst>
                                      </p:cBhvr>
                                      <p:to>
                                        <p:strVal val="visible"/>
                                      </p:to>
                                    </p:set>
                                    <p:animEffect transition="in" filter="wipe(left)">
                                      <p:cBhvr>
                                        <p:cTn id="46"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6" grpId="0" animBg="1">
        <p:tmplLst>
          <p:tmpl>
            <p:tnLst>
              <p:par>
                <p:cTn presetID="2" presetClass="entr" presetSubtype="8"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2000" fill="hold"/>
                        <p:tgtEl>
                          <p:spTgt spid="26"/>
                        </p:tgtEl>
                        <p:attrNameLst>
                          <p:attrName>ppt_x</p:attrName>
                        </p:attrNameLst>
                      </p:cBhvr>
                      <p:tavLst>
                        <p:tav tm="0">
                          <p:val>
                            <p:strVal val="0-#ppt_w/2"/>
                          </p:val>
                        </p:tav>
                        <p:tav tm="100000">
                          <p:val>
                            <p:strVal val="#ppt_x"/>
                          </p:val>
                        </p:tav>
                      </p:tavLst>
                    </p:anim>
                    <p:anim calcmode="lin" valueType="num">
                      <p:cBhvr additive="base">
                        <p:cTn dur="2000" fill="hold"/>
                        <p:tgtEl>
                          <p:spTgt spid="26"/>
                        </p:tgtEl>
                        <p:attrNameLst>
                          <p:attrName>ppt_y</p:attrName>
                        </p:attrNameLst>
                      </p:cBhvr>
                      <p:tavLst>
                        <p:tav tm="0">
                          <p:val>
                            <p:strVal val="#ppt_y"/>
                          </p:val>
                        </p:tav>
                        <p:tav tm="100000">
                          <p:val>
                            <p:strVal val="#ppt_y"/>
                          </p:val>
                        </p:tav>
                      </p:tavLst>
                    </p:anim>
                  </p:childTnLst>
                </p:cTn>
              </p:par>
            </p:tnLst>
          </p:tmpl>
        </p:tmplLst>
      </p:bldP>
      <p:bldP spid="31" grpId="0" animBg="1">
        <p:tmplLst>
          <p:tmpl>
            <p:tnLst>
              <p:par>
                <p:cTn presetID="2" presetClass="entr" presetSubtype="2"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2000" fill="hold"/>
                        <p:tgtEl>
                          <p:spTgt spid="31"/>
                        </p:tgtEl>
                        <p:attrNameLst>
                          <p:attrName>ppt_x</p:attrName>
                        </p:attrNameLst>
                      </p:cBhvr>
                      <p:tavLst>
                        <p:tav tm="0">
                          <p:val>
                            <p:strVal val="1+#ppt_w/2"/>
                          </p:val>
                        </p:tav>
                        <p:tav tm="100000">
                          <p:val>
                            <p:strVal val="#ppt_x"/>
                          </p:val>
                        </p:tav>
                      </p:tavLst>
                    </p:anim>
                    <p:anim calcmode="lin" valueType="num">
                      <p:cBhvr additive="base">
                        <p:cTn dur="2000" fill="hold"/>
                        <p:tgtEl>
                          <p:spTgt spid="31"/>
                        </p:tgtEl>
                        <p:attrNameLst>
                          <p:attrName>ppt_y</p:attrName>
                        </p:attrNameLst>
                      </p:cBhvr>
                      <p:tavLst>
                        <p:tav tm="0">
                          <p:val>
                            <p:strVal val="#ppt_y"/>
                          </p:val>
                        </p:tav>
                        <p:tav tm="100000">
                          <p:val>
                            <p:strVal val="#ppt_y"/>
                          </p:val>
                        </p:tav>
                      </p:tavLst>
                    </p:anim>
                  </p:childTnLst>
                </p:cTn>
              </p:par>
            </p:tnLst>
          </p:tmpl>
        </p:tmplLst>
      </p:bldP>
      <p:bldP spid="36" grpId="0" animBg="1">
        <p:tmplLst>
          <p:tmpl>
            <p:tnLst>
              <p:par>
                <p:cTn presetID="2" presetClass="entr" presetSubtype="8" decel="10000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1000" fill="hold"/>
                        <p:tgtEl>
                          <p:spTgt spid="36"/>
                        </p:tgtEl>
                        <p:attrNameLst>
                          <p:attrName>ppt_x</p:attrName>
                        </p:attrNameLst>
                      </p:cBhvr>
                      <p:tavLst>
                        <p:tav tm="0">
                          <p:val>
                            <p:strVal val="0-#ppt_w/2"/>
                          </p:val>
                        </p:tav>
                        <p:tav tm="100000">
                          <p:val>
                            <p:strVal val="#ppt_x"/>
                          </p:val>
                        </p:tav>
                      </p:tavLst>
                    </p:anim>
                    <p:anim calcmode="lin" valueType="num">
                      <p:cBhvr additive="base">
                        <p:cTn dur="1000" fill="hold"/>
                        <p:tgtEl>
                          <p:spTgt spid="36"/>
                        </p:tgtEl>
                        <p:attrNameLst>
                          <p:attrName>ppt_y</p:attrName>
                        </p:attrNameLst>
                      </p:cBhvr>
                      <p:tavLst>
                        <p:tav tm="0">
                          <p:val>
                            <p:strVal val="#ppt_y"/>
                          </p:val>
                        </p:tav>
                        <p:tav tm="100000">
                          <p:val>
                            <p:strVal val="#ppt_y"/>
                          </p:val>
                        </p:tav>
                      </p:tavLst>
                    </p:anim>
                  </p:childTnLst>
                </p:cTn>
              </p:par>
            </p:tnLst>
          </p:tmpl>
        </p:tmplLst>
      </p:bldP>
      <p:bldP spid="37" grpId="0" animBg="1">
        <p:tmplLst>
          <p:tmpl>
            <p:tnLst>
              <p:par>
                <p:cTn presetID="2" presetClass="entr" presetSubtype="2"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1000" fill="hold"/>
                        <p:tgtEl>
                          <p:spTgt spid="37"/>
                        </p:tgtEl>
                        <p:attrNameLst>
                          <p:attrName>ppt_x</p:attrName>
                        </p:attrNameLst>
                      </p:cBhvr>
                      <p:tavLst>
                        <p:tav tm="0">
                          <p:val>
                            <p:strVal val="1+#ppt_w/2"/>
                          </p:val>
                        </p:tav>
                        <p:tav tm="100000">
                          <p:val>
                            <p:strVal val="#ppt_x"/>
                          </p:val>
                        </p:tav>
                      </p:tavLst>
                    </p:anim>
                    <p:anim calcmode="lin" valueType="num">
                      <p:cBhvr additive="base">
                        <p:cTn dur="1000" fill="hold"/>
                        <p:tgtEl>
                          <p:spTgt spid="37"/>
                        </p:tgtEl>
                        <p:attrNameLst>
                          <p:attrName>ppt_y</p:attrName>
                        </p:attrNameLst>
                      </p:cBhvr>
                      <p:tavLst>
                        <p:tav tm="0">
                          <p:val>
                            <p:strVal val="#ppt_y"/>
                          </p:val>
                        </p:tav>
                        <p:tav tm="100000">
                          <p:val>
                            <p:strVal val="#ppt_y"/>
                          </p:val>
                        </p:tav>
                      </p:tavLst>
                    </p:anim>
                  </p:childTnLst>
                </p:cTn>
              </p:par>
            </p:tnLst>
          </p:tmpl>
        </p:tmplLst>
      </p:bldP>
      <p:bldP spid="38" grpId="0" animBg="1">
        <p:tmplLst>
          <p:tmpl>
            <p:tnLst>
              <p:par>
                <p:cTn presetID="2" presetClass="entr" presetSubtype="2" accel="100000" fill="hold" nodeType="with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750" fill="hold"/>
                        <p:tgtEl>
                          <p:spTgt spid="38"/>
                        </p:tgtEl>
                        <p:attrNameLst>
                          <p:attrName>ppt_x</p:attrName>
                        </p:attrNameLst>
                      </p:cBhvr>
                      <p:tavLst>
                        <p:tav tm="0">
                          <p:val>
                            <p:strVal val="1+#ppt_w/2"/>
                          </p:val>
                        </p:tav>
                        <p:tav tm="100000">
                          <p:val>
                            <p:strVal val="#ppt_x"/>
                          </p:val>
                        </p:tav>
                      </p:tavLst>
                    </p:anim>
                    <p:anim calcmode="lin" valueType="num">
                      <p:cBhvr additive="base">
                        <p:cTn dur="750" fill="hold"/>
                        <p:tgtEl>
                          <p:spTgt spid="38"/>
                        </p:tgtEl>
                        <p:attrNameLst>
                          <p:attrName>ppt_y</p:attrName>
                        </p:attrNameLst>
                      </p:cBhvr>
                      <p:tavLst>
                        <p:tav tm="0">
                          <p:val>
                            <p:strVal val="#ppt_y"/>
                          </p:val>
                        </p:tav>
                        <p:tav tm="100000">
                          <p:val>
                            <p:strVal val="#ppt_y"/>
                          </p:val>
                        </p:tav>
                      </p:tavLst>
                    </p:anim>
                  </p:childTnLst>
                </p:cTn>
              </p:par>
            </p:tnLst>
          </p:tmpl>
        </p:tmplLst>
      </p:bldP>
      <p:bldP spid="39" grpId="0" animBg="1">
        <p:tmplLst>
          <p:tmpl>
            <p:tnLst>
              <p:par>
                <p:cTn presetID="2" presetClass="entr" presetSubtype="2" accel="100000" fill="hold" nodeType="withEffect">
                  <p:stCondLst>
                    <p:cond delay="25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1+#ppt_w/2"/>
                          </p:val>
                        </p:tav>
                        <p:tav tm="100000">
                          <p:val>
                            <p:strVal val="#ppt_x"/>
                          </p:val>
                        </p:tav>
                      </p:tavLst>
                    </p:anim>
                    <p:anim calcmode="lin" valueType="num">
                      <p:cBhvr additive="base">
                        <p:cTn dur="750" fill="hold"/>
                        <p:tgtEl>
                          <p:spTgt spid="39"/>
                        </p:tgtEl>
                        <p:attrNameLst>
                          <p:attrName>ppt_y</p:attrName>
                        </p:attrNameLst>
                      </p:cBhvr>
                      <p:tavLst>
                        <p:tav tm="0">
                          <p:val>
                            <p:strVal val="#ppt_y"/>
                          </p:val>
                        </p:tav>
                        <p:tav tm="100000">
                          <p:val>
                            <p:strVal val="#ppt_y"/>
                          </p:val>
                        </p:tav>
                      </p:tavLst>
                    </p:anim>
                  </p:childTnLst>
                </p:cTn>
              </p:par>
            </p:tnLst>
          </p:tmpl>
        </p:tmplLst>
      </p:bldP>
      <p:bldP spid="40" grpId="0"/>
      <p:bldP spid="42" grpId="0" build="p">
        <p:tmplLst>
          <p:tmpl lvl="1">
            <p:tnLst>
              <p:par>
                <p:cTn presetID="22" presetClass="entr" presetSubtype="8" fill="hold" nodeType="withEffect">
                  <p:stCondLst>
                    <p:cond delay="150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4" grpId="0" build="p">
        <p:tmplLst>
          <p:tmpl lvl="1">
            <p:tnLst>
              <p:par>
                <p:cTn presetID="2" presetClass="entr" presetSubtype="3" decel="100000" fill="hold" nodeType="withEffect">
                  <p:stCondLst>
                    <p:cond delay="250"/>
                  </p:stCondLst>
                  <p:iterate type="lt">
                    <p:tmPct val="5000"/>
                  </p:iterate>
                  <p:childTnLst>
                    <p:set>
                      <p:cBhvr>
                        <p:cTn dur="1" fill="hold">
                          <p:stCondLst>
                            <p:cond delay="0"/>
                          </p:stCondLst>
                        </p:cTn>
                        <p:tgtEl>
                          <p:spTgt spid="44"/>
                        </p:tgtEl>
                        <p:attrNameLst>
                          <p:attrName>style.visibility</p:attrName>
                        </p:attrNameLst>
                      </p:cBhvr>
                      <p:to>
                        <p:strVal val="visible"/>
                      </p:to>
                    </p:set>
                    <p:anim calcmode="lin" valueType="num">
                      <p:cBhvr additive="base">
                        <p:cTn dur="750" fill="hold"/>
                        <p:tgtEl>
                          <p:spTgt spid="44"/>
                        </p:tgtEl>
                        <p:attrNameLst>
                          <p:attrName>ppt_x</p:attrName>
                        </p:attrNameLst>
                      </p:cBhvr>
                      <p:tavLst>
                        <p:tav tm="0">
                          <p:val>
                            <p:strVal val="1+#ppt_w/2"/>
                          </p:val>
                        </p:tav>
                        <p:tav tm="100000">
                          <p:val>
                            <p:strVal val="#ppt_x"/>
                          </p:val>
                        </p:tav>
                      </p:tavLst>
                    </p:anim>
                    <p:anim calcmode="lin" valueType="num">
                      <p:cBhvr additive="base">
                        <p:cTn dur="750" fill="hold"/>
                        <p:tgtEl>
                          <p:spTgt spid="44"/>
                        </p:tgtEl>
                        <p:attrNameLst>
                          <p:attrName>ppt_y</p:attrName>
                        </p:attrNameLst>
                      </p:cBhvr>
                      <p:tavLst>
                        <p:tav tm="0">
                          <p:val>
                            <p:strVal val="0-#ppt_h/2"/>
                          </p:val>
                        </p:tav>
                        <p:tav tm="100000">
                          <p:val>
                            <p:strVal val="#ppt_y"/>
                          </p:val>
                        </p:tav>
                      </p:tavLst>
                    </p:anim>
                  </p:childTnLst>
                </p:cTn>
              </p:par>
            </p:tnLst>
          </p:tmpl>
        </p:tmplLst>
      </p:bldP>
      <p:bldP spid="45" grpId="0" animBg="1">
        <p:tmplLst>
          <p:tmpl>
            <p:tnLst>
              <p:par>
                <p:cTn presetID="2" presetClass="entr" presetSubtype="2" decel="100000" fill="hold" nodeType="withEffect">
                  <p:stCondLst>
                    <p:cond delay="125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50" fill="hold"/>
                        <p:tgtEl>
                          <p:spTgt spid="45"/>
                        </p:tgtEl>
                        <p:attrNameLst>
                          <p:attrName>ppt_x</p:attrName>
                        </p:attrNameLst>
                      </p:cBhvr>
                      <p:tavLst>
                        <p:tav tm="0">
                          <p:val>
                            <p:strVal val="1+#ppt_w/2"/>
                          </p:val>
                        </p:tav>
                        <p:tav tm="100000">
                          <p:val>
                            <p:strVal val="#ppt_x"/>
                          </p:val>
                        </p:tav>
                      </p:tavLst>
                    </p:anim>
                    <p:anim calcmode="lin" valueType="num">
                      <p:cBhvr additive="base">
                        <p:cTn dur="750" fill="hold"/>
                        <p:tgtEl>
                          <p:spTgt spid="4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9" name="正方形/長方形 8"/>
          <p:cNvSpPr/>
          <p:nvPr userDrawn="1"/>
        </p:nvSpPr>
        <p:spPr>
          <a:xfrm>
            <a:off x="0" y="3976048"/>
            <a:ext cx="9144000" cy="2881952"/>
          </a:xfrm>
          <a:prstGeom prst="rect">
            <a:avLst/>
          </a:prstGeom>
          <a:solidFill>
            <a:schemeClr val="tx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2" name="正方形/長方形 1"/>
          <p:cNvSpPr/>
          <p:nvPr userDrawn="1"/>
        </p:nvSpPr>
        <p:spPr>
          <a:xfrm>
            <a:off x="0" y="4"/>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 name="フッター プレースホルダー 4"/>
          <p:cNvSpPr>
            <a:spLocks noGrp="1"/>
          </p:cNvSpPr>
          <p:nvPr>
            <p:ph type="ftr" sz="quarter" idx="3"/>
          </p:nvPr>
        </p:nvSpPr>
        <p:spPr>
          <a:xfrm>
            <a:off x="5254451" y="6309243"/>
            <a:ext cx="2895600" cy="365125"/>
          </a:xfrm>
          <a:prstGeom prst="rect">
            <a:avLst/>
          </a:prstGeom>
        </p:spPr>
        <p:txBody>
          <a:bodyPr vert="horz" lIns="163275" tIns="81638" rIns="163275" bIns="81638" rtlCol="0" anchor="ctr"/>
          <a:lstStyle>
            <a:lvl1pPr algn="r">
              <a:defRPr sz="750">
                <a:solidFill>
                  <a:schemeClr val="tx1">
                    <a:tint val="75000"/>
                  </a:schemeClr>
                </a:solidFill>
                <a:latin typeface="+mj-lt"/>
              </a:defRPr>
            </a:lvl1pPr>
          </a:lstStyle>
          <a:p>
            <a:endParaRPr lang="ja-JP" altLang="en-US" dirty="0"/>
          </a:p>
        </p:txBody>
      </p:sp>
      <p:sp>
        <p:nvSpPr>
          <p:cNvPr id="5" name="円/楕円 4"/>
          <p:cNvSpPr/>
          <p:nvPr userDrawn="1"/>
        </p:nvSpPr>
        <p:spPr>
          <a:xfrm>
            <a:off x="8266546" y="6100231"/>
            <a:ext cx="217193" cy="28956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 name="円/楕円 5"/>
          <p:cNvSpPr/>
          <p:nvPr userDrawn="1"/>
        </p:nvSpPr>
        <p:spPr>
          <a:xfrm>
            <a:off x="8576331" y="6111048"/>
            <a:ext cx="540107" cy="72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円/楕円 19"/>
          <p:cNvSpPr/>
          <p:nvPr userDrawn="1"/>
        </p:nvSpPr>
        <p:spPr>
          <a:xfrm>
            <a:off x="8145441" y="6469496"/>
            <a:ext cx="360071" cy="388506"/>
          </a:xfrm>
          <a:custGeom>
            <a:avLst/>
            <a:gdLst/>
            <a:ahLst/>
            <a:cxnLst/>
            <a:rect l="l" t="t" r="r" b="b"/>
            <a:pathLst>
              <a:path w="720080" h="582759">
                <a:moveTo>
                  <a:pt x="360040" y="0"/>
                </a:moveTo>
                <a:cubicBezTo>
                  <a:pt x="558884" y="0"/>
                  <a:pt x="720080" y="161195"/>
                  <a:pt x="720080" y="360040"/>
                </a:cubicBezTo>
                <a:cubicBezTo>
                  <a:pt x="720080" y="444579"/>
                  <a:pt x="690944" y="522313"/>
                  <a:pt x="640920" y="582759"/>
                </a:cubicBezTo>
                <a:lnTo>
                  <a:pt x="79160" y="582759"/>
                </a:lnTo>
                <a:cubicBezTo>
                  <a:pt x="29136" y="522313"/>
                  <a:pt x="0" y="444579"/>
                  <a:pt x="0" y="360040"/>
                </a:cubicBezTo>
                <a:cubicBezTo>
                  <a:pt x="0" y="161195"/>
                  <a:pt x="161195" y="0"/>
                  <a:pt x="3600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スライド番号プレースホルダー 5"/>
          <p:cNvSpPr>
            <a:spLocks noGrp="1"/>
          </p:cNvSpPr>
          <p:nvPr>
            <p:ph type="sldNum" sz="quarter" idx="4"/>
          </p:nvPr>
        </p:nvSpPr>
        <p:spPr>
          <a:xfrm>
            <a:off x="8576331" y="6288530"/>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342294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par>
                                <p:cTn id="8" presetID="2" presetClass="entr" presetSubtype="6" decel="100000" fill="hold" grpId="1" nodeType="withEffect">
                                  <p:stCondLst>
                                    <p:cond delay="3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400" fill="hold"/>
                                        <p:tgtEl>
                                          <p:spTgt spid="6"/>
                                        </p:tgtEl>
                                        <p:attrNameLst>
                                          <p:attrName>ppt_x</p:attrName>
                                        </p:attrNameLst>
                                      </p:cBhvr>
                                      <p:tavLst>
                                        <p:tav tm="0">
                                          <p:val>
                                            <p:strVal val="1+#ppt_w/2"/>
                                          </p:val>
                                        </p:tav>
                                        <p:tav tm="100000">
                                          <p:val>
                                            <p:strVal val="#ppt_x"/>
                                          </p:val>
                                        </p:tav>
                                      </p:tavLst>
                                    </p:anim>
                                    <p:anim calcmode="lin" valueType="num">
                                      <p:cBhvr additive="base">
                                        <p:cTn id="11" dur="400" fill="hold"/>
                                        <p:tgtEl>
                                          <p:spTgt spid="6"/>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4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400"/>
                                        <p:tgtEl>
                                          <p:spTgt spid="7"/>
                                        </p:tgtEl>
                                      </p:cBhvr>
                                    </p:animEffect>
                                  </p:childTnLst>
                                </p:cTn>
                              </p:par>
                              <p:par>
                                <p:cTn id="15" presetID="2" presetClass="entr" presetSubtype="6" decel="100000" fill="hold" grpId="1" nodeType="withEffect">
                                  <p:stCondLst>
                                    <p:cond delay="4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400" fill="hold"/>
                                        <p:tgtEl>
                                          <p:spTgt spid="7"/>
                                        </p:tgtEl>
                                        <p:attrNameLst>
                                          <p:attrName>ppt_x</p:attrName>
                                        </p:attrNameLst>
                                      </p:cBhvr>
                                      <p:tavLst>
                                        <p:tav tm="0">
                                          <p:val>
                                            <p:strVal val="1+#ppt_w/2"/>
                                          </p:val>
                                        </p:tav>
                                        <p:tav tm="100000">
                                          <p:val>
                                            <p:strVal val="#ppt_x"/>
                                          </p:val>
                                        </p:tav>
                                      </p:tavLst>
                                    </p:anim>
                                    <p:anim calcmode="lin" valueType="num">
                                      <p:cBhvr additive="base">
                                        <p:cTn id="18" dur="400" fill="hold"/>
                                        <p:tgtEl>
                                          <p:spTgt spid="7"/>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6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400"/>
                                        <p:tgtEl>
                                          <p:spTgt spid="5"/>
                                        </p:tgtEl>
                                      </p:cBhvr>
                                    </p:animEffect>
                                  </p:childTnLst>
                                </p:cTn>
                              </p:par>
                              <p:par>
                                <p:cTn id="22" presetID="2" presetClass="entr" presetSubtype="6" decel="100000" fill="hold" grpId="1" nodeType="withEffect">
                                  <p:stCondLst>
                                    <p:cond delay="60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400" fill="hold"/>
                                        <p:tgtEl>
                                          <p:spTgt spid="5"/>
                                        </p:tgtEl>
                                        <p:attrNameLst>
                                          <p:attrName>ppt_x</p:attrName>
                                        </p:attrNameLst>
                                      </p:cBhvr>
                                      <p:tavLst>
                                        <p:tav tm="0">
                                          <p:val>
                                            <p:strVal val="1+#ppt_w/2"/>
                                          </p:val>
                                        </p:tav>
                                        <p:tav tm="100000">
                                          <p:val>
                                            <p:strVal val="#ppt_x"/>
                                          </p:val>
                                        </p:tav>
                                      </p:tavLst>
                                    </p:anim>
                                    <p:anim calcmode="lin" valueType="num">
                                      <p:cBhvr additive="base">
                                        <p:cTn id="25" dur="400" fill="hold"/>
                                        <p:tgtEl>
                                          <p:spTgt spid="5"/>
                                        </p:tgtEl>
                                        <p:attrNameLst>
                                          <p:attrName>ppt_y</p:attrName>
                                        </p:attrNameLst>
                                      </p:cBhvr>
                                      <p:tavLst>
                                        <p:tav tm="0">
                                          <p:val>
                                            <p:strVal val="1+#ppt_h/2"/>
                                          </p:val>
                                        </p:tav>
                                        <p:tav tm="100000">
                                          <p:val>
                                            <p:strVal val="#ppt_y"/>
                                          </p:val>
                                        </p:tav>
                                      </p:tavLst>
                                    </p:anim>
                                  </p:childTnLst>
                                </p:cTn>
                              </p:par>
                              <p:par>
                                <p:cTn id="26" presetID="10" presetClass="entr" presetSubtype="0" fill="hold" grpId="0" nodeType="withEffect">
                                  <p:stCondLst>
                                    <p:cond delay="9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90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1400"/>
                            </p:stCondLst>
                            <p:childTnLst>
                              <p:par>
                                <p:cTn id="33" presetID="16" presetClass="entr" presetSubtype="37"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out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animBg="1"/>
      <p:bldP spid="5" grpId="1" animBg="1"/>
      <p:bldP spid="6" grpId="0" animBg="1"/>
      <p:bldP spid="6" grpId="1" animBg="1"/>
      <p:bldP spid="7" grpId="0" animBg="1"/>
      <p:bldP spid="7" grpId="1" animBg="1"/>
      <p:bldP spid="8" grpId="0"/>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 Column - Horizontal">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9739" y="2815870"/>
            <a:ext cx="3312655" cy="315994"/>
          </a:xfrm>
          <a:prstGeom prst="rect">
            <a:avLst/>
          </a:prstGeom>
        </p:spPr>
      </p:pic>
      <p:sp>
        <p:nvSpPr>
          <p:cNvPr id="5" name="スライド番号プレースホルダー 4"/>
          <p:cNvSpPr>
            <a:spLocks noGrp="1"/>
          </p:cNvSpPr>
          <p:nvPr>
            <p:ph type="sldNum" sz="quarter" idx="12"/>
          </p:nvPr>
        </p:nvSpPr>
        <p:spPr>
          <a:xfrm>
            <a:off x="3809480" y="884722"/>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467189" y="2420888"/>
            <a:ext cx="8214307" cy="720080"/>
          </a:xfrm>
        </p:spPr>
        <p:txBody>
          <a:bodyPr anchor="ctr">
            <a:normAutofit/>
          </a:bodyPr>
          <a:lstStyle>
            <a:lvl1pPr algn="ctr">
              <a:defRPr sz="2251">
                <a:solidFill>
                  <a:srgbClr val="525252"/>
                </a:solidFill>
                <a:latin typeface="+mj-lt"/>
              </a:defRPr>
            </a:lvl1pPr>
          </a:lstStyle>
          <a:p>
            <a:pPr lvl="0"/>
            <a:r>
              <a:rPr lang="en-US" dirty="0"/>
              <a:t>Text Here</a:t>
            </a:r>
          </a:p>
        </p:txBody>
      </p:sp>
      <p:sp>
        <p:nvSpPr>
          <p:cNvPr id="6" name="テキスト プレースホルダー 5"/>
          <p:cNvSpPr>
            <a:spLocks noGrp="1"/>
          </p:cNvSpPr>
          <p:nvPr>
            <p:ph type="body" sz="quarter" idx="14" hasCustomPrompt="1"/>
          </p:nvPr>
        </p:nvSpPr>
        <p:spPr>
          <a:xfrm>
            <a:off x="471872" y="3275880"/>
            <a:ext cx="8209625" cy="1833307"/>
          </a:xfrm>
        </p:spPr>
        <p:txBody>
          <a:bodyPr>
            <a:normAutofit/>
          </a:bodyPr>
          <a:lstStyle>
            <a:lvl1pPr algn="ctr">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spTree>
    <p:extLst>
      <p:ext uri="{BB962C8B-B14F-4D97-AF65-F5344CB8AC3E}">
        <p14:creationId xmlns:p14="http://schemas.microsoft.com/office/powerpoint/2010/main" val="344378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0"/>
                                  </p:stCondLst>
                                  <p:iterate type="wd">
                                    <p:tmPct val="10000"/>
                                  </p:iterate>
                                  <p:childTnLst>
                                    <p:set>
                                      <p:cBhvr>
                                        <p:cTn id="27" dur="1" fill="hold">
                                          <p:stCondLst>
                                            <p:cond delay="0"/>
                                          </p:stCondLst>
                                        </p:cTn>
                                        <p:tgtEl>
                                          <p:spTgt spid="23">
                                            <p:txEl>
                                              <p:pRg st="0" end="0"/>
                                            </p:txEl>
                                          </p:spTgt>
                                        </p:tgtEl>
                                        <p:attrNameLst>
                                          <p:attrName>style.visibility</p:attrName>
                                        </p:attrNameLst>
                                      </p:cBhvr>
                                      <p:to>
                                        <p:strVal val="visible"/>
                                      </p:to>
                                    </p:set>
                                    <p:anim calcmode="lin" valueType="num">
                                      <p:cBhvr additive="base">
                                        <p:cTn id="28"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3">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 calcmode="lin" valueType="num">
                                      <p:cBhvr additive="base">
                                        <p:cTn id="3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 Column - Horizontal">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3" y="2047784"/>
            <a:ext cx="3312655" cy="315994"/>
          </a:xfrm>
          <a:prstGeom prst="rect">
            <a:avLst/>
          </a:prstGeom>
        </p:spPr>
      </p:pic>
      <p:sp>
        <p:nvSpPr>
          <p:cNvPr id="5" name="スライド番号プレースホルダー 4"/>
          <p:cNvSpPr>
            <a:spLocks noGrp="1"/>
          </p:cNvSpPr>
          <p:nvPr>
            <p:ph type="sldNum" sz="quarter" idx="12"/>
          </p:nvPr>
        </p:nvSpPr>
        <p:spPr>
          <a:xfrm>
            <a:off x="3809480" y="884722"/>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467189" y="1652803"/>
            <a:ext cx="3968133" cy="720080"/>
          </a:xfrm>
        </p:spPr>
        <p:txBody>
          <a:bodyPr anchor="ctr">
            <a:normAutofit/>
          </a:bodyPr>
          <a:lstStyle>
            <a:lvl1pPr algn="l">
              <a:defRPr sz="2251">
                <a:solidFill>
                  <a:srgbClr val="525252"/>
                </a:solidFill>
                <a:latin typeface="+mj-lt"/>
              </a:defRPr>
            </a:lvl1pPr>
          </a:lstStyle>
          <a:p>
            <a:pPr lvl="0"/>
            <a:r>
              <a:rPr lang="en-US" dirty="0"/>
              <a:t>Text Here</a:t>
            </a:r>
          </a:p>
        </p:txBody>
      </p:sp>
      <p:sp>
        <p:nvSpPr>
          <p:cNvPr id="6" name="テキスト プレースホルダー 5"/>
          <p:cNvSpPr>
            <a:spLocks noGrp="1"/>
          </p:cNvSpPr>
          <p:nvPr>
            <p:ph type="body" sz="quarter" idx="14" hasCustomPrompt="1"/>
          </p:nvPr>
        </p:nvSpPr>
        <p:spPr>
          <a:xfrm>
            <a:off x="471872" y="2507798"/>
            <a:ext cx="3963607" cy="2553387"/>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0024" y="2893544"/>
            <a:ext cx="3312655" cy="315994"/>
          </a:xfrm>
          <a:prstGeom prst="rect">
            <a:avLst/>
          </a:prstGeom>
        </p:spPr>
      </p:pic>
      <p:sp>
        <p:nvSpPr>
          <p:cNvPr id="10" name="テキスト プレースホルダー 22"/>
          <p:cNvSpPr>
            <a:spLocks noGrp="1"/>
          </p:cNvSpPr>
          <p:nvPr>
            <p:ph type="body" sz="quarter" idx="15" hasCustomPrompt="1"/>
          </p:nvPr>
        </p:nvSpPr>
        <p:spPr>
          <a:xfrm>
            <a:off x="4716029" y="2498562"/>
            <a:ext cx="3968133" cy="720080"/>
          </a:xfrm>
        </p:spPr>
        <p:txBody>
          <a:bodyPr anchor="ctr">
            <a:normAutofit/>
          </a:bodyPr>
          <a:lstStyle>
            <a:lvl1pPr algn="l">
              <a:defRPr sz="2251">
                <a:solidFill>
                  <a:srgbClr val="525252"/>
                </a:solidFill>
                <a:latin typeface="+mj-lt"/>
              </a:defRPr>
            </a:lvl1pPr>
          </a:lstStyle>
          <a:p>
            <a:pPr lvl="0"/>
            <a:r>
              <a:rPr lang="en-US" dirty="0"/>
              <a:t>Text Here</a:t>
            </a:r>
          </a:p>
        </p:txBody>
      </p:sp>
      <p:sp>
        <p:nvSpPr>
          <p:cNvPr id="11" name="テキスト プレースホルダー 5"/>
          <p:cNvSpPr>
            <a:spLocks noGrp="1"/>
          </p:cNvSpPr>
          <p:nvPr>
            <p:ph type="body" sz="quarter" idx="16" hasCustomPrompt="1"/>
          </p:nvPr>
        </p:nvSpPr>
        <p:spPr>
          <a:xfrm>
            <a:off x="4720713" y="3353558"/>
            <a:ext cx="3963607" cy="2553387"/>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389658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0"/>
                                  </p:stCondLst>
                                  <p:iterate type="wd">
                                    <p:tmPct val="10000"/>
                                  </p:iterate>
                                  <p:childTnLst>
                                    <p:set>
                                      <p:cBhvr>
                                        <p:cTn id="27" dur="1" fill="hold">
                                          <p:stCondLst>
                                            <p:cond delay="0"/>
                                          </p:stCondLst>
                                        </p:cTn>
                                        <p:tgtEl>
                                          <p:spTgt spid="23">
                                            <p:txEl>
                                              <p:pRg st="0" end="0"/>
                                            </p:txEl>
                                          </p:spTgt>
                                        </p:tgtEl>
                                        <p:attrNameLst>
                                          <p:attrName>style.visibility</p:attrName>
                                        </p:attrNameLst>
                                      </p:cBhvr>
                                      <p:to>
                                        <p:strVal val="visible"/>
                                      </p:to>
                                    </p:set>
                                    <p:anim calcmode="lin" valueType="num">
                                      <p:cBhvr additive="base">
                                        <p:cTn id="28"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3">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 calcmode="lin" valueType="num">
                                      <p:cBhvr additive="base">
                                        <p:cTn id="3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300"/>
                            </p:stCondLst>
                            <p:childTnLst>
                              <p:par>
                                <p:cTn id="35" presetID="2" presetClass="entr" presetSubtype="8" decel="100000" fill="hold" nodeType="afterEffect">
                                  <p:stCondLst>
                                    <p:cond delay="50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500"/>
                                  </p:stCondLst>
                                  <p:iterate type="wd">
                                    <p:tmPct val="10000"/>
                                  </p:iterate>
                                  <p:childTnLst>
                                    <p:set>
                                      <p:cBhvr>
                                        <p:cTn id="40" dur="1" fill="hold">
                                          <p:stCondLst>
                                            <p:cond delay="0"/>
                                          </p:stCondLst>
                                        </p:cTn>
                                        <p:tgtEl>
                                          <p:spTgt spid="10">
                                            <p:txEl>
                                              <p:pRg st="0" end="0"/>
                                            </p:txEl>
                                          </p:spTgt>
                                        </p:tgtEl>
                                        <p:attrNameLst>
                                          <p:attrName>style.visibility</p:attrName>
                                        </p:attrNameLst>
                                      </p:cBhvr>
                                      <p:to>
                                        <p:strVal val="visible"/>
                                      </p:to>
                                    </p:set>
                                    <p:anim calcmode="lin" valueType="num">
                                      <p:cBhvr additive="base">
                                        <p:cTn id="41"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0">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500"/>
                                  </p:stCondLst>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additive="base">
                                        <p:cTn id="4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P spid="10" grpId="0" build="p">
        <p:tmplLst>
          <p:tmpl lvl="1">
            <p:tnLst>
              <p:par>
                <p:cTn presetID="2" presetClass="entr" presetSubtype="2" decel="100000" fill="hold" nodeType="withEffect">
                  <p:stCondLst>
                    <p:cond delay="500"/>
                  </p:stCondLst>
                  <p:iterate type="wd">
                    <p:tmPct val="10000"/>
                  </p:iterate>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4" decel="10000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3" y="1951778"/>
            <a:ext cx="2484491" cy="236995"/>
          </a:xfrm>
          <a:prstGeom prst="rect">
            <a:avLst/>
          </a:prstGeom>
        </p:spPr>
      </p:pic>
      <p:sp>
        <p:nvSpPr>
          <p:cNvPr id="5" name="スライド番号プレースホルダー 4"/>
          <p:cNvSpPr>
            <a:spLocks noGrp="1"/>
          </p:cNvSpPr>
          <p:nvPr>
            <p:ph type="sldNum" sz="quarter" idx="12"/>
          </p:nvPr>
        </p:nvSpPr>
        <p:spPr>
          <a:xfrm>
            <a:off x="3809480" y="884722"/>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467188" y="1556792"/>
            <a:ext cx="2446592" cy="720080"/>
          </a:xfrm>
        </p:spPr>
        <p:txBody>
          <a:bodyPr anchor="ctr">
            <a:normAutofit/>
          </a:bodyPr>
          <a:lstStyle>
            <a:lvl1pPr algn="l">
              <a:defRPr sz="2251">
                <a:solidFill>
                  <a:srgbClr val="525252"/>
                </a:solidFill>
                <a:latin typeface="+mj-lt"/>
              </a:defRPr>
            </a:lvl1pPr>
          </a:lstStyle>
          <a:p>
            <a:pPr lvl="0"/>
            <a:r>
              <a:rPr lang="en-US" dirty="0"/>
              <a:t>Text Here</a:t>
            </a:r>
          </a:p>
        </p:txBody>
      </p:sp>
      <p:sp>
        <p:nvSpPr>
          <p:cNvPr id="6" name="テキスト プレースホルダー 5"/>
          <p:cNvSpPr>
            <a:spLocks noGrp="1"/>
          </p:cNvSpPr>
          <p:nvPr>
            <p:ph type="body" sz="quarter" idx="14" hasCustomPrompt="1"/>
          </p:nvPr>
        </p:nvSpPr>
        <p:spPr>
          <a:xfrm>
            <a:off x="471871" y="2267772"/>
            <a:ext cx="2443802" cy="1497269"/>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3096" y="1951778"/>
            <a:ext cx="2484491" cy="236995"/>
          </a:xfrm>
          <a:prstGeom prst="rect">
            <a:avLst/>
          </a:prstGeom>
        </p:spPr>
      </p:pic>
      <p:sp>
        <p:nvSpPr>
          <p:cNvPr id="13" name="テキスト プレースホルダー 22"/>
          <p:cNvSpPr>
            <a:spLocks noGrp="1"/>
          </p:cNvSpPr>
          <p:nvPr>
            <p:ph type="body" sz="quarter" idx="15" hasCustomPrompt="1"/>
          </p:nvPr>
        </p:nvSpPr>
        <p:spPr>
          <a:xfrm>
            <a:off x="3349102" y="1556792"/>
            <a:ext cx="2446592" cy="720080"/>
          </a:xfrm>
        </p:spPr>
        <p:txBody>
          <a:bodyPr anchor="ctr">
            <a:normAutofit/>
          </a:bodyPr>
          <a:lstStyle>
            <a:lvl1pPr algn="l">
              <a:defRPr sz="2251">
                <a:solidFill>
                  <a:srgbClr val="525252"/>
                </a:solidFill>
                <a:latin typeface="+mj-lt"/>
              </a:defRPr>
            </a:lvl1pPr>
          </a:lstStyle>
          <a:p>
            <a:pPr lvl="0"/>
            <a:r>
              <a:rPr lang="en-US" dirty="0"/>
              <a:t>Text Here</a:t>
            </a:r>
          </a:p>
        </p:txBody>
      </p:sp>
      <p:sp>
        <p:nvSpPr>
          <p:cNvPr id="14" name="テキスト プレースホルダー 5"/>
          <p:cNvSpPr>
            <a:spLocks noGrp="1"/>
          </p:cNvSpPr>
          <p:nvPr>
            <p:ph type="body" sz="quarter" idx="16" hasCustomPrompt="1"/>
          </p:nvPr>
        </p:nvSpPr>
        <p:spPr>
          <a:xfrm>
            <a:off x="3353785" y="2267772"/>
            <a:ext cx="2443802" cy="1497269"/>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15" name="図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2323" y="1951778"/>
            <a:ext cx="2484491" cy="236995"/>
          </a:xfrm>
          <a:prstGeom prst="rect">
            <a:avLst/>
          </a:prstGeom>
        </p:spPr>
      </p:pic>
      <p:sp>
        <p:nvSpPr>
          <p:cNvPr id="16" name="テキスト プレースホルダー 22"/>
          <p:cNvSpPr>
            <a:spLocks noGrp="1"/>
          </p:cNvSpPr>
          <p:nvPr>
            <p:ph type="body" sz="quarter" idx="17" hasCustomPrompt="1"/>
          </p:nvPr>
        </p:nvSpPr>
        <p:spPr>
          <a:xfrm>
            <a:off x="6228328" y="1556792"/>
            <a:ext cx="2446592" cy="720080"/>
          </a:xfrm>
        </p:spPr>
        <p:txBody>
          <a:bodyPr anchor="ctr">
            <a:normAutofit/>
          </a:bodyPr>
          <a:lstStyle>
            <a:lvl1pPr algn="l">
              <a:defRPr sz="2251">
                <a:solidFill>
                  <a:srgbClr val="525252"/>
                </a:solidFill>
                <a:latin typeface="+mj-lt"/>
              </a:defRPr>
            </a:lvl1pPr>
          </a:lstStyle>
          <a:p>
            <a:pPr lvl="0"/>
            <a:r>
              <a:rPr lang="en-US" dirty="0"/>
              <a:t>Text Here</a:t>
            </a:r>
          </a:p>
        </p:txBody>
      </p:sp>
      <p:sp>
        <p:nvSpPr>
          <p:cNvPr id="17" name="テキスト プレースホルダー 5"/>
          <p:cNvSpPr>
            <a:spLocks noGrp="1"/>
          </p:cNvSpPr>
          <p:nvPr>
            <p:ph type="body" sz="quarter" idx="18" hasCustomPrompt="1"/>
          </p:nvPr>
        </p:nvSpPr>
        <p:spPr>
          <a:xfrm>
            <a:off x="6233011" y="2267772"/>
            <a:ext cx="2443802" cy="1497269"/>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29" name="図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3" y="4400051"/>
            <a:ext cx="2484491" cy="236995"/>
          </a:xfrm>
          <a:prstGeom prst="rect">
            <a:avLst/>
          </a:prstGeom>
        </p:spPr>
      </p:pic>
      <p:sp>
        <p:nvSpPr>
          <p:cNvPr id="30" name="テキスト プレースホルダー 22"/>
          <p:cNvSpPr>
            <a:spLocks noGrp="1"/>
          </p:cNvSpPr>
          <p:nvPr>
            <p:ph type="body" sz="quarter" idx="19" hasCustomPrompt="1"/>
          </p:nvPr>
        </p:nvSpPr>
        <p:spPr>
          <a:xfrm>
            <a:off x="467188" y="4005064"/>
            <a:ext cx="2446592" cy="720080"/>
          </a:xfrm>
        </p:spPr>
        <p:txBody>
          <a:bodyPr anchor="ctr">
            <a:normAutofit/>
          </a:bodyPr>
          <a:lstStyle>
            <a:lvl1pPr algn="l">
              <a:defRPr sz="2251">
                <a:solidFill>
                  <a:srgbClr val="525252"/>
                </a:solidFill>
                <a:latin typeface="+mj-lt"/>
              </a:defRPr>
            </a:lvl1pPr>
          </a:lstStyle>
          <a:p>
            <a:pPr lvl="0"/>
            <a:r>
              <a:rPr lang="en-US" dirty="0"/>
              <a:t>Text Here</a:t>
            </a:r>
          </a:p>
        </p:txBody>
      </p:sp>
      <p:sp>
        <p:nvSpPr>
          <p:cNvPr id="31" name="テキスト プレースホルダー 5"/>
          <p:cNvSpPr>
            <a:spLocks noGrp="1"/>
          </p:cNvSpPr>
          <p:nvPr>
            <p:ph type="body" sz="quarter" idx="20" hasCustomPrompt="1"/>
          </p:nvPr>
        </p:nvSpPr>
        <p:spPr>
          <a:xfrm>
            <a:off x="471871" y="4716044"/>
            <a:ext cx="2443802" cy="1497269"/>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2" name="図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3096" y="4400051"/>
            <a:ext cx="2484491" cy="236995"/>
          </a:xfrm>
          <a:prstGeom prst="rect">
            <a:avLst/>
          </a:prstGeom>
        </p:spPr>
      </p:pic>
      <p:sp>
        <p:nvSpPr>
          <p:cNvPr id="33" name="テキスト プレースホルダー 22"/>
          <p:cNvSpPr>
            <a:spLocks noGrp="1"/>
          </p:cNvSpPr>
          <p:nvPr>
            <p:ph type="body" sz="quarter" idx="21" hasCustomPrompt="1"/>
          </p:nvPr>
        </p:nvSpPr>
        <p:spPr>
          <a:xfrm>
            <a:off x="3349102" y="4005064"/>
            <a:ext cx="2446592" cy="720080"/>
          </a:xfrm>
        </p:spPr>
        <p:txBody>
          <a:bodyPr anchor="ctr">
            <a:normAutofit/>
          </a:bodyPr>
          <a:lstStyle>
            <a:lvl1pPr algn="l">
              <a:defRPr sz="2251">
                <a:solidFill>
                  <a:srgbClr val="525252"/>
                </a:solidFill>
                <a:latin typeface="+mj-lt"/>
              </a:defRPr>
            </a:lvl1pPr>
          </a:lstStyle>
          <a:p>
            <a:pPr lvl="0"/>
            <a:r>
              <a:rPr lang="en-US" dirty="0"/>
              <a:t>Text Here</a:t>
            </a:r>
          </a:p>
        </p:txBody>
      </p:sp>
      <p:sp>
        <p:nvSpPr>
          <p:cNvPr id="34" name="テキスト プレースホルダー 5"/>
          <p:cNvSpPr>
            <a:spLocks noGrp="1"/>
          </p:cNvSpPr>
          <p:nvPr>
            <p:ph type="body" sz="quarter" idx="22" hasCustomPrompt="1"/>
          </p:nvPr>
        </p:nvSpPr>
        <p:spPr>
          <a:xfrm>
            <a:off x="3353785" y="4716044"/>
            <a:ext cx="2443802" cy="1497269"/>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5" name="図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2323" y="4400051"/>
            <a:ext cx="2484491" cy="236995"/>
          </a:xfrm>
          <a:prstGeom prst="rect">
            <a:avLst/>
          </a:prstGeom>
        </p:spPr>
      </p:pic>
      <p:sp>
        <p:nvSpPr>
          <p:cNvPr id="36" name="テキスト プレースホルダー 22"/>
          <p:cNvSpPr>
            <a:spLocks noGrp="1"/>
          </p:cNvSpPr>
          <p:nvPr>
            <p:ph type="body" sz="quarter" idx="23" hasCustomPrompt="1"/>
          </p:nvPr>
        </p:nvSpPr>
        <p:spPr>
          <a:xfrm>
            <a:off x="6228328" y="4005064"/>
            <a:ext cx="2446592" cy="720080"/>
          </a:xfrm>
        </p:spPr>
        <p:txBody>
          <a:bodyPr anchor="ctr">
            <a:normAutofit/>
          </a:bodyPr>
          <a:lstStyle>
            <a:lvl1pPr algn="l">
              <a:defRPr sz="2251">
                <a:solidFill>
                  <a:srgbClr val="525252"/>
                </a:solidFill>
                <a:latin typeface="+mj-lt"/>
              </a:defRPr>
            </a:lvl1pPr>
          </a:lstStyle>
          <a:p>
            <a:pPr lvl="0"/>
            <a:r>
              <a:rPr lang="en-US" dirty="0"/>
              <a:t>Text Here</a:t>
            </a:r>
          </a:p>
        </p:txBody>
      </p:sp>
      <p:sp>
        <p:nvSpPr>
          <p:cNvPr id="37" name="テキスト プレースホルダー 5"/>
          <p:cNvSpPr>
            <a:spLocks noGrp="1"/>
          </p:cNvSpPr>
          <p:nvPr>
            <p:ph type="body" sz="quarter" idx="24" hasCustomPrompt="1"/>
          </p:nvPr>
        </p:nvSpPr>
        <p:spPr>
          <a:xfrm>
            <a:off x="6233011" y="4716044"/>
            <a:ext cx="2443802" cy="1497269"/>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184613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 calcmode="lin" valueType="num">
                                      <p:cBhvr additive="base">
                                        <p:cTn id="28"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3">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 calcmode="lin" valueType="num">
                                      <p:cBhvr additive="base">
                                        <p:cTn id="3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250"/>
                            </p:stCondLst>
                            <p:childTnLst>
                              <p:par>
                                <p:cTn id="35" presetID="2" presetClass="entr" presetSubtype="8" decel="100000" fill="hold" nodeType="afterEffect">
                                  <p:stCondLst>
                                    <p:cond delay="25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0-#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250"/>
                                  </p:stCondLst>
                                  <p:childTnLst>
                                    <p:set>
                                      <p:cBhvr>
                                        <p:cTn id="40" dur="1" fill="hold">
                                          <p:stCondLst>
                                            <p:cond delay="0"/>
                                          </p:stCondLst>
                                        </p:cTn>
                                        <p:tgtEl>
                                          <p:spTgt spid="13">
                                            <p:txEl>
                                              <p:pRg st="0" end="0"/>
                                            </p:txEl>
                                          </p:spTgt>
                                        </p:tgtEl>
                                        <p:attrNameLst>
                                          <p:attrName>style.visibility</p:attrName>
                                        </p:attrNameLst>
                                      </p:cBhvr>
                                      <p:to>
                                        <p:strVal val="visible"/>
                                      </p:to>
                                    </p:set>
                                    <p:anim calcmode="lin" valueType="num">
                                      <p:cBhvr additive="base">
                                        <p:cTn id="41"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3">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250"/>
                                  </p:stCondLst>
                                  <p:childTnLst>
                                    <p:set>
                                      <p:cBhvr>
                                        <p:cTn id="44" dur="1" fill="hold">
                                          <p:stCondLst>
                                            <p:cond delay="0"/>
                                          </p:stCondLst>
                                        </p:cTn>
                                        <p:tgtEl>
                                          <p:spTgt spid="14">
                                            <p:txEl>
                                              <p:pRg st="0" end="0"/>
                                            </p:txEl>
                                          </p:spTgt>
                                        </p:tgtEl>
                                        <p:attrNameLst>
                                          <p:attrName>style.visibility</p:attrName>
                                        </p:attrNameLst>
                                      </p:cBhvr>
                                      <p:to>
                                        <p:strVal val="visible"/>
                                      </p:to>
                                    </p:set>
                                    <p:anim calcmode="lin" valueType="num">
                                      <p:cBhvr additive="base">
                                        <p:cTn id="4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2000"/>
                            </p:stCondLst>
                            <p:childTnLst>
                              <p:par>
                                <p:cTn id="48" presetID="2" presetClass="entr" presetSubtype="8" decel="100000" fill="hold" nodeType="afterEffect">
                                  <p:stCondLst>
                                    <p:cond delay="25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0-#ppt_w/2"/>
                                          </p:val>
                                        </p:tav>
                                        <p:tav tm="100000">
                                          <p:val>
                                            <p:strVal val="#ppt_x"/>
                                          </p:val>
                                        </p:tav>
                                      </p:tavLst>
                                    </p:anim>
                                    <p:anim calcmode="lin" valueType="num">
                                      <p:cBhvr additive="base">
                                        <p:cTn id="51" dur="500" fill="hold"/>
                                        <p:tgtEl>
                                          <p:spTgt spid="15"/>
                                        </p:tgtEl>
                                        <p:attrNameLst>
                                          <p:attrName>ppt_y</p:attrName>
                                        </p:attrNameLst>
                                      </p:cBhvr>
                                      <p:tavLst>
                                        <p:tav tm="0">
                                          <p:val>
                                            <p:strVal val="#ppt_y"/>
                                          </p:val>
                                        </p:tav>
                                        <p:tav tm="100000">
                                          <p:val>
                                            <p:strVal val="#ppt_y"/>
                                          </p:val>
                                        </p:tav>
                                      </p:tavLst>
                                    </p:anim>
                                  </p:childTnLst>
                                </p:cTn>
                              </p:par>
                              <p:par>
                                <p:cTn id="52" presetID="2" presetClass="entr" presetSubtype="2" decel="100000" fill="hold" grpId="0" nodeType="withEffect">
                                  <p:stCondLst>
                                    <p:cond delay="250"/>
                                  </p:stCondLst>
                                  <p:childTnLst>
                                    <p:set>
                                      <p:cBhvr>
                                        <p:cTn id="53" dur="1" fill="hold">
                                          <p:stCondLst>
                                            <p:cond delay="0"/>
                                          </p:stCondLst>
                                        </p:cTn>
                                        <p:tgtEl>
                                          <p:spTgt spid="16">
                                            <p:txEl>
                                              <p:pRg st="0" end="0"/>
                                            </p:txEl>
                                          </p:spTgt>
                                        </p:tgtEl>
                                        <p:attrNameLst>
                                          <p:attrName>style.visibility</p:attrName>
                                        </p:attrNameLst>
                                      </p:cBhvr>
                                      <p:to>
                                        <p:strVal val="visible"/>
                                      </p:to>
                                    </p:set>
                                    <p:anim calcmode="lin" valueType="num">
                                      <p:cBhvr additive="base">
                                        <p:cTn id="54"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16">
                                            <p:txEl>
                                              <p:pRg st="0" end="0"/>
                                            </p:txEl>
                                          </p:spTgt>
                                        </p:tgtEl>
                                        <p:attrNameLst>
                                          <p:attrName>ppt_y</p:attrName>
                                        </p:attrNameLst>
                                      </p:cBhvr>
                                      <p:tavLst>
                                        <p:tav tm="0">
                                          <p:val>
                                            <p:strVal val="#ppt_y"/>
                                          </p:val>
                                        </p:tav>
                                        <p:tav tm="100000">
                                          <p:val>
                                            <p:strVal val="#ppt_y"/>
                                          </p:val>
                                        </p:tav>
                                      </p:tavLst>
                                    </p:anim>
                                  </p:childTnLst>
                                </p:cTn>
                              </p:par>
                              <p:par>
                                <p:cTn id="56" presetID="2" presetClass="entr" presetSubtype="4" decel="100000" fill="hold" grpId="0" nodeType="withEffect">
                                  <p:stCondLst>
                                    <p:cond delay="250"/>
                                  </p:stCondLst>
                                  <p:childTnLst>
                                    <p:set>
                                      <p:cBhvr>
                                        <p:cTn id="57" dur="1" fill="hold">
                                          <p:stCondLst>
                                            <p:cond delay="0"/>
                                          </p:stCondLst>
                                        </p:cTn>
                                        <p:tgtEl>
                                          <p:spTgt spid="17">
                                            <p:txEl>
                                              <p:pRg st="0" end="0"/>
                                            </p:txEl>
                                          </p:spTgt>
                                        </p:tgtEl>
                                        <p:attrNameLst>
                                          <p:attrName>style.visibility</p:attrName>
                                        </p:attrNameLst>
                                      </p:cBhvr>
                                      <p:to>
                                        <p:strVal val="visible"/>
                                      </p:to>
                                    </p:set>
                                    <p:anim calcmode="lin" valueType="num">
                                      <p:cBhvr additive="base">
                                        <p:cTn id="58"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2750"/>
                            </p:stCondLst>
                            <p:childTnLst>
                              <p:par>
                                <p:cTn id="61" presetID="2" presetClass="entr" presetSubtype="8" decel="100000" fill="hold" nodeType="afterEffect">
                                  <p:stCondLst>
                                    <p:cond delay="25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0-#ppt_w/2"/>
                                          </p:val>
                                        </p:tav>
                                        <p:tav tm="100000">
                                          <p:val>
                                            <p:strVal val="#ppt_x"/>
                                          </p:val>
                                        </p:tav>
                                      </p:tavLst>
                                    </p:anim>
                                    <p:anim calcmode="lin" valueType="num">
                                      <p:cBhvr additive="base">
                                        <p:cTn id="64" dur="500" fill="hold"/>
                                        <p:tgtEl>
                                          <p:spTgt spid="29"/>
                                        </p:tgtEl>
                                        <p:attrNameLst>
                                          <p:attrName>ppt_y</p:attrName>
                                        </p:attrNameLst>
                                      </p:cBhvr>
                                      <p:tavLst>
                                        <p:tav tm="0">
                                          <p:val>
                                            <p:strVal val="#ppt_y"/>
                                          </p:val>
                                        </p:tav>
                                        <p:tav tm="100000">
                                          <p:val>
                                            <p:strVal val="#ppt_y"/>
                                          </p:val>
                                        </p:tav>
                                      </p:tavLst>
                                    </p:anim>
                                  </p:childTnLst>
                                </p:cTn>
                              </p:par>
                              <p:par>
                                <p:cTn id="65" presetID="2" presetClass="entr" presetSubtype="2" decel="100000" fill="hold" grpId="0" nodeType="withEffect">
                                  <p:stCondLst>
                                    <p:cond delay="250"/>
                                  </p:stCondLst>
                                  <p:childTnLst>
                                    <p:set>
                                      <p:cBhvr>
                                        <p:cTn id="66" dur="1" fill="hold">
                                          <p:stCondLst>
                                            <p:cond delay="0"/>
                                          </p:stCondLst>
                                        </p:cTn>
                                        <p:tgtEl>
                                          <p:spTgt spid="30">
                                            <p:txEl>
                                              <p:pRg st="0" end="0"/>
                                            </p:txEl>
                                          </p:spTgt>
                                        </p:tgtEl>
                                        <p:attrNameLst>
                                          <p:attrName>style.visibility</p:attrName>
                                        </p:attrNameLst>
                                      </p:cBhvr>
                                      <p:to>
                                        <p:strVal val="visible"/>
                                      </p:to>
                                    </p:set>
                                    <p:anim calcmode="lin" valueType="num">
                                      <p:cBhvr additive="base">
                                        <p:cTn id="67"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30">
                                            <p:txEl>
                                              <p:pRg st="0" end="0"/>
                                            </p:txEl>
                                          </p:spTgt>
                                        </p:tgtEl>
                                        <p:attrNameLst>
                                          <p:attrName>ppt_y</p:attrName>
                                        </p:attrNameLst>
                                      </p:cBhvr>
                                      <p:tavLst>
                                        <p:tav tm="0">
                                          <p:val>
                                            <p:strVal val="#ppt_y"/>
                                          </p:val>
                                        </p:tav>
                                        <p:tav tm="100000">
                                          <p:val>
                                            <p:strVal val="#ppt_y"/>
                                          </p:val>
                                        </p:tav>
                                      </p:tavLst>
                                    </p:anim>
                                  </p:childTnLst>
                                </p:cTn>
                              </p:par>
                              <p:par>
                                <p:cTn id="69" presetID="2" presetClass="entr" presetSubtype="4" decel="100000" fill="hold" grpId="0" nodeType="withEffect">
                                  <p:stCondLst>
                                    <p:cond delay="250"/>
                                  </p:stCondLst>
                                  <p:childTnLst>
                                    <p:set>
                                      <p:cBhvr>
                                        <p:cTn id="70" dur="1" fill="hold">
                                          <p:stCondLst>
                                            <p:cond delay="0"/>
                                          </p:stCondLst>
                                        </p:cTn>
                                        <p:tgtEl>
                                          <p:spTgt spid="31">
                                            <p:txEl>
                                              <p:pRg st="0" end="0"/>
                                            </p:txEl>
                                          </p:spTgt>
                                        </p:tgtEl>
                                        <p:attrNameLst>
                                          <p:attrName>style.visibility</p:attrName>
                                        </p:attrNameLst>
                                      </p:cBhvr>
                                      <p:to>
                                        <p:strVal val="visible"/>
                                      </p:to>
                                    </p:set>
                                    <p:anim calcmode="lin" valueType="num">
                                      <p:cBhvr additive="base">
                                        <p:cTn id="7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73" fill="hold">
                            <p:stCondLst>
                              <p:cond delay="3500"/>
                            </p:stCondLst>
                            <p:childTnLst>
                              <p:par>
                                <p:cTn id="74" presetID="2" presetClass="entr" presetSubtype="8" decel="100000" fill="hold" nodeType="afterEffect">
                                  <p:stCondLst>
                                    <p:cond delay="25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500" fill="hold"/>
                                        <p:tgtEl>
                                          <p:spTgt spid="32"/>
                                        </p:tgtEl>
                                        <p:attrNameLst>
                                          <p:attrName>ppt_x</p:attrName>
                                        </p:attrNameLst>
                                      </p:cBhvr>
                                      <p:tavLst>
                                        <p:tav tm="0">
                                          <p:val>
                                            <p:strVal val="0-#ppt_w/2"/>
                                          </p:val>
                                        </p:tav>
                                        <p:tav tm="100000">
                                          <p:val>
                                            <p:strVal val="#ppt_x"/>
                                          </p:val>
                                        </p:tav>
                                      </p:tavLst>
                                    </p:anim>
                                    <p:anim calcmode="lin" valueType="num">
                                      <p:cBhvr additive="base">
                                        <p:cTn id="77" dur="500" fill="hold"/>
                                        <p:tgtEl>
                                          <p:spTgt spid="32"/>
                                        </p:tgtEl>
                                        <p:attrNameLst>
                                          <p:attrName>ppt_y</p:attrName>
                                        </p:attrNameLst>
                                      </p:cBhvr>
                                      <p:tavLst>
                                        <p:tav tm="0">
                                          <p:val>
                                            <p:strVal val="#ppt_y"/>
                                          </p:val>
                                        </p:tav>
                                        <p:tav tm="100000">
                                          <p:val>
                                            <p:strVal val="#ppt_y"/>
                                          </p:val>
                                        </p:tav>
                                      </p:tavLst>
                                    </p:anim>
                                  </p:childTnLst>
                                </p:cTn>
                              </p:par>
                              <p:par>
                                <p:cTn id="78" presetID="2" presetClass="entr" presetSubtype="2" decel="100000" fill="hold" grpId="0" nodeType="withEffect">
                                  <p:stCondLst>
                                    <p:cond delay="250"/>
                                  </p:stCondLst>
                                  <p:childTnLst>
                                    <p:set>
                                      <p:cBhvr>
                                        <p:cTn id="79" dur="1" fill="hold">
                                          <p:stCondLst>
                                            <p:cond delay="0"/>
                                          </p:stCondLst>
                                        </p:cTn>
                                        <p:tgtEl>
                                          <p:spTgt spid="33">
                                            <p:txEl>
                                              <p:pRg st="0" end="0"/>
                                            </p:txEl>
                                          </p:spTgt>
                                        </p:tgtEl>
                                        <p:attrNameLst>
                                          <p:attrName>style.visibility</p:attrName>
                                        </p:attrNameLst>
                                      </p:cBhvr>
                                      <p:to>
                                        <p:strVal val="visible"/>
                                      </p:to>
                                    </p:set>
                                    <p:anim calcmode="lin" valueType="num">
                                      <p:cBhvr additive="base">
                                        <p:cTn id="80"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81" dur="500" fill="hold"/>
                                        <p:tgtEl>
                                          <p:spTgt spid="33">
                                            <p:txEl>
                                              <p:pRg st="0" end="0"/>
                                            </p:txEl>
                                          </p:spTgt>
                                        </p:tgtEl>
                                        <p:attrNameLst>
                                          <p:attrName>ppt_y</p:attrName>
                                        </p:attrNameLst>
                                      </p:cBhvr>
                                      <p:tavLst>
                                        <p:tav tm="0">
                                          <p:val>
                                            <p:strVal val="#ppt_y"/>
                                          </p:val>
                                        </p:tav>
                                        <p:tav tm="100000">
                                          <p:val>
                                            <p:strVal val="#ppt_y"/>
                                          </p:val>
                                        </p:tav>
                                      </p:tavLst>
                                    </p:anim>
                                  </p:childTnLst>
                                </p:cTn>
                              </p:par>
                              <p:par>
                                <p:cTn id="82" presetID="2" presetClass="entr" presetSubtype="4" decel="100000" fill="hold" grpId="0" nodeType="withEffect">
                                  <p:stCondLst>
                                    <p:cond delay="250"/>
                                  </p:stCondLst>
                                  <p:childTnLst>
                                    <p:set>
                                      <p:cBhvr>
                                        <p:cTn id="83" dur="1" fill="hold">
                                          <p:stCondLst>
                                            <p:cond delay="0"/>
                                          </p:stCondLst>
                                        </p:cTn>
                                        <p:tgtEl>
                                          <p:spTgt spid="34">
                                            <p:txEl>
                                              <p:pRg st="0" end="0"/>
                                            </p:txEl>
                                          </p:spTgt>
                                        </p:tgtEl>
                                        <p:attrNameLst>
                                          <p:attrName>style.visibility</p:attrName>
                                        </p:attrNameLst>
                                      </p:cBhvr>
                                      <p:to>
                                        <p:strVal val="visible"/>
                                      </p:to>
                                    </p:set>
                                    <p:anim calcmode="lin" valueType="num">
                                      <p:cBhvr additive="base">
                                        <p:cTn id="84"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par>
                          <p:cTn id="86" fill="hold">
                            <p:stCondLst>
                              <p:cond delay="4250"/>
                            </p:stCondLst>
                            <p:childTnLst>
                              <p:par>
                                <p:cTn id="87" presetID="2" presetClass="entr" presetSubtype="8" decel="100000" fill="hold" nodeType="afterEffect">
                                  <p:stCondLst>
                                    <p:cond delay="250"/>
                                  </p:stCondLst>
                                  <p:childTnLst>
                                    <p:set>
                                      <p:cBhvr>
                                        <p:cTn id="88" dur="1" fill="hold">
                                          <p:stCondLst>
                                            <p:cond delay="0"/>
                                          </p:stCondLst>
                                        </p:cTn>
                                        <p:tgtEl>
                                          <p:spTgt spid="35"/>
                                        </p:tgtEl>
                                        <p:attrNameLst>
                                          <p:attrName>style.visibility</p:attrName>
                                        </p:attrNameLst>
                                      </p:cBhvr>
                                      <p:to>
                                        <p:strVal val="visible"/>
                                      </p:to>
                                    </p:set>
                                    <p:anim calcmode="lin" valueType="num">
                                      <p:cBhvr additive="base">
                                        <p:cTn id="89" dur="500" fill="hold"/>
                                        <p:tgtEl>
                                          <p:spTgt spid="35"/>
                                        </p:tgtEl>
                                        <p:attrNameLst>
                                          <p:attrName>ppt_x</p:attrName>
                                        </p:attrNameLst>
                                      </p:cBhvr>
                                      <p:tavLst>
                                        <p:tav tm="0">
                                          <p:val>
                                            <p:strVal val="0-#ppt_w/2"/>
                                          </p:val>
                                        </p:tav>
                                        <p:tav tm="100000">
                                          <p:val>
                                            <p:strVal val="#ppt_x"/>
                                          </p:val>
                                        </p:tav>
                                      </p:tavLst>
                                    </p:anim>
                                    <p:anim calcmode="lin" valueType="num">
                                      <p:cBhvr additive="base">
                                        <p:cTn id="90" dur="500" fill="hold"/>
                                        <p:tgtEl>
                                          <p:spTgt spid="35"/>
                                        </p:tgtEl>
                                        <p:attrNameLst>
                                          <p:attrName>ppt_y</p:attrName>
                                        </p:attrNameLst>
                                      </p:cBhvr>
                                      <p:tavLst>
                                        <p:tav tm="0">
                                          <p:val>
                                            <p:strVal val="#ppt_y"/>
                                          </p:val>
                                        </p:tav>
                                        <p:tav tm="100000">
                                          <p:val>
                                            <p:strVal val="#ppt_y"/>
                                          </p:val>
                                        </p:tav>
                                      </p:tavLst>
                                    </p:anim>
                                  </p:childTnLst>
                                </p:cTn>
                              </p:par>
                              <p:par>
                                <p:cTn id="91" presetID="2" presetClass="entr" presetSubtype="2" decel="100000" fill="hold" grpId="0" nodeType="withEffect">
                                  <p:stCondLst>
                                    <p:cond delay="250"/>
                                  </p:stCondLst>
                                  <p:childTnLst>
                                    <p:set>
                                      <p:cBhvr>
                                        <p:cTn id="92" dur="1" fill="hold">
                                          <p:stCondLst>
                                            <p:cond delay="0"/>
                                          </p:stCondLst>
                                        </p:cTn>
                                        <p:tgtEl>
                                          <p:spTgt spid="36">
                                            <p:txEl>
                                              <p:pRg st="0" end="0"/>
                                            </p:txEl>
                                          </p:spTgt>
                                        </p:tgtEl>
                                        <p:attrNameLst>
                                          <p:attrName>style.visibility</p:attrName>
                                        </p:attrNameLst>
                                      </p:cBhvr>
                                      <p:to>
                                        <p:strVal val="visible"/>
                                      </p:to>
                                    </p:set>
                                    <p:anim calcmode="lin" valueType="num">
                                      <p:cBhvr additive="base">
                                        <p:cTn id="93" dur="50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94" dur="500" fill="hold"/>
                                        <p:tgtEl>
                                          <p:spTgt spid="36">
                                            <p:txEl>
                                              <p:pRg st="0" end="0"/>
                                            </p:txEl>
                                          </p:spTgt>
                                        </p:tgtEl>
                                        <p:attrNameLst>
                                          <p:attrName>ppt_y</p:attrName>
                                        </p:attrNameLst>
                                      </p:cBhvr>
                                      <p:tavLst>
                                        <p:tav tm="0">
                                          <p:val>
                                            <p:strVal val="#ppt_y"/>
                                          </p:val>
                                        </p:tav>
                                        <p:tav tm="100000">
                                          <p:val>
                                            <p:strVal val="#ppt_y"/>
                                          </p:val>
                                        </p:tav>
                                      </p:tavLst>
                                    </p:anim>
                                  </p:childTnLst>
                                </p:cTn>
                              </p:par>
                              <p:par>
                                <p:cTn id="95" presetID="2" presetClass="entr" presetSubtype="4" decel="100000" fill="hold" grpId="0" nodeType="withEffect">
                                  <p:stCondLst>
                                    <p:cond delay="250"/>
                                  </p:stCondLst>
                                  <p:childTnLst>
                                    <p:set>
                                      <p:cBhvr>
                                        <p:cTn id="96" dur="1" fill="hold">
                                          <p:stCondLst>
                                            <p:cond delay="0"/>
                                          </p:stCondLst>
                                        </p:cTn>
                                        <p:tgtEl>
                                          <p:spTgt spid="37">
                                            <p:txEl>
                                              <p:pRg st="0" end="0"/>
                                            </p:txEl>
                                          </p:spTgt>
                                        </p:tgtEl>
                                        <p:attrNameLst>
                                          <p:attrName>style.visibility</p:attrName>
                                        </p:attrNameLst>
                                      </p:cBhvr>
                                      <p:to>
                                        <p:strVal val="visible"/>
                                      </p:to>
                                    </p:set>
                                    <p:anim calcmode="lin" valueType="num">
                                      <p:cBhvr additive="base">
                                        <p:cTn id="97"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build="p">
        <p:tmplLst>
          <p:tmpl lvl="1">
            <p:tnLst>
              <p:par>
                <p:cTn presetID="2" presetClass="entr" presetSubtype="2"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4"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build="p">
        <p:tmplLst>
          <p:tmpl lvl="1">
            <p:tnLst>
              <p:par>
                <p:cTn presetID="2" presetClass="entr" presetSubtype="2" decel="10000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4" decel="100000" fill="hold" nodeType="withEffect">
                  <p:stCondLst>
                    <p:cond delay="25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30" grpId="0" build="p">
        <p:tmplLst>
          <p:tmpl lvl="1">
            <p:tnLst>
              <p:par>
                <p:cTn presetID="2" presetClass="entr" presetSubtype="2" decel="100000" fill="hold" nodeType="with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2" decel="100000"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2" presetClass="entr" presetSubtype="4" decel="100000"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2" decel="100000" fill="hold" nodeType="with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1+#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 Images - 3 Columns - Horizontal">
    <p:spTree>
      <p:nvGrpSpPr>
        <p:cNvPr id="1" name=""/>
        <p:cNvGrpSpPr/>
        <p:nvPr/>
      </p:nvGrpSpPr>
      <p:grpSpPr>
        <a:xfrm>
          <a:off x="0" y="0"/>
          <a:ext cx="0" cy="0"/>
          <a:chOff x="0" y="0"/>
          <a:chExt cx="0" cy="0"/>
        </a:xfrm>
      </p:grpSpPr>
      <p:sp>
        <p:nvSpPr>
          <p:cNvPr id="24" name="対角する 2 つの角を切り取った四角形 23"/>
          <p:cNvSpPr/>
          <p:nvPr userDrawn="1"/>
        </p:nvSpPr>
        <p:spPr>
          <a:xfrm rot="163596">
            <a:off x="695083" y="1464386"/>
            <a:ext cx="2194775" cy="1522908"/>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スライド番号プレースホルダー 4"/>
          <p:cNvSpPr>
            <a:spLocks noGrp="1"/>
          </p:cNvSpPr>
          <p:nvPr>
            <p:ph type="sldNum" sz="quarter" idx="12"/>
          </p:nvPr>
        </p:nvSpPr>
        <p:spPr>
          <a:xfrm>
            <a:off x="3809480" y="884722"/>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2963774" y="1556796"/>
            <a:ext cx="4825653" cy="537163"/>
          </a:xfrm>
        </p:spPr>
        <p:txBody>
          <a:bodyPr anchor="b">
            <a:normAutofit/>
          </a:bodyPr>
          <a:lstStyle>
            <a:lvl1pPr algn="l">
              <a:defRPr sz="1800">
                <a:solidFill>
                  <a:srgbClr val="525252"/>
                </a:solidFill>
                <a:latin typeface="+mj-lt"/>
              </a:defRPr>
            </a:lvl1pPr>
          </a:lstStyle>
          <a:p>
            <a:pPr lvl="0"/>
            <a:r>
              <a:rPr lang="en-US" dirty="0"/>
              <a:t>Text Here</a:t>
            </a:r>
          </a:p>
        </p:txBody>
      </p:sp>
      <p:sp>
        <p:nvSpPr>
          <p:cNvPr id="6" name="テキスト プレースホルダー 5"/>
          <p:cNvSpPr>
            <a:spLocks noGrp="1"/>
          </p:cNvSpPr>
          <p:nvPr>
            <p:ph type="body" sz="quarter" idx="14" hasCustomPrompt="1"/>
          </p:nvPr>
        </p:nvSpPr>
        <p:spPr>
          <a:xfrm>
            <a:off x="2968454" y="2036850"/>
            <a:ext cx="4821195" cy="921205"/>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sp>
        <p:nvSpPr>
          <p:cNvPr id="15" name="対角する 2 つの角を切り取った四角形 14"/>
          <p:cNvSpPr/>
          <p:nvPr userDrawn="1"/>
        </p:nvSpPr>
        <p:spPr>
          <a:xfrm rot="21054230">
            <a:off x="543756" y="1586493"/>
            <a:ext cx="2194775" cy="1522908"/>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図プレースホルダー 8"/>
          <p:cNvSpPr>
            <a:spLocks noGrp="1"/>
          </p:cNvSpPr>
          <p:nvPr>
            <p:ph type="pic" sz="quarter" idx="16" hasCustomPrompt="1"/>
          </p:nvPr>
        </p:nvSpPr>
        <p:spPr>
          <a:xfrm rot="21432298">
            <a:off x="602646" y="1462065"/>
            <a:ext cx="2245344" cy="1557635"/>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25" name="対角する 2 つの角を切り取った四角形 24"/>
          <p:cNvSpPr/>
          <p:nvPr userDrawn="1"/>
        </p:nvSpPr>
        <p:spPr>
          <a:xfrm rot="163596">
            <a:off x="6172674" y="3105813"/>
            <a:ext cx="2194775" cy="1522908"/>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テキスト プレースホルダー 22"/>
          <p:cNvSpPr>
            <a:spLocks noGrp="1"/>
          </p:cNvSpPr>
          <p:nvPr>
            <p:ph type="body" sz="quarter" idx="17" hasCustomPrompt="1"/>
          </p:nvPr>
        </p:nvSpPr>
        <p:spPr>
          <a:xfrm>
            <a:off x="1055738" y="3198223"/>
            <a:ext cx="4825653" cy="537163"/>
          </a:xfrm>
        </p:spPr>
        <p:txBody>
          <a:bodyPr anchor="b">
            <a:normAutofit/>
          </a:bodyPr>
          <a:lstStyle>
            <a:lvl1pPr algn="r">
              <a:defRPr sz="1800">
                <a:solidFill>
                  <a:srgbClr val="525252"/>
                </a:solidFill>
                <a:latin typeface="+mj-lt"/>
              </a:defRPr>
            </a:lvl1pPr>
          </a:lstStyle>
          <a:p>
            <a:pPr lvl="0"/>
            <a:r>
              <a:rPr lang="en-US" dirty="0"/>
              <a:t>Text Here</a:t>
            </a:r>
          </a:p>
        </p:txBody>
      </p:sp>
      <p:sp>
        <p:nvSpPr>
          <p:cNvPr id="28" name="テキスト プレースホルダー 5"/>
          <p:cNvSpPr>
            <a:spLocks noGrp="1"/>
          </p:cNvSpPr>
          <p:nvPr>
            <p:ph type="body" sz="quarter" idx="18" hasCustomPrompt="1"/>
          </p:nvPr>
        </p:nvSpPr>
        <p:spPr>
          <a:xfrm>
            <a:off x="1060421" y="3678276"/>
            <a:ext cx="4821195" cy="921205"/>
          </a:xfrm>
        </p:spPr>
        <p:txBody>
          <a:bodyPr>
            <a:normAutofit/>
          </a:bodyPr>
          <a:lstStyle>
            <a:lvl1pPr algn="r">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29" name="対角する 2 つの角を切り取った四角形 28"/>
          <p:cNvSpPr/>
          <p:nvPr userDrawn="1"/>
        </p:nvSpPr>
        <p:spPr>
          <a:xfrm rot="21054230">
            <a:off x="6021347" y="3227919"/>
            <a:ext cx="2194775" cy="1522908"/>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 name="図プレースホルダー 8"/>
          <p:cNvSpPr>
            <a:spLocks noGrp="1"/>
          </p:cNvSpPr>
          <p:nvPr>
            <p:ph type="pic" sz="quarter" idx="19" hasCustomPrompt="1"/>
          </p:nvPr>
        </p:nvSpPr>
        <p:spPr>
          <a:xfrm rot="21432298">
            <a:off x="6080237" y="3103488"/>
            <a:ext cx="2245344" cy="1557635"/>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31" name="対角する 2 つの角を切り取った四角形 30"/>
          <p:cNvSpPr/>
          <p:nvPr userDrawn="1"/>
        </p:nvSpPr>
        <p:spPr>
          <a:xfrm rot="163596">
            <a:off x="1559253" y="4785999"/>
            <a:ext cx="2194775" cy="1522908"/>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 name="テキスト プレースホルダー 22"/>
          <p:cNvSpPr>
            <a:spLocks noGrp="1"/>
          </p:cNvSpPr>
          <p:nvPr>
            <p:ph type="body" sz="quarter" idx="20" hasCustomPrompt="1"/>
          </p:nvPr>
        </p:nvSpPr>
        <p:spPr>
          <a:xfrm>
            <a:off x="3826634" y="4878409"/>
            <a:ext cx="4825653" cy="537163"/>
          </a:xfrm>
        </p:spPr>
        <p:txBody>
          <a:bodyPr anchor="b">
            <a:normAutofit/>
          </a:bodyPr>
          <a:lstStyle>
            <a:lvl1pPr algn="l">
              <a:defRPr sz="1800">
                <a:solidFill>
                  <a:srgbClr val="525252"/>
                </a:solidFill>
                <a:latin typeface="+mj-lt"/>
              </a:defRPr>
            </a:lvl1pPr>
          </a:lstStyle>
          <a:p>
            <a:pPr lvl="0"/>
            <a:r>
              <a:rPr lang="en-US" dirty="0"/>
              <a:t>Text Here</a:t>
            </a:r>
          </a:p>
        </p:txBody>
      </p:sp>
      <p:sp>
        <p:nvSpPr>
          <p:cNvPr id="34" name="テキスト プレースホルダー 5"/>
          <p:cNvSpPr>
            <a:spLocks noGrp="1"/>
          </p:cNvSpPr>
          <p:nvPr>
            <p:ph type="body" sz="quarter" idx="21" hasCustomPrompt="1"/>
          </p:nvPr>
        </p:nvSpPr>
        <p:spPr>
          <a:xfrm>
            <a:off x="3831316" y="5358463"/>
            <a:ext cx="4821195" cy="921205"/>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35" name="対角する 2 つの角を切り取った四角形 34"/>
          <p:cNvSpPr/>
          <p:nvPr userDrawn="1"/>
        </p:nvSpPr>
        <p:spPr>
          <a:xfrm rot="21054230">
            <a:off x="1407927" y="4908106"/>
            <a:ext cx="2194775" cy="1522908"/>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 name="図プレースホルダー 8"/>
          <p:cNvSpPr>
            <a:spLocks noGrp="1"/>
          </p:cNvSpPr>
          <p:nvPr>
            <p:ph type="pic" sz="quarter" idx="22" hasCustomPrompt="1"/>
          </p:nvPr>
        </p:nvSpPr>
        <p:spPr>
          <a:xfrm rot="21432298">
            <a:off x="1466817" y="4783679"/>
            <a:ext cx="2245344" cy="1557635"/>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Tree>
    <p:extLst>
      <p:ext uri="{BB962C8B-B14F-4D97-AF65-F5344CB8AC3E}">
        <p14:creationId xmlns:p14="http://schemas.microsoft.com/office/powerpoint/2010/main" val="252053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1" decel="10000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0-#ppt_h/2"/>
                                          </p:val>
                                        </p:tav>
                                        <p:tav tm="100000">
                                          <p:val>
                                            <p:strVal val="#ppt_y"/>
                                          </p:val>
                                        </p:tav>
                                      </p:tavLst>
                                    </p:anim>
                                  </p:childTnLst>
                                </p:cTn>
                              </p:par>
                              <p:par>
                                <p:cTn id="26" presetID="2" presetClass="entr" presetSubtype="8" decel="10000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0-#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par>
                                <p:cTn id="30" presetID="2" presetClass="entr" presetSubtype="3" decel="10000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1+#ppt_w/2"/>
                                          </p:val>
                                        </p:tav>
                                        <p:tav tm="100000">
                                          <p:val>
                                            <p:strVal val="#ppt_x"/>
                                          </p:val>
                                        </p:tav>
                                      </p:tavLst>
                                    </p:anim>
                                    <p:anim calcmode="lin" valueType="num">
                                      <p:cBhvr additive="base">
                                        <p:cTn id="33" dur="500" fill="hold"/>
                                        <p:tgtEl>
                                          <p:spTgt spid="24"/>
                                        </p:tgtEl>
                                        <p:attrNameLst>
                                          <p:attrName>ppt_y</p:attrName>
                                        </p:attrNameLst>
                                      </p:cBhvr>
                                      <p:tavLst>
                                        <p:tav tm="0">
                                          <p:val>
                                            <p:strVal val="0-#ppt_h/2"/>
                                          </p:val>
                                        </p:tav>
                                        <p:tav tm="100000">
                                          <p:val>
                                            <p:strVal val="#ppt_y"/>
                                          </p:val>
                                        </p:tav>
                                      </p:tavLst>
                                    </p:anim>
                                  </p:childTnLst>
                                </p:cTn>
                              </p:par>
                            </p:childTnLst>
                          </p:cTn>
                        </p:par>
                        <p:par>
                          <p:cTn id="34" fill="hold">
                            <p:stCondLst>
                              <p:cond delay="1250"/>
                            </p:stCondLst>
                            <p:childTnLst>
                              <p:par>
                                <p:cTn id="35" presetID="2" presetClass="entr" presetSubtype="2" decel="100000" fill="hold" grpId="0" nodeType="after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 calcmode="lin" valueType="num">
                                      <p:cBhvr additive="base">
                                        <p:cTn id="37"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3">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250"/>
                                  </p:stCondLst>
                                  <p:childTnLst>
                                    <p:set>
                                      <p:cBhvr>
                                        <p:cTn id="40" dur="1" fill="hold">
                                          <p:stCondLst>
                                            <p:cond delay="0"/>
                                          </p:stCondLst>
                                        </p:cTn>
                                        <p:tgtEl>
                                          <p:spTgt spid="6">
                                            <p:txEl>
                                              <p:pRg st="0" end="0"/>
                                            </p:txEl>
                                          </p:spTgt>
                                        </p:tgtEl>
                                        <p:attrNameLst>
                                          <p:attrName>style.visibility</p:attrName>
                                        </p:attrNameLst>
                                      </p:cBhvr>
                                      <p:to>
                                        <p:strVal val="visible"/>
                                      </p:to>
                                    </p:set>
                                    <p:anim calcmode="lin" valueType="num">
                                      <p:cBhvr additive="base">
                                        <p:cTn id="4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1" decel="100000" fill="hold" grpId="0" nodeType="afterEffect">
                                  <p:stCondLst>
                                    <p:cond delay="25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500" fill="hold"/>
                                        <p:tgtEl>
                                          <p:spTgt spid="30"/>
                                        </p:tgtEl>
                                        <p:attrNameLst>
                                          <p:attrName>ppt_x</p:attrName>
                                        </p:attrNameLst>
                                      </p:cBhvr>
                                      <p:tavLst>
                                        <p:tav tm="0">
                                          <p:val>
                                            <p:strVal val="#ppt_x"/>
                                          </p:val>
                                        </p:tav>
                                        <p:tav tm="100000">
                                          <p:val>
                                            <p:strVal val="#ppt_x"/>
                                          </p:val>
                                        </p:tav>
                                      </p:tavLst>
                                    </p:anim>
                                    <p:anim calcmode="lin" valueType="num">
                                      <p:cBhvr additive="base">
                                        <p:cTn id="47" dur="500" fill="hold"/>
                                        <p:tgtEl>
                                          <p:spTgt spid="30"/>
                                        </p:tgtEl>
                                        <p:attrNameLst>
                                          <p:attrName>ppt_y</p:attrName>
                                        </p:attrNameLst>
                                      </p:cBhvr>
                                      <p:tavLst>
                                        <p:tav tm="0">
                                          <p:val>
                                            <p:strVal val="0-#ppt_h/2"/>
                                          </p:val>
                                        </p:tav>
                                        <p:tav tm="100000">
                                          <p:val>
                                            <p:strVal val="#ppt_y"/>
                                          </p:val>
                                        </p:tav>
                                      </p:tavLst>
                                    </p:anim>
                                  </p:childTnLst>
                                </p:cTn>
                              </p:par>
                              <p:par>
                                <p:cTn id="48" presetID="2" presetClass="entr" presetSubtype="8" decel="100000" fill="hold" grpId="0" nodeType="withEffect">
                                  <p:stCondLst>
                                    <p:cond delay="25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0-#ppt_w/2"/>
                                          </p:val>
                                        </p:tav>
                                        <p:tav tm="100000">
                                          <p:val>
                                            <p:strVal val="#ppt_x"/>
                                          </p:val>
                                        </p:tav>
                                      </p:tavLst>
                                    </p:anim>
                                    <p:anim calcmode="lin" valueType="num">
                                      <p:cBhvr additive="base">
                                        <p:cTn id="51" dur="500" fill="hold"/>
                                        <p:tgtEl>
                                          <p:spTgt spid="29"/>
                                        </p:tgtEl>
                                        <p:attrNameLst>
                                          <p:attrName>ppt_y</p:attrName>
                                        </p:attrNameLst>
                                      </p:cBhvr>
                                      <p:tavLst>
                                        <p:tav tm="0">
                                          <p:val>
                                            <p:strVal val="#ppt_y"/>
                                          </p:val>
                                        </p:tav>
                                        <p:tav tm="100000">
                                          <p:val>
                                            <p:strVal val="#ppt_y"/>
                                          </p:val>
                                        </p:tav>
                                      </p:tavLst>
                                    </p:anim>
                                  </p:childTnLst>
                                </p:cTn>
                              </p:par>
                              <p:par>
                                <p:cTn id="52" presetID="2" presetClass="entr" presetSubtype="3" decel="100000" fill="hold" grpId="0" nodeType="withEffect">
                                  <p:stCondLst>
                                    <p:cond delay="25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1+#ppt_w/2"/>
                                          </p:val>
                                        </p:tav>
                                        <p:tav tm="100000">
                                          <p:val>
                                            <p:strVal val="#ppt_x"/>
                                          </p:val>
                                        </p:tav>
                                      </p:tavLst>
                                    </p:anim>
                                    <p:anim calcmode="lin" valueType="num">
                                      <p:cBhvr additive="base">
                                        <p:cTn id="55" dur="500" fill="hold"/>
                                        <p:tgtEl>
                                          <p:spTgt spid="25"/>
                                        </p:tgtEl>
                                        <p:attrNameLst>
                                          <p:attrName>ppt_y</p:attrName>
                                        </p:attrNameLst>
                                      </p:cBhvr>
                                      <p:tavLst>
                                        <p:tav tm="0">
                                          <p:val>
                                            <p:strVal val="0-#ppt_h/2"/>
                                          </p:val>
                                        </p:tav>
                                        <p:tav tm="100000">
                                          <p:val>
                                            <p:strVal val="#ppt_y"/>
                                          </p:val>
                                        </p:tav>
                                      </p:tavLst>
                                    </p:anim>
                                  </p:childTnLst>
                                </p:cTn>
                              </p:par>
                            </p:childTnLst>
                          </p:cTn>
                        </p:par>
                        <p:par>
                          <p:cTn id="56" fill="hold">
                            <p:stCondLst>
                              <p:cond delay="2750"/>
                            </p:stCondLst>
                            <p:childTnLst>
                              <p:par>
                                <p:cTn id="57" presetID="2" presetClass="entr" presetSubtype="8" decel="100000" fill="hold" grpId="0" nodeType="afterEffect">
                                  <p:stCondLst>
                                    <p:cond delay="0"/>
                                  </p:stCondLst>
                                  <p:childTnLst>
                                    <p:set>
                                      <p:cBhvr>
                                        <p:cTn id="58" dur="1" fill="hold">
                                          <p:stCondLst>
                                            <p:cond delay="0"/>
                                          </p:stCondLst>
                                        </p:cTn>
                                        <p:tgtEl>
                                          <p:spTgt spid="27">
                                            <p:txEl>
                                              <p:pRg st="0" end="0"/>
                                            </p:txEl>
                                          </p:spTgt>
                                        </p:tgtEl>
                                        <p:attrNameLst>
                                          <p:attrName>style.visibility</p:attrName>
                                        </p:attrNameLst>
                                      </p:cBhvr>
                                      <p:to>
                                        <p:strVal val="visible"/>
                                      </p:to>
                                    </p:set>
                                    <p:anim calcmode="lin" valueType="num">
                                      <p:cBhvr additive="base">
                                        <p:cTn id="59" dur="500" fill="hold"/>
                                        <p:tgtEl>
                                          <p:spTgt spid="27">
                                            <p:txEl>
                                              <p:pRg st="0" end="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27">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8" decel="100000" fill="hold" grpId="0" nodeType="withEffect">
                                  <p:stCondLst>
                                    <p:cond delay="250"/>
                                  </p:stCondLst>
                                  <p:childTnLst>
                                    <p:set>
                                      <p:cBhvr>
                                        <p:cTn id="62" dur="1" fill="hold">
                                          <p:stCondLst>
                                            <p:cond delay="0"/>
                                          </p:stCondLst>
                                        </p:cTn>
                                        <p:tgtEl>
                                          <p:spTgt spid="28">
                                            <p:txEl>
                                              <p:pRg st="0" end="0"/>
                                            </p:txEl>
                                          </p:spTgt>
                                        </p:tgtEl>
                                        <p:attrNameLst>
                                          <p:attrName>style.visibility</p:attrName>
                                        </p:attrNameLst>
                                      </p:cBhvr>
                                      <p:to>
                                        <p:strVal val="visible"/>
                                      </p:to>
                                    </p:set>
                                    <p:anim calcmode="lin" valueType="num">
                                      <p:cBhvr additive="base">
                                        <p:cTn id="63" dur="5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par>
                          <p:cTn id="65" fill="hold">
                            <p:stCondLst>
                              <p:cond delay="3500"/>
                            </p:stCondLst>
                            <p:childTnLst>
                              <p:par>
                                <p:cTn id="66" presetID="2" presetClass="entr" presetSubtype="1" decel="100000" fill="hold" grpId="0" nodeType="afterEffect">
                                  <p:stCondLst>
                                    <p:cond delay="250"/>
                                  </p:stCondLst>
                                  <p:childTnLst>
                                    <p:set>
                                      <p:cBhvr>
                                        <p:cTn id="67" dur="1" fill="hold">
                                          <p:stCondLst>
                                            <p:cond delay="0"/>
                                          </p:stCondLst>
                                        </p:cTn>
                                        <p:tgtEl>
                                          <p:spTgt spid="36"/>
                                        </p:tgtEl>
                                        <p:attrNameLst>
                                          <p:attrName>style.visibility</p:attrName>
                                        </p:attrNameLst>
                                      </p:cBhvr>
                                      <p:to>
                                        <p:strVal val="visible"/>
                                      </p:to>
                                    </p:set>
                                    <p:anim calcmode="lin" valueType="num">
                                      <p:cBhvr additive="base">
                                        <p:cTn id="68" dur="500" fill="hold"/>
                                        <p:tgtEl>
                                          <p:spTgt spid="36"/>
                                        </p:tgtEl>
                                        <p:attrNameLst>
                                          <p:attrName>ppt_x</p:attrName>
                                        </p:attrNameLst>
                                      </p:cBhvr>
                                      <p:tavLst>
                                        <p:tav tm="0">
                                          <p:val>
                                            <p:strVal val="#ppt_x"/>
                                          </p:val>
                                        </p:tav>
                                        <p:tav tm="100000">
                                          <p:val>
                                            <p:strVal val="#ppt_x"/>
                                          </p:val>
                                        </p:tav>
                                      </p:tavLst>
                                    </p:anim>
                                    <p:anim calcmode="lin" valueType="num">
                                      <p:cBhvr additive="base">
                                        <p:cTn id="69" dur="500" fill="hold"/>
                                        <p:tgtEl>
                                          <p:spTgt spid="36"/>
                                        </p:tgtEl>
                                        <p:attrNameLst>
                                          <p:attrName>ppt_y</p:attrName>
                                        </p:attrNameLst>
                                      </p:cBhvr>
                                      <p:tavLst>
                                        <p:tav tm="0">
                                          <p:val>
                                            <p:strVal val="0-#ppt_h/2"/>
                                          </p:val>
                                        </p:tav>
                                        <p:tav tm="100000">
                                          <p:val>
                                            <p:strVal val="#ppt_y"/>
                                          </p:val>
                                        </p:tav>
                                      </p:tavLst>
                                    </p:anim>
                                  </p:childTnLst>
                                </p:cTn>
                              </p:par>
                              <p:par>
                                <p:cTn id="70" presetID="2" presetClass="entr" presetSubtype="8" decel="100000" fill="hold" grpId="0" nodeType="withEffect">
                                  <p:stCondLst>
                                    <p:cond delay="25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0-#ppt_w/2"/>
                                          </p:val>
                                        </p:tav>
                                        <p:tav tm="100000">
                                          <p:val>
                                            <p:strVal val="#ppt_x"/>
                                          </p:val>
                                        </p:tav>
                                      </p:tavLst>
                                    </p:anim>
                                    <p:anim calcmode="lin" valueType="num">
                                      <p:cBhvr additive="base">
                                        <p:cTn id="73" dur="500" fill="hold"/>
                                        <p:tgtEl>
                                          <p:spTgt spid="35"/>
                                        </p:tgtEl>
                                        <p:attrNameLst>
                                          <p:attrName>ppt_y</p:attrName>
                                        </p:attrNameLst>
                                      </p:cBhvr>
                                      <p:tavLst>
                                        <p:tav tm="0">
                                          <p:val>
                                            <p:strVal val="#ppt_y"/>
                                          </p:val>
                                        </p:tav>
                                        <p:tav tm="100000">
                                          <p:val>
                                            <p:strVal val="#ppt_y"/>
                                          </p:val>
                                        </p:tav>
                                      </p:tavLst>
                                    </p:anim>
                                  </p:childTnLst>
                                </p:cTn>
                              </p:par>
                              <p:par>
                                <p:cTn id="74" presetID="2" presetClass="entr" presetSubtype="3" decel="100000" fill="hold" grpId="0" nodeType="withEffect">
                                  <p:stCondLst>
                                    <p:cond delay="250"/>
                                  </p:stCondLst>
                                  <p:childTnLst>
                                    <p:set>
                                      <p:cBhvr>
                                        <p:cTn id="75" dur="1" fill="hold">
                                          <p:stCondLst>
                                            <p:cond delay="0"/>
                                          </p:stCondLst>
                                        </p:cTn>
                                        <p:tgtEl>
                                          <p:spTgt spid="31"/>
                                        </p:tgtEl>
                                        <p:attrNameLst>
                                          <p:attrName>style.visibility</p:attrName>
                                        </p:attrNameLst>
                                      </p:cBhvr>
                                      <p:to>
                                        <p:strVal val="visible"/>
                                      </p:to>
                                    </p:set>
                                    <p:anim calcmode="lin" valueType="num">
                                      <p:cBhvr additive="base">
                                        <p:cTn id="76" dur="500" fill="hold"/>
                                        <p:tgtEl>
                                          <p:spTgt spid="31"/>
                                        </p:tgtEl>
                                        <p:attrNameLst>
                                          <p:attrName>ppt_x</p:attrName>
                                        </p:attrNameLst>
                                      </p:cBhvr>
                                      <p:tavLst>
                                        <p:tav tm="0">
                                          <p:val>
                                            <p:strVal val="1+#ppt_w/2"/>
                                          </p:val>
                                        </p:tav>
                                        <p:tav tm="100000">
                                          <p:val>
                                            <p:strVal val="#ppt_x"/>
                                          </p:val>
                                        </p:tav>
                                      </p:tavLst>
                                    </p:anim>
                                    <p:anim calcmode="lin" valueType="num">
                                      <p:cBhvr additive="base">
                                        <p:cTn id="77" dur="500" fill="hold"/>
                                        <p:tgtEl>
                                          <p:spTgt spid="31"/>
                                        </p:tgtEl>
                                        <p:attrNameLst>
                                          <p:attrName>ppt_y</p:attrName>
                                        </p:attrNameLst>
                                      </p:cBhvr>
                                      <p:tavLst>
                                        <p:tav tm="0">
                                          <p:val>
                                            <p:strVal val="0-#ppt_h/2"/>
                                          </p:val>
                                        </p:tav>
                                        <p:tav tm="100000">
                                          <p:val>
                                            <p:strVal val="#ppt_y"/>
                                          </p:val>
                                        </p:tav>
                                      </p:tavLst>
                                    </p:anim>
                                  </p:childTnLst>
                                </p:cTn>
                              </p:par>
                            </p:childTnLst>
                          </p:cTn>
                        </p:par>
                        <p:par>
                          <p:cTn id="78" fill="hold">
                            <p:stCondLst>
                              <p:cond delay="4250"/>
                            </p:stCondLst>
                            <p:childTnLst>
                              <p:par>
                                <p:cTn id="79" presetID="2" presetClass="entr" presetSubtype="2" decel="100000" fill="hold" grpId="0" nodeType="afterEffect">
                                  <p:stCondLst>
                                    <p:cond delay="0"/>
                                  </p:stCondLst>
                                  <p:childTnLst>
                                    <p:set>
                                      <p:cBhvr>
                                        <p:cTn id="80" dur="1" fill="hold">
                                          <p:stCondLst>
                                            <p:cond delay="0"/>
                                          </p:stCondLst>
                                        </p:cTn>
                                        <p:tgtEl>
                                          <p:spTgt spid="33">
                                            <p:txEl>
                                              <p:pRg st="0" end="0"/>
                                            </p:txEl>
                                          </p:spTgt>
                                        </p:tgtEl>
                                        <p:attrNameLst>
                                          <p:attrName>style.visibility</p:attrName>
                                        </p:attrNameLst>
                                      </p:cBhvr>
                                      <p:to>
                                        <p:strVal val="visible"/>
                                      </p:to>
                                    </p:set>
                                    <p:anim calcmode="lin" valueType="num">
                                      <p:cBhvr additive="base">
                                        <p:cTn id="81"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82" dur="500" fill="hold"/>
                                        <p:tgtEl>
                                          <p:spTgt spid="33">
                                            <p:txEl>
                                              <p:pRg st="0" end="0"/>
                                            </p:txEl>
                                          </p:spTgt>
                                        </p:tgtEl>
                                        <p:attrNameLst>
                                          <p:attrName>ppt_y</p:attrName>
                                        </p:attrNameLst>
                                      </p:cBhvr>
                                      <p:tavLst>
                                        <p:tav tm="0">
                                          <p:val>
                                            <p:strVal val="#ppt_y"/>
                                          </p:val>
                                        </p:tav>
                                        <p:tav tm="100000">
                                          <p:val>
                                            <p:strVal val="#ppt_y"/>
                                          </p:val>
                                        </p:tav>
                                      </p:tavLst>
                                    </p:anim>
                                  </p:childTnLst>
                                </p:cTn>
                              </p:par>
                              <p:par>
                                <p:cTn id="83" presetID="2" presetClass="entr" presetSubtype="2" decel="100000" fill="hold" grpId="0" nodeType="withEffect">
                                  <p:stCondLst>
                                    <p:cond delay="250"/>
                                  </p:stCondLst>
                                  <p:childTnLst>
                                    <p:set>
                                      <p:cBhvr>
                                        <p:cTn id="84" dur="1" fill="hold">
                                          <p:stCondLst>
                                            <p:cond delay="0"/>
                                          </p:stCondLst>
                                        </p:cTn>
                                        <p:tgtEl>
                                          <p:spTgt spid="34">
                                            <p:txEl>
                                              <p:pRg st="0" end="0"/>
                                            </p:txEl>
                                          </p:spTgt>
                                        </p:tgtEl>
                                        <p:attrNameLst>
                                          <p:attrName>style.visibility</p:attrName>
                                        </p:attrNameLst>
                                      </p:cBhvr>
                                      <p:to>
                                        <p:strVal val="visible"/>
                                      </p:to>
                                    </p:set>
                                    <p:anim calcmode="lin" valueType="num">
                                      <p:cBhvr additive="base">
                                        <p:cTn id="85" dur="50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3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23" grpId="0" build="p">
        <p:tmplLst>
          <p:tmpl lvl="1">
            <p:tnLst>
              <p:par>
                <p:cTn presetID="2" presetClass="entr" presetSubtype="2" decel="10000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2"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2" grpId="0"/>
      <p:bldP spid="15" grpId="0" animBg="1"/>
      <p:bldP spid="16" grpId="0" animBg="1"/>
      <p:bldP spid="25" grpId="0" animBg="1"/>
      <p:bldP spid="27" grpId="0" build="p">
        <p:tmplLst>
          <p:tmpl lvl="1">
            <p:tnLst>
              <p:par>
                <p:cTn presetID="2" presetClass="entr" presetSubtype="8" decel="10000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0-#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8" decel="10000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0-#ppt_w/2"/>
                          </p:val>
                        </p:tav>
                        <p:tav tm="100000">
                          <p:val>
                            <p:strVal val="#ppt_x"/>
                          </p:val>
                        </p:tav>
                      </p:tavLst>
                    </p:anim>
                    <p:anim calcmode="lin" valueType="num">
                      <p:cBhvr additive="base">
                        <p:cTn dur="500" fill="hold"/>
                        <p:tgtEl>
                          <p:spTgt spid="28"/>
                        </p:tgtEl>
                        <p:attrNameLst>
                          <p:attrName>ppt_y</p:attrName>
                        </p:attrNameLst>
                      </p:cBhvr>
                      <p:tavLst>
                        <p:tav tm="0">
                          <p:val>
                            <p:strVal val="#ppt_y"/>
                          </p:val>
                        </p:tav>
                        <p:tav tm="100000">
                          <p:val>
                            <p:strVal val="#ppt_y"/>
                          </p:val>
                        </p:tav>
                      </p:tavLst>
                    </p:anim>
                  </p:childTnLst>
                </p:cTn>
              </p:par>
            </p:tnLst>
          </p:tmpl>
        </p:tmplLst>
      </p:bldP>
      <p:bldP spid="29" grpId="0" animBg="1"/>
      <p:bldP spid="30" grpId="0" animBg="1"/>
      <p:bldP spid="31" grpId="0" animBg="1"/>
      <p:bldP spid="33" grpId="0" build="p">
        <p:tmplLst>
          <p:tmpl lvl="1">
            <p:tnLst>
              <p:par>
                <p:cTn presetID="2" presetClass="entr" presetSubtype="2" decel="10000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2" presetClass="entr" presetSubtype="2" decel="100000"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1+#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35" grpId="0" animBg="1"/>
      <p:bldP spid="36"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 Column - Horizontal">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3" y="1894665"/>
            <a:ext cx="3312655" cy="315994"/>
          </a:xfrm>
          <a:prstGeom prst="rect">
            <a:avLst/>
          </a:prstGeom>
        </p:spPr>
      </p:pic>
      <p:sp>
        <p:nvSpPr>
          <p:cNvPr id="5" name="スライド番号プレースホルダー 4"/>
          <p:cNvSpPr>
            <a:spLocks noGrp="1"/>
          </p:cNvSpPr>
          <p:nvPr>
            <p:ph type="sldNum" sz="quarter" idx="12"/>
          </p:nvPr>
        </p:nvSpPr>
        <p:spPr>
          <a:xfrm>
            <a:off x="3809480" y="884722"/>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467190" y="1499683"/>
            <a:ext cx="6233915" cy="720080"/>
          </a:xfrm>
        </p:spPr>
        <p:txBody>
          <a:bodyPr anchor="ctr">
            <a:normAutofit/>
          </a:bodyPr>
          <a:lstStyle>
            <a:lvl1pPr algn="l">
              <a:defRPr sz="2251">
                <a:solidFill>
                  <a:srgbClr val="525252"/>
                </a:solidFill>
                <a:latin typeface="+mj-lt"/>
              </a:defRPr>
            </a:lvl1pPr>
          </a:lstStyle>
          <a:p>
            <a:pPr lvl="0"/>
            <a:r>
              <a:rPr lang="en-US" dirty="0"/>
              <a:t>Text Here</a:t>
            </a:r>
          </a:p>
        </p:txBody>
      </p:sp>
      <p:sp>
        <p:nvSpPr>
          <p:cNvPr id="6" name="テキスト プレースホルダー 5"/>
          <p:cNvSpPr>
            <a:spLocks noGrp="1"/>
          </p:cNvSpPr>
          <p:nvPr>
            <p:ph type="body" sz="quarter" idx="14" hasCustomPrompt="1"/>
          </p:nvPr>
        </p:nvSpPr>
        <p:spPr>
          <a:xfrm>
            <a:off x="471872" y="2219767"/>
            <a:ext cx="6568959" cy="921205"/>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5009" y="3478841"/>
            <a:ext cx="3312655" cy="315994"/>
          </a:xfrm>
          <a:prstGeom prst="rect">
            <a:avLst/>
          </a:prstGeom>
        </p:spPr>
      </p:pic>
      <p:sp>
        <p:nvSpPr>
          <p:cNvPr id="13" name="テキスト プレースホルダー 22"/>
          <p:cNvSpPr>
            <a:spLocks noGrp="1"/>
          </p:cNvSpPr>
          <p:nvPr>
            <p:ph type="body" sz="quarter" idx="15" hasCustomPrompt="1"/>
          </p:nvPr>
        </p:nvSpPr>
        <p:spPr>
          <a:xfrm>
            <a:off x="1311016" y="3083859"/>
            <a:ext cx="6233915" cy="720080"/>
          </a:xfrm>
        </p:spPr>
        <p:txBody>
          <a:bodyPr anchor="ctr">
            <a:normAutofit/>
          </a:bodyPr>
          <a:lstStyle>
            <a:lvl1pPr algn="l">
              <a:defRPr sz="2251">
                <a:solidFill>
                  <a:srgbClr val="525252"/>
                </a:solidFill>
                <a:latin typeface="+mj-lt"/>
              </a:defRPr>
            </a:lvl1pPr>
          </a:lstStyle>
          <a:p>
            <a:pPr lvl="0"/>
            <a:r>
              <a:rPr lang="en-US" dirty="0"/>
              <a:t>Text Here</a:t>
            </a:r>
          </a:p>
        </p:txBody>
      </p:sp>
      <p:sp>
        <p:nvSpPr>
          <p:cNvPr id="14" name="テキスト プレースホルダー 5"/>
          <p:cNvSpPr>
            <a:spLocks noGrp="1"/>
          </p:cNvSpPr>
          <p:nvPr>
            <p:ph type="body" sz="quarter" idx="16" hasCustomPrompt="1"/>
          </p:nvPr>
        </p:nvSpPr>
        <p:spPr>
          <a:xfrm>
            <a:off x="1315697" y="3803943"/>
            <a:ext cx="6568959" cy="921205"/>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6857" y="5063017"/>
            <a:ext cx="3312655" cy="315994"/>
          </a:xfrm>
          <a:prstGeom prst="rect">
            <a:avLst/>
          </a:prstGeom>
        </p:spPr>
      </p:pic>
      <p:sp>
        <p:nvSpPr>
          <p:cNvPr id="19" name="テキスト プレースホルダー 22"/>
          <p:cNvSpPr>
            <a:spLocks noGrp="1"/>
          </p:cNvSpPr>
          <p:nvPr>
            <p:ph type="body" sz="quarter" idx="17" hasCustomPrompt="1"/>
          </p:nvPr>
        </p:nvSpPr>
        <p:spPr>
          <a:xfrm>
            <a:off x="2262863" y="4668035"/>
            <a:ext cx="6233915" cy="720080"/>
          </a:xfrm>
        </p:spPr>
        <p:txBody>
          <a:bodyPr anchor="ctr">
            <a:normAutofit/>
          </a:bodyPr>
          <a:lstStyle>
            <a:lvl1pPr algn="l">
              <a:defRPr sz="2251">
                <a:solidFill>
                  <a:srgbClr val="525252"/>
                </a:solidFill>
                <a:latin typeface="+mj-lt"/>
              </a:defRPr>
            </a:lvl1pPr>
          </a:lstStyle>
          <a:p>
            <a:pPr lvl="0"/>
            <a:r>
              <a:rPr lang="en-US" dirty="0"/>
              <a:t>Text Here</a:t>
            </a:r>
          </a:p>
        </p:txBody>
      </p:sp>
      <p:sp>
        <p:nvSpPr>
          <p:cNvPr id="20" name="テキスト プレースホルダー 5"/>
          <p:cNvSpPr>
            <a:spLocks noGrp="1"/>
          </p:cNvSpPr>
          <p:nvPr>
            <p:ph type="body" sz="quarter" idx="18" hasCustomPrompt="1"/>
          </p:nvPr>
        </p:nvSpPr>
        <p:spPr>
          <a:xfrm>
            <a:off x="2267546" y="5388119"/>
            <a:ext cx="6568959" cy="921205"/>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23418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0"/>
                                  </p:stCondLst>
                                  <p:iterate type="wd">
                                    <p:tmPct val="10000"/>
                                  </p:iterate>
                                  <p:childTnLst>
                                    <p:set>
                                      <p:cBhvr>
                                        <p:cTn id="27" dur="1" fill="hold">
                                          <p:stCondLst>
                                            <p:cond delay="0"/>
                                          </p:stCondLst>
                                        </p:cTn>
                                        <p:tgtEl>
                                          <p:spTgt spid="23">
                                            <p:txEl>
                                              <p:pRg st="0" end="0"/>
                                            </p:txEl>
                                          </p:spTgt>
                                        </p:tgtEl>
                                        <p:attrNameLst>
                                          <p:attrName>style.visibility</p:attrName>
                                        </p:attrNameLst>
                                      </p:cBhvr>
                                      <p:to>
                                        <p:strVal val="visible"/>
                                      </p:to>
                                    </p:set>
                                    <p:anim calcmode="lin" valueType="num">
                                      <p:cBhvr additive="base">
                                        <p:cTn id="28"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3">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 calcmode="lin" valueType="num">
                                      <p:cBhvr additive="base">
                                        <p:cTn id="3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300"/>
                            </p:stCondLst>
                            <p:childTnLst>
                              <p:par>
                                <p:cTn id="35" presetID="2" presetClass="entr" presetSubtype="8" decel="10000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0-#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0"/>
                                  </p:stCondLst>
                                  <p:iterate type="wd">
                                    <p:tmPct val="10000"/>
                                  </p:iterate>
                                  <p:childTnLst>
                                    <p:set>
                                      <p:cBhvr>
                                        <p:cTn id="40" dur="1" fill="hold">
                                          <p:stCondLst>
                                            <p:cond delay="0"/>
                                          </p:stCondLst>
                                        </p:cTn>
                                        <p:tgtEl>
                                          <p:spTgt spid="13">
                                            <p:txEl>
                                              <p:pRg st="0" end="0"/>
                                            </p:txEl>
                                          </p:spTgt>
                                        </p:tgtEl>
                                        <p:attrNameLst>
                                          <p:attrName>style.visibility</p:attrName>
                                        </p:attrNameLst>
                                      </p:cBhvr>
                                      <p:to>
                                        <p:strVal val="visible"/>
                                      </p:to>
                                    </p:set>
                                    <p:anim calcmode="lin" valueType="num">
                                      <p:cBhvr additive="base">
                                        <p:cTn id="41"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3">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14">
                                            <p:txEl>
                                              <p:pRg st="0" end="0"/>
                                            </p:txEl>
                                          </p:spTgt>
                                        </p:tgtEl>
                                        <p:attrNameLst>
                                          <p:attrName>style.visibility</p:attrName>
                                        </p:attrNameLst>
                                      </p:cBhvr>
                                      <p:to>
                                        <p:strVal val="visible"/>
                                      </p:to>
                                    </p:set>
                                    <p:anim calcmode="lin" valueType="num">
                                      <p:cBhvr additive="base">
                                        <p:cTn id="4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1850"/>
                            </p:stCondLst>
                            <p:childTnLst>
                              <p:par>
                                <p:cTn id="48" presetID="2" presetClass="entr" presetSubtype="8" decel="100000"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0-#ppt_w/2"/>
                                          </p:val>
                                        </p:tav>
                                        <p:tav tm="100000">
                                          <p:val>
                                            <p:strVal val="#ppt_x"/>
                                          </p:val>
                                        </p:tav>
                                      </p:tavLst>
                                    </p:anim>
                                    <p:anim calcmode="lin" valueType="num">
                                      <p:cBhvr additive="base">
                                        <p:cTn id="51" dur="500" fill="hold"/>
                                        <p:tgtEl>
                                          <p:spTgt spid="18"/>
                                        </p:tgtEl>
                                        <p:attrNameLst>
                                          <p:attrName>ppt_y</p:attrName>
                                        </p:attrNameLst>
                                      </p:cBhvr>
                                      <p:tavLst>
                                        <p:tav tm="0">
                                          <p:val>
                                            <p:strVal val="#ppt_y"/>
                                          </p:val>
                                        </p:tav>
                                        <p:tav tm="100000">
                                          <p:val>
                                            <p:strVal val="#ppt_y"/>
                                          </p:val>
                                        </p:tav>
                                      </p:tavLst>
                                    </p:anim>
                                  </p:childTnLst>
                                </p:cTn>
                              </p:par>
                              <p:par>
                                <p:cTn id="52" presetID="2" presetClass="entr" presetSubtype="2" decel="100000" fill="hold" grpId="0" nodeType="withEffect">
                                  <p:stCondLst>
                                    <p:cond delay="0"/>
                                  </p:stCondLst>
                                  <p:iterate type="wd">
                                    <p:tmPct val="10000"/>
                                  </p:iterate>
                                  <p:childTnLst>
                                    <p:set>
                                      <p:cBhvr>
                                        <p:cTn id="53" dur="1" fill="hold">
                                          <p:stCondLst>
                                            <p:cond delay="0"/>
                                          </p:stCondLst>
                                        </p:cTn>
                                        <p:tgtEl>
                                          <p:spTgt spid="19">
                                            <p:txEl>
                                              <p:pRg st="0" end="0"/>
                                            </p:txEl>
                                          </p:spTgt>
                                        </p:tgtEl>
                                        <p:attrNameLst>
                                          <p:attrName>style.visibility</p:attrName>
                                        </p:attrNameLst>
                                      </p:cBhvr>
                                      <p:to>
                                        <p:strVal val="visible"/>
                                      </p:to>
                                    </p:set>
                                    <p:anim calcmode="lin" valueType="num">
                                      <p:cBhvr additive="base">
                                        <p:cTn id="54"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19">
                                            <p:txEl>
                                              <p:pRg st="0" end="0"/>
                                            </p:txEl>
                                          </p:spTgt>
                                        </p:tgtEl>
                                        <p:attrNameLst>
                                          <p:attrName>ppt_y</p:attrName>
                                        </p:attrNameLst>
                                      </p:cBhvr>
                                      <p:tavLst>
                                        <p:tav tm="0">
                                          <p:val>
                                            <p:strVal val="#ppt_y"/>
                                          </p:val>
                                        </p:tav>
                                        <p:tav tm="100000">
                                          <p:val>
                                            <p:strVal val="#ppt_y"/>
                                          </p:val>
                                        </p:tav>
                                      </p:tavLst>
                                    </p:anim>
                                  </p:childTnLst>
                                </p:cTn>
                              </p:par>
                              <p:par>
                                <p:cTn id="56" presetID="2" presetClass="entr" presetSubtype="4" decel="100000" fill="hold" grpId="0" nodeType="withEffect">
                                  <p:stCondLst>
                                    <p:cond delay="0"/>
                                  </p:stCondLst>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additive="base">
                                        <p:cTn id="58"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P spid="13"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4"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2"/>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sp>
        <p:nvSpPr>
          <p:cNvPr id="11" name="対角する 2 つの角を切り取った四角形 10"/>
          <p:cNvSpPr/>
          <p:nvPr userDrawn="1"/>
        </p:nvSpPr>
        <p:spPr>
          <a:xfrm rot="21226749">
            <a:off x="775371" y="2151724"/>
            <a:ext cx="982513" cy="1309904"/>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対角する 2 つの角を切り取った四角形 6"/>
          <p:cNvSpPr/>
          <p:nvPr userDrawn="1"/>
        </p:nvSpPr>
        <p:spPr>
          <a:xfrm rot="21054230">
            <a:off x="616482" y="2041271"/>
            <a:ext cx="982513" cy="1309904"/>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テキスト プレースホルダー 22"/>
          <p:cNvSpPr>
            <a:spLocks noGrp="1"/>
          </p:cNvSpPr>
          <p:nvPr>
            <p:ph type="body" sz="quarter" idx="15" hasCustomPrompt="1"/>
          </p:nvPr>
        </p:nvSpPr>
        <p:spPr>
          <a:xfrm>
            <a:off x="436974" y="2342241"/>
            <a:ext cx="1476292" cy="720080"/>
          </a:xfrm>
        </p:spPr>
        <p:txBody>
          <a:bodyPr anchor="ctr">
            <a:normAutofit/>
          </a:bodyPr>
          <a:lstStyle>
            <a:lvl1pPr algn="ctr">
              <a:defRPr sz="2251">
                <a:solidFill>
                  <a:schemeClr val="bg1"/>
                </a:solidFill>
                <a:latin typeface="+mj-lt"/>
              </a:defRPr>
            </a:lvl1pPr>
          </a:lstStyle>
          <a:p>
            <a:pPr lvl="0"/>
            <a:r>
              <a:rPr lang="en-US" dirty="0"/>
              <a:t>TEXT</a:t>
            </a:r>
          </a:p>
        </p:txBody>
      </p:sp>
      <p:cxnSp>
        <p:nvCxnSpPr>
          <p:cNvPr id="10" name="直線コネクタ 9"/>
          <p:cNvCxnSpPr/>
          <p:nvPr userDrawn="1"/>
        </p:nvCxnSpPr>
        <p:spPr>
          <a:xfrm flipV="1">
            <a:off x="3" y="2799766"/>
            <a:ext cx="622657" cy="564494"/>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9" name="テキスト プレースホルダー 22"/>
          <p:cNvSpPr>
            <a:spLocks noGrp="1"/>
          </p:cNvSpPr>
          <p:nvPr>
            <p:ph type="body" sz="quarter" idx="13" hasCustomPrompt="1"/>
          </p:nvPr>
        </p:nvSpPr>
        <p:spPr>
          <a:xfrm>
            <a:off x="420857" y="3467599"/>
            <a:ext cx="1492407" cy="480053"/>
          </a:xfrm>
        </p:spPr>
        <p:txBody>
          <a:bodyPr anchor="ctr">
            <a:normAutofit/>
          </a:bodyPr>
          <a:lstStyle>
            <a:lvl1pPr algn="l">
              <a:defRPr sz="1500">
                <a:latin typeface="+mj-lt"/>
              </a:defRPr>
            </a:lvl1pPr>
          </a:lstStyle>
          <a:p>
            <a:pPr lvl="0"/>
            <a:r>
              <a:rPr lang="en-US" dirty="0"/>
              <a:t>“Text Here”</a:t>
            </a:r>
          </a:p>
        </p:txBody>
      </p:sp>
      <p:sp>
        <p:nvSpPr>
          <p:cNvPr id="84" name="対角する 2 つの角を切り取った四角形 83"/>
          <p:cNvSpPr/>
          <p:nvPr userDrawn="1"/>
        </p:nvSpPr>
        <p:spPr>
          <a:xfrm rot="21226749">
            <a:off x="2532090" y="3078155"/>
            <a:ext cx="982513" cy="1309904"/>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5" name="対角する 2 つの角を切り取った四角形 84"/>
          <p:cNvSpPr/>
          <p:nvPr userDrawn="1"/>
        </p:nvSpPr>
        <p:spPr>
          <a:xfrm rot="21054230">
            <a:off x="2373201" y="2967702"/>
            <a:ext cx="982513" cy="1309904"/>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6" name="テキスト プレースホルダー 22"/>
          <p:cNvSpPr>
            <a:spLocks noGrp="1"/>
          </p:cNvSpPr>
          <p:nvPr>
            <p:ph type="body" sz="quarter" idx="16" hasCustomPrompt="1"/>
          </p:nvPr>
        </p:nvSpPr>
        <p:spPr>
          <a:xfrm>
            <a:off x="2193693" y="3268673"/>
            <a:ext cx="1476292" cy="720080"/>
          </a:xfrm>
        </p:spPr>
        <p:txBody>
          <a:bodyPr anchor="ctr">
            <a:normAutofit/>
          </a:bodyPr>
          <a:lstStyle>
            <a:lvl1pPr algn="ctr">
              <a:defRPr sz="2251">
                <a:solidFill>
                  <a:schemeClr val="bg1"/>
                </a:solidFill>
                <a:latin typeface="+mj-lt"/>
              </a:defRPr>
            </a:lvl1pPr>
          </a:lstStyle>
          <a:p>
            <a:pPr lvl="0"/>
            <a:r>
              <a:rPr lang="en-US" dirty="0"/>
              <a:t>TEXT</a:t>
            </a:r>
          </a:p>
        </p:txBody>
      </p:sp>
      <p:cxnSp>
        <p:nvCxnSpPr>
          <p:cNvPr id="87" name="直線コネクタ 86"/>
          <p:cNvCxnSpPr/>
          <p:nvPr userDrawn="1"/>
        </p:nvCxnSpPr>
        <p:spPr>
          <a:xfrm>
            <a:off x="1754990" y="2735705"/>
            <a:ext cx="624387" cy="990492"/>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8" name="テキスト プレースホルダー 22"/>
          <p:cNvSpPr>
            <a:spLocks noGrp="1"/>
          </p:cNvSpPr>
          <p:nvPr>
            <p:ph type="body" sz="quarter" idx="17" hasCustomPrompt="1"/>
          </p:nvPr>
        </p:nvSpPr>
        <p:spPr>
          <a:xfrm>
            <a:off x="2177576" y="4394032"/>
            <a:ext cx="1492407" cy="480053"/>
          </a:xfrm>
        </p:spPr>
        <p:txBody>
          <a:bodyPr anchor="ctr">
            <a:normAutofit/>
          </a:bodyPr>
          <a:lstStyle>
            <a:lvl1pPr algn="l">
              <a:defRPr sz="1500">
                <a:latin typeface="+mj-lt"/>
              </a:defRPr>
            </a:lvl1pPr>
          </a:lstStyle>
          <a:p>
            <a:pPr lvl="0"/>
            <a:r>
              <a:rPr lang="en-US" dirty="0"/>
              <a:t>“Text Here”</a:t>
            </a:r>
          </a:p>
        </p:txBody>
      </p:sp>
      <p:sp>
        <p:nvSpPr>
          <p:cNvPr id="90" name="対角する 2 つの角を切り取った四角形 89"/>
          <p:cNvSpPr/>
          <p:nvPr userDrawn="1"/>
        </p:nvSpPr>
        <p:spPr>
          <a:xfrm rot="21226749">
            <a:off x="4240031" y="2431440"/>
            <a:ext cx="982513" cy="1309904"/>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1" name="対角する 2 つの角を切り取った四角形 90"/>
          <p:cNvSpPr/>
          <p:nvPr userDrawn="1"/>
        </p:nvSpPr>
        <p:spPr>
          <a:xfrm rot="21054230">
            <a:off x="4081142" y="2320987"/>
            <a:ext cx="982513" cy="1309904"/>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2" name="テキスト プレースホルダー 22"/>
          <p:cNvSpPr>
            <a:spLocks noGrp="1"/>
          </p:cNvSpPr>
          <p:nvPr>
            <p:ph type="body" sz="quarter" idx="18" hasCustomPrompt="1"/>
          </p:nvPr>
        </p:nvSpPr>
        <p:spPr>
          <a:xfrm>
            <a:off x="3901632" y="2621957"/>
            <a:ext cx="1476292" cy="720080"/>
          </a:xfrm>
        </p:spPr>
        <p:txBody>
          <a:bodyPr anchor="ctr">
            <a:normAutofit/>
          </a:bodyPr>
          <a:lstStyle>
            <a:lvl1pPr algn="ctr">
              <a:defRPr sz="2251">
                <a:solidFill>
                  <a:schemeClr val="bg1"/>
                </a:solidFill>
                <a:latin typeface="+mj-lt"/>
              </a:defRPr>
            </a:lvl1pPr>
          </a:lstStyle>
          <a:p>
            <a:pPr lvl="0"/>
            <a:r>
              <a:rPr lang="en-US" dirty="0"/>
              <a:t>TEXT</a:t>
            </a:r>
          </a:p>
        </p:txBody>
      </p:sp>
      <p:cxnSp>
        <p:nvCxnSpPr>
          <p:cNvPr id="93" name="直線コネクタ 92"/>
          <p:cNvCxnSpPr/>
          <p:nvPr userDrawn="1"/>
        </p:nvCxnSpPr>
        <p:spPr>
          <a:xfrm flipV="1">
            <a:off x="3511711" y="3079485"/>
            <a:ext cx="575609" cy="582655"/>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4" name="テキスト プレースホルダー 22"/>
          <p:cNvSpPr>
            <a:spLocks noGrp="1"/>
          </p:cNvSpPr>
          <p:nvPr>
            <p:ph type="body" sz="quarter" idx="19" hasCustomPrompt="1"/>
          </p:nvPr>
        </p:nvSpPr>
        <p:spPr>
          <a:xfrm>
            <a:off x="3885518" y="3747315"/>
            <a:ext cx="1492407" cy="480053"/>
          </a:xfrm>
        </p:spPr>
        <p:txBody>
          <a:bodyPr anchor="ctr">
            <a:normAutofit/>
          </a:bodyPr>
          <a:lstStyle>
            <a:lvl1pPr algn="l">
              <a:defRPr sz="1500">
                <a:latin typeface="+mj-lt"/>
              </a:defRPr>
            </a:lvl1pPr>
          </a:lstStyle>
          <a:p>
            <a:pPr lvl="0"/>
            <a:r>
              <a:rPr lang="en-US" dirty="0"/>
              <a:t>“Text Here”</a:t>
            </a:r>
          </a:p>
        </p:txBody>
      </p:sp>
      <p:sp>
        <p:nvSpPr>
          <p:cNvPr id="99" name="対角する 2 つの角を切り取った四角形 98"/>
          <p:cNvSpPr/>
          <p:nvPr userDrawn="1"/>
        </p:nvSpPr>
        <p:spPr>
          <a:xfrm rot="21226749">
            <a:off x="6100411" y="3513597"/>
            <a:ext cx="982513" cy="1309904"/>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0" name="対角する 2 つの角を切り取った四角形 99"/>
          <p:cNvSpPr/>
          <p:nvPr userDrawn="1"/>
        </p:nvSpPr>
        <p:spPr>
          <a:xfrm rot="21054230">
            <a:off x="5941522" y="3403143"/>
            <a:ext cx="982513" cy="1309904"/>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1" name="テキスト プレースホルダー 22"/>
          <p:cNvSpPr>
            <a:spLocks noGrp="1"/>
          </p:cNvSpPr>
          <p:nvPr>
            <p:ph type="body" sz="quarter" idx="20" hasCustomPrompt="1"/>
          </p:nvPr>
        </p:nvSpPr>
        <p:spPr>
          <a:xfrm>
            <a:off x="5762013" y="3704114"/>
            <a:ext cx="1476292" cy="720080"/>
          </a:xfrm>
        </p:spPr>
        <p:txBody>
          <a:bodyPr anchor="ctr">
            <a:normAutofit/>
          </a:bodyPr>
          <a:lstStyle>
            <a:lvl1pPr algn="ctr">
              <a:defRPr sz="2251">
                <a:solidFill>
                  <a:schemeClr val="bg1"/>
                </a:solidFill>
                <a:latin typeface="+mj-lt"/>
              </a:defRPr>
            </a:lvl1pPr>
          </a:lstStyle>
          <a:p>
            <a:pPr lvl="0"/>
            <a:r>
              <a:rPr lang="en-US" dirty="0"/>
              <a:t>TEXT</a:t>
            </a:r>
          </a:p>
        </p:txBody>
      </p:sp>
      <p:cxnSp>
        <p:nvCxnSpPr>
          <p:cNvPr id="102" name="直線コネクタ 101"/>
          <p:cNvCxnSpPr/>
          <p:nvPr userDrawn="1"/>
        </p:nvCxnSpPr>
        <p:spPr>
          <a:xfrm>
            <a:off x="5219650" y="3015421"/>
            <a:ext cx="728048" cy="1146217"/>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3" name="テキスト プレースホルダー 22"/>
          <p:cNvSpPr>
            <a:spLocks noGrp="1"/>
          </p:cNvSpPr>
          <p:nvPr>
            <p:ph type="body" sz="quarter" idx="21" hasCustomPrompt="1"/>
          </p:nvPr>
        </p:nvSpPr>
        <p:spPr>
          <a:xfrm>
            <a:off x="5745899" y="4829474"/>
            <a:ext cx="1492407" cy="480053"/>
          </a:xfrm>
        </p:spPr>
        <p:txBody>
          <a:bodyPr anchor="ctr">
            <a:normAutofit/>
          </a:bodyPr>
          <a:lstStyle>
            <a:lvl1pPr algn="l">
              <a:defRPr sz="1500">
                <a:latin typeface="+mj-lt"/>
              </a:defRPr>
            </a:lvl1pPr>
          </a:lstStyle>
          <a:p>
            <a:pPr lvl="0"/>
            <a:r>
              <a:rPr lang="en-US" dirty="0"/>
              <a:t>“Text Here”</a:t>
            </a:r>
          </a:p>
        </p:txBody>
      </p:sp>
      <p:sp>
        <p:nvSpPr>
          <p:cNvPr id="105" name="対角する 2 つの角を切り取った四角形 104"/>
          <p:cNvSpPr/>
          <p:nvPr userDrawn="1"/>
        </p:nvSpPr>
        <p:spPr>
          <a:xfrm rot="21226749">
            <a:off x="7898991" y="3043054"/>
            <a:ext cx="982513" cy="1309904"/>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6" name="対角する 2 つの角を切り取った四角形 105"/>
          <p:cNvSpPr/>
          <p:nvPr userDrawn="1"/>
        </p:nvSpPr>
        <p:spPr>
          <a:xfrm rot="21054230">
            <a:off x="7740102" y="2932601"/>
            <a:ext cx="982513" cy="1309904"/>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7" name="テキスト プレースホルダー 22"/>
          <p:cNvSpPr>
            <a:spLocks noGrp="1"/>
          </p:cNvSpPr>
          <p:nvPr>
            <p:ph type="body" sz="quarter" idx="22" hasCustomPrompt="1"/>
          </p:nvPr>
        </p:nvSpPr>
        <p:spPr>
          <a:xfrm>
            <a:off x="7560591" y="3233571"/>
            <a:ext cx="1476292" cy="720080"/>
          </a:xfrm>
        </p:spPr>
        <p:txBody>
          <a:bodyPr anchor="ctr">
            <a:normAutofit/>
          </a:bodyPr>
          <a:lstStyle>
            <a:lvl1pPr algn="ctr">
              <a:defRPr sz="2251">
                <a:solidFill>
                  <a:schemeClr val="bg1"/>
                </a:solidFill>
                <a:latin typeface="+mj-lt"/>
              </a:defRPr>
            </a:lvl1pPr>
          </a:lstStyle>
          <a:p>
            <a:pPr lvl="0"/>
            <a:r>
              <a:rPr lang="en-US" dirty="0"/>
              <a:t>TEXT</a:t>
            </a:r>
          </a:p>
        </p:txBody>
      </p:sp>
      <p:cxnSp>
        <p:nvCxnSpPr>
          <p:cNvPr id="108" name="直線コネクタ 107"/>
          <p:cNvCxnSpPr/>
          <p:nvPr userDrawn="1"/>
        </p:nvCxnSpPr>
        <p:spPr>
          <a:xfrm flipV="1">
            <a:off x="7080031" y="3691096"/>
            <a:ext cx="666248" cy="406482"/>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9" name="テキスト プレースホルダー 22"/>
          <p:cNvSpPr>
            <a:spLocks noGrp="1"/>
          </p:cNvSpPr>
          <p:nvPr>
            <p:ph type="body" sz="quarter" idx="23" hasCustomPrompt="1"/>
          </p:nvPr>
        </p:nvSpPr>
        <p:spPr>
          <a:xfrm>
            <a:off x="7544477" y="4358931"/>
            <a:ext cx="1492407" cy="480053"/>
          </a:xfrm>
        </p:spPr>
        <p:txBody>
          <a:bodyPr anchor="ctr">
            <a:normAutofit/>
          </a:bodyPr>
          <a:lstStyle>
            <a:lvl1pPr algn="l">
              <a:defRPr sz="1500">
                <a:latin typeface="+mj-lt"/>
              </a:defRPr>
            </a:lvl1pPr>
          </a:lstStyle>
          <a:p>
            <a:pPr lvl="0"/>
            <a:r>
              <a:rPr lang="en-US" dirty="0"/>
              <a:t>“Text Here”</a:t>
            </a:r>
          </a:p>
        </p:txBody>
      </p:sp>
      <p:cxnSp>
        <p:nvCxnSpPr>
          <p:cNvPr id="111" name="直線コネクタ 110"/>
          <p:cNvCxnSpPr/>
          <p:nvPr userDrawn="1"/>
        </p:nvCxnSpPr>
        <p:spPr>
          <a:xfrm>
            <a:off x="8878611" y="3627040"/>
            <a:ext cx="265391" cy="431061"/>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4" name="テキスト プレースホルダー 5"/>
          <p:cNvSpPr>
            <a:spLocks noGrp="1"/>
          </p:cNvSpPr>
          <p:nvPr>
            <p:ph type="body" sz="quarter" idx="14" hasCustomPrompt="1"/>
          </p:nvPr>
        </p:nvSpPr>
        <p:spPr>
          <a:xfrm>
            <a:off x="414036" y="3909058"/>
            <a:ext cx="1476292" cy="1183229"/>
          </a:xfrm>
        </p:spPr>
        <p:txBody>
          <a:bodyPr>
            <a:normAutofit/>
          </a:bodyPr>
          <a:lstStyle>
            <a:lvl1pPr algn="l">
              <a:defRPr sz="675"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115" name="テキスト プレースホルダー 5"/>
          <p:cNvSpPr>
            <a:spLocks noGrp="1"/>
          </p:cNvSpPr>
          <p:nvPr>
            <p:ph type="body" sz="quarter" idx="24" hasCustomPrompt="1"/>
          </p:nvPr>
        </p:nvSpPr>
        <p:spPr>
          <a:xfrm>
            <a:off x="2178189" y="4825711"/>
            <a:ext cx="1476292" cy="1183229"/>
          </a:xfrm>
        </p:spPr>
        <p:txBody>
          <a:bodyPr>
            <a:normAutofit/>
          </a:bodyPr>
          <a:lstStyle>
            <a:lvl1pPr algn="l">
              <a:defRPr sz="675"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116" name="テキスト プレースホルダー 5"/>
          <p:cNvSpPr>
            <a:spLocks noGrp="1"/>
          </p:cNvSpPr>
          <p:nvPr>
            <p:ph type="body" sz="quarter" idx="25" hasCustomPrompt="1"/>
          </p:nvPr>
        </p:nvSpPr>
        <p:spPr>
          <a:xfrm>
            <a:off x="3888337" y="4165988"/>
            <a:ext cx="1476292" cy="1183229"/>
          </a:xfrm>
        </p:spPr>
        <p:txBody>
          <a:bodyPr>
            <a:normAutofit/>
          </a:bodyPr>
          <a:lstStyle>
            <a:lvl1pPr algn="l">
              <a:defRPr sz="675"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117" name="テキスト プレースホルダー 5"/>
          <p:cNvSpPr>
            <a:spLocks noGrp="1"/>
          </p:cNvSpPr>
          <p:nvPr>
            <p:ph type="body" sz="quarter" idx="26" hasCustomPrompt="1"/>
          </p:nvPr>
        </p:nvSpPr>
        <p:spPr>
          <a:xfrm>
            <a:off x="5742501" y="5253207"/>
            <a:ext cx="1476292" cy="1183229"/>
          </a:xfrm>
        </p:spPr>
        <p:txBody>
          <a:bodyPr>
            <a:normAutofit/>
          </a:bodyPr>
          <a:lstStyle>
            <a:lvl1pPr algn="l">
              <a:defRPr sz="675"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118" name="テキスト プレースホルダー 5"/>
          <p:cNvSpPr>
            <a:spLocks noGrp="1"/>
          </p:cNvSpPr>
          <p:nvPr>
            <p:ph type="body" sz="quarter" idx="27" hasCustomPrompt="1"/>
          </p:nvPr>
        </p:nvSpPr>
        <p:spPr>
          <a:xfrm>
            <a:off x="7542657" y="4773149"/>
            <a:ext cx="1476292" cy="1176000"/>
          </a:xfrm>
        </p:spPr>
        <p:txBody>
          <a:bodyPr>
            <a:normAutofit/>
          </a:bodyPr>
          <a:lstStyle>
            <a:lvl1pPr algn="l">
              <a:defRPr sz="675"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308174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2" presetClass="entr" presetSubtype="8" fill="hold" nodeType="afterEffect">
                                  <p:stCondLst>
                                    <p:cond delay="25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1500"/>
                            </p:stCondLst>
                            <p:childTnLst>
                              <p:par>
                                <p:cTn id="26" presetID="2" presetClass="entr" presetSubtype="8" decel="10000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fade">
                                      <p:cBhvr>
                                        <p:cTn id="36" dur="500"/>
                                        <p:tgtEl>
                                          <p:spTgt spid="12">
                                            <p:txEl>
                                              <p:pRg st="0" end="0"/>
                                            </p:txEl>
                                          </p:spTgt>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79">
                                            <p:txEl>
                                              <p:pRg st="0" end="0"/>
                                            </p:txEl>
                                          </p:spTgt>
                                        </p:tgtEl>
                                        <p:attrNameLst>
                                          <p:attrName>style.visibility</p:attrName>
                                        </p:attrNameLst>
                                      </p:cBhvr>
                                      <p:to>
                                        <p:strVal val="visible"/>
                                      </p:to>
                                    </p:set>
                                    <p:animEffect transition="in" filter="fade">
                                      <p:cBhvr>
                                        <p:cTn id="40" dur="250"/>
                                        <p:tgtEl>
                                          <p:spTgt spid="79">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4">
                                            <p:txEl>
                                              <p:pRg st="0" end="0"/>
                                            </p:txEl>
                                          </p:spTgt>
                                        </p:tgtEl>
                                        <p:attrNameLst>
                                          <p:attrName>style.visibility</p:attrName>
                                        </p:attrNameLst>
                                      </p:cBhvr>
                                      <p:to>
                                        <p:strVal val="visible"/>
                                      </p:to>
                                    </p:set>
                                    <p:animEffect transition="in" filter="fade">
                                      <p:cBhvr>
                                        <p:cTn id="43" dur="250"/>
                                        <p:tgtEl>
                                          <p:spTgt spid="114">
                                            <p:txEl>
                                              <p:pRg st="0" end="0"/>
                                            </p:txEl>
                                          </p:spTgt>
                                        </p:tgtEl>
                                      </p:cBhvr>
                                    </p:animEffect>
                                  </p:childTnLst>
                                </p:cTn>
                              </p:par>
                            </p:childTnLst>
                          </p:cTn>
                        </p:par>
                        <p:par>
                          <p:cTn id="44" fill="hold">
                            <p:stCondLst>
                              <p:cond delay="2250"/>
                            </p:stCondLst>
                            <p:childTnLst>
                              <p:par>
                                <p:cTn id="45" presetID="22" presetClass="entr" presetSubtype="8" fill="hold" nodeType="afterEffect">
                                  <p:stCondLst>
                                    <p:cond delay="250"/>
                                  </p:stCondLst>
                                  <p:childTnLst>
                                    <p:set>
                                      <p:cBhvr>
                                        <p:cTn id="46" dur="1" fill="hold">
                                          <p:stCondLst>
                                            <p:cond delay="0"/>
                                          </p:stCondLst>
                                        </p:cTn>
                                        <p:tgtEl>
                                          <p:spTgt spid="87"/>
                                        </p:tgtEl>
                                        <p:attrNameLst>
                                          <p:attrName>style.visibility</p:attrName>
                                        </p:attrNameLst>
                                      </p:cBhvr>
                                      <p:to>
                                        <p:strVal val="visible"/>
                                      </p:to>
                                    </p:set>
                                    <p:animEffect transition="in" filter="wipe(left)">
                                      <p:cBhvr>
                                        <p:cTn id="47" dur="500"/>
                                        <p:tgtEl>
                                          <p:spTgt spid="87"/>
                                        </p:tgtEl>
                                      </p:cBhvr>
                                    </p:animEffect>
                                  </p:childTnLst>
                                </p:cTn>
                              </p:par>
                            </p:childTnLst>
                          </p:cTn>
                        </p:par>
                        <p:par>
                          <p:cTn id="48" fill="hold">
                            <p:stCondLst>
                              <p:cond delay="3000"/>
                            </p:stCondLst>
                            <p:childTnLst>
                              <p:par>
                                <p:cTn id="49" presetID="2" presetClass="entr" presetSubtype="8" decel="100000" fill="hold" grpId="0" nodeType="afterEffect">
                                  <p:stCondLst>
                                    <p:cond delay="0"/>
                                  </p:stCondLst>
                                  <p:childTnLst>
                                    <p:set>
                                      <p:cBhvr>
                                        <p:cTn id="50" dur="1" fill="hold">
                                          <p:stCondLst>
                                            <p:cond delay="0"/>
                                          </p:stCondLst>
                                        </p:cTn>
                                        <p:tgtEl>
                                          <p:spTgt spid="85"/>
                                        </p:tgtEl>
                                        <p:attrNameLst>
                                          <p:attrName>style.visibility</p:attrName>
                                        </p:attrNameLst>
                                      </p:cBhvr>
                                      <p:to>
                                        <p:strVal val="visible"/>
                                      </p:to>
                                    </p:set>
                                    <p:anim calcmode="lin" valueType="num">
                                      <p:cBhvr additive="base">
                                        <p:cTn id="51" dur="500" fill="hold"/>
                                        <p:tgtEl>
                                          <p:spTgt spid="85"/>
                                        </p:tgtEl>
                                        <p:attrNameLst>
                                          <p:attrName>ppt_x</p:attrName>
                                        </p:attrNameLst>
                                      </p:cBhvr>
                                      <p:tavLst>
                                        <p:tav tm="0">
                                          <p:val>
                                            <p:strVal val="0-#ppt_w/2"/>
                                          </p:val>
                                        </p:tav>
                                        <p:tav tm="100000">
                                          <p:val>
                                            <p:strVal val="#ppt_x"/>
                                          </p:val>
                                        </p:tav>
                                      </p:tavLst>
                                    </p:anim>
                                    <p:anim calcmode="lin" valueType="num">
                                      <p:cBhvr additive="base">
                                        <p:cTn id="52" dur="500" fill="hold"/>
                                        <p:tgtEl>
                                          <p:spTgt spid="85"/>
                                        </p:tgtEl>
                                        <p:attrNameLst>
                                          <p:attrName>ppt_y</p:attrName>
                                        </p:attrNameLst>
                                      </p:cBhvr>
                                      <p:tavLst>
                                        <p:tav tm="0">
                                          <p:val>
                                            <p:strVal val="#ppt_y"/>
                                          </p:val>
                                        </p:tav>
                                        <p:tav tm="100000">
                                          <p:val>
                                            <p:strVal val="#ppt_y"/>
                                          </p:val>
                                        </p:tav>
                                      </p:tavLst>
                                    </p:anim>
                                  </p:childTnLst>
                                </p:cTn>
                              </p:par>
                              <p:par>
                                <p:cTn id="53" presetID="2" presetClass="entr" presetSubtype="1" decel="100000" fill="hold" grpId="0" nodeType="withEffect">
                                  <p:stCondLst>
                                    <p:cond delay="0"/>
                                  </p:stCondLst>
                                  <p:childTnLst>
                                    <p:set>
                                      <p:cBhvr>
                                        <p:cTn id="54" dur="1" fill="hold">
                                          <p:stCondLst>
                                            <p:cond delay="0"/>
                                          </p:stCondLst>
                                        </p:cTn>
                                        <p:tgtEl>
                                          <p:spTgt spid="84"/>
                                        </p:tgtEl>
                                        <p:attrNameLst>
                                          <p:attrName>style.visibility</p:attrName>
                                        </p:attrNameLst>
                                      </p:cBhvr>
                                      <p:to>
                                        <p:strVal val="visible"/>
                                      </p:to>
                                    </p:set>
                                    <p:anim calcmode="lin" valueType="num">
                                      <p:cBhvr additive="base">
                                        <p:cTn id="55" dur="500" fill="hold"/>
                                        <p:tgtEl>
                                          <p:spTgt spid="84"/>
                                        </p:tgtEl>
                                        <p:attrNameLst>
                                          <p:attrName>ppt_x</p:attrName>
                                        </p:attrNameLst>
                                      </p:cBhvr>
                                      <p:tavLst>
                                        <p:tav tm="0">
                                          <p:val>
                                            <p:strVal val="#ppt_x"/>
                                          </p:val>
                                        </p:tav>
                                        <p:tav tm="100000">
                                          <p:val>
                                            <p:strVal val="#ppt_x"/>
                                          </p:val>
                                        </p:tav>
                                      </p:tavLst>
                                    </p:anim>
                                    <p:anim calcmode="lin" valueType="num">
                                      <p:cBhvr additive="base">
                                        <p:cTn id="56" dur="500" fill="hold"/>
                                        <p:tgtEl>
                                          <p:spTgt spid="84"/>
                                        </p:tgtEl>
                                        <p:attrNameLst>
                                          <p:attrName>ppt_y</p:attrName>
                                        </p:attrNameLst>
                                      </p:cBhvr>
                                      <p:tavLst>
                                        <p:tav tm="0">
                                          <p:val>
                                            <p:strVal val="0-#ppt_h/2"/>
                                          </p:val>
                                        </p:tav>
                                        <p:tav tm="100000">
                                          <p:val>
                                            <p:strVal val="#ppt_y"/>
                                          </p:val>
                                        </p:tav>
                                      </p:tavLst>
                                    </p:anim>
                                  </p:childTnLst>
                                </p:cTn>
                              </p:par>
                              <p:par>
                                <p:cTn id="57" presetID="10" presetClass="entr" presetSubtype="0" fill="hold" grpId="0" nodeType="withEffect">
                                  <p:stCondLst>
                                    <p:cond delay="0"/>
                                  </p:stCondLst>
                                  <p:childTnLst>
                                    <p:set>
                                      <p:cBhvr>
                                        <p:cTn id="58" dur="1" fill="hold">
                                          <p:stCondLst>
                                            <p:cond delay="0"/>
                                          </p:stCondLst>
                                        </p:cTn>
                                        <p:tgtEl>
                                          <p:spTgt spid="86">
                                            <p:txEl>
                                              <p:pRg st="0" end="0"/>
                                            </p:txEl>
                                          </p:spTgt>
                                        </p:tgtEl>
                                        <p:attrNameLst>
                                          <p:attrName>style.visibility</p:attrName>
                                        </p:attrNameLst>
                                      </p:cBhvr>
                                      <p:to>
                                        <p:strVal val="visible"/>
                                      </p:to>
                                    </p:set>
                                    <p:animEffect transition="in" filter="fade">
                                      <p:cBhvr>
                                        <p:cTn id="59" dur="500"/>
                                        <p:tgtEl>
                                          <p:spTgt spid="86">
                                            <p:txEl>
                                              <p:pRg st="0" end="0"/>
                                            </p:txEl>
                                          </p:spTgt>
                                        </p:tgtEl>
                                      </p:cBhvr>
                                    </p:animEffect>
                                  </p:childTnLst>
                                </p:cTn>
                              </p:par>
                            </p:childTnLst>
                          </p:cTn>
                        </p:par>
                        <p:par>
                          <p:cTn id="60" fill="hold">
                            <p:stCondLst>
                              <p:cond delay="3500"/>
                            </p:stCondLst>
                            <p:childTnLst>
                              <p:par>
                                <p:cTn id="61" presetID="10" presetClass="entr" presetSubtype="0" fill="hold" grpId="0" nodeType="afterEffect">
                                  <p:stCondLst>
                                    <p:cond delay="0"/>
                                  </p:stCondLst>
                                  <p:childTnLst>
                                    <p:set>
                                      <p:cBhvr>
                                        <p:cTn id="62" dur="1" fill="hold">
                                          <p:stCondLst>
                                            <p:cond delay="0"/>
                                          </p:stCondLst>
                                        </p:cTn>
                                        <p:tgtEl>
                                          <p:spTgt spid="88">
                                            <p:txEl>
                                              <p:pRg st="0" end="0"/>
                                            </p:txEl>
                                          </p:spTgt>
                                        </p:tgtEl>
                                        <p:attrNameLst>
                                          <p:attrName>style.visibility</p:attrName>
                                        </p:attrNameLst>
                                      </p:cBhvr>
                                      <p:to>
                                        <p:strVal val="visible"/>
                                      </p:to>
                                    </p:set>
                                    <p:animEffect transition="in" filter="fade">
                                      <p:cBhvr>
                                        <p:cTn id="63" dur="250"/>
                                        <p:tgtEl>
                                          <p:spTgt spid="88">
                                            <p:txEl>
                                              <p:pRg st="0" end="0"/>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5">
                                            <p:txEl>
                                              <p:pRg st="0" end="0"/>
                                            </p:txEl>
                                          </p:spTgt>
                                        </p:tgtEl>
                                        <p:attrNameLst>
                                          <p:attrName>style.visibility</p:attrName>
                                        </p:attrNameLst>
                                      </p:cBhvr>
                                      <p:to>
                                        <p:strVal val="visible"/>
                                      </p:to>
                                    </p:set>
                                    <p:animEffect transition="in" filter="fade">
                                      <p:cBhvr>
                                        <p:cTn id="66" dur="250"/>
                                        <p:tgtEl>
                                          <p:spTgt spid="115">
                                            <p:txEl>
                                              <p:pRg st="0" end="0"/>
                                            </p:txEl>
                                          </p:spTgt>
                                        </p:tgtEl>
                                      </p:cBhvr>
                                    </p:animEffect>
                                  </p:childTnLst>
                                </p:cTn>
                              </p:par>
                            </p:childTnLst>
                          </p:cTn>
                        </p:par>
                        <p:par>
                          <p:cTn id="67" fill="hold">
                            <p:stCondLst>
                              <p:cond delay="3750"/>
                            </p:stCondLst>
                            <p:childTnLst>
                              <p:par>
                                <p:cTn id="68" presetID="22" presetClass="entr" presetSubtype="8" fill="hold" nodeType="afterEffect">
                                  <p:stCondLst>
                                    <p:cond delay="250"/>
                                  </p:stCondLst>
                                  <p:childTnLst>
                                    <p:set>
                                      <p:cBhvr>
                                        <p:cTn id="69" dur="1" fill="hold">
                                          <p:stCondLst>
                                            <p:cond delay="0"/>
                                          </p:stCondLst>
                                        </p:cTn>
                                        <p:tgtEl>
                                          <p:spTgt spid="93"/>
                                        </p:tgtEl>
                                        <p:attrNameLst>
                                          <p:attrName>style.visibility</p:attrName>
                                        </p:attrNameLst>
                                      </p:cBhvr>
                                      <p:to>
                                        <p:strVal val="visible"/>
                                      </p:to>
                                    </p:set>
                                    <p:animEffect transition="in" filter="wipe(left)">
                                      <p:cBhvr>
                                        <p:cTn id="70" dur="500"/>
                                        <p:tgtEl>
                                          <p:spTgt spid="93"/>
                                        </p:tgtEl>
                                      </p:cBhvr>
                                    </p:animEffect>
                                  </p:childTnLst>
                                </p:cTn>
                              </p:par>
                            </p:childTnLst>
                          </p:cTn>
                        </p:par>
                        <p:par>
                          <p:cTn id="71" fill="hold">
                            <p:stCondLst>
                              <p:cond delay="4500"/>
                            </p:stCondLst>
                            <p:childTnLst>
                              <p:par>
                                <p:cTn id="72" presetID="2" presetClass="entr" presetSubtype="8" decel="100000" fill="hold" grpId="0" nodeType="afterEffect">
                                  <p:stCondLst>
                                    <p:cond delay="0"/>
                                  </p:stCondLst>
                                  <p:childTnLst>
                                    <p:set>
                                      <p:cBhvr>
                                        <p:cTn id="73" dur="1" fill="hold">
                                          <p:stCondLst>
                                            <p:cond delay="0"/>
                                          </p:stCondLst>
                                        </p:cTn>
                                        <p:tgtEl>
                                          <p:spTgt spid="91"/>
                                        </p:tgtEl>
                                        <p:attrNameLst>
                                          <p:attrName>style.visibility</p:attrName>
                                        </p:attrNameLst>
                                      </p:cBhvr>
                                      <p:to>
                                        <p:strVal val="visible"/>
                                      </p:to>
                                    </p:set>
                                    <p:anim calcmode="lin" valueType="num">
                                      <p:cBhvr additive="base">
                                        <p:cTn id="74" dur="500" fill="hold"/>
                                        <p:tgtEl>
                                          <p:spTgt spid="91"/>
                                        </p:tgtEl>
                                        <p:attrNameLst>
                                          <p:attrName>ppt_x</p:attrName>
                                        </p:attrNameLst>
                                      </p:cBhvr>
                                      <p:tavLst>
                                        <p:tav tm="0">
                                          <p:val>
                                            <p:strVal val="0-#ppt_w/2"/>
                                          </p:val>
                                        </p:tav>
                                        <p:tav tm="100000">
                                          <p:val>
                                            <p:strVal val="#ppt_x"/>
                                          </p:val>
                                        </p:tav>
                                      </p:tavLst>
                                    </p:anim>
                                    <p:anim calcmode="lin" valueType="num">
                                      <p:cBhvr additive="base">
                                        <p:cTn id="75" dur="500" fill="hold"/>
                                        <p:tgtEl>
                                          <p:spTgt spid="91"/>
                                        </p:tgtEl>
                                        <p:attrNameLst>
                                          <p:attrName>ppt_y</p:attrName>
                                        </p:attrNameLst>
                                      </p:cBhvr>
                                      <p:tavLst>
                                        <p:tav tm="0">
                                          <p:val>
                                            <p:strVal val="#ppt_y"/>
                                          </p:val>
                                        </p:tav>
                                        <p:tav tm="100000">
                                          <p:val>
                                            <p:strVal val="#ppt_y"/>
                                          </p:val>
                                        </p:tav>
                                      </p:tavLst>
                                    </p:anim>
                                  </p:childTnLst>
                                </p:cTn>
                              </p:par>
                              <p:par>
                                <p:cTn id="76" presetID="2" presetClass="entr" presetSubtype="1" decel="100000" fill="hold" grpId="0" nodeType="withEffect">
                                  <p:stCondLst>
                                    <p:cond delay="0"/>
                                  </p:stCondLst>
                                  <p:childTnLst>
                                    <p:set>
                                      <p:cBhvr>
                                        <p:cTn id="77" dur="1" fill="hold">
                                          <p:stCondLst>
                                            <p:cond delay="0"/>
                                          </p:stCondLst>
                                        </p:cTn>
                                        <p:tgtEl>
                                          <p:spTgt spid="90"/>
                                        </p:tgtEl>
                                        <p:attrNameLst>
                                          <p:attrName>style.visibility</p:attrName>
                                        </p:attrNameLst>
                                      </p:cBhvr>
                                      <p:to>
                                        <p:strVal val="visible"/>
                                      </p:to>
                                    </p:set>
                                    <p:anim calcmode="lin" valueType="num">
                                      <p:cBhvr additive="base">
                                        <p:cTn id="78" dur="500" fill="hold"/>
                                        <p:tgtEl>
                                          <p:spTgt spid="90"/>
                                        </p:tgtEl>
                                        <p:attrNameLst>
                                          <p:attrName>ppt_x</p:attrName>
                                        </p:attrNameLst>
                                      </p:cBhvr>
                                      <p:tavLst>
                                        <p:tav tm="0">
                                          <p:val>
                                            <p:strVal val="#ppt_x"/>
                                          </p:val>
                                        </p:tav>
                                        <p:tav tm="100000">
                                          <p:val>
                                            <p:strVal val="#ppt_x"/>
                                          </p:val>
                                        </p:tav>
                                      </p:tavLst>
                                    </p:anim>
                                    <p:anim calcmode="lin" valueType="num">
                                      <p:cBhvr additive="base">
                                        <p:cTn id="79" dur="500" fill="hold"/>
                                        <p:tgtEl>
                                          <p:spTgt spid="90"/>
                                        </p:tgtEl>
                                        <p:attrNameLst>
                                          <p:attrName>ppt_y</p:attrName>
                                        </p:attrNameLst>
                                      </p:cBhvr>
                                      <p:tavLst>
                                        <p:tav tm="0">
                                          <p:val>
                                            <p:strVal val="0-#ppt_h/2"/>
                                          </p:val>
                                        </p:tav>
                                        <p:tav tm="100000">
                                          <p:val>
                                            <p:strVal val="#ppt_y"/>
                                          </p:val>
                                        </p:tav>
                                      </p:tavLst>
                                    </p:anim>
                                  </p:childTnLst>
                                </p:cTn>
                              </p:par>
                              <p:par>
                                <p:cTn id="80" presetID="10" presetClass="entr" presetSubtype="0" fill="hold" grpId="0" nodeType="withEffect">
                                  <p:stCondLst>
                                    <p:cond delay="0"/>
                                  </p:stCondLst>
                                  <p:childTnLst>
                                    <p:set>
                                      <p:cBhvr>
                                        <p:cTn id="81" dur="1" fill="hold">
                                          <p:stCondLst>
                                            <p:cond delay="0"/>
                                          </p:stCondLst>
                                        </p:cTn>
                                        <p:tgtEl>
                                          <p:spTgt spid="92">
                                            <p:txEl>
                                              <p:pRg st="0" end="0"/>
                                            </p:txEl>
                                          </p:spTgt>
                                        </p:tgtEl>
                                        <p:attrNameLst>
                                          <p:attrName>style.visibility</p:attrName>
                                        </p:attrNameLst>
                                      </p:cBhvr>
                                      <p:to>
                                        <p:strVal val="visible"/>
                                      </p:to>
                                    </p:set>
                                    <p:animEffect transition="in" filter="fade">
                                      <p:cBhvr>
                                        <p:cTn id="82" dur="500"/>
                                        <p:tgtEl>
                                          <p:spTgt spid="92">
                                            <p:txEl>
                                              <p:pRg st="0" end="0"/>
                                            </p:txEl>
                                          </p:spTgt>
                                        </p:tgtEl>
                                      </p:cBhvr>
                                    </p:animEffect>
                                  </p:childTnLst>
                                </p:cTn>
                              </p:par>
                            </p:childTnLst>
                          </p:cTn>
                        </p:par>
                        <p:par>
                          <p:cTn id="83" fill="hold">
                            <p:stCondLst>
                              <p:cond delay="5000"/>
                            </p:stCondLst>
                            <p:childTnLst>
                              <p:par>
                                <p:cTn id="84" presetID="10" presetClass="entr" presetSubtype="0" fill="hold" grpId="0" nodeType="afterEffect">
                                  <p:stCondLst>
                                    <p:cond delay="0"/>
                                  </p:stCondLst>
                                  <p:childTnLst>
                                    <p:set>
                                      <p:cBhvr>
                                        <p:cTn id="85" dur="1" fill="hold">
                                          <p:stCondLst>
                                            <p:cond delay="0"/>
                                          </p:stCondLst>
                                        </p:cTn>
                                        <p:tgtEl>
                                          <p:spTgt spid="94">
                                            <p:txEl>
                                              <p:pRg st="0" end="0"/>
                                            </p:txEl>
                                          </p:spTgt>
                                        </p:tgtEl>
                                        <p:attrNameLst>
                                          <p:attrName>style.visibility</p:attrName>
                                        </p:attrNameLst>
                                      </p:cBhvr>
                                      <p:to>
                                        <p:strVal val="visible"/>
                                      </p:to>
                                    </p:set>
                                    <p:animEffect transition="in" filter="fade">
                                      <p:cBhvr>
                                        <p:cTn id="86" dur="250"/>
                                        <p:tgtEl>
                                          <p:spTgt spid="94">
                                            <p:txEl>
                                              <p:pRg st="0" end="0"/>
                                            </p:txEl>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16">
                                            <p:txEl>
                                              <p:pRg st="0" end="0"/>
                                            </p:txEl>
                                          </p:spTgt>
                                        </p:tgtEl>
                                        <p:attrNameLst>
                                          <p:attrName>style.visibility</p:attrName>
                                        </p:attrNameLst>
                                      </p:cBhvr>
                                      <p:to>
                                        <p:strVal val="visible"/>
                                      </p:to>
                                    </p:set>
                                    <p:animEffect transition="in" filter="fade">
                                      <p:cBhvr>
                                        <p:cTn id="89" dur="250"/>
                                        <p:tgtEl>
                                          <p:spTgt spid="116">
                                            <p:txEl>
                                              <p:pRg st="0" end="0"/>
                                            </p:txEl>
                                          </p:spTgt>
                                        </p:tgtEl>
                                      </p:cBhvr>
                                    </p:animEffect>
                                  </p:childTnLst>
                                </p:cTn>
                              </p:par>
                            </p:childTnLst>
                          </p:cTn>
                        </p:par>
                        <p:par>
                          <p:cTn id="90" fill="hold">
                            <p:stCondLst>
                              <p:cond delay="5250"/>
                            </p:stCondLst>
                            <p:childTnLst>
                              <p:par>
                                <p:cTn id="91" presetID="22" presetClass="entr" presetSubtype="8" fill="hold" nodeType="afterEffect">
                                  <p:stCondLst>
                                    <p:cond delay="250"/>
                                  </p:stCondLst>
                                  <p:childTnLst>
                                    <p:set>
                                      <p:cBhvr>
                                        <p:cTn id="92" dur="1" fill="hold">
                                          <p:stCondLst>
                                            <p:cond delay="0"/>
                                          </p:stCondLst>
                                        </p:cTn>
                                        <p:tgtEl>
                                          <p:spTgt spid="102"/>
                                        </p:tgtEl>
                                        <p:attrNameLst>
                                          <p:attrName>style.visibility</p:attrName>
                                        </p:attrNameLst>
                                      </p:cBhvr>
                                      <p:to>
                                        <p:strVal val="visible"/>
                                      </p:to>
                                    </p:set>
                                    <p:animEffect transition="in" filter="wipe(left)">
                                      <p:cBhvr>
                                        <p:cTn id="93" dur="500"/>
                                        <p:tgtEl>
                                          <p:spTgt spid="102"/>
                                        </p:tgtEl>
                                      </p:cBhvr>
                                    </p:animEffect>
                                  </p:childTnLst>
                                </p:cTn>
                              </p:par>
                            </p:childTnLst>
                          </p:cTn>
                        </p:par>
                        <p:par>
                          <p:cTn id="94" fill="hold">
                            <p:stCondLst>
                              <p:cond delay="6000"/>
                            </p:stCondLst>
                            <p:childTnLst>
                              <p:par>
                                <p:cTn id="95" presetID="2" presetClass="entr" presetSubtype="8" decel="100000" fill="hold" grpId="0" nodeType="afterEffect">
                                  <p:stCondLst>
                                    <p:cond delay="0"/>
                                  </p:stCondLst>
                                  <p:childTnLst>
                                    <p:set>
                                      <p:cBhvr>
                                        <p:cTn id="96" dur="1" fill="hold">
                                          <p:stCondLst>
                                            <p:cond delay="0"/>
                                          </p:stCondLst>
                                        </p:cTn>
                                        <p:tgtEl>
                                          <p:spTgt spid="100"/>
                                        </p:tgtEl>
                                        <p:attrNameLst>
                                          <p:attrName>style.visibility</p:attrName>
                                        </p:attrNameLst>
                                      </p:cBhvr>
                                      <p:to>
                                        <p:strVal val="visible"/>
                                      </p:to>
                                    </p:set>
                                    <p:anim calcmode="lin" valueType="num">
                                      <p:cBhvr additive="base">
                                        <p:cTn id="97" dur="500" fill="hold"/>
                                        <p:tgtEl>
                                          <p:spTgt spid="100"/>
                                        </p:tgtEl>
                                        <p:attrNameLst>
                                          <p:attrName>ppt_x</p:attrName>
                                        </p:attrNameLst>
                                      </p:cBhvr>
                                      <p:tavLst>
                                        <p:tav tm="0">
                                          <p:val>
                                            <p:strVal val="0-#ppt_w/2"/>
                                          </p:val>
                                        </p:tav>
                                        <p:tav tm="100000">
                                          <p:val>
                                            <p:strVal val="#ppt_x"/>
                                          </p:val>
                                        </p:tav>
                                      </p:tavLst>
                                    </p:anim>
                                    <p:anim calcmode="lin" valueType="num">
                                      <p:cBhvr additive="base">
                                        <p:cTn id="98" dur="500" fill="hold"/>
                                        <p:tgtEl>
                                          <p:spTgt spid="100"/>
                                        </p:tgtEl>
                                        <p:attrNameLst>
                                          <p:attrName>ppt_y</p:attrName>
                                        </p:attrNameLst>
                                      </p:cBhvr>
                                      <p:tavLst>
                                        <p:tav tm="0">
                                          <p:val>
                                            <p:strVal val="#ppt_y"/>
                                          </p:val>
                                        </p:tav>
                                        <p:tav tm="100000">
                                          <p:val>
                                            <p:strVal val="#ppt_y"/>
                                          </p:val>
                                        </p:tav>
                                      </p:tavLst>
                                    </p:anim>
                                  </p:childTnLst>
                                </p:cTn>
                              </p:par>
                              <p:par>
                                <p:cTn id="99" presetID="2" presetClass="entr" presetSubtype="1" decel="100000" fill="hold" grpId="0" nodeType="withEffect">
                                  <p:stCondLst>
                                    <p:cond delay="0"/>
                                  </p:stCondLst>
                                  <p:childTnLst>
                                    <p:set>
                                      <p:cBhvr>
                                        <p:cTn id="100" dur="1" fill="hold">
                                          <p:stCondLst>
                                            <p:cond delay="0"/>
                                          </p:stCondLst>
                                        </p:cTn>
                                        <p:tgtEl>
                                          <p:spTgt spid="99"/>
                                        </p:tgtEl>
                                        <p:attrNameLst>
                                          <p:attrName>style.visibility</p:attrName>
                                        </p:attrNameLst>
                                      </p:cBhvr>
                                      <p:to>
                                        <p:strVal val="visible"/>
                                      </p:to>
                                    </p:set>
                                    <p:anim calcmode="lin" valueType="num">
                                      <p:cBhvr additive="base">
                                        <p:cTn id="101" dur="500" fill="hold"/>
                                        <p:tgtEl>
                                          <p:spTgt spid="99"/>
                                        </p:tgtEl>
                                        <p:attrNameLst>
                                          <p:attrName>ppt_x</p:attrName>
                                        </p:attrNameLst>
                                      </p:cBhvr>
                                      <p:tavLst>
                                        <p:tav tm="0">
                                          <p:val>
                                            <p:strVal val="#ppt_x"/>
                                          </p:val>
                                        </p:tav>
                                        <p:tav tm="100000">
                                          <p:val>
                                            <p:strVal val="#ppt_x"/>
                                          </p:val>
                                        </p:tav>
                                      </p:tavLst>
                                    </p:anim>
                                    <p:anim calcmode="lin" valueType="num">
                                      <p:cBhvr additive="base">
                                        <p:cTn id="102" dur="500" fill="hold"/>
                                        <p:tgtEl>
                                          <p:spTgt spid="99"/>
                                        </p:tgtEl>
                                        <p:attrNameLst>
                                          <p:attrName>ppt_y</p:attrName>
                                        </p:attrNameLst>
                                      </p:cBhvr>
                                      <p:tavLst>
                                        <p:tav tm="0">
                                          <p:val>
                                            <p:strVal val="0-#ppt_h/2"/>
                                          </p:val>
                                        </p:tav>
                                        <p:tav tm="100000">
                                          <p:val>
                                            <p:strVal val="#ppt_y"/>
                                          </p:val>
                                        </p:tav>
                                      </p:tavLst>
                                    </p:anim>
                                  </p:childTnLst>
                                </p:cTn>
                              </p:par>
                              <p:par>
                                <p:cTn id="103" presetID="10" presetClass="entr" presetSubtype="0" fill="hold" grpId="0" nodeType="withEffect">
                                  <p:stCondLst>
                                    <p:cond delay="0"/>
                                  </p:stCondLst>
                                  <p:childTnLst>
                                    <p:set>
                                      <p:cBhvr>
                                        <p:cTn id="104" dur="1" fill="hold">
                                          <p:stCondLst>
                                            <p:cond delay="0"/>
                                          </p:stCondLst>
                                        </p:cTn>
                                        <p:tgtEl>
                                          <p:spTgt spid="101">
                                            <p:txEl>
                                              <p:pRg st="0" end="0"/>
                                            </p:txEl>
                                          </p:spTgt>
                                        </p:tgtEl>
                                        <p:attrNameLst>
                                          <p:attrName>style.visibility</p:attrName>
                                        </p:attrNameLst>
                                      </p:cBhvr>
                                      <p:to>
                                        <p:strVal val="visible"/>
                                      </p:to>
                                    </p:set>
                                    <p:animEffect transition="in" filter="fade">
                                      <p:cBhvr>
                                        <p:cTn id="105" dur="500"/>
                                        <p:tgtEl>
                                          <p:spTgt spid="101">
                                            <p:txEl>
                                              <p:pRg st="0" end="0"/>
                                            </p:txEl>
                                          </p:spTgt>
                                        </p:tgtEl>
                                      </p:cBhvr>
                                    </p:animEffect>
                                  </p:childTnLst>
                                </p:cTn>
                              </p:par>
                            </p:childTnLst>
                          </p:cTn>
                        </p:par>
                        <p:par>
                          <p:cTn id="106" fill="hold">
                            <p:stCondLst>
                              <p:cond delay="6500"/>
                            </p:stCondLst>
                            <p:childTnLst>
                              <p:par>
                                <p:cTn id="107" presetID="10" presetClass="entr" presetSubtype="0" fill="hold" grpId="0" nodeType="afterEffect">
                                  <p:stCondLst>
                                    <p:cond delay="0"/>
                                  </p:stCondLst>
                                  <p:childTnLst>
                                    <p:set>
                                      <p:cBhvr>
                                        <p:cTn id="108" dur="1" fill="hold">
                                          <p:stCondLst>
                                            <p:cond delay="0"/>
                                          </p:stCondLst>
                                        </p:cTn>
                                        <p:tgtEl>
                                          <p:spTgt spid="103">
                                            <p:txEl>
                                              <p:pRg st="0" end="0"/>
                                            </p:txEl>
                                          </p:spTgt>
                                        </p:tgtEl>
                                        <p:attrNameLst>
                                          <p:attrName>style.visibility</p:attrName>
                                        </p:attrNameLst>
                                      </p:cBhvr>
                                      <p:to>
                                        <p:strVal val="visible"/>
                                      </p:to>
                                    </p:set>
                                    <p:animEffect transition="in" filter="fade">
                                      <p:cBhvr>
                                        <p:cTn id="109" dur="250"/>
                                        <p:tgtEl>
                                          <p:spTgt spid="103">
                                            <p:txEl>
                                              <p:pRg st="0" end="0"/>
                                            </p:txEl>
                                          </p:spTgt>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17">
                                            <p:txEl>
                                              <p:pRg st="0" end="0"/>
                                            </p:txEl>
                                          </p:spTgt>
                                        </p:tgtEl>
                                        <p:attrNameLst>
                                          <p:attrName>style.visibility</p:attrName>
                                        </p:attrNameLst>
                                      </p:cBhvr>
                                      <p:to>
                                        <p:strVal val="visible"/>
                                      </p:to>
                                    </p:set>
                                    <p:animEffect transition="in" filter="fade">
                                      <p:cBhvr>
                                        <p:cTn id="112" dur="250"/>
                                        <p:tgtEl>
                                          <p:spTgt spid="117">
                                            <p:txEl>
                                              <p:pRg st="0" end="0"/>
                                            </p:txEl>
                                          </p:spTgt>
                                        </p:tgtEl>
                                      </p:cBhvr>
                                    </p:animEffect>
                                  </p:childTnLst>
                                </p:cTn>
                              </p:par>
                            </p:childTnLst>
                          </p:cTn>
                        </p:par>
                        <p:par>
                          <p:cTn id="113" fill="hold">
                            <p:stCondLst>
                              <p:cond delay="6750"/>
                            </p:stCondLst>
                            <p:childTnLst>
                              <p:par>
                                <p:cTn id="114" presetID="22" presetClass="entr" presetSubtype="8" fill="hold" nodeType="afterEffect">
                                  <p:stCondLst>
                                    <p:cond delay="250"/>
                                  </p:stCondLst>
                                  <p:childTnLst>
                                    <p:set>
                                      <p:cBhvr>
                                        <p:cTn id="115" dur="1" fill="hold">
                                          <p:stCondLst>
                                            <p:cond delay="0"/>
                                          </p:stCondLst>
                                        </p:cTn>
                                        <p:tgtEl>
                                          <p:spTgt spid="108"/>
                                        </p:tgtEl>
                                        <p:attrNameLst>
                                          <p:attrName>style.visibility</p:attrName>
                                        </p:attrNameLst>
                                      </p:cBhvr>
                                      <p:to>
                                        <p:strVal val="visible"/>
                                      </p:to>
                                    </p:set>
                                    <p:animEffect transition="in" filter="wipe(left)">
                                      <p:cBhvr>
                                        <p:cTn id="116" dur="500"/>
                                        <p:tgtEl>
                                          <p:spTgt spid="108"/>
                                        </p:tgtEl>
                                      </p:cBhvr>
                                    </p:animEffect>
                                  </p:childTnLst>
                                </p:cTn>
                              </p:par>
                            </p:childTnLst>
                          </p:cTn>
                        </p:par>
                        <p:par>
                          <p:cTn id="117" fill="hold">
                            <p:stCondLst>
                              <p:cond delay="7500"/>
                            </p:stCondLst>
                            <p:childTnLst>
                              <p:par>
                                <p:cTn id="118" presetID="2" presetClass="entr" presetSubtype="8" decel="100000" fill="hold" grpId="0" nodeType="afterEffect">
                                  <p:stCondLst>
                                    <p:cond delay="0"/>
                                  </p:stCondLst>
                                  <p:childTnLst>
                                    <p:set>
                                      <p:cBhvr>
                                        <p:cTn id="119" dur="1" fill="hold">
                                          <p:stCondLst>
                                            <p:cond delay="0"/>
                                          </p:stCondLst>
                                        </p:cTn>
                                        <p:tgtEl>
                                          <p:spTgt spid="106"/>
                                        </p:tgtEl>
                                        <p:attrNameLst>
                                          <p:attrName>style.visibility</p:attrName>
                                        </p:attrNameLst>
                                      </p:cBhvr>
                                      <p:to>
                                        <p:strVal val="visible"/>
                                      </p:to>
                                    </p:set>
                                    <p:anim calcmode="lin" valueType="num">
                                      <p:cBhvr additive="base">
                                        <p:cTn id="120" dur="500" fill="hold"/>
                                        <p:tgtEl>
                                          <p:spTgt spid="106"/>
                                        </p:tgtEl>
                                        <p:attrNameLst>
                                          <p:attrName>ppt_x</p:attrName>
                                        </p:attrNameLst>
                                      </p:cBhvr>
                                      <p:tavLst>
                                        <p:tav tm="0">
                                          <p:val>
                                            <p:strVal val="0-#ppt_w/2"/>
                                          </p:val>
                                        </p:tav>
                                        <p:tav tm="100000">
                                          <p:val>
                                            <p:strVal val="#ppt_x"/>
                                          </p:val>
                                        </p:tav>
                                      </p:tavLst>
                                    </p:anim>
                                    <p:anim calcmode="lin" valueType="num">
                                      <p:cBhvr additive="base">
                                        <p:cTn id="121" dur="500" fill="hold"/>
                                        <p:tgtEl>
                                          <p:spTgt spid="106"/>
                                        </p:tgtEl>
                                        <p:attrNameLst>
                                          <p:attrName>ppt_y</p:attrName>
                                        </p:attrNameLst>
                                      </p:cBhvr>
                                      <p:tavLst>
                                        <p:tav tm="0">
                                          <p:val>
                                            <p:strVal val="#ppt_y"/>
                                          </p:val>
                                        </p:tav>
                                        <p:tav tm="100000">
                                          <p:val>
                                            <p:strVal val="#ppt_y"/>
                                          </p:val>
                                        </p:tav>
                                      </p:tavLst>
                                    </p:anim>
                                  </p:childTnLst>
                                </p:cTn>
                              </p:par>
                              <p:par>
                                <p:cTn id="122" presetID="2" presetClass="entr" presetSubtype="1" decel="100000" fill="hold" grpId="0" nodeType="withEffect">
                                  <p:stCondLst>
                                    <p:cond delay="0"/>
                                  </p:stCondLst>
                                  <p:childTnLst>
                                    <p:set>
                                      <p:cBhvr>
                                        <p:cTn id="123" dur="1" fill="hold">
                                          <p:stCondLst>
                                            <p:cond delay="0"/>
                                          </p:stCondLst>
                                        </p:cTn>
                                        <p:tgtEl>
                                          <p:spTgt spid="105"/>
                                        </p:tgtEl>
                                        <p:attrNameLst>
                                          <p:attrName>style.visibility</p:attrName>
                                        </p:attrNameLst>
                                      </p:cBhvr>
                                      <p:to>
                                        <p:strVal val="visible"/>
                                      </p:to>
                                    </p:set>
                                    <p:anim calcmode="lin" valueType="num">
                                      <p:cBhvr additive="base">
                                        <p:cTn id="124" dur="500" fill="hold"/>
                                        <p:tgtEl>
                                          <p:spTgt spid="105"/>
                                        </p:tgtEl>
                                        <p:attrNameLst>
                                          <p:attrName>ppt_x</p:attrName>
                                        </p:attrNameLst>
                                      </p:cBhvr>
                                      <p:tavLst>
                                        <p:tav tm="0">
                                          <p:val>
                                            <p:strVal val="#ppt_x"/>
                                          </p:val>
                                        </p:tav>
                                        <p:tav tm="100000">
                                          <p:val>
                                            <p:strVal val="#ppt_x"/>
                                          </p:val>
                                        </p:tav>
                                      </p:tavLst>
                                    </p:anim>
                                    <p:anim calcmode="lin" valueType="num">
                                      <p:cBhvr additive="base">
                                        <p:cTn id="125" dur="500" fill="hold"/>
                                        <p:tgtEl>
                                          <p:spTgt spid="105"/>
                                        </p:tgtEl>
                                        <p:attrNameLst>
                                          <p:attrName>ppt_y</p:attrName>
                                        </p:attrNameLst>
                                      </p:cBhvr>
                                      <p:tavLst>
                                        <p:tav tm="0">
                                          <p:val>
                                            <p:strVal val="0-#ppt_h/2"/>
                                          </p:val>
                                        </p:tav>
                                        <p:tav tm="100000">
                                          <p:val>
                                            <p:strVal val="#ppt_y"/>
                                          </p:val>
                                        </p:tav>
                                      </p:tavLst>
                                    </p:anim>
                                  </p:childTnLst>
                                </p:cTn>
                              </p:par>
                              <p:par>
                                <p:cTn id="126" presetID="10" presetClass="entr" presetSubtype="0" fill="hold" grpId="0" nodeType="withEffect">
                                  <p:stCondLst>
                                    <p:cond delay="0"/>
                                  </p:stCondLst>
                                  <p:childTnLst>
                                    <p:set>
                                      <p:cBhvr>
                                        <p:cTn id="127" dur="1" fill="hold">
                                          <p:stCondLst>
                                            <p:cond delay="0"/>
                                          </p:stCondLst>
                                        </p:cTn>
                                        <p:tgtEl>
                                          <p:spTgt spid="107">
                                            <p:txEl>
                                              <p:pRg st="0" end="0"/>
                                            </p:txEl>
                                          </p:spTgt>
                                        </p:tgtEl>
                                        <p:attrNameLst>
                                          <p:attrName>style.visibility</p:attrName>
                                        </p:attrNameLst>
                                      </p:cBhvr>
                                      <p:to>
                                        <p:strVal val="visible"/>
                                      </p:to>
                                    </p:set>
                                    <p:animEffect transition="in" filter="fade">
                                      <p:cBhvr>
                                        <p:cTn id="128" dur="500"/>
                                        <p:tgtEl>
                                          <p:spTgt spid="107">
                                            <p:txEl>
                                              <p:pRg st="0" end="0"/>
                                            </p:txEl>
                                          </p:spTgt>
                                        </p:tgtEl>
                                      </p:cBhvr>
                                    </p:animEffect>
                                  </p:childTnLst>
                                </p:cTn>
                              </p:par>
                            </p:childTnLst>
                          </p:cTn>
                        </p:par>
                        <p:par>
                          <p:cTn id="129" fill="hold">
                            <p:stCondLst>
                              <p:cond delay="8000"/>
                            </p:stCondLst>
                            <p:childTnLst>
                              <p:par>
                                <p:cTn id="130" presetID="10" presetClass="entr" presetSubtype="0" fill="hold" grpId="0" nodeType="afterEffect">
                                  <p:stCondLst>
                                    <p:cond delay="0"/>
                                  </p:stCondLst>
                                  <p:childTnLst>
                                    <p:set>
                                      <p:cBhvr>
                                        <p:cTn id="131" dur="1" fill="hold">
                                          <p:stCondLst>
                                            <p:cond delay="0"/>
                                          </p:stCondLst>
                                        </p:cTn>
                                        <p:tgtEl>
                                          <p:spTgt spid="109">
                                            <p:txEl>
                                              <p:pRg st="0" end="0"/>
                                            </p:txEl>
                                          </p:spTgt>
                                        </p:tgtEl>
                                        <p:attrNameLst>
                                          <p:attrName>style.visibility</p:attrName>
                                        </p:attrNameLst>
                                      </p:cBhvr>
                                      <p:to>
                                        <p:strVal val="visible"/>
                                      </p:to>
                                    </p:set>
                                    <p:animEffect transition="in" filter="fade">
                                      <p:cBhvr>
                                        <p:cTn id="132" dur="250"/>
                                        <p:tgtEl>
                                          <p:spTgt spid="109">
                                            <p:txEl>
                                              <p:pRg st="0" end="0"/>
                                            </p:txEl>
                                          </p:spTgt>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18">
                                            <p:txEl>
                                              <p:pRg st="0" end="0"/>
                                            </p:txEl>
                                          </p:spTgt>
                                        </p:tgtEl>
                                        <p:attrNameLst>
                                          <p:attrName>style.visibility</p:attrName>
                                        </p:attrNameLst>
                                      </p:cBhvr>
                                      <p:to>
                                        <p:strVal val="visible"/>
                                      </p:to>
                                    </p:set>
                                    <p:animEffect transition="in" filter="fade">
                                      <p:cBhvr>
                                        <p:cTn id="135" dur="250"/>
                                        <p:tgtEl>
                                          <p:spTgt spid="118">
                                            <p:txEl>
                                              <p:pRg st="0" end="0"/>
                                            </p:txEl>
                                          </p:spTgt>
                                        </p:tgtEl>
                                      </p:cBhvr>
                                    </p:animEffect>
                                  </p:childTnLst>
                                </p:cTn>
                              </p:par>
                            </p:childTnLst>
                          </p:cTn>
                        </p:par>
                        <p:par>
                          <p:cTn id="136" fill="hold">
                            <p:stCondLst>
                              <p:cond delay="8250"/>
                            </p:stCondLst>
                            <p:childTnLst>
                              <p:par>
                                <p:cTn id="137" presetID="22" presetClass="entr" presetSubtype="8" fill="hold" nodeType="afterEffect">
                                  <p:stCondLst>
                                    <p:cond delay="250"/>
                                  </p:stCondLst>
                                  <p:childTnLst>
                                    <p:set>
                                      <p:cBhvr>
                                        <p:cTn id="138" dur="1" fill="hold">
                                          <p:stCondLst>
                                            <p:cond delay="0"/>
                                          </p:stCondLst>
                                        </p:cTn>
                                        <p:tgtEl>
                                          <p:spTgt spid="111"/>
                                        </p:tgtEl>
                                        <p:attrNameLst>
                                          <p:attrName>style.visibility</p:attrName>
                                        </p:attrNameLst>
                                      </p:cBhvr>
                                      <p:to>
                                        <p:strVal val="visible"/>
                                      </p:to>
                                    </p:set>
                                    <p:animEffect transition="in" filter="wipe(left)">
                                      <p:cBhvr>
                                        <p:cTn id="139"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1" grpId="0" animBg="1"/>
      <p:bldP spid="7" grpId="0" animBg="1"/>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79" grpId="0" build="p">
        <p:tmplLst>
          <p:tmpl lvl="1">
            <p:tnLst>
              <p:par>
                <p:cTn presetID="10" presetClass="entr" presetSubtype="0" fill="hold" nodeType="afterEffect">
                  <p:stCondLst>
                    <p:cond delay="0"/>
                  </p:stCondLst>
                  <p:childTnLst>
                    <p:set>
                      <p:cBhvr>
                        <p:cTn dur="1" fill="hold">
                          <p:stCondLst>
                            <p:cond delay="0"/>
                          </p:stCondLst>
                        </p:cTn>
                        <p:tgtEl>
                          <p:spTgt spid="79"/>
                        </p:tgtEl>
                        <p:attrNameLst>
                          <p:attrName>style.visibility</p:attrName>
                        </p:attrNameLst>
                      </p:cBhvr>
                      <p:to>
                        <p:strVal val="visible"/>
                      </p:to>
                    </p:set>
                    <p:animEffect transition="in" filter="fade">
                      <p:cBhvr>
                        <p:cTn dur="250"/>
                        <p:tgtEl>
                          <p:spTgt spid="79"/>
                        </p:tgtEl>
                      </p:cBhvr>
                    </p:animEffect>
                  </p:childTnLst>
                </p:cTn>
              </p:par>
            </p:tnLst>
          </p:tmpl>
        </p:tmplLst>
      </p:bldP>
      <p:bldP spid="84" grpId="0" animBg="1"/>
      <p:bldP spid="85" grpId="0" animBg="1"/>
      <p:bldP spid="86" grpId="0" build="p">
        <p:tmplLst>
          <p:tmpl lvl="1">
            <p:tnLst>
              <p:par>
                <p:cTn presetID="10" presetClass="entr" presetSubtype="0" fill="hold" nodeType="withEffect">
                  <p:stCondLst>
                    <p:cond delay="0"/>
                  </p:stCondLst>
                  <p:childTnLst>
                    <p:set>
                      <p:cBhvr>
                        <p:cTn dur="1" fill="hold">
                          <p:stCondLst>
                            <p:cond delay="0"/>
                          </p:stCondLst>
                        </p:cTn>
                        <p:tgtEl>
                          <p:spTgt spid="86"/>
                        </p:tgtEl>
                        <p:attrNameLst>
                          <p:attrName>style.visibility</p:attrName>
                        </p:attrNameLst>
                      </p:cBhvr>
                      <p:to>
                        <p:strVal val="visible"/>
                      </p:to>
                    </p:set>
                    <p:animEffect transition="in" filter="fade">
                      <p:cBhvr>
                        <p:cTn dur="500"/>
                        <p:tgtEl>
                          <p:spTgt spid="86"/>
                        </p:tgtEl>
                      </p:cBhvr>
                    </p:animEffect>
                  </p:childTnLst>
                </p:cTn>
              </p:par>
            </p:tnLst>
          </p:tmpl>
        </p:tmplLst>
      </p:bldP>
      <p:bldP spid="88" grpId="0" build="p">
        <p:tmplLst>
          <p:tmpl lvl="1">
            <p:tnLst>
              <p:par>
                <p:cTn presetID="10" presetClass="entr" presetSubtype="0" fill="hold" nodeType="afterEffect">
                  <p:stCondLst>
                    <p:cond delay="0"/>
                  </p:stCondLst>
                  <p:childTnLst>
                    <p:set>
                      <p:cBhvr>
                        <p:cTn dur="1" fill="hold">
                          <p:stCondLst>
                            <p:cond delay="0"/>
                          </p:stCondLst>
                        </p:cTn>
                        <p:tgtEl>
                          <p:spTgt spid="88"/>
                        </p:tgtEl>
                        <p:attrNameLst>
                          <p:attrName>style.visibility</p:attrName>
                        </p:attrNameLst>
                      </p:cBhvr>
                      <p:to>
                        <p:strVal val="visible"/>
                      </p:to>
                    </p:set>
                    <p:animEffect transition="in" filter="fade">
                      <p:cBhvr>
                        <p:cTn dur="250"/>
                        <p:tgtEl>
                          <p:spTgt spid="88"/>
                        </p:tgtEl>
                      </p:cBhvr>
                    </p:animEffect>
                  </p:childTnLst>
                </p:cTn>
              </p:par>
            </p:tnLst>
          </p:tmpl>
        </p:tmplLst>
      </p:bldP>
      <p:bldP spid="90" grpId="0" animBg="1"/>
      <p:bldP spid="91" grpId="0" animBg="1"/>
      <p:bldP spid="92" grpId="0" build="p">
        <p:tmplLst>
          <p:tmpl lvl="1">
            <p:tnLst>
              <p:par>
                <p:cTn presetID="10" presetClass="entr" presetSubtype="0" fill="hold" nodeType="withEffect">
                  <p:stCondLst>
                    <p:cond delay="0"/>
                  </p:stCondLst>
                  <p:childTnLst>
                    <p:set>
                      <p:cBhvr>
                        <p:cTn dur="1" fill="hold">
                          <p:stCondLst>
                            <p:cond delay="0"/>
                          </p:stCondLst>
                        </p:cTn>
                        <p:tgtEl>
                          <p:spTgt spid="92"/>
                        </p:tgtEl>
                        <p:attrNameLst>
                          <p:attrName>style.visibility</p:attrName>
                        </p:attrNameLst>
                      </p:cBhvr>
                      <p:to>
                        <p:strVal val="visible"/>
                      </p:to>
                    </p:set>
                    <p:animEffect transition="in" filter="fade">
                      <p:cBhvr>
                        <p:cTn dur="500"/>
                        <p:tgtEl>
                          <p:spTgt spid="92"/>
                        </p:tgtEl>
                      </p:cBhvr>
                    </p:animEffect>
                  </p:childTnLst>
                </p:cTn>
              </p:par>
            </p:tnLst>
          </p:tmpl>
        </p:tmplLst>
      </p:bldP>
      <p:bldP spid="94" grpId="0" build="p">
        <p:tmplLst>
          <p:tmpl lvl="1">
            <p:tnLst>
              <p:par>
                <p:cTn presetID="10" presetClass="entr" presetSubtype="0" fill="hold" nodeType="afterEffect">
                  <p:stCondLst>
                    <p:cond delay="0"/>
                  </p:stCondLst>
                  <p:childTnLst>
                    <p:set>
                      <p:cBhvr>
                        <p:cTn dur="1" fill="hold">
                          <p:stCondLst>
                            <p:cond delay="0"/>
                          </p:stCondLst>
                        </p:cTn>
                        <p:tgtEl>
                          <p:spTgt spid="94"/>
                        </p:tgtEl>
                        <p:attrNameLst>
                          <p:attrName>style.visibility</p:attrName>
                        </p:attrNameLst>
                      </p:cBhvr>
                      <p:to>
                        <p:strVal val="visible"/>
                      </p:to>
                    </p:set>
                    <p:animEffect transition="in" filter="fade">
                      <p:cBhvr>
                        <p:cTn dur="250"/>
                        <p:tgtEl>
                          <p:spTgt spid="94"/>
                        </p:tgtEl>
                      </p:cBhvr>
                    </p:animEffect>
                  </p:childTnLst>
                </p:cTn>
              </p:par>
            </p:tnLst>
          </p:tmpl>
        </p:tmplLst>
      </p:bldP>
      <p:bldP spid="99" grpId="0" animBg="1"/>
      <p:bldP spid="100" grpId="0" animBg="1"/>
      <p:bldP spid="101" grpId="0" build="p">
        <p:tmplLst>
          <p:tmpl lvl="1">
            <p:tnLst>
              <p:par>
                <p:cTn presetID="10" presetClass="entr" presetSubtype="0" fill="hold" nodeType="withEffect">
                  <p:stCondLst>
                    <p:cond delay="0"/>
                  </p:stCondLst>
                  <p:childTnLst>
                    <p:set>
                      <p:cBhvr>
                        <p:cTn dur="1" fill="hold">
                          <p:stCondLst>
                            <p:cond delay="0"/>
                          </p:stCondLst>
                        </p:cTn>
                        <p:tgtEl>
                          <p:spTgt spid="101"/>
                        </p:tgtEl>
                        <p:attrNameLst>
                          <p:attrName>style.visibility</p:attrName>
                        </p:attrNameLst>
                      </p:cBhvr>
                      <p:to>
                        <p:strVal val="visible"/>
                      </p:to>
                    </p:set>
                    <p:animEffect transition="in" filter="fade">
                      <p:cBhvr>
                        <p:cTn dur="500"/>
                        <p:tgtEl>
                          <p:spTgt spid="101"/>
                        </p:tgtEl>
                      </p:cBhvr>
                    </p:animEffect>
                  </p:childTnLst>
                </p:cTn>
              </p:par>
            </p:tnLst>
          </p:tmpl>
        </p:tmplLst>
      </p:bldP>
      <p:bldP spid="103" grpId="0" build="p">
        <p:tmplLst>
          <p:tmpl lvl="1">
            <p:tnLst>
              <p:par>
                <p:cTn presetID="10" presetClass="entr" presetSubtype="0" fill="hold" nodeType="afterEffect">
                  <p:stCondLst>
                    <p:cond delay="0"/>
                  </p:stCondLst>
                  <p:childTnLst>
                    <p:set>
                      <p:cBhvr>
                        <p:cTn dur="1" fill="hold">
                          <p:stCondLst>
                            <p:cond delay="0"/>
                          </p:stCondLst>
                        </p:cTn>
                        <p:tgtEl>
                          <p:spTgt spid="103"/>
                        </p:tgtEl>
                        <p:attrNameLst>
                          <p:attrName>style.visibility</p:attrName>
                        </p:attrNameLst>
                      </p:cBhvr>
                      <p:to>
                        <p:strVal val="visible"/>
                      </p:to>
                    </p:set>
                    <p:animEffect transition="in" filter="fade">
                      <p:cBhvr>
                        <p:cTn dur="250"/>
                        <p:tgtEl>
                          <p:spTgt spid="103"/>
                        </p:tgtEl>
                      </p:cBhvr>
                    </p:animEffect>
                  </p:childTnLst>
                </p:cTn>
              </p:par>
            </p:tnLst>
          </p:tmpl>
        </p:tmplLst>
      </p:bldP>
      <p:bldP spid="105" grpId="0" animBg="1"/>
      <p:bldP spid="106" grpId="0" animBg="1"/>
      <p:bldP spid="107" grpId="0" build="p">
        <p:tmplLst>
          <p:tmpl lvl="1">
            <p:tnLst>
              <p:par>
                <p:cTn presetID="10" presetClass="entr" presetSubtype="0" fill="hold" nodeType="withEffect">
                  <p:stCondLst>
                    <p:cond delay="0"/>
                  </p:stCondLst>
                  <p:childTnLst>
                    <p:set>
                      <p:cBhvr>
                        <p:cTn dur="1" fill="hold">
                          <p:stCondLst>
                            <p:cond delay="0"/>
                          </p:stCondLst>
                        </p:cTn>
                        <p:tgtEl>
                          <p:spTgt spid="107"/>
                        </p:tgtEl>
                        <p:attrNameLst>
                          <p:attrName>style.visibility</p:attrName>
                        </p:attrNameLst>
                      </p:cBhvr>
                      <p:to>
                        <p:strVal val="visible"/>
                      </p:to>
                    </p:set>
                    <p:animEffect transition="in" filter="fade">
                      <p:cBhvr>
                        <p:cTn dur="500"/>
                        <p:tgtEl>
                          <p:spTgt spid="107"/>
                        </p:tgtEl>
                      </p:cBhvr>
                    </p:animEffect>
                  </p:childTnLst>
                </p:cTn>
              </p:par>
            </p:tnLst>
          </p:tmpl>
        </p:tmplLst>
      </p:bldP>
      <p:bldP spid="109" grpId="0" build="p">
        <p:tmplLst>
          <p:tmpl lvl="1">
            <p:tnLst>
              <p:par>
                <p:cTn presetID="10" presetClass="entr" presetSubtype="0" fill="hold" nodeType="afterEffect">
                  <p:stCondLst>
                    <p:cond delay="0"/>
                  </p:stCondLst>
                  <p:childTnLst>
                    <p:set>
                      <p:cBhvr>
                        <p:cTn dur="1" fill="hold">
                          <p:stCondLst>
                            <p:cond delay="0"/>
                          </p:stCondLst>
                        </p:cTn>
                        <p:tgtEl>
                          <p:spTgt spid="109"/>
                        </p:tgtEl>
                        <p:attrNameLst>
                          <p:attrName>style.visibility</p:attrName>
                        </p:attrNameLst>
                      </p:cBhvr>
                      <p:to>
                        <p:strVal val="visible"/>
                      </p:to>
                    </p:set>
                    <p:animEffect transition="in" filter="fade">
                      <p:cBhvr>
                        <p:cTn dur="250"/>
                        <p:tgtEl>
                          <p:spTgt spid="109"/>
                        </p:tgtEl>
                      </p:cBhvr>
                    </p:animEffect>
                  </p:childTnLst>
                </p:cTn>
              </p:par>
            </p:tnLst>
          </p:tmpl>
        </p:tmplLst>
      </p:bldP>
      <p:bldP spid="114" grpId="0" build="p">
        <p:tmplLst>
          <p:tmpl lvl="1">
            <p:tnLst>
              <p:par>
                <p:cTn presetID="10" presetClass="entr" presetSubtype="0" fill="hold" nodeType="withEffect">
                  <p:stCondLst>
                    <p:cond delay="0"/>
                  </p:stCondLst>
                  <p:childTnLst>
                    <p:set>
                      <p:cBhvr>
                        <p:cTn dur="1" fill="hold">
                          <p:stCondLst>
                            <p:cond delay="0"/>
                          </p:stCondLst>
                        </p:cTn>
                        <p:tgtEl>
                          <p:spTgt spid="114"/>
                        </p:tgtEl>
                        <p:attrNameLst>
                          <p:attrName>style.visibility</p:attrName>
                        </p:attrNameLst>
                      </p:cBhvr>
                      <p:to>
                        <p:strVal val="visible"/>
                      </p:to>
                    </p:set>
                    <p:animEffect transition="in" filter="fade">
                      <p:cBhvr>
                        <p:cTn dur="250"/>
                        <p:tgtEl>
                          <p:spTgt spid="114"/>
                        </p:tgtEl>
                      </p:cBhvr>
                    </p:animEffect>
                  </p:childTnLst>
                </p:cTn>
              </p:par>
            </p:tnLst>
          </p:tmpl>
        </p:tmplLst>
      </p:bldP>
      <p:bldP spid="115" grpId="0" build="p">
        <p:tmplLst>
          <p:tmpl lvl="1">
            <p:tnLst>
              <p:par>
                <p:cTn presetID="10" presetClass="entr" presetSubtype="0" fill="hold" nodeType="withEffect">
                  <p:stCondLst>
                    <p:cond delay="0"/>
                  </p:stCondLst>
                  <p:childTnLst>
                    <p:set>
                      <p:cBhvr>
                        <p:cTn dur="1" fill="hold">
                          <p:stCondLst>
                            <p:cond delay="0"/>
                          </p:stCondLst>
                        </p:cTn>
                        <p:tgtEl>
                          <p:spTgt spid="115"/>
                        </p:tgtEl>
                        <p:attrNameLst>
                          <p:attrName>style.visibility</p:attrName>
                        </p:attrNameLst>
                      </p:cBhvr>
                      <p:to>
                        <p:strVal val="visible"/>
                      </p:to>
                    </p:set>
                    <p:animEffect transition="in" filter="fade">
                      <p:cBhvr>
                        <p:cTn dur="250"/>
                        <p:tgtEl>
                          <p:spTgt spid="115"/>
                        </p:tgtEl>
                      </p:cBhvr>
                    </p:animEffect>
                  </p:childTnLst>
                </p:cTn>
              </p:par>
            </p:tnLst>
          </p:tmpl>
        </p:tmplLst>
      </p:bldP>
      <p:bldP spid="116" grpId="0" build="p">
        <p:tmplLst>
          <p:tmpl lvl="1">
            <p:tnLst>
              <p:par>
                <p:cTn presetID="10" presetClass="entr" presetSubtype="0" fill="hold" nodeType="withEffect">
                  <p:stCondLst>
                    <p:cond delay="0"/>
                  </p:stCondLst>
                  <p:childTnLst>
                    <p:set>
                      <p:cBhvr>
                        <p:cTn dur="1" fill="hold">
                          <p:stCondLst>
                            <p:cond delay="0"/>
                          </p:stCondLst>
                        </p:cTn>
                        <p:tgtEl>
                          <p:spTgt spid="116"/>
                        </p:tgtEl>
                        <p:attrNameLst>
                          <p:attrName>style.visibility</p:attrName>
                        </p:attrNameLst>
                      </p:cBhvr>
                      <p:to>
                        <p:strVal val="visible"/>
                      </p:to>
                    </p:set>
                    <p:animEffect transition="in" filter="fade">
                      <p:cBhvr>
                        <p:cTn dur="250"/>
                        <p:tgtEl>
                          <p:spTgt spid="116"/>
                        </p:tgtEl>
                      </p:cBhvr>
                    </p:animEffect>
                  </p:childTnLst>
                </p:cTn>
              </p:par>
            </p:tnLst>
          </p:tmpl>
        </p:tmplLst>
      </p:bldP>
      <p:bldP spid="117" grpId="0" build="p">
        <p:tmplLst>
          <p:tmpl lvl="1">
            <p:tnLst>
              <p:par>
                <p:cTn presetID="10" presetClass="entr" presetSubtype="0" fill="hold" nodeType="with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250"/>
                        <p:tgtEl>
                          <p:spTgt spid="117"/>
                        </p:tgtEl>
                      </p:cBhvr>
                    </p:animEffect>
                  </p:childTnLst>
                </p:cTn>
              </p:par>
            </p:tnLst>
          </p:tmpl>
        </p:tmplLst>
      </p:bldP>
      <p:bldP spid="118" grpId="0" build="p">
        <p:tmplLst>
          <p:tmpl lvl="1">
            <p:tnLst>
              <p:par>
                <p:cTn presetID="10" presetClass="entr" presetSubtype="0" fill="hold" nodeType="with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fade">
                      <p:cBhvr>
                        <p:cTn dur="250"/>
                        <p:tgtEl>
                          <p:spTgt spid="118"/>
                        </p:tgtEl>
                      </p:cBhvr>
                    </p:animEffect>
                  </p:childTnLst>
                </p:cTn>
              </p:par>
            </p:tnLst>
          </p:tmpl>
        </p:tmplLst>
      </p:bldP>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 Keywords">
    <p:spTree>
      <p:nvGrpSpPr>
        <p:cNvPr id="1" name=""/>
        <p:cNvGrpSpPr/>
        <p:nvPr/>
      </p:nvGrpSpPr>
      <p:grpSpPr>
        <a:xfrm>
          <a:off x="0" y="0"/>
          <a:ext cx="0" cy="0"/>
          <a:chOff x="0" y="0"/>
          <a:chExt cx="0" cy="0"/>
        </a:xfrm>
      </p:grpSpPr>
      <p:sp>
        <p:nvSpPr>
          <p:cNvPr id="12" name="対角する 2 つの角を切り取った四角形 11"/>
          <p:cNvSpPr/>
          <p:nvPr userDrawn="1"/>
        </p:nvSpPr>
        <p:spPr>
          <a:xfrm rot="21226749">
            <a:off x="1295321" y="2011440"/>
            <a:ext cx="1404921" cy="1873065"/>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スライド番号プレースホルダー 4"/>
          <p:cNvSpPr>
            <a:spLocks noGrp="1"/>
          </p:cNvSpPr>
          <p:nvPr>
            <p:ph type="sldNum" sz="quarter" idx="12"/>
          </p:nvPr>
        </p:nvSpPr>
        <p:spPr>
          <a:xfrm>
            <a:off x="3809480" y="884722"/>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sp>
        <p:nvSpPr>
          <p:cNvPr id="13" name="対角する 2 つの角を切り取った四角形 12"/>
          <p:cNvSpPr/>
          <p:nvPr userDrawn="1"/>
        </p:nvSpPr>
        <p:spPr>
          <a:xfrm rot="21054230">
            <a:off x="1145522" y="1885100"/>
            <a:ext cx="1404921" cy="1873065"/>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テキスト プレースホルダー 22"/>
          <p:cNvSpPr>
            <a:spLocks noGrp="1"/>
          </p:cNvSpPr>
          <p:nvPr>
            <p:ph type="body" sz="quarter" idx="15" hasCustomPrompt="1"/>
          </p:nvPr>
        </p:nvSpPr>
        <p:spPr>
          <a:xfrm>
            <a:off x="1151325" y="2474267"/>
            <a:ext cx="1476292" cy="720080"/>
          </a:xfrm>
        </p:spPr>
        <p:txBody>
          <a:bodyPr anchor="ctr">
            <a:normAutofit/>
          </a:bodyPr>
          <a:lstStyle>
            <a:lvl1pPr algn="ctr">
              <a:defRPr sz="2251">
                <a:solidFill>
                  <a:schemeClr val="bg1"/>
                </a:solidFill>
                <a:latin typeface="+mj-lt"/>
              </a:defRPr>
            </a:lvl1pPr>
          </a:lstStyle>
          <a:p>
            <a:pPr lvl="0"/>
            <a:r>
              <a:rPr lang="en-US" dirty="0"/>
              <a:t>KEYWORD</a:t>
            </a:r>
          </a:p>
        </p:txBody>
      </p:sp>
      <p:sp>
        <p:nvSpPr>
          <p:cNvPr id="15" name="テキスト プレースホルダー 22"/>
          <p:cNvSpPr>
            <a:spLocks noGrp="1"/>
          </p:cNvSpPr>
          <p:nvPr>
            <p:ph type="body" sz="quarter" idx="13" hasCustomPrompt="1"/>
          </p:nvPr>
        </p:nvSpPr>
        <p:spPr>
          <a:xfrm>
            <a:off x="978109" y="4088798"/>
            <a:ext cx="2376470" cy="480053"/>
          </a:xfrm>
        </p:spPr>
        <p:txBody>
          <a:bodyPr anchor="ctr">
            <a:normAutofit/>
          </a:bodyPr>
          <a:lstStyle>
            <a:lvl1pPr algn="l">
              <a:defRPr sz="1500">
                <a:latin typeface="+mj-lt"/>
              </a:defRPr>
            </a:lvl1pPr>
          </a:lstStyle>
          <a:p>
            <a:pPr lvl="0"/>
            <a:r>
              <a:rPr lang="en-US" dirty="0"/>
              <a:t>Text Here</a:t>
            </a:r>
          </a:p>
        </p:txBody>
      </p:sp>
      <p:sp>
        <p:nvSpPr>
          <p:cNvPr id="16" name="テキスト プレースホルダー 5"/>
          <p:cNvSpPr>
            <a:spLocks noGrp="1"/>
          </p:cNvSpPr>
          <p:nvPr>
            <p:ph type="body" sz="quarter" idx="14" hasCustomPrompt="1"/>
          </p:nvPr>
        </p:nvSpPr>
        <p:spPr>
          <a:xfrm>
            <a:off x="971289" y="4530255"/>
            <a:ext cx="2383291" cy="149103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17" name="対角する 2 つの角を切り取った四角形 16"/>
          <p:cNvSpPr/>
          <p:nvPr userDrawn="1"/>
        </p:nvSpPr>
        <p:spPr>
          <a:xfrm rot="21226749">
            <a:off x="3965129" y="2011440"/>
            <a:ext cx="1404921" cy="1873065"/>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対角する 2 つの角を切り取った四角形 17"/>
          <p:cNvSpPr/>
          <p:nvPr userDrawn="1"/>
        </p:nvSpPr>
        <p:spPr>
          <a:xfrm rot="21054230">
            <a:off x="3815330" y="1885100"/>
            <a:ext cx="1404921" cy="1873065"/>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テキスト プレースホルダー 22"/>
          <p:cNvSpPr>
            <a:spLocks noGrp="1"/>
          </p:cNvSpPr>
          <p:nvPr>
            <p:ph type="body" sz="quarter" idx="16" hasCustomPrompt="1"/>
          </p:nvPr>
        </p:nvSpPr>
        <p:spPr>
          <a:xfrm>
            <a:off x="3821133" y="2474267"/>
            <a:ext cx="1476292" cy="720080"/>
          </a:xfrm>
        </p:spPr>
        <p:txBody>
          <a:bodyPr anchor="ctr">
            <a:normAutofit/>
          </a:bodyPr>
          <a:lstStyle>
            <a:lvl1pPr algn="ctr">
              <a:defRPr sz="2251">
                <a:solidFill>
                  <a:schemeClr val="bg1"/>
                </a:solidFill>
                <a:latin typeface="+mj-lt"/>
              </a:defRPr>
            </a:lvl1pPr>
          </a:lstStyle>
          <a:p>
            <a:pPr lvl="0"/>
            <a:r>
              <a:rPr lang="en-US" dirty="0"/>
              <a:t>KEYWORD</a:t>
            </a:r>
          </a:p>
        </p:txBody>
      </p:sp>
      <p:sp>
        <p:nvSpPr>
          <p:cNvPr id="20" name="テキスト プレースホルダー 22"/>
          <p:cNvSpPr>
            <a:spLocks noGrp="1"/>
          </p:cNvSpPr>
          <p:nvPr>
            <p:ph type="body" sz="quarter" idx="17" hasCustomPrompt="1"/>
          </p:nvPr>
        </p:nvSpPr>
        <p:spPr>
          <a:xfrm>
            <a:off x="3647920" y="4088798"/>
            <a:ext cx="2376470" cy="480053"/>
          </a:xfrm>
        </p:spPr>
        <p:txBody>
          <a:bodyPr anchor="ctr">
            <a:normAutofit/>
          </a:bodyPr>
          <a:lstStyle>
            <a:lvl1pPr algn="l">
              <a:defRPr sz="1500">
                <a:latin typeface="+mj-lt"/>
              </a:defRPr>
            </a:lvl1pPr>
          </a:lstStyle>
          <a:p>
            <a:pPr lvl="0"/>
            <a:r>
              <a:rPr lang="en-US" dirty="0"/>
              <a:t>Text Here</a:t>
            </a:r>
          </a:p>
        </p:txBody>
      </p:sp>
      <p:sp>
        <p:nvSpPr>
          <p:cNvPr id="21" name="テキスト プレースホルダー 5"/>
          <p:cNvSpPr>
            <a:spLocks noGrp="1"/>
          </p:cNvSpPr>
          <p:nvPr>
            <p:ph type="body" sz="quarter" idx="18" hasCustomPrompt="1"/>
          </p:nvPr>
        </p:nvSpPr>
        <p:spPr>
          <a:xfrm>
            <a:off x="3641098" y="4530255"/>
            <a:ext cx="2383291" cy="149103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24" name="対角する 2 つの角を切り取った四角形 23"/>
          <p:cNvSpPr/>
          <p:nvPr userDrawn="1"/>
        </p:nvSpPr>
        <p:spPr>
          <a:xfrm rot="21226749">
            <a:off x="6617555" y="2011440"/>
            <a:ext cx="1404921" cy="1873065"/>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対角する 2 つの角を切り取った四角形 24"/>
          <p:cNvSpPr/>
          <p:nvPr userDrawn="1"/>
        </p:nvSpPr>
        <p:spPr>
          <a:xfrm rot="21054230">
            <a:off x="6467756" y="1885100"/>
            <a:ext cx="1404921" cy="1873065"/>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テキスト プレースホルダー 22"/>
          <p:cNvSpPr>
            <a:spLocks noGrp="1"/>
          </p:cNvSpPr>
          <p:nvPr>
            <p:ph type="body" sz="quarter" idx="19" hasCustomPrompt="1"/>
          </p:nvPr>
        </p:nvSpPr>
        <p:spPr>
          <a:xfrm>
            <a:off x="6473556" y="2474267"/>
            <a:ext cx="1476292" cy="720080"/>
          </a:xfrm>
        </p:spPr>
        <p:txBody>
          <a:bodyPr anchor="ctr">
            <a:normAutofit/>
          </a:bodyPr>
          <a:lstStyle>
            <a:lvl1pPr algn="ctr">
              <a:defRPr sz="2251">
                <a:solidFill>
                  <a:schemeClr val="bg1"/>
                </a:solidFill>
                <a:latin typeface="+mj-lt"/>
              </a:defRPr>
            </a:lvl1pPr>
          </a:lstStyle>
          <a:p>
            <a:pPr lvl="0"/>
            <a:r>
              <a:rPr lang="en-US" dirty="0"/>
              <a:t>KEYWORD</a:t>
            </a:r>
          </a:p>
        </p:txBody>
      </p:sp>
      <p:sp>
        <p:nvSpPr>
          <p:cNvPr id="27" name="テキスト プレースホルダー 22"/>
          <p:cNvSpPr>
            <a:spLocks noGrp="1"/>
          </p:cNvSpPr>
          <p:nvPr>
            <p:ph type="body" sz="quarter" idx="20" hasCustomPrompt="1"/>
          </p:nvPr>
        </p:nvSpPr>
        <p:spPr>
          <a:xfrm>
            <a:off x="6300343" y="4088798"/>
            <a:ext cx="2376470" cy="480053"/>
          </a:xfrm>
        </p:spPr>
        <p:txBody>
          <a:bodyPr anchor="ctr">
            <a:normAutofit/>
          </a:bodyPr>
          <a:lstStyle>
            <a:lvl1pPr algn="l">
              <a:defRPr sz="1500">
                <a:latin typeface="+mj-lt"/>
              </a:defRPr>
            </a:lvl1pPr>
          </a:lstStyle>
          <a:p>
            <a:pPr lvl="0"/>
            <a:r>
              <a:rPr lang="en-US" dirty="0"/>
              <a:t>Text Here</a:t>
            </a:r>
          </a:p>
        </p:txBody>
      </p:sp>
      <p:sp>
        <p:nvSpPr>
          <p:cNvPr id="28" name="テキスト プレースホルダー 5"/>
          <p:cNvSpPr>
            <a:spLocks noGrp="1"/>
          </p:cNvSpPr>
          <p:nvPr>
            <p:ph type="body" sz="quarter" idx="21" hasCustomPrompt="1"/>
          </p:nvPr>
        </p:nvSpPr>
        <p:spPr>
          <a:xfrm>
            <a:off x="6293523" y="4530255"/>
            <a:ext cx="2383291" cy="149103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381898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1" decel="10000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0-#ppt_h/2"/>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fade">
                                      <p:cBhvr>
                                        <p:cTn id="32" dur="500"/>
                                        <p:tgtEl>
                                          <p:spTgt spid="14">
                                            <p:txEl>
                                              <p:pRg st="0" end="0"/>
                                            </p:txEl>
                                          </p:spTgt>
                                        </p:tgtEl>
                                      </p:cBhvr>
                                    </p:animEffect>
                                  </p:childTnLst>
                                </p:cTn>
                              </p:par>
                            </p:childTnLst>
                          </p:cTn>
                        </p:par>
                        <p:par>
                          <p:cTn id="33" fill="hold">
                            <p:stCondLst>
                              <p:cond delay="1250"/>
                            </p:stCondLst>
                            <p:childTnLst>
                              <p:par>
                                <p:cTn id="34" presetID="10" presetClass="entr" presetSubtype="0"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fade">
                                      <p:cBhvr>
                                        <p:cTn id="36" dur="250"/>
                                        <p:tgtEl>
                                          <p:spTgt spid="15">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Effect transition="in" filter="fade">
                                      <p:cBhvr>
                                        <p:cTn id="39" dur="250"/>
                                        <p:tgtEl>
                                          <p:spTgt spid="16">
                                            <p:txEl>
                                              <p:pRg st="0" end="0"/>
                                            </p:txEl>
                                          </p:spTgt>
                                        </p:tgtEl>
                                      </p:cBhvr>
                                    </p:animEffect>
                                  </p:childTnLst>
                                </p:cTn>
                              </p:par>
                            </p:childTnLst>
                          </p:cTn>
                        </p:par>
                        <p:par>
                          <p:cTn id="40" fill="hold">
                            <p:stCondLst>
                              <p:cond delay="1500"/>
                            </p:stCondLst>
                            <p:childTnLst>
                              <p:par>
                                <p:cTn id="41" presetID="2" presetClass="entr" presetSubtype="8" decel="100000" fill="hold" grpId="0" nodeType="afterEffect">
                                  <p:stCondLst>
                                    <p:cond delay="50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0-#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par>
                                <p:cTn id="45" presetID="2" presetClass="entr" presetSubtype="1" decel="100000" fill="hold" grpId="0" nodeType="withEffect">
                                  <p:stCondLst>
                                    <p:cond delay="50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0-#ppt_h/2"/>
                                          </p:val>
                                        </p:tav>
                                        <p:tav tm="100000">
                                          <p:val>
                                            <p:strVal val="#ppt_y"/>
                                          </p:val>
                                        </p:tav>
                                      </p:tavLst>
                                    </p:anim>
                                  </p:childTnLst>
                                </p:cTn>
                              </p:par>
                              <p:par>
                                <p:cTn id="49" presetID="10" presetClass="entr" presetSubtype="0" fill="hold" grpId="0" nodeType="withEffect">
                                  <p:stCondLst>
                                    <p:cond delay="500"/>
                                  </p:stCondLst>
                                  <p:childTnLst>
                                    <p:set>
                                      <p:cBhvr>
                                        <p:cTn id="50" dur="1" fill="hold">
                                          <p:stCondLst>
                                            <p:cond delay="0"/>
                                          </p:stCondLst>
                                        </p:cTn>
                                        <p:tgtEl>
                                          <p:spTgt spid="19">
                                            <p:txEl>
                                              <p:pRg st="0" end="0"/>
                                            </p:txEl>
                                          </p:spTgt>
                                        </p:tgtEl>
                                        <p:attrNameLst>
                                          <p:attrName>style.visibility</p:attrName>
                                        </p:attrNameLst>
                                      </p:cBhvr>
                                      <p:to>
                                        <p:strVal val="visible"/>
                                      </p:to>
                                    </p:set>
                                    <p:animEffect transition="in" filter="fade">
                                      <p:cBhvr>
                                        <p:cTn id="51" dur="500"/>
                                        <p:tgtEl>
                                          <p:spTgt spid="19">
                                            <p:txEl>
                                              <p:pRg st="0" end="0"/>
                                            </p:txEl>
                                          </p:spTgt>
                                        </p:tgtEl>
                                      </p:cBhvr>
                                    </p:animEffect>
                                  </p:childTnLst>
                                </p:cTn>
                              </p:par>
                            </p:childTnLst>
                          </p:cTn>
                        </p:par>
                        <p:par>
                          <p:cTn id="52" fill="hold">
                            <p:stCondLst>
                              <p:cond delay="2500"/>
                            </p:stCondLst>
                            <p:childTnLst>
                              <p:par>
                                <p:cTn id="53" presetID="10" presetClass="entr" presetSubtype="0" fill="hold" grpId="0" nodeType="afterEffect">
                                  <p:stCondLst>
                                    <p:cond delay="0"/>
                                  </p:stCondLst>
                                  <p:childTnLst>
                                    <p:set>
                                      <p:cBhvr>
                                        <p:cTn id="54" dur="1" fill="hold">
                                          <p:stCondLst>
                                            <p:cond delay="0"/>
                                          </p:stCondLst>
                                        </p:cTn>
                                        <p:tgtEl>
                                          <p:spTgt spid="20">
                                            <p:txEl>
                                              <p:pRg st="0" end="0"/>
                                            </p:txEl>
                                          </p:spTgt>
                                        </p:tgtEl>
                                        <p:attrNameLst>
                                          <p:attrName>style.visibility</p:attrName>
                                        </p:attrNameLst>
                                      </p:cBhvr>
                                      <p:to>
                                        <p:strVal val="visible"/>
                                      </p:to>
                                    </p:set>
                                    <p:animEffect transition="in" filter="fade">
                                      <p:cBhvr>
                                        <p:cTn id="55" dur="250"/>
                                        <p:tgtEl>
                                          <p:spTgt spid="20">
                                            <p:txEl>
                                              <p:pRg st="0" end="0"/>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xEl>
                                              <p:pRg st="0" end="0"/>
                                            </p:txEl>
                                          </p:spTgt>
                                        </p:tgtEl>
                                        <p:attrNameLst>
                                          <p:attrName>style.visibility</p:attrName>
                                        </p:attrNameLst>
                                      </p:cBhvr>
                                      <p:to>
                                        <p:strVal val="visible"/>
                                      </p:to>
                                    </p:set>
                                    <p:animEffect transition="in" filter="fade">
                                      <p:cBhvr>
                                        <p:cTn id="58" dur="250"/>
                                        <p:tgtEl>
                                          <p:spTgt spid="21">
                                            <p:txEl>
                                              <p:pRg st="0" end="0"/>
                                            </p:txEl>
                                          </p:spTgt>
                                        </p:tgtEl>
                                      </p:cBhvr>
                                    </p:animEffect>
                                  </p:childTnLst>
                                </p:cTn>
                              </p:par>
                            </p:childTnLst>
                          </p:cTn>
                        </p:par>
                        <p:par>
                          <p:cTn id="59" fill="hold">
                            <p:stCondLst>
                              <p:cond delay="2750"/>
                            </p:stCondLst>
                            <p:childTnLst>
                              <p:par>
                                <p:cTn id="60" presetID="2" presetClass="entr" presetSubtype="8" decel="100000" fill="hold" grpId="0" nodeType="afterEffect">
                                  <p:stCondLst>
                                    <p:cond delay="50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500" fill="hold"/>
                                        <p:tgtEl>
                                          <p:spTgt spid="25"/>
                                        </p:tgtEl>
                                        <p:attrNameLst>
                                          <p:attrName>ppt_x</p:attrName>
                                        </p:attrNameLst>
                                      </p:cBhvr>
                                      <p:tavLst>
                                        <p:tav tm="0">
                                          <p:val>
                                            <p:strVal val="0-#ppt_w/2"/>
                                          </p:val>
                                        </p:tav>
                                        <p:tav tm="100000">
                                          <p:val>
                                            <p:strVal val="#ppt_x"/>
                                          </p:val>
                                        </p:tav>
                                      </p:tavLst>
                                    </p:anim>
                                    <p:anim calcmode="lin" valueType="num">
                                      <p:cBhvr additive="base">
                                        <p:cTn id="63" dur="500" fill="hold"/>
                                        <p:tgtEl>
                                          <p:spTgt spid="25"/>
                                        </p:tgtEl>
                                        <p:attrNameLst>
                                          <p:attrName>ppt_y</p:attrName>
                                        </p:attrNameLst>
                                      </p:cBhvr>
                                      <p:tavLst>
                                        <p:tav tm="0">
                                          <p:val>
                                            <p:strVal val="#ppt_y"/>
                                          </p:val>
                                        </p:tav>
                                        <p:tav tm="100000">
                                          <p:val>
                                            <p:strVal val="#ppt_y"/>
                                          </p:val>
                                        </p:tav>
                                      </p:tavLst>
                                    </p:anim>
                                  </p:childTnLst>
                                </p:cTn>
                              </p:par>
                              <p:par>
                                <p:cTn id="64" presetID="2" presetClass="entr" presetSubtype="1" decel="100000" fill="hold" grpId="0" nodeType="withEffect">
                                  <p:stCondLst>
                                    <p:cond delay="50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ppt_x"/>
                                          </p:val>
                                        </p:tav>
                                        <p:tav tm="100000">
                                          <p:val>
                                            <p:strVal val="#ppt_x"/>
                                          </p:val>
                                        </p:tav>
                                      </p:tavLst>
                                    </p:anim>
                                    <p:anim calcmode="lin" valueType="num">
                                      <p:cBhvr additive="base">
                                        <p:cTn id="67" dur="500" fill="hold"/>
                                        <p:tgtEl>
                                          <p:spTgt spid="24"/>
                                        </p:tgtEl>
                                        <p:attrNameLst>
                                          <p:attrName>ppt_y</p:attrName>
                                        </p:attrNameLst>
                                      </p:cBhvr>
                                      <p:tavLst>
                                        <p:tav tm="0">
                                          <p:val>
                                            <p:strVal val="0-#ppt_h/2"/>
                                          </p:val>
                                        </p:tav>
                                        <p:tav tm="100000">
                                          <p:val>
                                            <p:strVal val="#ppt_y"/>
                                          </p:val>
                                        </p:tav>
                                      </p:tavLst>
                                    </p:anim>
                                  </p:childTnLst>
                                </p:cTn>
                              </p:par>
                              <p:par>
                                <p:cTn id="68" presetID="10" presetClass="entr" presetSubtype="0" fill="hold" grpId="0" nodeType="withEffect">
                                  <p:stCondLst>
                                    <p:cond delay="500"/>
                                  </p:stCondLst>
                                  <p:childTnLst>
                                    <p:set>
                                      <p:cBhvr>
                                        <p:cTn id="69" dur="1" fill="hold">
                                          <p:stCondLst>
                                            <p:cond delay="0"/>
                                          </p:stCondLst>
                                        </p:cTn>
                                        <p:tgtEl>
                                          <p:spTgt spid="26">
                                            <p:txEl>
                                              <p:pRg st="0" end="0"/>
                                            </p:txEl>
                                          </p:spTgt>
                                        </p:tgtEl>
                                        <p:attrNameLst>
                                          <p:attrName>style.visibility</p:attrName>
                                        </p:attrNameLst>
                                      </p:cBhvr>
                                      <p:to>
                                        <p:strVal val="visible"/>
                                      </p:to>
                                    </p:set>
                                    <p:animEffect transition="in" filter="fade">
                                      <p:cBhvr>
                                        <p:cTn id="70" dur="500"/>
                                        <p:tgtEl>
                                          <p:spTgt spid="26">
                                            <p:txEl>
                                              <p:pRg st="0" end="0"/>
                                            </p:txEl>
                                          </p:spTgt>
                                        </p:tgtEl>
                                      </p:cBhvr>
                                    </p:animEffect>
                                  </p:childTnLst>
                                </p:cTn>
                              </p:par>
                            </p:childTnLst>
                          </p:cTn>
                        </p:par>
                        <p:par>
                          <p:cTn id="71" fill="hold">
                            <p:stCondLst>
                              <p:cond delay="3750"/>
                            </p:stCondLst>
                            <p:childTnLst>
                              <p:par>
                                <p:cTn id="72" presetID="10" presetClass="entr" presetSubtype="0" fill="hold" grpId="0" nodeType="afterEffect">
                                  <p:stCondLst>
                                    <p:cond delay="0"/>
                                  </p:stCondLst>
                                  <p:childTnLst>
                                    <p:set>
                                      <p:cBhvr>
                                        <p:cTn id="73" dur="1" fill="hold">
                                          <p:stCondLst>
                                            <p:cond delay="0"/>
                                          </p:stCondLst>
                                        </p:cTn>
                                        <p:tgtEl>
                                          <p:spTgt spid="27">
                                            <p:txEl>
                                              <p:pRg st="0" end="0"/>
                                            </p:txEl>
                                          </p:spTgt>
                                        </p:tgtEl>
                                        <p:attrNameLst>
                                          <p:attrName>style.visibility</p:attrName>
                                        </p:attrNameLst>
                                      </p:cBhvr>
                                      <p:to>
                                        <p:strVal val="visible"/>
                                      </p:to>
                                    </p:set>
                                    <p:animEffect transition="in" filter="fade">
                                      <p:cBhvr>
                                        <p:cTn id="74" dur="250"/>
                                        <p:tgtEl>
                                          <p:spTgt spid="27">
                                            <p:txEl>
                                              <p:pRg st="0" end="0"/>
                                            </p:tx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8">
                                            <p:txEl>
                                              <p:pRg st="0" end="0"/>
                                            </p:txEl>
                                          </p:spTgt>
                                        </p:tgtEl>
                                        <p:attrNameLst>
                                          <p:attrName>style.visibility</p:attrName>
                                        </p:attrNameLst>
                                      </p:cBhvr>
                                      <p:to>
                                        <p:strVal val="visible"/>
                                      </p:to>
                                    </p:set>
                                    <p:animEffect transition="in" filter="fade">
                                      <p:cBhvr>
                                        <p:cTn id="77" dur="25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2" grpId="0"/>
      <p:bldP spid="13" grpId="0" animBg="1"/>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250"/>
                        <p:tgtEl>
                          <p:spTgt spid="16"/>
                        </p:tgtEl>
                      </p:cBhvr>
                    </p:animEffect>
                  </p:childTnLst>
                </p:cTn>
              </p:par>
            </p:tnLst>
          </p:tmpl>
        </p:tmplLst>
      </p:bldP>
      <p:bldP spid="17" grpId="0" animBg="1"/>
      <p:bldP spid="18" grpId="0" animBg="1"/>
      <p:bldP spid="19" grpId="0" build="p">
        <p:tmplLst>
          <p:tmpl lvl="1">
            <p:tnLst>
              <p:par>
                <p:cTn presetID="10" presetClass="entr" presetSubtype="0"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250"/>
                        <p:tgtEl>
                          <p:spTgt spid="20"/>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250"/>
                        <p:tgtEl>
                          <p:spTgt spid="21"/>
                        </p:tgtEl>
                      </p:cBhvr>
                    </p:animEffect>
                  </p:childTnLst>
                </p:cTn>
              </p:par>
            </p:tnLst>
          </p:tmpl>
        </p:tmplLst>
      </p:bldP>
      <p:bldP spid="24" grpId="0" animBg="1"/>
      <p:bldP spid="25" grpId="0" animBg="1"/>
      <p:bldP spid="26" grpId="0" build="p">
        <p:tmplLst>
          <p:tmpl lvl="1">
            <p:tnLst>
              <p:par>
                <p:cTn presetID="10" presetClass="entr" presetSubtype="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250"/>
                        <p:tgtEl>
                          <p:spTgt spid="28"/>
                        </p:tgtEl>
                      </p:cBhvr>
                    </p:animEffect>
                  </p:childTnLst>
                </p:cTn>
              </p:par>
            </p:tnLst>
          </p:tmpl>
        </p:tmplLst>
      </p:bldP>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ycle">
    <p:spTree>
      <p:nvGrpSpPr>
        <p:cNvPr id="1" name=""/>
        <p:cNvGrpSpPr/>
        <p:nvPr/>
      </p:nvGrpSpPr>
      <p:grpSpPr>
        <a:xfrm>
          <a:off x="0" y="0"/>
          <a:ext cx="0" cy="0"/>
          <a:chOff x="0" y="0"/>
          <a:chExt cx="0" cy="0"/>
        </a:xfrm>
      </p:grpSpPr>
      <p:sp>
        <p:nvSpPr>
          <p:cNvPr id="37" name="ひし形 36"/>
          <p:cNvSpPr/>
          <p:nvPr userDrawn="1"/>
        </p:nvSpPr>
        <p:spPr>
          <a:xfrm>
            <a:off x="1763447" y="1412780"/>
            <a:ext cx="1332263" cy="1776197"/>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 name="ひし形 35"/>
          <p:cNvSpPr/>
          <p:nvPr userDrawn="1"/>
        </p:nvSpPr>
        <p:spPr>
          <a:xfrm>
            <a:off x="1774764" y="4341106"/>
            <a:ext cx="1332263" cy="1776197"/>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 name="ひし形 34"/>
          <p:cNvSpPr/>
          <p:nvPr userDrawn="1"/>
        </p:nvSpPr>
        <p:spPr>
          <a:xfrm>
            <a:off x="2843661" y="2872372"/>
            <a:ext cx="1332263" cy="1776197"/>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 name="ひし形 32"/>
          <p:cNvSpPr/>
          <p:nvPr userDrawn="1"/>
        </p:nvSpPr>
        <p:spPr>
          <a:xfrm>
            <a:off x="683233" y="2872372"/>
            <a:ext cx="1332263" cy="1776197"/>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スライド番号プレースホルダー 4"/>
          <p:cNvSpPr>
            <a:spLocks noGrp="1"/>
          </p:cNvSpPr>
          <p:nvPr>
            <p:ph type="sldNum" sz="quarter" idx="12"/>
          </p:nvPr>
        </p:nvSpPr>
        <p:spPr>
          <a:xfrm>
            <a:off x="3809480" y="884722"/>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sp>
        <p:nvSpPr>
          <p:cNvPr id="4" name="ひし形 3"/>
          <p:cNvSpPr/>
          <p:nvPr userDrawn="1"/>
        </p:nvSpPr>
        <p:spPr>
          <a:xfrm>
            <a:off x="1763447" y="1576228"/>
            <a:ext cx="1332263" cy="1776197"/>
          </a:xfrm>
          <a:prstGeom prst="diamond">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 name="ひし形 29"/>
          <p:cNvSpPr/>
          <p:nvPr userDrawn="1"/>
        </p:nvSpPr>
        <p:spPr>
          <a:xfrm>
            <a:off x="807601" y="2872372"/>
            <a:ext cx="1332263" cy="1776197"/>
          </a:xfrm>
          <a:prstGeom prst="diamond">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1" name="ひし形 30"/>
          <p:cNvSpPr/>
          <p:nvPr userDrawn="1"/>
        </p:nvSpPr>
        <p:spPr>
          <a:xfrm>
            <a:off x="1773308" y="4168516"/>
            <a:ext cx="1332263" cy="1776197"/>
          </a:xfrm>
          <a:prstGeom prst="diamond">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ひし形 31"/>
          <p:cNvSpPr/>
          <p:nvPr userDrawn="1"/>
        </p:nvSpPr>
        <p:spPr>
          <a:xfrm>
            <a:off x="2715978" y="2876941"/>
            <a:ext cx="1332263" cy="1776197"/>
          </a:xfrm>
          <a:prstGeom prst="diamond">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右矢印 5"/>
          <p:cNvSpPr/>
          <p:nvPr userDrawn="1"/>
        </p:nvSpPr>
        <p:spPr>
          <a:xfrm rot="2700000">
            <a:off x="2747480" y="2979738"/>
            <a:ext cx="328464" cy="306061"/>
          </a:xfrm>
          <a:prstGeom prst="rightArrow">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 name="右矢印 37"/>
          <p:cNvSpPr/>
          <p:nvPr userDrawn="1"/>
        </p:nvSpPr>
        <p:spPr>
          <a:xfrm rot="8100000">
            <a:off x="2777210" y="4212724"/>
            <a:ext cx="246369" cy="408045"/>
          </a:xfrm>
          <a:prstGeom prst="rightArrow">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 name="右矢印 38"/>
          <p:cNvSpPr/>
          <p:nvPr userDrawn="1"/>
        </p:nvSpPr>
        <p:spPr>
          <a:xfrm rot="13500000">
            <a:off x="1799977" y="4247798"/>
            <a:ext cx="328464" cy="306061"/>
          </a:xfrm>
          <a:prstGeom prst="rightArrow">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 name="右矢印 39"/>
          <p:cNvSpPr/>
          <p:nvPr userDrawn="1"/>
        </p:nvSpPr>
        <p:spPr>
          <a:xfrm rot="18900000">
            <a:off x="1841024" y="2916580"/>
            <a:ext cx="246369" cy="408045"/>
          </a:xfrm>
          <a:prstGeom prst="rightArrow">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テキスト プレースホルダー 22"/>
          <p:cNvSpPr>
            <a:spLocks noGrp="1"/>
          </p:cNvSpPr>
          <p:nvPr>
            <p:ph type="body" sz="quarter" idx="15" hasCustomPrompt="1"/>
          </p:nvPr>
        </p:nvSpPr>
        <p:spPr>
          <a:xfrm>
            <a:off x="1871468" y="2036845"/>
            <a:ext cx="1116221" cy="720080"/>
          </a:xfrm>
        </p:spPr>
        <p:txBody>
          <a:bodyPr anchor="ctr">
            <a:normAutofit/>
          </a:bodyPr>
          <a:lstStyle>
            <a:lvl1pPr algn="ctr">
              <a:defRPr sz="1800">
                <a:solidFill>
                  <a:schemeClr val="bg1"/>
                </a:solidFill>
                <a:latin typeface="+mj-lt"/>
              </a:defRPr>
            </a:lvl1pPr>
          </a:lstStyle>
          <a:p>
            <a:pPr lvl="0"/>
            <a:r>
              <a:rPr lang="en-US" dirty="0"/>
              <a:t>TEXT</a:t>
            </a:r>
          </a:p>
        </p:txBody>
      </p:sp>
      <p:sp>
        <p:nvSpPr>
          <p:cNvPr id="42" name="テキスト プレースホルダー 22"/>
          <p:cNvSpPr>
            <a:spLocks noGrp="1"/>
          </p:cNvSpPr>
          <p:nvPr>
            <p:ph type="body" sz="quarter" idx="16" hasCustomPrompt="1"/>
          </p:nvPr>
        </p:nvSpPr>
        <p:spPr>
          <a:xfrm>
            <a:off x="2879667" y="3380995"/>
            <a:ext cx="1116221" cy="720080"/>
          </a:xfrm>
        </p:spPr>
        <p:txBody>
          <a:bodyPr anchor="ctr">
            <a:normAutofit/>
          </a:bodyPr>
          <a:lstStyle>
            <a:lvl1pPr algn="ctr">
              <a:defRPr sz="1800">
                <a:solidFill>
                  <a:schemeClr val="bg1"/>
                </a:solidFill>
                <a:latin typeface="+mj-lt"/>
              </a:defRPr>
            </a:lvl1pPr>
          </a:lstStyle>
          <a:p>
            <a:pPr lvl="0"/>
            <a:r>
              <a:rPr lang="en-US" dirty="0"/>
              <a:t>TEXT</a:t>
            </a:r>
          </a:p>
        </p:txBody>
      </p:sp>
      <p:sp>
        <p:nvSpPr>
          <p:cNvPr id="43" name="テキスト プレースホルダー 22"/>
          <p:cNvSpPr>
            <a:spLocks noGrp="1"/>
          </p:cNvSpPr>
          <p:nvPr>
            <p:ph type="body" sz="quarter" idx="17" hasCustomPrompt="1"/>
          </p:nvPr>
        </p:nvSpPr>
        <p:spPr>
          <a:xfrm>
            <a:off x="1871468" y="4773149"/>
            <a:ext cx="1116221" cy="720080"/>
          </a:xfrm>
        </p:spPr>
        <p:txBody>
          <a:bodyPr anchor="ctr">
            <a:normAutofit/>
          </a:bodyPr>
          <a:lstStyle>
            <a:lvl1pPr algn="ctr">
              <a:defRPr sz="1800">
                <a:solidFill>
                  <a:schemeClr val="bg1"/>
                </a:solidFill>
                <a:latin typeface="+mj-lt"/>
              </a:defRPr>
            </a:lvl1pPr>
          </a:lstStyle>
          <a:p>
            <a:pPr lvl="0"/>
            <a:r>
              <a:rPr lang="en-US" dirty="0"/>
              <a:t>TEXT</a:t>
            </a:r>
          </a:p>
        </p:txBody>
      </p:sp>
      <p:sp>
        <p:nvSpPr>
          <p:cNvPr id="44" name="テキスト プレースホルダー 22"/>
          <p:cNvSpPr>
            <a:spLocks noGrp="1"/>
          </p:cNvSpPr>
          <p:nvPr>
            <p:ph type="body" sz="quarter" idx="18" hasCustomPrompt="1"/>
          </p:nvPr>
        </p:nvSpPr>
        <p:spPr>
          <a:xfrm>
            <a:off x="827261" y="3380995"/>
            <a:ext cx="1116221" cy="720080"/>
          </a:xfrm>
        </p:spPr>
        <p:txBody>
          <a:bodyPr anchor="ctr">
            <a:normAutofit/>
          </a:bodyPr>
          <a:lstStyle>
            <a:lvl1pPr algn="ctr">
              <a:defRPr sz="1800">
                <a:solidFill>
                  <a:schemeClr val="bg1"/>
                </a:solidFill>
                <a:latin typeface="+mj-lt"/>
              </a:defRPr>
            </a:lvl1pPr>
          </a:lstStyle>
          <a:p>
            <a:pPr lvl="0"/>
            <a:r>
              <a:rPr lang="en-US" dirty="0"/>
              <a:t>TEXT</a:t>
            </a:r>
          </a:p>
        </p:txBody>
      </p:sp>
      <p:pic>
        <p:nvPicPr>
          <p:cNvPr id="48" name="図 4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399" y="2804932"/>
            <a:ext cx="3312655" cy="315994"/>
          </a:xfrm>
          <a:prstGeom prst="rect">
            <a:avLst/>
          </a:prstGeom>
        </p:spPr>
      </p:pic>
      <p:sp>
        <p:nvSpPr>
          <p:cNvPr id="49" name="テキスト プレースホルダー 5"/>
          <p:cNvSpPr>
            <a:spLocks noGrp="1"/>
          </p:cNvSpPr>
          <p:nvPr>
            <p:ph type="body" sz="quarter" idx="14" hasCustomPrompt="1"/>
          </p:nvPr>
        </p:nvSpPr>
        <p:spPr>
          <a:xfrm>
            <a:off x="4644016" y="3199267"/>
            <a:ext cx="4212833" cy="2101945"/>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0" name="テキスト プレースホルダー 22"/>
          <p:cNvSpPr>
            <a:spLocks noGrp="1"/>
          </p:cNvSpPr>
          <p:nvPr>
            <p:ph type="body" sz="quarter" idx="13" hasCustomPrompt="1"/>
          </p:nvPr>
        </p:nvSpPr>
        <p:spPr>
          <a:xfrm>
            <a:off x="4644016" y="2468893"/>
            <a:ext cx="4176827" cy="720080"/>
          </a:xfrm>
        </p:spPr>
        <p:txBody>
          <a:bodyPr anchor="ctr">
            <a:normAutofit/>
          </a:bodyPr>
          <a:lstStyle>
            <a:lvl1pPr algn="l">
              <a:defRPr sz="2251">
                <a:solidFill>
                  <a:srgbClr val="525252"/>
                </a:solidFill>
                <a:latin typeface="+mj-lt"/>
              </a:defRPr>
            </a:lvl1pPr>
          </a:lstStyle>
          <a:p>
            <a:pPr lvl="0"/>
            <a:r>
              <a:rPr lang="en-US" dirty="0"/>
              <a:t>Text Here</a:t>
            </a:r>
          </a:p>
        </p:txBody>
      </p:sp>
    </p:spTree>
    <p:extLst>
      <p:ext uri="{BB962C8B-B14F-4D97-AF65-F5344CB8AC3E}">
        <p14:creationId xmlns:p14="http://schemas.microsoft.com/office/powerpoint/2010/main" val="393441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1" decel="100000" fill="hold" grpId="0" nodeType="afterEffect">
                                  <p:stCondLst>
                                    <p:cond delay="25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500" fill="hold"/>
                                        <p:tgtEl>
                                          <p:spTgt spid="37"/>
                                        </p:tgtEl>
                                        <p:attrNameLst>
                                          <p:attrName>ppt_x</p:attrName>
                                        </p:attrNameLst>
                                      </p:cBhvr>
                                      <p:tavLst>
                                        <p:tav tm="0">
                                          <p:val>
                                            <p:strVal val="#ppt_x"/>
                                          </p:val>
                                        </p:tav>
                                        <p:tav tm="100000">
                                          <p:val>
                                            <p:strVal val="#ppt_x"/>
                                          </p:val>
                                        </p:tav>
                                      </p:tavLst>
                                    </p:anim>
                                    <p:anim calcmode="lin" valueType="num">
                                      <p:cBhvr additive="base">
                                        <p:cTn id="25" dur="500" fill="hold"/>
                                        <p:tgtEl>
                                          <p:spTgt spid="37"/>
                                        </p:tgtEl>
                                        <p:attrNameLst>
                                          <p:attrName>ppt_y</p:attrName>
                                        </p:attrNameLst>
                                      </p:cBhvr>
                                      <p:tavLst>
                                        <p:tav tm="0">
                                          <p:val>
                                            <p:strVal val="0-#ppt_h/2"/>
                                          </p:val>
                                        </p:tav>
                                        <p:tav tm="100000">
                                          <p:val>
                                            <p:strVal val="#ppt_y"/>
                                          </p:val>
                                        </p:tav>
                                      </p:tavLst>
                                    </p:anim>
                                  </p:childTnLst>
                                </p:cTn>
                              </p:par>
                              <p:par>
                                <p:cTn id="26" presetID="2" presetClass="entr" presetSubtype="9" decel="100000" fill="hold" grpId="0" nodeType="withEffect">
                                  <p:stCondLst>
                                    <p:cond delay="25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0-#ppt_w/2"/>
                                          </p:val>
                                        </p:tav>
                                        <p:tav tm="100000">
                                          <p:val>
                                            <p:strVal val="#ppt_x"/>
                                          </p:val>
                                        </p:tav>
                                      </p:tavLst>
                                    </p:anim>
                                    <p:anim calcmode="lin" valueType="num">
                                      <p:cBhvr additive="base">
                                        <p:cTn id="29" dur="500" fill="hold"/>
                                        <p:tgtEl>
                                          <p:spTgt spid="4"/>
                                        </p:tgtEl>
                                        <p:attrNameLst>
                                          <p:attrName>ppt_y</p:attrName>
                                        </p:attrNameLst>
                                      </p:cBhvr>
                                      <p:tavLst>
                                        <p:tav tm="0">
                                          <p:val>
                                            <p:strVal val="0-#ppt_h/2"/>
                                          </p:val>
                                        </p:tav>
                                        <p:tav tm="100000">
                                          <p:val>
                                            <p:strVal val="#ppt_y"/>
                                          </p:val>
                                        </p:tav>
                                      </p:tavLst>
                                    </p:anim>
                                  </p:childTnLst>
                                </p:cTn>
                              </p:par>
                              <p:par>
                                <p:cTn id="30" presetID="10" presetClass="entr" presetSubtype="0" fill="hold" grpId="0" nodeType="withEffect">
                                  <p:stCondLst>
                                    <p:cond delay="250"/>
                                  </p:stCondLst>
                                  <p:childTnLst>
                                    <p:set>
                                      <p:cBhvr>
                                        <p:cTn id="31" dur="1" fill="hold">
                                          <p:stCondLst>
                                            <p:cond delay="0"/>
                                          </p:stCondLst>
                                        </p:cTn>
                                        <p:tgtEl>
                                          <p:spTgt spid="41">
                                            <p:txEl>
                                              <p:pRg st="0" end="0"/>
                                            </p:txEl>
                                          </p:spTgt>
                                        </p:tgtEl>
                                        <p:attrNameLst>
                                          <p:attrName>style.visibility</p:attrName>
                                        </p:attrNameLst>
                                      </p:cBhvr>
                                      <p:to>
                                        <p:strVal val="visible"/>
                                      </p:to>
                                    </p:set>
                                    <p:animEffect transition="in" filter="fade">
                                      <p:cBhvr>
                                        <p:cTn id="32" dur="500"/>
                                        <p:tgtEl>
                                          <p:spTgt spid="41">
                                            <p:txEl>
                                              <p:pRg st="0" end="0"/>
                                            </p:txEl>
                                          </p:spTgt>
                                        </p:tgtEl>
                                      </p:cBhvr>
                                    </p:animEffect>
                                  </p:childTnLst>
                                </p:cTn>
                              </p:par>
                            </p:childTnLst>
                          </p:cTn>
                        </p:par>
                        <p:par>
                          <p:cTn id="33" fill="hold">
                            <p:stCondLst>
                              <p:cond delay="1500"/>
                            </p:stCondLst>
                            <p:childTnLst>
                              <p:par>
                                <p:cTn id="34" presetID="2" presetClass="entr" presetSubtype="9" decel="100000" fill="hold" grpId="0" nodeType="afterEffect">
                                  <p:stCondLst>
                                    <p:cond delay="25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250" fill="hold"/>
                                        <p:tgtEl>
                                          <p:spTgt spid="6"/>
                                        </p:tgtEl>
                                        <p:attrNameLst>
                                          <p:attrName>ppt_x</p:attrName>
                                        </p:attrNameLst>
                                      </p:cBhvr>
                                      <p:tavLst>
                                        <p:tav tm="0">
                                          <p:val>
                                            <p:strVal val="0-#ppt_w/2"/>
                                          </p:val>
                                        </p:tav>
                                        <p:tav tm="100000">
                                          <p:val>
                                            <p:strVal val="#ppt_x"/>
                                          </p:val>
                                        </p:tav>
                                      </p:tavLst>
                                    </p:anim>
                                    <p:anim calcmode="lin" valueType="num">
                                      <p:cBhvr additive="base">
                                        <p:cTn id="37" dur="250" fill="hold"/>
                                        <p:tgtEl>
                                          <p:spTgt spid="6"/>
                                        </p:tgtEl>
                                        <p:attrNameLst>
                                          <p:attrName>ppt_y</p:attrName>
                                        </p:attrNameLst>
                                      </p:cBhvr>
                                      <p:tavLst>
                                        <p:tav tm="0">
                                          <p:val>
                                            <p:strVal val="0-#ppt_h/2"/>
                                          </p:val>
                                        </p:tav>
                                        <p:tav tm="100000">
                                          <p:val>
                                            <p:strVal val="#ppt_y"/>
                                          </p:val>
                                        </p:tav>
                                      </p:tavLst>
                                    </p:anim>
                                  </p:childTnLst>
                                </p:cTn>
                              </p:par>
                            </p:childTnLst>
                          </p:cTn>
                        </p:par>
                        <p:par>
                          <p:cTn id="38" fill="hold">
                            <p:stCondLst>
                              <p:cond delay="2000"/>
                            </p:stCondLst>
                            <p:childTnLst>
                              <p:par>
                                <p:cTn id="39" presetID="2" presetClass="entr" presetSubtype="2" decel="100000" fill="hold" grpId="0" nodeType="afterEffect">
                                  <p:stCondLst>
                                    <p:cond delay="25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1+#ppt_w/2"/>
                                          </p:val>
                                        </p:tav>
                                        <p:tav tm="100000">
                                          <p:val>
                                            <p:strVal val="#ppt_x"/>
                                          </p:val>
                                        </p:tav>
                                      </p:tavLst>
                                    </p:anim>
                                    <p:anim calcmode="lin" valueType="num">
                                      <p:cBhvr additive="base">
                                        <p:cTn id="42" dur="500" fill="hold"/>
                                        <p:tgtEl>
                                          <p:spTgt spid="35"/>
                                        </p:tgtEl>
                                        <p:attrNameLst>
                                          <p:attrName>ppt_y</p:attrName>
                                        </p:attrNameLst>
                                      </p:cBhvr>
                                      <p:tavLst>
                                        <p:tav tm="0">
                                          <p:val>
                                            <p:strVal val="#ppt_y"/>
                                          </p:val>
                                        </p:tav>
                                        <p:tav tm="100000">
                                          <p:val>
                                            <p:strVal val="#ppt_y"/>
                                          </p:val>
                                        </p:tav>
                                      </p:tavLst>
                                    </p:anim>
                                  </p:childTnLst>
                                </p:cTn>
                              </p:par>
                              <p:par>
                                <p:cTn id="43" presetID="2" presetClass="entr" presetSubtype="3" decel="100000" fill="hold" grpId="0" nodeType="withEffect">
                                  <p:stCondLst>
                                    <p:cond delay="25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1+#ppt_w/2"/>
                                          </p:val>
                                        </p:tav>
                                        <p:tav tm="100000">
                                          <p:val>
                                            <p:strVal val="#ppt_x"/>
                                          </p:val>
                                        </p:tav>
                                      </p:tavLst>
                                    </p:anim>
                                    <p:anim calcmode="lin" valueType="num">
                                      <p:cBhvr additive="base">
                                        <p:cTn id="46" dur="500" fill="hold"/>
                                        <p:tgtEl>
                                          <p:spTgt spid="32"/>
                                        </p:tgtEl>
                                        <p:attrNameLst>
                                          <p:attrName>ppt_y</p:attrName>
                                        </p:attrNameLst>
                                      </p:cBhvr>
                                      <p:tavLst>
                                        <p:tav tm="0">
                                          <p:val>
                                            <p:strVal val="0-#ppt_h/2"/>
                                          </p:val>
                                        </p:tav>
                                        <p:tav tm="100000">
                                          <p:val>
                                            <p:strVal val="#ppt_y"/>
                                          </p:val>
                                        </p:tav>
                                      </p:tavLst>
                                    </p:anim>
                                  </p:childTnLst>
                                </p:cTn>
                              </p:par>
                              <p:par>
                                <p:cTn id="47" presetID="10" presetClass="entr" presetSubtype="0" fill="hold" grpId="0" nodeType="withEffect">
                                  <p:stCondLst>
                                    <p:cond delay="250"/>
                                  </p:stCondLst>
                                  <p:childTnLst>
                                    <p:set>
                                      <p:cBhvr>
                                        <p:cTn id="48" dur="1" fill="hold">
                                          <p:stCondLst>
                                            <p:cond delay="0"/>
                                          </p:stCondLst>
                                        </p:cTn>
                                        <p:tgtEl>
                                          <p:spTgt spid="42">
                                            <p:txEl>
                                              <p:pRg st="0" end="0"/>
                                            </p:txEl>
                                          </p:spTgt>
                                        </p:tgtEl>
                                        <p:attrNameLst>
                                          <p:attrName>style.visibility</p:attrName>
                                        </p:attrNameLst>
                                      </p:cBhvr>
                                      <p:to>
                                        <p:strVal val="visible"/>
                                      </p:to>
                                    </p:set>
                                    <p:animEffect transition="in" filter="fade">
                                      <p:cBhvr>
                                        <p:cTn id="49" dur="500"/>
                                        <p:tgtEl>
                                          <p:spTgt spid="42">
                                            <p:txEl>
                                              <p:pRg st="0" end="0"/>
                                            </p:txEl>
                                          </p:spTgt>
                                        </p:tgtEl>
                                      </p:cBhvr>
                                    </p:animEffect>
                                  </p:childTnLst>
                                </p:cTn>
                              </p:par>
                            </p:childTnLst>
                          </p:cTn>
                        </p:par>
                        <p:par>
                          <p:cTn id="50" fill="hold">
                            <p:stCondLst>
                              <p:cond delay="2750"/>
                            </p:stCondLst>
                            <p:childTnLst>
                              <p:par>
                                <p:cTn id="51" presetID="2" presetClass="entr" presetSubtype="3" decel="100000" fill="hold" grpId="0" nodeType="afterEffect">
                                  <p:stCondLst>
                                    <p:cond delay="250"/>
                                  </p:stCondLst>
                                  <p:childTnLst>
                                    <p:set>
                                      <p:cBhvr>
                                        <p:cTn id="52" dur="1" fill="hold">
                                          <p:stCondLst>
                                            <p:cond delay="0"/>
                                          </p:stCondLst>
                                        </p:cTn>
                                        <p:tgtEl>
                                          <p:spTgt spid="38"/>
                                        </p:tgtEl>
                                        <p:attrNameLst>
                                          <p:attrName>style.visibility</p:attrName>
                                        </p:attrNameLst>
                                      </p:cBhvr>
                                      <p:to>
                                        <p:strVal val="visible"/>
                                      </p:to>
                                    </p:set>
                                    <p:anim calcmode="lin" valueType="num">
                                      <p:cBhvr additive="base">
                                        <p:cTn id="53" dur="250" fill="hold"/>
                                        <p:tgtEl>
                                          <p:spTgt spid="38"/>
                                        </p:tgtEl>
                                        <p:attrNameLst>
                                          <p:attrName>ppt_x</p:attrName>
                                        </p:attrNameLst>
                                      </p:cBhvr>
                                      <p:tavLst>
                                        <p:tav tm="0">
                                          <p:val>
                                            <p:strVal val="1+#ppt_w/2"/>
                                          </p:val>
                                        </p:tav>
                                        <p:tav tm="100000">
                                          <p:val>
                                            <p:strVal val="#ppt_x"/>
                                          </p:val>
                                        </p:tav>
                                      </p:tavLst>
                                    </p:anim>
                                    <p:anim calcmode="lin" valueType="num">
                                      <p:cBhvr additive="base">
                                        <p:cTn id="54" dur="250" fill="hold"/>
                                        <p:tgtEl>
                                          <p:spTgt spid="38"/>
                                        </p:tgtEl>
                                        <p:attrNameLst>
                                          <p:attrName>ppt_y</p:attrName>
                                        </p:attrNameLst>
                                      </p:cBhvr>
                                      <p:tavLst>
                                        <p:tav tm="0">
                                          <p:val>
                                            <p:strVal val="0-#ppt_h/2"/>
                                          </p:val>
                                        </p:tav>
                                        <p:tav tm="100000">
                                          <p:val>
                                            <p:strVal val="#ppt_y"/>
                                          </p:val>
                                        </p:tav>
                                      </p:tavLst>
                                    </p:anim>
                                  </p:childTnLst>
                                </p:cTn>
                              </p:par>
                            </p:childTnLst>
                          </p:cTn>
                        </p:par>
                        <p:par>
                          <p:cTn id="55" fill="hold">
                            <p:stCondLst>
                              <p:cond delay="3250"/>
                            </p:stCondLst>
                            <p:childTnLst>
                              <p:par>
                                <p:cTn id="56" presetID="2" presetClass="entr" presetSubtype="6" decel="100000" fill="hold" grpId="0" nodeType="afterEffect">
                                  <p:stCondLst>
                                    <p:cond delay="250"/>
                                  </p:stCondLst>
                                  <p:childTnLst>
                                    <p:set>
                                      <p:cBhvr>
                                        <p:cTn id="57" dur="1" fill="hold">
                                          <p:stCondLst>
                                            <p:cond delay="0"/>
                                          </p:stCondLst>
                                        </p:cTn>
                                        <p:tgtEl>
                                          <p:spTgt spid="31"/>
                                        </p:tgtEl>
                                        <p:attrNameLst>
                                          <p:attrName>style.visibility</p:attrName>
                                        </p:attrNameLst>
                                      </p:cBhvr>
                                      <p:to>
                                        <p:strVal val="visible"/>
                                      </p:to>
                                    </p:set>
                                    <p:anim calcmode="lin" valueType="num">
                                      <p:cBhvr additive="base">
                                        <p:cTn id="58" dur="500" fill="hold"/>
                                        <p:tgtEl>
                                          <p:spTgt spid="31"/>
                                        </p:tgtEl>
                                        <p:attrNameLst>
                                          <p:attrName>ppt_x</p:attrName>
                                        </p:attrNameLst>
                                      </p:cBhvr>
                                      <p:tavLst>
                                        <p:tav tm="0">
                                          <p:val>
                                            <p:strVal val="1+#ppt_w/2"/>
                                          </p:val>
                                        </p:tav>
                                        <p:tav tm="100000">
                                          <p:val>
                                            <p:strVal val="#ppt_x"/>
                                          </p:val>
                                        </p:tav>
                                      </p:tavLst>
                                    </p:anim>
                                    <p:anim calcmode="lin" valueType="num">
                                      <p:cBhvr additive="base">
                                        <p:cTn id="59" dur="500" fill="hold"/>
                                        <p:tgtEl>
                                          <p:spTgt spid="31"/>
                                        </p:tgtEl>
                                        <p:attrNameLst>
                                          <p:attrName>ppt_y</p:attrName>
                                        </p:attrNameLst>
                                      </p:cBhvr>
                                      <p:tavLst>
                                        <p:tav tm="0">
                                          <p:val>
                                            <p:strVal val="1+#ppt_h/2"/>
                                          </p:val>
                                        </p:tav>
                                        <p:tav tm="100000">
                                          <p:val>
                                            <p:strVal val="#ppt_y"/>
                                          </p:val>
                                        </p:tav>
                                      </p:tavLst>
                                    </p:anim>
                                  </p:childTnLst>
                                </p:cTn>
                              </p:par>
                              <p:par>
                                <p:cTn id="60" presetID="2" presetClass="entr" presetSubtype="4" decel="100000" fill="hold" grpId="0" nodeType="withEffect">
                                  <p:stCondLst>
                                    <p:cond delay="25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500" fill="hold"/>
                                        <p:tgtEl>
                                          <p:spTgt spid="36"/>
                                        </p:tgtEl>
                                        <p:attrNameLst>
                                          <p:attrName>ppt_x</p:attrName>
                                        </p:attrNameLst>
                                      </p:cBhvr>
                                      <p:tavLst>
                                        <p:tav tm="0">
                                          <p:val>
                                            <p:strVal val="#ppt_x"/>
                                          </p:val>
                                        </p:tav>
                                        <p:tav tm="100000">
                                          <p:val>
                                            <p:strVal val="#ppt_x"/>
                                          </p:val>
                                        </p:tav>
                                      </p:tavLst>
                                    </p:anim>
                                    <p:anim calcmode="lin" valueType="num">
                                      <p:cBhvr additive="base">
                                        <p:cTn id="63" dur="500" fill="hold"/>
                                        <p:tgtEl>
                                          <p:spTgt spid="36"/>
                                        </p:tgtEl>
                                        <p:attrNameLst>
                                          <p:attrName>ppt_y</p:attrName>
                                        </p:attrNameLst>
                                      </p:cBhvr>
                                      <p:tavLst>
                                        <p:tav tm="0">
                                          <p:val>
                                            <p:strVal val="1+#ppt_h/2"/>
                                          </p:val>
                                        </p:tav>
                                        <p:tav tm="100000">
                                          <p:val>
                                            <p:strVal val="#ppt_y"/>
                                          </p:val>
                                        </p:tav>
                                      </p:tavLst>
                                    </p:anim>
                                  </p:childTnLst>
                                </p:cTn>
                              </p:par>
                              <p:par>
                                <p:cTn id="64" presetID="10" presetClass="entr" presetSubtype="0" fill="hold" grpId="0" nodeType="withEffect">
                                  <p:stCondLst>
                                    <p:cond delay="250"/>
                                  </p:stCondLst>
                                  <p:childTnLst>
                                    <p:set>
                                      <p:cBhvr>
                                        <p:cTn id="65" dur="1" fill="hold">
                                          <p:stCondLst>
                                            <p:cond delay="0"/>
                                          </p:stCondLst>
                                        </p:cTn>
                                        <p:tgtEl>
                                          <p:spTgt spid="43">
                                            <p:txEl>
                                              <p:pRg st="0" end="0"/>
                                            </p:txEl>
                                          </p:spTgt>
                                        </p:tgtEl>
                                        <p:attrNameLst>
                                          <p:attrName>style.visibility</p:attrName>
                                        </p:attrNameLst>
                                      </p:cBhvr>
                                      <p:to>
                                        <p:strVal val="visible"/>
                                      </p:to>
                                    </p:set>
                                    <p:animEffect transition="in" filter="fade">
                                      <p:cBhvr>
                                        <p:cTn id="66" dur="500"/>
                                        <p:tgtEl>
                                          <p:spTgt spid="43">
                                            <p:txEl>
                                              <p:pRg st="0" end="0"/>
                                            </p:txEl>
                                          </p:spTgt>
                                        </p:tgtEl>
                                      </p:cBhvr>
                                    </p:animEffect>
                                  </p:childTnLst>
                                </p:cTn>
                              </p:par>
                            </p:childTnLst>
                          </p:cTn>
                        </p:par>
                        <p:par>
                          <p:cTn id="67" fill="hold">
                            <p:stCondLst>
                              <p:cond delay="4000"/>
                            </p:stCondLst>
                            <p:childTnLst>
                              <p:par>
                                <p:cTn id="68" presetID="2" presetClass="entr" presetSubtype="6" decel="100000" fill="hold" grpId="0" nodeType="afterEffect">
                                  <p:stCondLst>
                                    <p:cond delay="250"/>
                                  </p:stCondLst>
                                  <p:childTnLst>
                                    <p:set>
                                      <p:cBhvr>
                                        <p:cTn id="69" dur="1" fill="hold">
                                          <p:stCondLst>
                                            <p:cond delay="0"/>
                                          </p:stCondLst>
                                        </p:cTn>
                                        <p:tgtEl>
                                          <p:spTgt spid="39"/>
                                        </p:tgtEl>
                                        <p:attrNameLst>
                                          <p:attrName>style.visibility</p:attrName>
                                        </p:attrNameLst>
                                      </p:cBhvr>
                                      <p:to>
                                        <p:strVal val="visible"/>
                                      </p:to>
                                    </p:set>
                                    <p:anim calcmode="lin" valueType="num">
                                      <p:cBhvr additive="base">
                                        <p:cTn id="70" dur="250" fill="hold"/>
                                        <p:tgtEl>
                                          <p:spTgt spid="39"/>
                                        </p:tgtEl>
                                        <p:attrNameLst>
                                          <p:attrName>ppt_x</p:attrName>
                                        </p:attrNameLst>
                                      </p:cBhvr>
                                      <p:tavLst>
                                        <p:tav tm="0">
                                          <p:val>
                                            <p:strVal val="1+#ppt_w/2"/>
                                          </p:val>
                                        </p:tav>
                                        <p:tav tm="100000">
                                          <p:val>
                                            <p:strVal val="#ppt_x"/>
                                          </p:val>
                                        </p:tav>
                                      </p:tavLst>
                                    </p:anim>
                                    <p:anim calcmode="lin" valueType="num">
                                      <p:cBhvr additive="base">
                                        <p:cTn id="71" dur="250" fill="hold"/>
                                        <p:tgtEl>
                                          <p:spTgt spid="39"/>
                                        </p:tgtEl>
                                        <p:attrNameLst>
                                          <p:attrName>ppt_y</p:attrName>
                                        </p:attrNameLst>
                                      </p:cBhvr>
                                      <p:tavLst>
                                        <p:tav tm="0">
                                          <p:val>
                                            <p:strVal val="1+#ppt_h/2"/>
                                          </p:val>
                                        </p:tav>
                                        <p:tav tm="100000">
                                          <p:val>
                                            <p:strVal val="#ppt_y"/>
                                          </p:val>
                                        </p:tav>
                                      </p:tavLst>
                                    </p:anim>
                                  </p:childTnLst>
                                </p:cTn>
                              </p:par>
                            </p:childTnLst>
                          </p:cTn>
                        </p:par>
                        <p:par>
                          <p:cTn id="72" fill="hold">
                            <p:stCondLst>
                              <p:cond delay="4500"/>
                            </p:stCondLst>
                            <p:childTnLst>
                              <p:par>
                                <p:cTn id="73" presetID="2" presetClass="entr" presetSubtype="12" decel="100000" fill="hold" grpId="0" nodeType="afterEffect">
                                  <p:stCondLst>
                                    <p:cond delay="25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0-#ppt_w/2"/>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par>
                                <p:cTn id="77" presetID="2" presetClass="entr" presetSubtype="8" decel="100000" fill="hold" grpId="0" nodeType="withEffect">
                                  <p:stCondLst>
                                    <p:cond delay="250"/>
                                  </p:stCondLst>
                                  <p:childTnLst>
                                    <p:set>
                                      <p:cBhvr>
                                        <p:cTn id="78" dur="1" fill="hold">
                                          <p:stCondLst>
                                            <p:cond delay="0"/>
                                          </p:stCondLst>
                                        </p:cTn>
                                        <p:tgtEl>
                                          <p:spTgt spid="33"/>
                                        </p:tgtEl>
                                        <p:attrNameLst>
                                          <p:attrName>style.visibility</p:attrName>
                                        </p:attrNameLst>
                                      </p:cBhvr>
                                      <p:to>
                                        <p:strVal val="visible"/>
                                      </p:to>
                                    </p:set>
                                    <p:anim calcmode="lin" valueType="num">
                                      <p:cBhvr additive="base">
                                        <p:cTn id="79" dur="500" fill="hold"/>
                                        <p:tgtEl>
                                          <p:spTgt spid="33"/>
                                        </p:tgtEl>
                                        <p:attrNameLst>
                                          <p:attrName>ppt_x</p:attrName>
                                        </p:attrNameLst>
                                      </p:cBhvr>
                                      <p:tavLst>
                                        <p:tav tm="0">
                                          <p:val>
                                            <p:strVal val="0-#ppt_w/2"/>
                                          </p:val>
                                        </p:tav>
                                        <p:tav tm="100000">
                                          <p:val>
                                            <p:strVal val="#ppt_x"/>
                                          </p:val>
                                        </p:tav>
                                      </p:tavLst>
                                    </p:anim>
                                    <p:anim calcmode="lin" valueType="num">
                                      <p:cBhvr additive="base">
                                        <p:cTn id="80" dur="500" fill="hold"/>
                                        <p:tgtEl>
                                          <p:spTgt spid="33"/>
                                        </p:tgtEl>
                                        <p:attrNameLst>
                                          <p:attrName>ppt_y</p:attrName>
                                        </p:attrNameLst>
                                      </p:cBhvr>
                                      <p:tavLst>
                                        <p:tav tm="0">
                                          <p:val>
                                            <p:strVal val="#ppt_y"/>
                                          </p:val>
                                        </p:tav>
                                        <p:tav tm="100000">
                                          <p:val>
                                            <p:strVal val="#ppt_y"/>
                                          </p:val>
                                        </p:tav>
                                      </p:tavLst>
                                    </p:anim>
                                  </p:childTnLst>
                                </p:cTn>
                              </p:par>
                              <p:par>
                                <p:cTn id="81" presetID="10" presetClass="entr" presetSubtype="0" fill="hold" grpId="0" nodeType="withEffect">
                                  <p:stCondLst>
                                    <p:cond delay="250"/>
                                  </p:stCondLst>
                                  <p:childTnLst>
                                    <p:set>
                                      <p:cBhvr>
                                        <p:cTn id="82" dur="1" fill="hold">
                                          <p:stCondLst>
                                            <p:cond delay="0"/>
                                          </p:stCondLst>
                                        </p:cTn>
                                        <p:tgtEl>
                                          <p:spTgt spid="44">
                                            <p:txEl>
                                              <p:pRg st="0" end="0"/>
                                            </p:txEl>
                                          </p:spTgt>
                                        </p:tgtEl>
                                        <p:attrNameLst>
                                          <p:attrName>style.visibility</p:attrName>
                                        </p:attrNameLst>
                                      </p:cBhvr>
                                      <p:to>
                                        <p:strVal val="visible"/>
                                      </p:to>
                                    </p:set>
                                    <p:animEffect transition="in" filter="fade">
                                      <p:cBhvr>
                                        <p:cTn id="83" dur="500"/>
                                        <p:tgtEl>
                                          <p:spTgt spid="44">
                                            <p:txEl>
                                              <p:pRg st="0" end="0"/>
                                            </p:txEl>
                                          </p:spTgt>
                                        </p:tgtEl>
                                      </p:cBhvr>
                                    </p:animEffect>
                                  </p:childTnLst>
                                </p:cTn>
                              </p:par>
                            </p:childTnLst>
                          </p:cTn>
                        </p:par>
                        <p:par>
                          <p:cTn id="84" fill="hold">
                            <p:stCondLst>
                              <p:cond delay="5250"/>
                            </p:stCondLst>
                            <p:childTnLst>
                              <p:par>
                                <p:cTn id="85" presetID="2" presetClass="entr" presetSubtype="12" decel="100000" fill="hold" grpId="0" nodeType="afterEffect">
                                  <p:stCondLst>
                                    <p:cond delay="250"/>
                                  </p:stCondLst>
                                  <p:childTnLst>
                                    <p:set>
                                      <p:cBhvr>
                                        <p:cTn id="86" dur="1" fill="hold">
                                          <p:stCondLst>
                                            <p:cond delay="0"/>
                                          </p:stCondLst>
                                        </p:cTn>
                                        <p:tgtEl>
                                          <p:spTgt spid="40"/>
                                        </p:tgtEl>
                                        <p:attrNameLst>
                                          <p:attrName>style.visibility</p:attrName>
                                        </p:attrNameLst>
                                      </p:cBhvr>
                                      <p:to>
                                        <p:strVal val="visible"/>
                                      </p:to>
                                    </p:set>
                                    <p:anim calcmode="lin" valueType="num">
                                      <p:cBhvr additive="base">
                                        <p:cTn id="87" dur="250" fill="hold"/>
                                        <p:tgtEl>
                                          <p:spTgt spid="40"/>
                                        </p:tgtEl>
                                        <p:attrNameLst>
                                          <p:attrName>ppt_x</p:attrName>
                                        </p:attrNameLst>
                                      </p:cBhvr>
                                      <p:tavLst>
                                        <p:tav tm="0">
                                          <p:val>
                                            <p:strVal val="0-#ppt_w/2"/>
                                          </p:val>
                                        </p:tav>
                                        <p:tav tm="100000">
                                          <p:val>
                                            <p:strVal val="#ppt_x"/>
                                          </p:val>
                                        </p:tav>
                                      </p:tavLst>
                                    </p:anim>
                                    <p:anim calcmode="lin" valueType="num">
                                      <p:cBhvr additive="base">
                                        <p:cTn id="88" dur="250" fill="hold"/>
                                        <p:tgtEl>
                                          <p:spTgt spid="40"/>
                                        </p:tgtEl>
                                        <p:attrNameLst>
                                          <p:attrName>ppt_y</p:attrName>
                                        </p:attrNameLst>
                                      </p:cBhvr>
                                      <p:tavLst>
                                        <p:tav tm="0">
                                          <p:val>
                                            <p:strVal val="1+#ppt_h/2"/>
                                          </p:val>
                                        </p:tav>
                                        <p:tav tm="100000">
                                          <p:val>
                                            <p:strVal val="#ppt_y"/>
                                          </p:val>
                                        </p:tav>
                                      </p:tavLst>
                                    </p:anim>
                                  </p:childTnLst>
                                </p:cTn>
                              </p:par>
                            </p:childTnLst>
                          </p:cTn>
                        </p:par>
                        <p:par>
                          <p:cTn id="89" fill="hold">
                            <p:stCondLst>
                              <p:cond delay="5750"/>
                            </p:stCondLst>
                            <p:childTnLst>
                              <p:par>
                                <p:cTn id="90" presetID="2" presetClass="entr" presetSubtype="8" decel="100000" fill="hold" nodeType="afterEffect">
                                  <p:stCondLst>
                                    <p:cond delay="500"/>
                                  </p:stCondLst>
                                  <p:childTnLst>
                                    <p:set>
                                      <p:cBhvr>
                                        <p:cTn id="91" dur="1" fill="hold">
                                          <p:stCondLst>
                                            <p:cond delay="0"/>
                                          </p:stCondLst>
                                        </p:cTn>
                                        <p:tgtEl>
                                          <p:spTgt spid="48"/>
                                        </p:tgtEl>
                                        <p:attrNameLst>
                                          <p:attrName>style.visibility</p:attrName>
                                        </p:attrNameLst>
                                      </p:cBhvr>
                                      <p:to>
                                        <p:strVal val="visible"/>
                                      </p:to>
                                    </p:set>
                                    <p:anim calcmode="lin" valueType="num">
                                      <p:cBhvr additive="base">
                                        <p:cTn id="92" dur="500" fill="hold"/>
                                        <p:tgtEl>
                                          <p:spTgt spid="48"/>
                                        </p:tgtEl>
                                        <p:attrNameLst>
                                          <p:attrName>ppt_x</p:attrName>
                                        </p:attrNameLst>
                                      </p:cBhvr>
                                      <p:tavLst>
                                        <p:tav tm="0">
                                          <p:val>
                                            <p:strVal val="0-#ppt_w/2"/>
                                          </p:val>
                                        </p:tav>
                                        <p:tav tm="100000">
                                          <p:val>
                                            <p:strVal val="#ppt_x"/>
                                          </p:val>
                                        </p:tav>
                                      </p:tavLst>
                                    </p:anim>
                                    <p:anim calcmode="lin" valueType="num">
                                      <p:cBhvr additive="base">
                                        <p:cTn id="93" dur="500" fill="hold"/>
                                        <p:tgtEl>
                                          <p:spTgt spid="48"/>
                                        </p:tgtEl>
                                        <p:attrNameLst>
                                          <p:attrName>ppt_y</p:attrName>
                                        </p:attrNameLst>
                                      </p:cBhvr>
                                      <p:tavLst>
                                        <p:tav tm="0">
                                          <p:val>
                                            <p:strVal val="#ppt_y"/>
                                          </p:val>
                                        </p:tav>
                                        <p:tav tm="100000">
                                          <p:val>
                                            <p:strVal val="#ppt_y"/>
                                          </p:val>
                                        </p:tav>
                                      </p:tavLst>
                                    </p:anim>
                                  </p:childTnLst>
                                </p:cTn>
                              </p:par>
                              <p:par>
                                <p:cTn id="94" presetID="2" presetClass="entr" presetSubtype="2" decel="100000" fill="hold" grpId="0" nodeType="withEffect">
                                  <p:stCondLst>
                                    <p:cond delay="500"/>
                                  </p:stCondLst>
                                  <p:childTnLst>
                                    <p:set>
                                      <p:cBhvr>
                                        <p:cTn id="95" dur="1" fill="hold">
                                          <p:stCondLst>
                                            <p:cond delay="0"/>
                                          </p:stCondLst>
                                        </p:cTn>
                                        <p:tgtEl>
                                          <p:spTgt spid="50">
                                            <p:txEl>
                                              <p:pRg st="0" end="0"/>
                                            </p:txEl>
                                          </p:spTgt>
                                        </p:tgtEl>
                                        <p:attrNameLst>
                                          <p:attrName>style.visibility</p:attrName>
                                        </p:attrNameLst>
                                      </p:cBhvr>
                                      <p:to>
                                        <p:strVal val="visible"/>
                                      </p:to>
                                    </p:set>
                                    <p:anim calcmode="lin" valueType="num">
                                      <p:cBhvr additive="base">
                                        <p:cTn id="96" dur="500" fill="hold"/>
                                        <p:tgtEl>
                                          <p:spTgt spid="50">
                                            <p:txEl>
                                              <p:pRg st="0" end="0"/>
                                            </p:txEl>
                                          </p:spTgt>
                                        </p:tgtEl>
                                        <p:attrNameLst>
                                          <p:attrName>ppt_x</p:attrName>
                                        </p:attrNameLst>
                                      </p:cBhvr>
                                      <p:tavLst>
                                        <p:tav tm="0">
                                          <p:val>
                                            <p:strVal val="1+#ppt_w/2"/>
                                          </p:val>
                                        </p:tav>
                                        <p:tav tm="100000">
                                          <p:val>
                                            <p:strVal val="#ppt_x"/>
                                          </p:val>
                                        </p:tav>
                                      </p:tavLst>
                                    </p:anim>
                                    <p:anim calcmode="lin" valueType="num">
                                      <p:cBhvr additive="base">
                                        <p:cTn id="97" dur="500" fill="hold"/>
                                        <p:tgtEl>
                                          <p:spTgt spid="50">
                                            <p:txEl>
                                              <p:pRg st="0" end="0"/>
                                            </p:txEl>
                                          </p:spTgt>
                                        </p:tgtEl>
                                        <p:attrNameLst>
                                          <p:attrName>ppt_y</p:attrName>
                                        </p:attrNameLst>
                                      </p:cBhvr>
                                      <p:tavLst>
                                        <p:tav tm="0">
                                          <p:val>
                                            <p:strVal val="#ppt_y"/>
                                          </p:val>
                                        </p:tav>
                                        <p:tav tm="100000">
                                          <p:val>
                                            <p:strVal val="#ppt_y"/>
                                          </p:val>
                                        </p:tav>
                                      </p:tavLst>
                                    </p:anim>
                                  </p:childTnLst>
                                </p:cTn>
                              </p:par>
                              <p:par>
                                <p:cTn id="98" presetID="2" presetClass="entr" presetSubtype="4" decel="100000" fill="hold" grpId="0" nodeType="withEffect">
                                  <p:stCondLst>
                                    <p:cond delay="500"/>
                                  </p:stCondLst>
                                  <p:childTnLst>
                                    <p:set>
                                      <p:cBhvr>
                                        <p:cTn id="99" dur="1" fill="hold">
                                          <p:stCondLst>
                                            <p:cond delay="0"/>
                                          </p:stCondLst>
                                        </p:cTn>
                                        <p:tgtEl>
                                          <p:spTgt spid="49">
                                            <p:txEl>
                                              <p:pRg st="0" end="0"/>
                                            </p:txEl>
                                          </p:spTgt>
                                        </p:tgtEl>
                                        <p:attrNameLst>
                                          <p:attrName>style.visibility</p:attrName>
                                        </p:attrNameLst>
                                      </p:cBhvr>
                                      <p:to>
                                        <p:strVal val="visible"/>
                                      </p:to>
                                    </p:set>
                                    <p:anim calcmode="lin" valueType="num">
                                      <p:cBhvr additive="base">
                                        <p:cTn id="100" dur="5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101" dur="500" fill="hold"/>
                                        <p:tgtEl>
                                          <p:spTgt spid="4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6" grpId="0" animBg="1"/>
      <p:bldP spid="35" grpId="0" animBg="1"/>
      <p:bldP spid="33" grpId="0" animBg="1"/>
      <p:bldP spid="5" grpId="0"/>
      <p:bldP spid="2" grpId="0"/>
      <p:bldP spid="4" grpId="0" animBg="1"/>
      <p:bldP spid="30" grpId="0" animBg="1"/>
      <p:bldP spid="31" grpId="0" animBg="1"/>
      <p:bldP spid="32" grpId="0" animBg="1"/>
      <p:bldP spid="6" grpId="0" animBg="1"/>
      <p:bldP spid="38" grpId="0" animBg="1"/>
      <p:bldP spid="39" grpId="0" animBg="1"/>
      <p:bldP spid="40" grpId="0" animBg="1"/>
      <p:bldP spid="41" grpId="0" build="p">
        <p:tmplLst>
          <p:tmpl lvl="1">
            <p:tnLst>
              <p:par>
                <p:cTn presetID="10" presetClass="entr" presetSubtype="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withEffect">
                  <p:stCondLst>
                    <p:cond delay="25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withEffect">
                  <p:stCondLst>
                    <p:cond delay="25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9" grpId="0" build="p">
        <p:tmplLst>
          <p:tmpl lvl="1">
            <p:tnLst>
              <p:par>
                <p:cTn presetID="2" presetClass="entr" presetSubtype="4" decel="10000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ppt_x"/>
                          </p:val>
                        </p:tav>
                        <p:tav tm="100000">
                          <p:val>
                            <p:strVal val="#ppt_x"/>
                          </p:val>
                        </p:tav>
                      </p:tavLst>
                    </p:anim>
                    <p:anim calcmode="lin" valueType="num">
                      <p:cBhvr additive="base">
                        <p:cTn dur="500" fill="hold"/>
                        <p:tgtEl>
                          <p:spTgt spid="49"/>
                        </p:tgtEl>
                        <p:attrNameLst>
                          <p:attrName>ppt_y</p:attrName>
                        </p:attrNameLst>
                      </p:cBhvr>
                      <p:tavLst>
                        <p:tav tm="0">
                          <p:val>
                            <p:strVal val="1+#ppt_h/2"/>
                          </p:val>
                        </p:tav>
                        <p:tav tm="100000">
                          <p:val>
                            <p:strVal val="#ppt_y"/>
                          </p:val>
                        </p:tav>
                      </p:tavLst>
                    </p:anim>
                  </p:childTnLst>
                </p:cTn>
              </p:par>
            </p:tnLst>
          </p:tmpl>
        </p:tmplLst>
      </p:bldP>
      <p:bldP spid="50" grpId="0" build="p">
        <p:tmplLst>
          <p:tmpl lvl="1">
            <p:tnLst>
              <p:par>
                <p:cTn presetID="2" presetClass="entr" presetSubtype="2" decel="100000" fill="hold" nodeType="withEffect">
                  <p:stCondLst>
                    <p:cond delay="50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500" fill="hold"/>
                        <p:tgtEl>
                          <p:spTgt spid="50"/>
                        </p:tgtEl>
                        <p:attrNameLst>
                          <p:attrName>ppt_x</p:attrName>
                        </p:attrNameLst>
                      </p:cBhvr>
                      <p:tavLst>
                        <p:tav tm="0">
                          <p:val>
                            <p:strVal val="1+#ppt_w/2"/>
                          </p:val>
                        </p:tav>
                        <p:tav tm="100000">
                          <p:val>
                            <p:strVal val="#ppt_x"/>
                          </p:val>
                        </p:tav>
                      </p:tavLst>
                    </p:anim>
                    <p:anim calcmode="lin" valueType="num">
                      <p:cBhvr additive="base">
                        <p:cTn dur="500" fill="hold"/>
                        <p:tgtEl>
                          <p:spTgt spid="5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2"/>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sp>
        <p:nvSpPr>
          <p:cNvPr id="9" name="直角三角形 8"/>
          <p:cNvSpPr/>
          <p:nvPr userDrawn="1"/>
        </p:nvSpPr>
        <p:spPr>
          <a:xfrm rot="5400000">
            <a:off x="2634157" y="1923337"/>
            <a:ext cx="2215051" cy="1661432"/>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直角三角形 26"/>
          <p:cNvSpPr>
            <a:spLocks/>
          </p:cNvSpPr>
          <p:nvPr userDrawn="1"/>
        </p:nvSpPr>
        <p:spPr>
          <a:xfrm rot="10800000">
            <a:off x="4566783" y="1645848"/>
            <a:ext cx="1661544" cy="2215200"/>
          </a:xfrm>
          <a:prstGeom prst="rtTriangle">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 name="直角三角形 27"/>
          <p:cNvSpPr>
            <a:spLocks/>
          </p:cNvSpPr>
          <p:nvPr userDrawn="1"/>
        </p:nvSpPr>
        <p:spPr>
          <a:xfrm>
            <a:off x="2910965" y="3854093"/>
            <a:ext cx="1661544" cy="2215200"/>
          </a:xfrm>
          <a:prstGeom prst="rtTriangle">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直角三角形 28"/>
          <p:cNvSpPr>
            <a:spLocks/>
          </p:cNvSpPr>
          <p:nvPr userDrawn="1"/>
        </p:nvSpPr>
        <p:spPr>
          <a:xfrm rot="16200000">
            <a:off x="4289955" y="4130921"/>
            <a:ext cx="2215200" cy="1661544"/>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 name="テキスト プレースホルダー 22"/>
          <p:cNvSpPr>
            <a:spLocks noGrp="1"/>
          </p:cNvSpPr>
          <p:nvPr>
            <p:ph type="body" sz="quarter" idx="13" hasCustomPrompt="1"/>
          </p:nvPr>
        </p:nvSpPr>
        <p:spPr>
          <a:xfrm>
            <a:off x="3635817" y="3284984"/>
            <a:ext cx="1872371" cy="1008112"/>
          </a:xfrm>
        </p:spPr>
        <p:txBody>
          <a:bodyPr anchor="ctr">
            <a:noAutofit/>
          </a:bodyPr>
          <a:lstStyle>
            <a:lvl1pPr algn="ctr">
              <a:defRPr sz="5627">
                <a:solidFill>
                  <a:srgbClr val="525252"/>
                </a:solidFill>
                <a:latin typeface="+mj-lt"/>
              </a:defRPr>
            </a:lvl1pPr>
          </a:lstStyle>
          <a:p>
            <a:pPr lvl="0"/>
            <a:r>
              <a:rPr lang="en-US" dirty="0"/>
              <a:t>TEXT</a:t>
            </a:r>
          </a:p>
        </p:txBody>
      </p:sp>
      <p:sp>
        <p:nvSpPr>
          <p:cNvPr id="45" name="テキスト プレースホルダー 22"/>
          <p:cNvSpPr>
            <a:spLocks noGrp="1"/>
          </p:cNvSpPr>
          <p:nvPr>
            <p:ph type="body" sz="quarter" idx="14" hasCustomPrompt="1"/>
          </p:nvPr>
        </p:nvSpPr>
        <p:spPr>
          <a:xfrm>
            <a:off x="2987689" y="1796819"/>
            <a:ext cx="448381" cy="1008112"/>
          </a:xfrm>
        </p:spPr>
        <p:txBody>
          <a:bodyPr anchor="ctr">
            <a:noAutofit/>
          </a:bodyPr>
          <a:lstStyle>
            <a:lvl1pPr algn="ctr">
              <a:defRPr sz="5627">
                <a:solidFill>
                  <a:schemeClr val="bg1">
                    <a:lumMod val="75000"/>
                  </a:schemeClr>
                </a:solidFill>
                <a:latin typeface="+mj-lt"/>
              </a:defRPr>
            </a:lvl1pPr>
          </a:lstStyle>
          <a:p>
            <a:pPr lvl="0"/>
            <a:r>
              <a:rPr lang="en-US" dirty="0"/>
              <a:t>S</a:t>
            </a:r>
          </a:p>
        </p:txBody>
      </p:sp>
      <p:sp>
        <p:nvSpPr>
          <p:cNvPr id="46" name="テキスト プレースホルダー 22"/>
          <p:cNvSpPr>
            <a:spLocks noGrp="1"/>
          </p:cNvSpPr>
          <p:nvPr>
            <p:ph type="body" sz="quarter" idx="15" hasCustomPrompt="1"/>
          </p:nvPr>
        </p:nvSpPr>
        <p:spPr>
          <a:xfrm>
            <a:off x="5671927" y="1796819"/>
            <a:ext cx="448381" cy="1008112"/>
          </a:xfrm>
        </p:spPr>
        <p:txBody>
          <a:bodyPr anchor="ctr">
            <a:noAutofit/>
          </a:bodyPr>
          <a:lstStyle>
            <a:lvl1pPr algn="ctr">
              <a:defRPr sz="5627">
                <a:solidFill>
                  <a:schemeClr val="bg1">
                    <a:lumMod val="75000"/>
                  </a:schemeClr>
                </a:solidFill>
                <a:latin typeface="+mj-lt"/>
              </a:defRPr>
            </a:lvl1pPr>
          </a:lstStyle>
          <a:p>
            <a:pPr lvl="0"/>
            <a:r>
              <a:rPr lang="en-US" dirty="0"/>
              <a:t>W</a:t>
            </a:r>
          </a:p>
        </p:txBody>
      </p:sp>
      <p:sp>
        <p:nvSpPr>
          <p:cNvPr id="47" name="テキスト プレースホルダー 22"/>
          <p:cNvSpPr>
            <a:spLocks noGrp="1"/>
          </p:cNvSpPr>
          <p:nvPr>
            <p:ph type="body" sz="quarter" idx="16" hasCustomPrompt="1"/>
          </p:nvPr>
        </p:nvSpPr>
        <p:spPr>
          <a:xfrm>
            <a:off x="2987689" y="4917165"/>
            <a:ext cx="448381" cy="1008112"/>
          </a:xfrm>
        </p:spPr>
        <p:txBody>
          <a:bodyPr anchor="ctr">
            <a:noAutofit/>
          </a:bodyPr>
          <a:lstStyle>
            <a:lvl1pPr algn="ctr">
              <a:defRPr sz="5627">
                <a:solidFill>
                  <a:schemeClr val="bg1">
                    <a:lumMod val="75000"/>
                  </a:schemeClr>
                </a:solidFill>
                <a:latin typeface="+mj-lt"/>
              </a:defRPr>
            </a:lvl1pPr>
          </a:lstStyle>
          <a:p>
            <a:pPr lvl="0"/>
            <a:r>
              <a:rPr lang="en-US" dirty="0"/>
              <a:t>O</a:t>
            </a:r>
          </a:p>
        </p:txBody>
      </p:sp>
      <p:sp>
        <p:nvSpPr>
          <p:cNvPr id="51" name="テキスト プレースホルダー 22"/>
          <p:cNvSpPr>
            <a:spLocks noGrp="1"/>
          </p:cNvSpPr>
          <p:nvPr>
            <p:ph type="body" sz="quarter" idx="17" hasCustomPrompt="1"/>
          </p:nvPr>
        </p:nvSpPr>
        <p:spPr>
          <a:xfrm>
            <a:off x="5671927" y="4917165"/>
            <a:ext cx="448381" cy="1008112"/>
          </a:xfrm>
        </p:spPr>
        <p:txBody>
          <a:bodyPr anchor="ctr">
            <a:noAutofit/>
          </a:bodyPr>
          <a:lstStyle>
            <a:lvl1pPr algn="ctr">
              <a:defRPr sz="5627">
                <a:solidFill>
                  <a:schemeClr val="bg1">
                    <a:lumMod val="75000"/>
                  </a:schemeClr>
                </a:solidFill>
                <a:latin typeface="+mj-lt"/>
              </a:defRPr>
            </a:lvl1pPr>
          </a:lstStyle>
          <a:p>
            <a:pPr lvl="0"/>
            <a:r>
              <a:rPr lang="en-US" dirty="0"/>
              <a:t>T</a:t>
            </a:r>
          </a:p>
        </p:txBody>
      </p:sp>
      <p:cxnSp>
        <p:nvCxnSpPr>
          <p:cNvPr id="11" name="直線コネクタ 10"/>
          <p:cNvCxnSpPr/>
          <p:nvPr userDrawn="1"/>
        </p:nvCxnSpPr>
        <p:spPr>
          <a:xfrm flipH="1">
            <a:off x="395174" y="2228867"/>
            <a:ext cx="2515791" cy="0"/>
          </a:xfrm>
          <a:prstGeom prst="line">
            <a:avLst/>
          </a:prstGeom>
          <a:ln w="2857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52" name="テキスト プレースホルダー 22"/>
          <p:cNvSpPr>
            <a:spLocks noGrp="1"/>
          </p:cNvSpPr>
          <p:nvPr>
            <p:ph type="body" sz="quarter" idx="18" hasCustomPrompt="1"/>
          </p:nvPr>
        </p:nvSpPr>
        <p:spPr>
          <a:xfrm>
            <a:off x="374119" y="1748817"/>
            <a:ext cx="2503176" cy="537163"/>
          </a:xfrm>
        </p:spPr>
        <p:txBody>
          <a:bodyPr anchor="b">
            <a:normAutofit/>
          </a:bodyPr>
          <a:lstStyle>
            <a:lvl1pPr algn="l">
              <a:defRPr sz="1800">
                <a:solidFill>
                  <a:srgbClr val="525252"/>
                </a:solidFill>
                <a:latin typeface="+mj-lt"/>
              </a:defRPr>
            </a:lvl1pPr>
          </a:lstStyle>
          <a:p>
            <a:pPr lvl="0"/>
            <a:r>
              <a:rPr lang="en-US" dirty="0"/>
              <a:t>Text Here</a:t>
            </a:r>
          </a:p>
        </p:txBody>
      </p:sp>
      <p:sp>
        <p:nvSpPr>
          <p:cNvPr id="53" name="テキスト プレースホルダー 5"/>
          <p:cNvSpPr>
            <a:spLocks noGrp="1"/>
          </p:cNvSpPr>
          <p:nvPr>
            <p:ph type="body" sz="quarter" idx="19" hasCustomPrompt="1"/>
          </p:nvPr>
        </p:nvSpPr>
        <p:spPr>
          <a:xfrm>
            <a:off x="378801" y="2228867"/>
            <a:ext cx="2500864" cy="1440160"/>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cxnSp>
        <p:nvCxnSpPr>
          <p:cNvPr id="54" name="直線コネクタ 53"/>
          <p:cNvCxnSpPr/>
          <p:nvPr userDrawn="1"/>
        </p:nvCxnSpPr>
        <p:spPr>
          <a:xfrm flipH="1">
            <a:off x="6228543" y="2228867"/>
            <a:ext cx="2640185" cy="0"/>
          </a:xfrm>
          <a:prstGeom prst="line">
            <a:avLst/>
          </a:prstGeom>
          <a:ln w="2857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55" name="テキスト プレースホルダー 22"/>
          <p:cNvSpPr>
            <a:spLocks noGrp="1"/>
          </p:cNvSpPr>
          <p:nvPr>
            <p:ph type="body" sz="quarter" idx="20" hasCustomPrompt="1"/>
          </p:nvPr>
        </p:nvSpPr>
        <p:spPr>
          <a:xfrm>
            <a:off x="6254945" y="1748817"/>
            <a:ext cx="2503176" cy="537163"/>
          </a:xfrm>
        </p:spPr>
        <p:txBody>
          <a:bodyPr anchor="b">
            <a:normAutofit/>
          </a:bodyPr>
          <a:lstStyle>
            <a:lvl1pPr algn="l">
              <a:defRPr sz="1800">
                <a:solidFill>
                  <a:srgbClr val="525252"/>
                </a:solidFill>
                <a:latin typeface="+mj-lt"/>
              </a:defRPr>
            </a:lvl1pPr>
          </a:lstStyle>
          <a:p>
            <a:pPr lvl="0"/>
            <a:r>
              <a:rPr lang="en-US" dirty="0"/>
              <a:t>Text Here</a:t>
            </a:r>
          </a:p>
        </p:txBody>
      </p:sp>
      <p:sp>
        <p:nvSpPr>
          <p:cNvPr id="56" name="テキスト プレースホルダー 5"/>
          <p:cNvSpPr>
            <a:spLocks noGrp="1"/>
          </p:cNvSpPr>
          <p:nvPr>
            <p:ph type="body" sz="quarter" idx="21" hasCustomPrompt="1"/>
          </p:nvPr>
        </p:nvSpPr>
        <p:spPr>
          <a:xfrm>
            <a:off x="6259629" y="2228867"/>
            <a:ext cx="2500864" cy="1440160"/>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cxnSp>
        <p:nvCxnSpPr>
          <p:cNvPr id="61" name="直線コネクタ 60"/>
          <p:cNvCxnSpPr/>
          <p:nvPr userDrawn="1"/>
        </p:nvCxnSpPr>
        <p:spPr>
          <a:xfrm flipH="1">
            <a:off x="391583" y="4437112"/>
            <a:ext cx="2515791" cy="0"/>
          </a:xfrm>
          <a:prstGeom prst="line">
            <a:avLst/>
          </a:prstGeom>
          <a:ln w="2857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62" name="テキスト プレースホルダー 22"/>
          <p:cNvSpPr>
            <a:spLocks noGrp="1"/>
          </p:cNvSpPr>
          <p:nvPr>
            <p:ph type="body" sz="quarter" idx="22" hasCustomPrompt="1"/>
          </p:nvPr>
        </p:nvSpPr>
        <p:spPr>
          <a:xfrm>
            <a:off x="370527" y="3957063"/>
            <a:ext cx="2503176" cy="537163"/>
          </a:xfrm>
        </p:spPr>
        <p:txBody>
          <a:bodyPr anchor="b">
            <a:normAutofit/>
          </a:bodyPr>
          <a:lstStyle>
            <a:lvl1pPr algn="l">
              <a:defRPr sz="1800">
                <a:solidFill>
                  <a:srgbClr val="525252"/>
                </a:solidFill>
                <a:latin typeface="+mj-lt"/>
              </a:defRPr>
            </a:lvl1pPr>
          </a:lstStyle>
          <a:p>
            <a:pPr lvl="0"/>
            <a:r>
              <a:rPr lang="en-US" dirty="0"/>
              <a:t>Text Here</a:t>
            </a:r>
          </a:p>
        </p:txBody>
      </p:sp>
      <p:sp>
        <p:nvSpPr>
          <p:cNvPr id="63" name="テキスト プレースホルダー 5"/>
          <p:cNvSpPr>
            <a:spLocks noGrp="1"/>
          </p:cNvSpPr>
          <p:nvPr>
            <p:ph type="body" sz="quarter" idx="23" hasCustomPrompt="1"/>
          </p:nvPr>
        </p:nvSpPr>
        <p:spPr>
          <a:xfrm>
            <a:off x="375210" y="4437112"/>
            <a:ext cx="2500864" cy="1440160"/>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cxnSp>
        <p:nvCxnSpPr>
          <p:cNvPr id="64" name="直線コネクタ 63"/>
          <p:cNvCxnSpPr/>
          <p:nvPr userDrawn="1"/>
        </p:nvCxnSpPr>
        <p:spPr>
          <a:xfrm flipH="1">
            <a:off x="6228330" y="4437112"/>
            <a:ext cx="2640185" cy="0"/>
          </a:xfrm>
          <a:prstGeom prst="line">
            <a:avLst/>
          </a:prstGeom>
          <a:ln w="2857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65" name="テキスト プレースホルダー 22"/>
          <p:cNvSpPr>
            <a:spLocks noGrp="1"/>
          </p:cNvSpPr>
          <p:nvPr>
            <p:ph type="body" sz="quarter" idx="24" hasCustomPrompt="1"/>
          </p:nvPr>
        </p:nvSpPr>
        <p:spPr>
          <a:xfrm>
            <a:off x="6243280" y="3957063"/>
            <a:ext cx="2503176" cy="537163"/>
          </a:xfrm>
        </p:spPr>
        <p:txBody>
          <a:bodyPr anchor="b">
            <a:normAutofit/>
          </a:bodyPr>
          <a:lstStyle>
            <a:lvl1pPr algn="l">
              <a:defRPr sz="1800">
                <a:solidFill>
                  <a:srgbClr val="525252"/>
                </a:solidFill>
                <a:latin typeface="+mj-lt"/>
              </a:defRPr>
            </a:lvl1pPr>
          </a:lstStyle>
          <a:p>
            <a:pPr lvl="0"/>
            <a:r>
              <a:rPr lang="en-US" dirty="0"/>
              <a:t>Text Here</a:t>
            </a:r>
          </a:p>
        </p:txBody>
      </p:sp>
      <p:sp>
        <p:nvSpPr>
          <p:cNvPr id="66" name="テキスト プレースホルダー 5"/>
          <p:cNvSpPr>
            <a:spLocks noGrp="1"/>
          </p:cNvSpPr>
          <p:nvPr>
            <p:ph type="body" sz="quarter" idx="25" hasCustomPrompt="1"/>
          </p:nvPr>
        </p:nvSpPr>
        <p:spPr>
          <a:xfrm>
            <a:off x="6247962" y="4437112"/>
            <a:ext cx="2500864" cy="1440160"/>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158090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6"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1+#ppt_w/2"/>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6" decel="100000" fill="hold" grpId="0" nodeType="with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 calcmode="lin" valueType="num">
                                      <p:cBhvr additive="base">
                                        <p:cTn id="2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5">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12" decel="100000" fill="hold" grpId="0" nodeType="withEffect">
                                  <p:stCondLst>
                                    <p:cond delay="25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0-#ppt_w/2"/>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12" decel="100000" fill="hold" grpId="0" nodeType="withEffect">
                                  <p:stCondLst>
                                    <p:cond delay="250"/>
                                  </p:stCondLst>
                                  <p:childTnLst>
                                    <p:set>
                                      <p:cBhvr>
                                        <p:cTn id="35" dur="1" fill="hold">
                                          <p:stCondLst>
                                            <p:cond delay="0"/>
                                          </p:stCondLst>
                                        </p:cTn>
                                        <p:tgtEl>
                                          <p:spTgt spid="46">
                                            <p:txEl>
                                              <p:pRg st="0" end="0"/>
                                            </p:txEl>
                                          </p:spTgt>
                                        </p:tgtEl>
                                        <p:attrNameLst>
                                          <p:attrName>style.visibility</p:attrName>
                                        </p:attrNameLst>
                                      </p:cBhvr>
                                      <p:to>
                                        <p:strVal val="visible"/>
                                      </p:to>
                                    </p:set>
                                    <p:anim calcmode="lin" valueType="num">
                                      <p:cBhvr additive="base">
                                        <p:cTn id="36" dur="500" fill="hold"/>
                                        <p:tgtEl>
                                          <p:spTgt spid="46">
                                            <p:txEl>
                                              <p:pRg st="0" end="0"/>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46">
                                            <p:txEl>
                                              <p:pRg st="0" end="0"/>
                                            </p:txEl>
                                          </p:spTgt>
                                        </p:tgtEl>
                                        <p:attrNameLst>
                                          <p:attrName>ppt_y</p:attrName>
                                        </p:attrNameLst>
                                      </p:cBhvr>
                                      <p:tavLst>
                                        <p:tav tm="0">
                                          <p:val>
                                            <p:strVal val="1+#ppt_h/2"/>
                                          </p:val>
                                        </p:tav>
                                        <p:tav tm="100000">
                                          <p:val>
                                            <p:strVal val="#ppt_y"/>
                                          </p:val>
                                        </p:tav>
                                      </p:tavLst>
                                    </p:anim>
                                  </p:childTnLst>
                                </p:cTn>
                              </p:par>
                              <p:par>
                                <p:cTn id="38" presetID="2" presetClass="entr" presetSubtype="3" decel="100000" fill="hold" grpId="0" nodeType="withEffect">
                                  <p:stCondLst>
                                    <p:cond delay="50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1+#ppt_w/2"/>
                                          </p:val>
                                        </p:tav>
                                        <p:tav tm="100000">
                                          <p:val>
                                            <p:strVal val="#ppt_x"/>
                                          </p:val>
                                        </p:tav>
                                      </p:tavLst>
                                    </p:anim>
                                    <p:anim calcmode="lin" valueType="num">
                                      <p:cBhvr additive="base">
                                        <p:cTn id="41" dur="500" fill="hold"/>
                                        <p:tgtEl>
                                          <p:spTgt spid="28"/>
                                        </p:tgtEl>
                                        <p:attrNameLst>
                                          <p:attrName>ppt_y</p:attrName>
                                        </p:attrNameLst>
                                      </p:cBhvr>
                                      <p:tavLst>
                                        <p:tav tm="0">
                                          <p:val>
                                            <p:strVal val="0-#ppt_h/2"/>
                                          </p:val>
                                        </p:tav>
                                        <p:tav tm="100000">
                                          <p:val>
                                            <p:strVal val="#ppt_y"/>
                                          </p:val>
                                        </p:tav>
                                      </p:tavLst>
                                    </p:anim>
                                  </p:childTnLst>
                                </p:cTn>
                              </p:par>
                              <p:par>
                                <p:cTn id="42" presetID="2" presetClass="entr" presetSubtype="3" decel="100000" fill="hold" grpId="0" nodeType="withEffect">
                                  <p:stCondLst>
                                    <p:cond delay="500"/>
                                  </p:stCondLst>
                                  <p:childTnLst>
                                    <p:set>
                                      <p:cBhvr>
                                        <p:cTn id="43" dur="1" fill="hold">
                                          <p:stCondLst>
                                            <p:cond delay="0"/>
                                          </p:stCondLst>
                                        </p:cTn>
                                        <p:tgtEl>
                                          <p:spTgt spid="47">
                                            <p:txEl>
                                              <p:pRg st="0" end="0"/>
                                            </p:txEl>
                                          </p:spTgt>
                                        </p:tgtEl>
                                        <p:attrNameLst>
                                          <p:attrName>style.visibility</p:attrName>
                                        </p:attrNameLst>
                                      </p:cBhvr>
                                      <p:to>
                                        <p:strVal val="visible"/>
                                      </p:to>
                                    </p:set>
                                    <p:anim calcmode="lin" valueType="num">
                                      <p:cBhvr additive="base">
                                        <p:cTn id="44"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7">
                                            <p:txEl>
                                              <p:pRg st="0" end="0"/>
                                            </p:txEl>
                                          </p:spTgt>
                                        </p:tgtEl>
                                        <p:attrNameLst>
                                          <p:attrName>ppt_y</p:attrName>
                                        </p:attrNameLst>
                                      </p:cBhvr>
                                      <p:tavLst>
                                        <p:tav tm="0">
                                          <p:val>
                                            <p:strVal val="0-#ppt_h/2"/>
                                          </p:val>
                                        </p:tav>
                                        <p:tav tm="100000">
                                          <p:val>
                                            <p:strVal val="#ppt_y"/>
                                          </p:val>
                                        </p:tav>
                                      </p:tavLst>
                                    </p:anim>
                                  </p:childTnLst>
                                </p:cTn>
                              </p:par>
                              <p:par>
                                <p:cTn id="46" presetID="2" presetClass="entr" presetSubtype="9" decel="100000" fill="hold" grpId="0" nodeType="withEffect">
                                  <p:stCondLst>
                                    <p:cond delay="75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500" fill="hold"/>
                                        <p:tgtEl>
                                          <p:spTgt spid="29"/>
                                        </p:tgtEl>
                                        <p:attrNameLst>
                                          <p:attrName>ppt_x</p:attrName>
                                        </p:attrNameLst>
                                      </p:cBhvr>
                                      <p:tavLst>
                                        <p:tav tm="0">
                                          <p:val>
                                            <p:strVal val="0-#ppt_w/2"/>
                                          </p:val>
                                        </p:tav>
                                        <p:tav tm="100000">
                                          <p:val>
                                            <p:strVal val="#ppt_x"/>
                                          </p:val>
                                        </p:tav>
                                      </p:tavLst>
                                    </p:anim>
                                    <p:anim calcmode="lin" valueType="num">
                                      <p:cBhvr additive="base">
                                        <p:cTn id="49" dur="500" fill="hold"/>
                                        <p:tgtEl>
                                          <p:spTgt spid="29"/>
                                        </p:tgtEl>
                                        <p:attrNameLst>
                                          <p:attrName>ppt_y</p:attrName>
                                        </p:attrNameLst>
                                      </p:cBhvr>
                                      <p:tavLst>
                                        <p:tav tm="0">
                                          <p:val>
                                            <p:strVal val="0-#ppt_h/2"/>
                                          </p:val>
                                        </p:tav>
                                        <p:tav tm="100000">
                                          <p:val>
                                            <p:strVal val="#ppt_y"/>
                                          </p:val>
                                        </p:tav>
                                      </p:tavLst>
                                    </p:anim>
                                  </p:childTnLst>
                                </p:cTn>
                              </p:par>
                              <p:par>
                                <p:cTn id="50" presetID="2" presetClass="entr" presetSubtype="9" decel="100000" fill="hold" grpId="0" nodeType="withEffect">
                                  <p:stCondLst>
                                    <p:cond delay="750"/>
                                  </p:stCondLst>
                                  <p:childTnLst>
                                    <p:set>
                                      <p:cBhvr>
                                        <p:cTn id="51" dur="1" fill="hold">
                                          <p:stCondLst>
                                            <p:cond delay="0"/>
                                          </p:stCondLst>
                                        </p:cTn>
                                        <p:tgtEl>
                                          <p:spTgt spid="51">
                                            <p:txEl>
                                              <p:pRg st="0" end="0"/>
                                            </p:txEl>
                                          </p:spTgt>
                                        </p:tgtEl>
                                        <p:attrNameLst>
                                          <p:attrName>style.visibility</p:attrName>
                                        </p:attrNameLst>
                                      </p:cBhvr>
                                      <p:to>
                                        <p:strVal val="visible"/>
                                      </p:to>
                                    </p:set>
                                    <p:anim calcmode="lin" valueType="num">
                                      <p:cBhvr additive="base">
                                        <p:cTn id="52" dur="500" fill="hold"/>
                                        <p:tgtEl>
                                          <p:spTgt spid="51">
                                            <p:txEl>
                                              <p:pRg st="0" end="0"/>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51">
                                            <p:txEl>
                                              <p:pRg st="0" end="0"/>
                                            </p:txEl>
                                          </p:spTgt>
                                        </p:tgtEl>
                                        <p:attrNameLst>
                                          <p:attrName>ppt_y</p:attrName>
                                        </p:attrNameLst>
                                      </p:cBhvr>
                                      <p:tavLst>
                                        <p:tav tm="0">
                                          <p:val>
                                            <p:strVal val="0-#ppt_h/2"/>
                                          </p:val>
                                        </p:tav>
                                        <p:tav tm="100000">
                                          <p:val>
                                            <p:strVal val="#ppt_y"/>
                                          </p:val>
                                        </p:tav>
                                      </p:tavLst>
                                    </p:anim>
                                  </p:childTnLst>
                                </p:cTn>
                              </p:par>
                              <p:par>
                                <p:cTn id="54" presetID="2" presetClass="entr" presetSubtype="1" decel="100000" fill="hold" grpId="0" nodeType="withEffect">
                                  <p:stCondLst>
                                    <p:cond delay="1250"/>
                                  </p:stCondLst>
                                  <p:iterate type="lt">
                                    <p:tmPct val="10000"/>
                                  </p:iterate>
                                  <p:childTnLst>
                                    <p:set>
                                      <p:cBhvr>
                                        <p:cTn id="55" dur="1" fill="hold">
                                          <p:stCondLst>
                                            <p:cond delay="0"/>
                                          </p:stCondLst>
                                        </p:cTn>
                                        <p:tgtEl>
                                          <p:spTgt spid="34">
                                            <p:txEl>
                                              <p:pRg st="0" end="0"/>
                                            </p:txEl>
                                          </p:spTgt>
                                        </p:tgtEl>
                                        <p:attrNameLst>
                                          <p:attrName>style.visibility</p:attrName>
                                        </p:attrNameLst>
                                      </p:cBhvr>
                                      <p:to>
                                        <p:strVal val="visible"/>
                                      </p:to>
                                    </p:set>
                                    <p:anim calcmode="lin" valueType="num">
                                      <p:cBhvr additive="base">
                                        <p:cTn id="56"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4">
                                            <p:txEl>
                                              <p:pRg st="0" end="0"/>
                                            </p:txEl>
                                          </p:spTgt>
                                        </p:tgtEl>
                                        <p:attrNameLst>
                                          <p:attrName>ppt_y</p:attrName>
                                        </p:attrNameLst>
                                      </p:cBhvr>
                                      <p:tavLst>
                                        <p:tav tm="0">
                                          <p:val>
                                            <p:strVal val="0-#ppt_h/2"/>
                                          </p:val>
                                        </p:tav>
                                        <p:tav tm="100000">
                                          <p:val>
                                            <p:strVal val="#ppt_y"/>
                                          </p:val>
                                        </p:tav>
                                      </p:tavLst>
                                    </p:anim>
                                  </p:childTnLst>
                                </p:cTn>
                              </p:par>
                            </p:childTnLst>
                          </p:cTn>
                        </p:par>
                        <p:par>
                          <p:cTn id="58" fill="hold">
                            <p:stCondLst>
                              <p:cond delay="2650"/>
                            </p:stCondLst>
                            <p:childTnLst>
                              <p:par>
                                <p:cTn id="59" presetID="22" presetClass="entr" presetSubtype="2"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right)">
                                      <p:cBhvr>
                                        <p:cTn id="61" dur="500"/>
                                        <p:tgtEl>
                                          <p:spTgt spid="11"/>
                                        </p:tgtEl>
                                      </p:cBhvr>
                                    </p:animEffect>
                                  </p:childTnLst>
                                </p:cTn>
                              </p:par>
                            </p:childTnLst>
                          </p:cTn>
                        </p:par>
                        <p:par>
                          <p:cTn id="62" fill="hold">
                            <p:stCondLst>
                              <p:cond delay="3150"/>
                            </p:stCondLst>
                            <p:childTnLst>
                              <p:par>
                                <p:cTn id="63" presetID="2" presetClass="entr" presetSubtype="8" decel="100000" fill="hold" grpId="0" nodeType="afterEffect">
                                  <p:stCondLst>
                                    <p:cond delay="0"/>
                                  </p:stCondLst>
                                  <p:childTnLst>
                                    <p:set>
                                      <p:cBhvr>
                                        <p:cTn id="64" dur="1" fill="hold">
                                          <p:stCondLst>
                                            <p:cond delay="0"/>
                                          </p:stCondLst>
                                        </p:cTn>
                                        <p:tgtEl>
                                          <p:spTgt spid="52">
                                            <p:txEl>
                                              <p:pRg st="0" end="0"/>
                                            </p:txEl>
                                          </p:spTgt>
                                        </p:tgtEl>
                                        <p:attrNameLst>
                                          <p:attrName>style.visibility</p:attrName>
                                        </p:attrNameLst>
                                      </p:cBhvr>
                                      <p:to>
                                        <p:strVal val="visible"/>
                                      </p:to>
                                    </p:set>
                                    <p:anim calcmode="lin" valueType="num">
                                      <p:cBhvr additive="base">
                                        <p:cTn id="65"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52">
                                            <p:txEl>
                                              <p:pRg st="0" end="0"/>
                                            </p:txEl>
                                          </p:spTgt>
                                        </p:tgtEl>
                                        <p:attrNameLst>
                                          <p:attrName>ppt_y</p:attrName>
                                        </p:attrNameLst>
                                      </p:cBhvr>
                                      <p:tavLst>
                                        <p:tav tm="0">
                                          <p:val>
                                            <p:strVal val="#ppt_y"/>
                                          </p:val>
                                        </p:tav>
                                        <p:tav tm="100000">
                                          <p:val>
                                            <p:strVal val="#ppt_y"/>
                                          </p:val>
                                        </p:tav>
                                      </p:tavLst>
                                    </p:anim>
                                  </p:childTnLst>
                                </p:cTn>
                              </p:par>
                              <p:par>
                                <p:cTn id="67" presetID="2" presetClass="entr" presetSubtype="8" decel="100000" fill="hold" grpId="0" nodeType="withEffect">
                                  <p:stCondLst>
                                    <p:cond delay="250"/>
                                  </p:stCondLst>
                                  <p:childTnLst>
                                    <p:set>
                                      <p:cBhvr>
                                        <p:cTn id="68" dur="1" fill="hold">
                                          <p:stCondLst>
                                            <p:cond delay="0"/>
                                          </p:stCondLst>
                                        </p:cTn>
                                        <p:tgtEl>
                                          <p:spTgt spid="53">
                                            <p:txEl>
                                              <p:pRg st="0" end="0"/>
                                            </p:txEl>
                                          </p:spTgt>
                                        </p:tgtEl>
                                        <p:attrNameLst>
                                          <p:attrName>style.visibility</p:attrName>
                                        </p:attrNameLst>
                                      </p:cBhvr>
                                      <p:to>
                                        <p:strVal val="visible"/>
                                      </p:to>
                                    </p:set>
                                    <p:anim calcmode="lin" valueType="num">
                                      <p:cBhvr additive="base">
                                        <p:cTn id="69" dur="500" fill="hold"/>
                                        <p:tgtEl>
                                          <p:spTgt spid="53">
                                            <p:txEl>
                                              <p:pRg st="0" end="0"/>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53">
                                            <p:txEl>
                                              <p:pRg st="0" end="0"/>
                                            </p:txEl>
                                          </p:spTgt>
                                        </p:tgtEl>
                                        <p:attrNameLst>
                                          <p:attrName>ppt_y</p:attrName>
                                        </p:attrNameLst>
                                      </p:cBhvr>
                                      <p:tavLst>
                                        <p:tav tm="0">
                                          <p:val>
                                            <p:strVal val="#ppt_y"/>
                                          </p:val>
                                        </p:tav>
                                        <p:tav tm="100000">
                                          <p:val>
                                            <p:strVal val="#ppt_y"/>
                                          </p:val>
                                        </p:tav>
                                      </p:tavLst>
                                    </p:anim>
                                  </p:childTnLst>
                                </p:cTn>
                              </p:par>
                            </p:childTnLst>
                          </p:cTn>
                        </p:par>
                        <p:par>
                          <p:cTn id="71" fill="hold">
                            <p:stCondLst>
                              <p:cond delay="3900"/>
                            </p:stCondLst>
                            <p:childTnLst>
                              <p:par>
                                <p:cTn id="72" presetID="22" presetClass="entr" presetSubtype="8" fill="hold" nodeType="after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wipe(left)">
                                      <p:cBhvr>
                                        <p:cTn id="74" dur="500"/>
                                        <p:tgtEl>
                                          <p:spTgt spid="54"/>
                                        </p:tgtEl>
                                      </p:cBhvr>
                                    </p:animEffect>
                                  </p:childTnLst>
                                </p:cTn>
                              </p:par>
                            </p:childTnLst>
                          </p:cTn>
                        </p:par>
                        <p:par>
                          <p:cTn id="75" fill="hold">
                            <p:stCondLst>
                              <p:cond delay="4400"/>
                            </p:stCondLst>
                            <p:childTnLst>
                              <p:par>
                                <p:cTn id="76" presetID="2" presetClass="entr" presetSubtype="2" decel="100000" fill="hold" grpId="0" nodeType="afterEffect">
                                  <p:stCondLst>
                                    <p:cond delay="0"/>
                                  </p:stCondLst>
                                  <p:childTnLst>
                                    <p:set>
                                      <p:cBhvr>
                                        <p:cTn id="77" dur="1" fill="hold">
                                          <p:stCondLst>
                                            <p:cond delay="0"/>
                                          </p:stCondLst>
                                        </p:cTn>
                                        <p:tgtEl>
                                          <p:spTgt spid="55">
                                            <p:txEl>
                                              <p:pRg st="0" end="0"/>
                                            </p:txEl>
                                          </p:spTgt>
                                        </p:tgtEl>
                                        <p:attrNameLst>
                                          <p:attrName>style.visibility</p:attrName>
                                        </p:attrNameLst>
                                      </p:cBhvr>
                                      <p:to>
                                        <p:strVal val="visible"/>
                                      </p:to>
                                    </p:set>
                                    <p:anim calcmode="lin" valueType="num">
                                      <p:cBhvr additive="base">
                                        <p:cTn id="78" dur="500" fill="hold"/>
                                        <p:tgtEl>
                                          <p:spTgt spid="55">
                                            <p:txEl>
                                              <p:pRg st="0" end="0"/>
                                            </p:txEl>
                                          </p:spTgt>
                                        </p:tgtEl>
                                        <p:attrNameLst>
                                          <p:attrName>ppt_x</p:attrName>
                                        </p:attrNameLst>
                                      </p:cBhvr>
                                      <p:tavLst>
                                        <p:tav tm="0">
                                          <p:val>
                                            <p:strVal val="1+#ppt_w/2"/>
                                          </p:val>
                                        </p:tav>
                                        <p:tav tm="100000">
                                          <p:val>
                                            <p:strVal val="#ppt_x"/>
                                          </p:val>
                                        </p:tav>
                                      </p:tavLst>
                                    </p:anim>
                                    <p:anim calcmode="lin" valueType="num">
                                      <p:cBhvr additive="base">
                                        <p:cTn id="79" dur="500" fill="hold"/>
                                        <p:tgtEl>
                                          <p:spTgt spid="55">
                                            <p:txEl>
                                              <p:pRg st="0" end="0"/>
                                            </p:txEl>
                                          </p:spTgt>
                                        </p:tgtEl>
                                        <p:attrNameLst>
                                          <p:attrName>ppt_y</p:attrName>
                                        </p:attrNameLst>
                                      </p:cBhvr>
                                      <p:tavLst>
                                        <p:tav tm="0">
                                          <p:val>
                                            <p:strVal val="#ppt_y"/>
                                          </p:val>
                                        </p:tav>
                                        <p:tav tm="100000">
                                          <p:val>
                                            <p:strVal val="#ppt_y"/>
                                          </p:val>
                                        </p:tav>
                                      </p:tavLst>
                                    </p:anim>
                                  </p:childTnLst>
                                </p:cTn>
                              </p:par>
                              <p:par>
                                <p:cTn id="80" presetID="2" presetClass="entr" presetSubtype="2" decel="100000" fill="hold" grpId="0" nodeType="withEffect">
                                  <p:stCondLst>
                                    <p:cond delay="250"/>
                                  </p:stCondLst>
                                  <p:childTnLst>
                                    <p:set>
                                      <p:cBhvr>
                                        <p:cTn id="81" dur="1" fill="hold">
                                          <p:stCondLst>
                                            <p:cond delay="0"/>
                                          </p:stCondLst>
                                        </p:cTn>
                                        <p:tgtEl>
                                          <p:spTgt spid="56">
                                            <p:txEl>
                                              <p:pRg st="0" end="0"/>
                                            </p:txEl>
                                          </p:spTgt>
                                        </p:tgtEl>
                                        <p:attrNameLst>
                                          <p:attrName>style.visibility</p:attrName>
                                        </p:attrNameLst>
                                      </p:cBhvr>
                                      <p:to>
                                        <p:strVal val="visible"/>
                                      </p:to>
                                    </p:set>
                                    <p:anim calcmode="lin" valueType="num">
                                      <p:cBhvr additive="base">
                                        <p:cTn id="82" dur="500" fill="hold"/>
                                        <p:tgtEl>
                                          <p:spTgt spid="56">
                                            <p:txEl>
                                              <p:pRg st="0" end="0"/>
                                            </p:txEl>
                                          </p:spTgt>
                                        </p:tgtEl>
                                        <p:attrNameLst>
                                          <p:attrName>ppt_x</p:attrName>
                                        </p:attrNameLst>
                                      </p:cBhvr>
                                      <p:tavLst>
                                        <p:tav tm="0">
                                          <p:val>
                                            <p:strVal val="1+#ppt_w/2"/>
                                          </p:val>
                                        </p:tav>
                                        <p:tav tm="100000">
                                          <p:val>
                                            <p:strVal val="#ppt_x"/>
                                          </p:val>
                                        </p:tav>
                                      </p:tavLst>
                                    </p:anim>
                                    <p:anim calcmode="lin" valueType="num">
                                      <p:cBhvr additive="base">
                                        <p:cTn id="83" dur="500" fill="hold"/>
                                        <p:tgtEl>
                                          <p:spTgt spid="56">
                                            <p:txEl>
                                              <p:pRg st="0" end="0"/>
                                            </p:txEl>
                                          </p:spTgt>
                                        </p:tgtEl>
                                        <p:attrNameLst>
                                          <p:attrName>ppt_y</p:attrName>
                                        </p:attrNameLst>
                                      </p:cBhvr>
                                      <p:tavLst>
                                        <p:tav tm="0">
                                          <p:val>
                                            <p:strVal val="#ppt_y"/>
                                          </p:val>
                                        </p:tav>
                                        <p:tav tm="100000">
                                          <p:val>
                                            <p:strVal val="#ppt_y"/>
                                          </p:val>
                                        </p:tav>
                                      </p:tavLst>
                                    </p:anim>
                                  </p:childTnLst>
                                </p:cTn>
                              </p:par>
                            </p:childTnLst>
                          </p:cTn>
                        </p:par>
                        <p:par>
                          <p:cTn id="84" fill="hold">
                            <p:stCondLst>
                              <p:cond delay="5150"/>
                            </p:stCondLst>
                            <p:childTnLst>
                              <p:par>
                                <p:cTn id="85" presetID="22" presetClass="entr" presetSubtype="2" fill="hold" nodeType="after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wipe(right)">
                                      <p:cBhvr>
                                        <p:cTn id="87" dur="500"/>
                                        <p:tgtEl>
                                          <p:spTgt spid="61"/>
                                        </p:tgtEl>
                                      </p:cBhvr>
                                    </p:animEffect>
                                  </p:childTnLst>
                                </p:cTn>
                              </p:par>
                            </p:childTnLst>
                          </p:cTn>
                        </p:par>
                        <p:par>
                          <p:cTn id="88" fill="hold">
                            <p:stCondLst>
                              <p:cond delay="5650"/>
                            </p:stCondLst>
                            <p:childTnLst>
                              <p:par>
                                <p:cTn id="89" presetID="2" presetClass="entr" presetSubtype="8" decel="100000" fill="hold" grpId="0" nodeType="afterEffect">
                                  <p:stCondLst>
                                    <p:cond delay="0"/>
                                  </p:stCondLst>
                                  <p:childTnLst>
                                    <p:set>
                                      <p:cBhvr>
                                        <p:cTn id="90" dur="1" fill="hold">
                                          <p:stCondLst>
                                            <p:cond delay="0"/>
                                          </p:stCondLst>
                                        </p:cTn>
                                        <p:tgtEl>
                                          <p:spTgt spid="62">
                                            <p:txEl>
                                              <p:pRg st="0" end="0"/>
                                            </p:txEl>
                                          </p:spTgt>
                                        </p:tgtEl>
                                        <p:attrNameLst>
                                          <p:attrName>style.visibility</p:attrName>
                                        </p:attrNameLst>
                                      </p:cBhvr>
                                      <p:to>
                                        <p:strVal val="visible"/>
                                      </p:to>
                                    </p:set>
                                    <p:anim calcmode="lin" valueType="num">
                                      <p:cBhvr additive="base">
                                        <p:cTn id="91" dur="500" fill="hold"/>
                                        <p:tgtEl>
                                          <p:spTgt spid="62">
                                            <p:txEl>
                                              <p:pRg st="0" end="0"/>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62">
                                            <p:txEl>
                                              <p:pRg st="0" end="0"/>
                                            </p:txEl>
                                          </p:spTgt>
                                        </p:tgtEl>
                                        <p:attrNameLst>
                                          <p:attrName>ppt_y</p:attrName>
                                        </p:attrNameLst>
                                      </p:cBhvr>
                                      <p:tavLst>
                                        <p:tav tm="0">
                                          <p:val>
                                            <p:strVal val="#ppt_y"/>
                                          </p:val>
                                        </p:tav>
                                        <p:tav tm="100000">
                                          <p:val>
                                            <p:strVal val="#ppt_y"/>
                                          </p:val>
                                        </p:tav>
                                      </p:tavLst>
                                    </p:anim>
                                  </p:childTnLst>
                                </p:cTn>
                              </p:par>
                              <p:par>
                                <p:cTn id="93" presetID="2" presetClass="entr" presetSubtype="8" decel="100000" fill="hold" grpId="0" nodeType="withEffect">
                                  <p:stCondLst>
                                    <p:cond delay="250"/>
                                  </p:stCondLst>
                                  <p:childTnLst>
                                    <p:set>
                                      <p:cBhvr>
                                        <p:cTn id="94" dur="1" fill="hold">
                                          <p:stCondLst>
                                            <p:cond delay="0"/>
                                          </p:stCondLst>
                                        </p:cTn>
                                        <p:tgtEl>
                                          <p:spTgt spid="63">
                                            <p:txEl>
                                              <p:pRg st="0" end="0"/>
                                            </p:txEl>
                                          </p:spTgt>
                                        </p:tgtEl>
                                        <p:attrNameLst>
                                          <p:attrName>style.visibility</p:attrName>
                                        </p:attrNameLst>
                                      </p:cBhvr>
                                      <p:to>
                                        <p:strVal val="visible"/>
                                      </p:to>
                                    </p:set>
                                    <p:anim calcmode="lin" valueType="num">
                                      <p:cBhvr additive="base">
                                        <p:cTn id="95" dur="500" fill="hold"/>
                                        <p:tgtEl>
                                          <p:spTgt spid="63">
                                            <p:txEl>
                                              <p:pRg st="0" end="0"/>
                                            </p:txEl>
                                          </p:spTgt>
                                        </p:tgtEl>
                                        <p:attrNameLst>
                                          <p:attrName>ppt_x</p:attrName>
                                        </p:attrNameLst>
                                      </p:cBhvr>
                                      <p:tavLst>
                                        <p:tav tm="0">
                                          <p:val>
                                            <p:strVal val="0-#ppt_w/2"/>
                                          </p:val>
                                        </p:tav>
                                        <p:tav tm="100000">
                                          <p:val>
                                            <p:strVal val="#ppt_x"/>
                                          </p:val>
                                        </p:tav>
                                      </p:tavLst>
                                    </p:anim>
                                    <p:anim calcmode="lin" valueType="num">
                                      <p:cBhvr additive="base">
                                        <p:cTn id="96" dur="500" fill="hold"/>
                                        <p:tgtEl>
                                          <p:spTgt spid="63">
                                            <p:txEl>
                                              <p:pRg st="0" end="0"/>
                                            </p:txEl>
                                          </p:spTgt>
                                        </p:tgtEl>
                                        <p:attrNameLst>
                                          <p:attrName>ppt_y</p:attrName>
                                        </p:attrNameLst>
                                      </p:cBhvr>
                                      <p:tavLst>
                                        <p:tav tm="0">
                                          <p:val>
                                            <p:strVal val="#ppt_y"/>
                                          </p:val>
                                        </p:tav>
                                        <p:tav tm="100000">
                                          <p:val>
                                            <p:strVal val="#ppt_y"/>
                                          </p:val>
                                        </p:tav>
                                      </p:tavLst>
                                    </p:anim>
                                  </p:childTnLst>
                                </p:cTn>
                              </p:par>
                            </p:childTnLst>
                          </p:cTn>
                        </p:par>
                        <p:par>
                          <p:cTn id="97" fill="hold">
                            <p:stCondLst>
                              <p:cond delay="6400"/>
                            </p:stCondLst>
                            <p:childTnLst>
                              <p:par>
                                <p:cTn id="98" presetID="22" presetClass="entr" presetSubtype="8" fill="hold" nodeType="afterEffect">
                                  <p:stCondLst>
                                    <p:cond delay="0"/>
                                  </p:stCondLst>
                                  <p:childTnLst>
                                    <p:set>
                                      <p:cBhvr>
                                        <p:cTn id="99" dur="1" fill="hold">
                                          <p:stCondLst>
                                            <p:cond delay="0"/>
                                          </p:stCondLst>
                                        </p:cTn>
                                        <p:tgtEl>
                                          <p:spTgt spid="64"/>
                                        </p:tgtEl>
                                        <p:attrNameLst>
                                          <p:attrName>style.visibility</p:attrName>
                                        </p:attrNameLst>
                                      </p:cBhvr>
                                      <p:to>
                                        <p:strVal val="visible"/>
                                      </p:to>
                                    </p:set>
                                    <p:animEffect transition="in" filter="wipe(left)">
                                      <p:cBhvr>
                                        <p:cTn id="100" dur="500"/>
                                        <p:tgtEl>
                                          <p:spTgt spid="64"/>
                                        </p:tgtEl>
                                      </p:cBhvr>
                                    </p:animEffect>
                                  </p:childTnLst>
                                </p:cTn>
                              </p:par>
                            </p:childTnLst>
                          </p:cTn>
                        </p:par>
                        <p:par>
                          <p:cTn id="101" fill="hold">
                            <p:stCondLst>
                              <p:cond delay="6900"/>
                            </p:stCondLst>
                            <p:childTnLst>
                              <p:par>
                                <p:cTn id="102" presetID="2" presetClass="entr" presetSubtype="2" decel="100000" fill="hold" grpId="0" nodeType="afterEffect">
                                  <p:stCondLst>
                                    <p:cond delay="0"/>
                                  </p:stCondLst>
                                  <p:childTnLst>
                                    <p:set>
                                      <p:cBhvr>
                                        <p:cTn id="103" dur="1" fill="hold">
                                          <p:stCondLst>
                                            <p:cond delay="0"/>
                                          </p:stCondLst>
                                        </p:cTn>
                                        <p:tgtEl>
                                          <p:spTgt spid="65">
                                            <p:txEl>
                                              <p:pRg st="0" end="0"/>
                                            </p:txEl>
                                          </p:spTgt>
                                        </p:tgtEl>
                                        <p:attrNameLst>
                                          <p:attrName>style.visibility</p:attrName>
                                        </p:attrNameLst>
                                      </p:cBhvr>
                                      <p:to>
                                        <p:strVal val="visible"/>
                                      </p:to>
                                    </p:set>
                                    <p:anim calcmode="lin" valueType="num">
                                      <p:cBhvr additive="base">
                                        <p:cTn id="104" dur="500" fill="hold"/>
                                        <p:tgtEl>
                                          <p:spTgt spid="65">
                                            <p:txEl>
                                              <p:pRg st="0" end="0"/>
                                            </p:txEl>
                                          </p:spTgt>
                                        </p:tgtEl>
                                        <p:attrNameLst>
                                          <p:attrName>ppt_x</p:attrName>
                                        </p:attrNameLst>
                                      </p:cBhvr>
                                      <p:tavLst>
                                        <p:tav tm="0">
                                          <p:val>
                                            <p:strVal val="1+#ppt_w/2"/>
                                          </p:val>
                                        </p:tav>
                                        <p:tav tm="100000">
                                          <p:val>
                                            <p:strVal val="#ppt_x"/>
                                          </p:val>
                                        </p:tav>
                                      </p:tavLst>
                                    </p:anim>
                                    <p:anim calcmode="lin" valueType="num">
                                      <p:cBhvr additive="base">
                                        <p:cTn id="105" dur="500" fill="hold"/>
                                        <p:tgtEl>
                                          <p:spTgt spid="65">
                                            <p:txEl>
                                              <p:pRg st="0" end="0"/>
                                            </p:txEl>
                                          </p:spTgt>
                                        </p:tgtEl>
                                        <p:attrNameLst>
                                          <p:attrName>ppt_y</p:attrName>
                                        </p:attrNameLst>
                                      </p:cBhvr>
                                      <p:tavLst>
                                        <p:tav tm="0">
                                          <p:val>
                                            <p:strVal val="#ppt_y"/>
                                          </p:val>
                                        </p:tav>
                                        <p:tav tm="100000">
                                          <p:val>
                                            <p:strVal val="#ppt_y"/>
                                          </p:val>
                                        </p:tav>
                                      </p:tavLst>
                                    </p:anim>
                                  </p:childTnLst>
                                </p:cTn>
                              </p:par>
                              <p:par>
                                <p:cTn id="106" presetID="2" presetClass="entr" presetSubtype="2" decel="100000" fill="hold" grpId="0" nodeType="withEffect">
                                  <p:stCondLst>
                                    <p:cond delay="250"/>
                                  </p:stCondLst>
                                  <p:childTnLst>
                                    <p:set>
                                      <p:cBhvr>
                                        <p:cTn id="107" dur="1" fill="hold">
                                          <p:stCondLst>
                                            <p:cond delay="0"/>
                                          </p:stCondLst>
                                        </p:cTn>
                                        <p:tgtEl>
                                          <p:spTgt spid="66">
                                            <p:txEl>
                                              <p:pRg st="0" end="0"/>
                                            </p:txEl>
                                          </p:spTgt>
                                        </p:tgtEl>
                                        <p:attrNameLst>
                                          <p:attrName>style.visibility</p:attrName>
                                        </p:attrNameLst>
                                      </p:cBhvr>
                                      <p:to>
                                        <p:strVal val="visible"/>
                                      </p:to>
                                    </p:set>
                                    <p:anim calcmode="lin" valueType="num">
                                      <p:cBhvr additive="base">
                                        <p:cTn id="108" dur="500" fill="hold"/>
                                        <p:tgtEl>
                                          <p:spTgt spid="66">
                                            <p:txEl>
                                              <p:pRg st="0" end="0"/>
                                            </p:txEl>
                                          </p:spTgt>
                                        </p:tgtEl>
                                        <p:attrNameLst>
                                          <p:attrName>ppt_x</p:attrName>
                                        </p:attrNameLst>
                                      </p:cBhvr>
                                      <p:tavLst>
                                        <p:tav tm="0">
                                          <p:val>
                                            <p:strVal val="1+#ppt_w/2"/>
                                          </p:val>
                                        </p:tav>
                                        <p:tav tm="100000">
                                          <p:val>
                                            <p:strVal val="#ppt_x"/>
                                          </p:val>
                                        </p:tav>
                                      </p:tavLst>
                                    </p:anim>
                                    <p:anim calcmode="lin" valueType="num">
                                      <p:cBhvr additive="base">
                                        <p:cTn id="109" dur="500" fill="hold"/>
                                        <p:tgtEl>
                                          <p:spTgt spid="6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9" grpId="0" animBg="1"/>
      <p:bldP spid="27" grpId="0" animBg="1"/>
      <p:bldP spid="28" grpId="0" animBg="1"/>
      <p:bldP spid="29" grpId="0" animBg="1"/>
      <p:bldP spid="34" grpId="0" build="p">
        <p:tmplLst>
          <p:tmpl lvl="1">
            <p:tnLst>
              <p:par>
                <p:cTn presetID="2" presetClass="entr" presetSubtype="1" decel="100000" fill="hold" nodeType="withEffect">
                  <p:stCondLst>
                    <p:cond delay="1250"/>
                  </p:stCondLst>
                  <p:iterate type="lt">
                    <p:tmPct val="10000"/>
                  </p:iterate>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0-#ppt_h/2"/>
                          </p:val>
                        </p:tav>
                        <p:tav tm="100000">
                          <p:val>
                            <p:strVal val="#ppt_y"/>
                          </p:val>
                        </p:tav>
                      </p:tavLst>
                    </p:anim>
                  </p:childTnLst>
                </p:cTn>
              </p:par>
            </p:tnLst>
          </p:tmpl>
        </p:tmplLst>
      </p:bldP>
      <p:bldP spid="45" grpId="0" build="p">
        <p:tmplLst>
          <p:tmpl lvl="1">
            <p:tnLst>
              <p:par>
                <p:cTn presetID="2" presetClass="entr" presetSubtype="6"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1+#ppt_w/2"/>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build="p">
        <p:tmplLst>
          <p:tmpl lvl="1">
            <p:tnLst>
              <p:par>
                <p:cTn presetID="2" presetClass="entr" presetSubtype="12" decel="100000" fill="hold" nodeType="withEffect">
                  <p:stCondLst>
                    <p:cond delay="25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0-#ppt_w/2"/>
                          </p:val>
                        </p:tav>
                        <p:tav tm="100000">
                          <p:val>
                            <p:strVal val="#ppt_x"/>
                          </p:val>
                        </p:tav>
                      </p:tavLst>
                    </p:anim>
                    <p:anim calcmode="lin" valueType="num">
                      <p:cBhvr additive="base">
                        <p:cTn dur="500" fill="hold"/>
                        <p:tgtEl>
                          <p:spTgt spid="46"/>
                        </p:tgtEl>
                        <p:attrNameLst>
                          <p:attrName>ppt_y</p:attrName>
                        </p:attrNameLst>
                      </p:cBhvr>
                      <p:tavLst>
                        <p:tav tm="0">
                          <p:val>
                            <p:strVal val="1+#ppt_h/2"/>
                          </p:val>
                        </p:tav>
                        <p:tav tm="100000">
                          <p:val>
                            <p:strVal val="#ppt_y"/>
                          </p:val>
                        </p:tav>
                      </p:tavLst>
                    </p:anim>
                  </p:childTnLst>
                </p:cTn>
              </p:par>
            </p:tnLst>
          </p:tmpl>
        </p:tmplLst>
      </p:bldP>
      <p:bldP spid="47" grpId="0" build="p">
        <p:tmplLst>
          <p:tmpl lvl="1">
            <p:tnLst>
              <p:par>
                <p:cTn presetID="2" presetClass="entr" presetSubtype="3" decel="100000" fill="hold" nodeType="withEffect">
                  <p:stCondLst>
                    <p:cond delay="50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0-#ppt_h/2"/>
                          </p:val>
                        </p:tav>
                        <p:tav tm="100000">
                          <p:val>
                            <p:strVal val="#ppt_y"/>
                          </p:val>
                        </p:tav>
                      </p:tavLst>
                    </p:anim>
                  </p:childTnLst>
                </p:cTn>
              </p:par>
            </p:tnLst>
          </p:tmpl>
        </p:tmplLst>
      </p:bldP>
      <p:bldP spid="51" grpId="0" build="p">
        <p:tmplLst>
          <p:tmpl lvl="1">
            <p:tnLst>
              <p:par>
                <p:cTn presetID="2" presetClass="entr" presetSubtype="9" decel="100000" fill="hold" nodeType="withEffect">
                  <p:stCondLst>
                    <p:cond delay="75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0-#ppt_w/2"/>
                          </p:val>
                        </p:tav>
                        <p:tav tm="100000">
                          <p:val>
                            <p:strVal val="#ppt_x"/>
                          </p:val>
                        </p:tav>
                      </p:tavLst>
                    </p:anim>
                    <p:anim calcmode="lin" valueType="num">
                      <p:cBhvr additive="base">
                        <p:cTn dur="500" fill="hold"/>
                        <p:tgtEl>
                          <p:spTgt spid="51"/>
                        </p:tgtEl>
                        <p:attrNameLst>
                          <p:attrName>ppt_y</p:attrName>
                        </p:attrNameLst>
                      </p:cBhvr>
                      <p:tavLst>
                        <p:tav tm="0">
                          <p:val>
                            <p:strVal val="0-#ppt_h/2"/>
                          </p:val>
                        </p:tav>
                        <p:tav tm="100000">
                          <p:val>
                            <p:strVal val="#ppt_y"/>
                          </p:val>
                        </p:tav>
                      </p:tavLst>
                    </p:anim>
                  </p:childTnLst>
                </p:cTn>
              </p:par>
            </p:tnLst>
          </p:tmpl>
        </p:tmplLst>
      </p:bldP>
      <p:bldP spid="52" grpId="0" build="p">
        <p:tmplLst>
          <p:tmpl lvl="1">
            <p:tnLst>
              <p:par>
                <p:cTn presetID="2" presetClass="entr" presetSubtype="8" decel="10000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0-#ppt_w/2"/>
                          </p:val>
                        </p:tav>
                        <p:tav tm="100000">
                          <p:val>
                            <p:strVal val="#ppt_x"/>
                          </p:val>
                        </p:tav>
                      </p:tavLst>
                    </p:anim>
                    <p:anim calcmode="lin" valueType="num">
                      <p:cBhvr additive="base">
                        <p:cTn dur="500" fill="hold"/>
                        <p:tgtEl>
                          <p:spTgt spid="52"/>
                        </p:tgtEl>
                        <p:attrNameLst>
                          <p:attrName>ppt_y</p:attrName>
                        </p:attrNameLst>
                      </p:cBhvr>
                      <p:tavLst>
                        <p:tav tm="0">
                          <p:val>
                            <p:strVal val="#ppt_y"/>
                          </p:val>
                        </p:tav>
                        <p:tav tm="100000">
                          <p:val>
                            <p:strVal val="#ppt_y"/>
                          </p:val>
                        </p:tav>
                      </p:tavLst>
                    </p:anim>
                  </p:childTnLst>
                </p:cTn>
              </p:par>
            </p:tnLst>
          </p:tmpl>
        </p:tmplLst>
      </p:bldP>
      <p:bldP spid="53" grpId="0" build="p">
        <p:tmplLst>
          <p:tmpl lvl="1">
            <p:tnLst>
              <p:par>
                <p:cTn presetID="2" presetClass="entr" presetSubtype="8" decel="10000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500" fill="hold"/>
                        <p:tgtEl>
                          <p:spTgt spid="53"/>
                        </p:tgtEl>
                        <p:attrNameLst>
                          <p:attrName>ppt_x</p:attrName>
                        </p:attrNameLst>
                      </p:cBhvr>
                      <p:tavLst>
                        <p:tav tm="0">
                          <p:val>
                            <p:strVal val="0-#ppt_w/2"/>
                          </p:val>
                        </p:tav>
                        <p:tav tm="100000">
                          <p:val>
                            <p:strVal val="#ppt_x"/>
                          </p:val>
                        </p:tav>
                      </p:tavLst>
                    </p:anim>
                    <p:anim calcmode="lin" valueType="num">
                      <p:cBhvr additive="base">
                        <p:cTn dur="500" fill="hold"/>
                        <p:tgtEl>
                          <p:spTgt spid="53"/>
                        </p:tgtEl>
                        <p:attrNameLst>
                          <p:attrName>ppt_y</p:attrName>
                        </p:attrNameLst>
                      </p:cBhvr>
                      <p:tavLst>
                        <p:tav tm="0">
                          <p:val>
                            <p:strVal val="#ppt_y"/>
                          </p:val>
                        </p:tav>
                        <p:tav tm="100000">
                          <p:val>
                            <p:strVal val="#ppt_y"/>
                          </p:val>
                        </p:tav>
                      </p:tavLst>
                    </p:anim>
                  </p:childTnLst>
                </p:cTn>
              </p:par>
            </p:tnLst>
          </p:tmpl>
        </p:tmplLst>
      </p:bldP>
      <p:bldP spid="55" grpId="0" build="p">
        <p:tmplLst>
          <p:tmpl lvl="1">
            <p:tnLst>
              <p:par>
                <p:cTn presetID="2" presetClass="entr" presetSubtype="2" decel="100000"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1+#ppt_w/2"/>
                          </p:val>
                        </p:tav>
                        <p:tav tm="100000">
                          <p:val>
                            <p:strVal val="#ppt_x"/>
                          </p:val>
                        </p:tav>
                      </p:tavLst>
                    </p:anim>
                    <p:anim calcmode="lin" valueType="num">
                      <p:cBhvr additive="base">
                        <p:cTn dur="500" fill="hold"/>
                        <p:tgtEl>
                          <p:spTgt spid="55"/>
                        </p:tgtEl>
                        <p:attrNameLst>
                          <p:attrName>ppt_y</p:attrName>
                        </p:attrNameLst>
                      </p:cBhvr>
                      <p:tavLst>
                        <p:tav tm="0">
                          <p:val>
                            <p:strVal val="#ppt_y"/>
                          </p:val>
                        </p:tav>
                        <p:tav tm="100000">
                          <p:val>
                            <p:strVal val="#ppt_y"/>
                          </p:val>
                        </p:tav>
                      </p:tavLst>
                    </p:anim>
                  </p:childTnLst>
                </p:cTn>
              </p:par>
            </p:tnLst>
          </p:tmpl>
        </p:tmplLst>
      </p:bldP>
      <p:bldP spid="56" grpId="0" build="p">
        <p:tmplLst>
          <p:tmpl lvl="1">
            <p:tnLst>
              <p:par>
                <p:cTn presetID="2" presetClass="entr" presetSubtype="2" decel="100000" fill="hold" nodeType="withEffect">
                  <p:stCondLst>
                    <p:cond delay="25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1+#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P spid="62" grpId="0" build="p">
        <p:tmplLst>
          <p:tmpl lvl="1">
            <p:tnLst>
              <p:par>
                <p:cTn presetID="2" presetClass="entr" presetSubtype="8" decel="10000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0-#ppt_w/2"/>
                          </p:val>
                        </p:tav>
                        <p:tav tm="100000">
                          <p:val>
                            <p:strVal val="#ppt_x"/>
                          </p:val>
                        </p:tav>
                      </p:tavLst>
                    </p:anim>
                    <p:anim calcmode="lin" valueType="num">
                      <p:cBhvr additive="base">
                        <p:cTn dur="500" fill="hold"/>
                        <p:tgtEl>
                          <p:spTgt spid="62"/>
                        </p:tgtEl>
                        <p:attrNameLst>
                          <p:attrName>ppt_y</p:attrName>
                        </p:attrNameLst>
                      </p:cBhvr>
                      <p:tavLst>
                        <p:tav tm="0">
                          <p:val>
                            <p:strVal val="#ppt_y"/>
                          </p:val>
                        </p:tav>
                        <p:tav tm="100000">
                          <p:val>
                            <p:strVal val="#ppt_y"/>
                          </p:val>
                        </p:tav>
                      </p:tavLst>
                    </p:anim>
                  </p:childTnLst>
                </p:cTn>
              </p:par>
            </p:tnLst>
          </p:tmpl>
        </p:tmplLst>
      </p:bldP>
      <p:bldP spid="63" grpId="0" build="p">
        <p:tmplLst>
          <p:tmpl lvl="1">
            <p:tnLst>
              <p:par>
                <p:cTn presetID="2" presetClass="entr" presetSubtype="8" decel="100000" fill="hold" nodeType="withEffect">
                  <p:stCondLst>
                    <p:cond delay="25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0-#ppt_w/2"/>
                          </p:val>
                        </p:tav>
                        <p:tav tm="100000">
                          <p:val>
                            <p:strVal val="#ppt_x"/>
                          </p:val>
                        </p:tav>
                      </p:tavLst>
                    </p:anim>
                    <p:anim calcmode="lin" valueType="num">
                      <p:cBhvr additive="base">
                        <p:cTn dur="500" fill="hold"/>
                        <p:tgtEl>
                          <p:spTgt spid="63"/>
                        </p:tgtEl>
                        <p:attrNameLst>
                          <p:attrName>ppt_y</p:attrName>
                        </p:attrNameLst>
                      </p:cBhvr>
                      <p:tavLst>
                        <p:tav tm="0">
                          <p:val>
                            <p:strVal val="#ppt_y"/>
                          </p:val>
                        </p:tav>
                        <p:tav tm="100000">
                          <p:val>
                            <p:strVal val="#ppt_y"/>
                          </p:val>
                        </p:tav>
                      </p:tavLst>
                    </p:anim>
                  </p:childTnLst>
                </p:cTn>
              </p:par>
            </p:tnLst>
          </p:tmpl>
        </p:tmplLst>
      </p:bldP>
      <p:bldP spid="65" grpId="0" build="p">
        <p:tmplLst>
          <p:tmpl lvl="1">
            <p:tnLst>
              <p:par>
                <p:cTn presetID="2" presetClass="entr" presetSubtype="2" decel="100000" fill="hold" nodeType="afterEffect">
                  <p:stCondLst>
                    <p:cond delay="0"/>
                  </p:stCondLst>
                  <p:childTnLst>
                    <p:set>
                      <p:cBhvr>
                        <p:cTn dur="1" fill="hold">
                          <p:stCondLst>
                            <p:cond delay="0"/>
                          </p:stCondLst>
                        </p:cTn>
                        <p:tgtEl>
                          <p:spTgt spid="65"/>
                        </p:tgtEl>
                        <p:attrNameLst>
                          <p:attrName>style.visibility</p:attrName>
                        </p:attrNameLst>
                      </p:cBhvr>
                      <p:to>
                        <p:strVal val="visible"/>
                      </p:to>
                    </p:set>
                    <p:anim calcmode="lin" valueType="num">
                      <p:cBhvr additive="base">
                        <p:cTn dur="500" fill="hold"/>
                        <p:tgtEl>
                          <p:spTgt spid="65"/>
                        </p:tgtEl>
                        <p:attrNameLst>
                          <p:attrName>ppt_x</p:attrName>
                        </p:attrNameLst>
                      </p:cBhvr>
                      <p:tavLst>
                        <p:tav tm="0">
                          <p:val>
                            <p:strVal val="1+#ppt_w/2"/>
                          </p:val>
                        </p:tav>
                        <p:tav tm="100000">
                          <p:val>
                            <p:strVal val="#ppt_x"/>
                          </p:val>
                        </p:tav>
                      </p:tavLst>
                    </p:anim>
                    <p:anim calcmode="lin" valueType="num">
                      <p:cBhvr additive="base">
                        <p:cTn dur="500" fill="hold"/>
                        <p:tgtEl>
                          <p:spTgt spid="65"/>
                        </p:tgtEl>
                        <p:attrNameLst>
                          <p:attrName>ppt_y</p:attrName>
                        </p:attrNameLst>
                      </p:cBhvr>
                      <p:tavLst>
                        <p:tav tm="0">
                          <p:val>
                            <p:strVal val="#ppt_y"/>
                          </p:val>
                        </p:tav>
                        <p:tav tm="100000">
                          <p:val>
                            <p:strVal val="#ppt_y"/>
                          </p:val>
                        </p:tav>
                      </p:tavLst>
                    </p:anim>
                  </p:childTnLst>
                </p:cTn>
              </p:par>
            </p:tnLst>
          </p:tmpl>
        </p:tmplLst>
      </p:bldP>
      <p:bldP spid="66" grpId="0" build="p">
        <p:tmplLst>
          <p:tmpl lvl="1">
            <p:tnLst>
              <p:par>
                <p:cTn presetID="2" presetClass="entr" presetSubtype="2" decel="100000" fill="hold" nodeType="withEffect">
                  <p:stCondLst>
                    <p:cond delay="25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500" fill="hold"/>
                        <p:tgtEl>
                          <p:spTgt spid="66"/>
                        </p:tgtEl>
                        <p:attrNameLst>
                          <p:attrName>ppt_x</p:attrName>
                        </p:attrNameLst>
                      </p:cBhvr>
                      <p:tavLst>
                        <p:tav tm="0">
                          <p:val>
                            <p:strVal val="1+#ppt_w/2"/>
                          </p:val>
                        </p:tav>
                        <p:tav tm="100000">
                          <p:val>
                            <p:strVal val="#ppt_x"/>
                          </p:val>
                        </p:tav>
                      </p:tavLst>
                    </p:anim>
                    <p:anim calcmode="lin" valueType="num">
                      <p:cBhvr additive="base">
                        <p:cTn dur="500" fill="hold"/>
                        <p:tgtEl>
                          <p:spTgt spid="6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screen Image with Caption">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2117"/>
            <a:ext cx="9144000" cy="6858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4" name="タイトル プレースホルダー 1"/>
          <p:cNvSpPr>
            <a:spLocks noGrp="1"/>
          </p:cNvSpPr>
          <p:nvPr>
            <p:ph type="title" hasCustomPrompt="1"/>
          </p:nvPr>
        </p:nvSpPr>
        <p:spPr>
          <a:xfrm>
            <a:off x="1" y="5708954"/>
            <a:ext cx="4571603" cy="780411"/>
          </a:xfrm>
          <a:prstGeom prst="rect">
            <a:avLst/>
          </a:prstGeom>
          <a:solidFill>
            <a:schemeClr val="tx2">
              <a:alpha val="70000"/>
            </a:schemeClr>
          </a:solidFill>
        </p:spPr>
        <p:txBody>
          <a:bodyPr vert="horz" lIns="163275" tIns="81638" rIns="163275" bIns="81638" rtlCol="0" anchor="ctr">
            <a:normAutofit/>
          </a:bodyPr>
          <a:lstStyle>
            <a:lvl1pPr algn="ctr">
              <a:defRPr baseline="0">
                <a:solidFill>
                  <a:schemeClr val="bg1"/>
                </a:solidFill>
              </a:defRPr>
            </a:lvl1pPr>
          </a:lstStyle>
          <a:p>
            <a:r>
              <a:rPr kumimoji="1" lang="en-US" altLang="ja-JP" dirty="0"/>
              <a:t>Text Goes Here</a:t>
            </a:r>
            <a:endParaRPr kumimoji="1" lang="ja-JP" altLang="en-US" dirty="0"/>
          </a:p>
        </p:txBody>
      </p:sp>
    </p:spTree>
    <p:extLst>
      <p:ext uri="{BB962C8B-B14F-4D97-AF65-F5344CB8AC3E}">
        <p14:creationId xmlns:p14="http://schemas.microsoft.com/office/powerpoint/2010/main" val="244743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8" decel="100000"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2"/>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1183" y="1940835"/>
            <a:ext cx="5365061" cy="4023447"/>
          </a:xfrm>
          <a:prstGeom prst="rect">
            <a:avLst/>
          </a:prstGeom>
        </p:spPr>
      </p:pic>
      <p:sp>
        <p:nvSpPr>
          <p:cNvPr id="11" name="直角三角形 10"/>
          <p:cNvSpPr/>
          <p:nvPr userDrawn="1"/>
        </p:nvSpPr>
        <p:spPr>
          <a:xfrm rot="10800000">
            <a:off x="798770" y="2938930"/>
            <a:ext cx="280541" cy="374021"/>
          </a:xfrm>
          <a:prstGeom prst="rtTriangle">
            <a:avLst/>
          </a:prstGeom>
          <a:solidFill>
            <a:schemeClr val="accent1">
              <a:alpha val="4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テキスト プレースホルダー 22"/>
          <p:cNvSpPr>
            <a:spLocks noGrp="1"/>
          </p:cNvSpPr>
          <p:nvPr>
            <p:ph type="body" sz="quarter" idx="15" hasCustomPrompt="1"/>
          </p:nvPr>
        </p:nvSpPr>
        <p:spPr>
          <a:xfrm>
            <a:off x="647224" y="2276872"/>
            <a:ext cx="576114" cy="720080"/>
          </a:xfrm>
        </p:spPr>
        <p:txBody>
          <a:bodyPr anchor="ctr">
            <a:normAutofit/>
          </a:bodyPr>
          <a:lstStyle>
            <a:lvl1pPr algn="ctr">
              <a:defRPr sz="2251">
                <a:solidFill>
                  <a:srgbClr val="525252"/>
                </a:solidFill>
                <a:latin typeface="+mj-lt"/>
              </a:defRPr>
            </a:lvl1pPr>
          </a:lstStyle>
          <a:p>
            <a:pPr lvl="0"/>
            <a:r>
              <a:rPr lang="en-US" dirty="0"/>
              <a:t>00</a:t>
            </a:r>
          </a:p>
        </p:txBody>
      </p:sp>
      <p:sp>
        <p:nvSpPr>
          <p:cNvPr id="34" name="直角三角形 33"/>
          <p:cNvSpPr/>
          <p:nvPr userDrawn="1"/>
        </p:nvSpPr>
        <p:spPr>
          <a:xfrm rot="10800000">
            <a:off x="1475389" y="4341106"/>
            <a:ext cx="280541" cy="374021"/>
          </a:xfrm>
          <a:prstGeom prst="rtTriangle">
            <a:avLst/>
          </a:prstGeom>
          <a:solidFill>
            <a:schemeClr val="accent1">
              <a:alpha val="4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 name="テキスト プレースホルダー 22"/>
          <p:cNvSpPr>
            <a:spLocks noGrp="1"/>
          </p:cNvSpPr>
          <p:nvPr>
            <p:ph type="body" sz="quarter" idx="16" hasCustomPrompt="1"/>
          </p:nvPr>
        </p:nvSpPr>
        <p:spPr>
          <a:xfrm>
            <a:off x="1323842" y="3679048"/>
            <a:ext cx="576114" cy="720080"/>
          </a:xfrm>
        </p:spPr>
        <p:txBody>
          <a:bodyPr anchor="ctr">
            <a:normAutofit/>
          </a:bodyPr>
          <a:lstStyle>
            <a:lvl1pPr algn="ctr">
              <a:defRPr sz="2251">
                <a:solidFill>
                  <a:srgbClr val="525252"/>
                </a:solidFill>
                <a:latin typeface="+mj-lt"/>
              </a:defRPr>
            </a:lvl1pPr>
          </a:lstStyle>
          <a:p>
            <a:pPr lvl="0"/>
            <a:r>
              <a:rPr lang="en-US" dirty="0"/>
              <a:t>00</a:t>
            </a:r>
          </a:p>
        </p:txBody>
      </p:sp>
      <p:sp>
        <p:nvSpPr>
          <p:cNvPr id="46" name="直角三角形 45"/>
          <p:cNvSpPr/>
          <p:nvPr userDrawn="1"/>
        </p:nvSpPr>
        <p:spPr>
          <a:xfrm rot="10800000">
            <a:off x="2735638" y="2722207"/>
            <a:ext cx="280541" cy="374021"/>
          </a:xfrm>
          <a:prstGeom prst="rtTriangle">
            <a:avLst/>
          </a:prstGeom>
          <a:solidFill>
            <a:schemeClr val="accent1">
              <a:alpha val="4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7" name="テキスト プレースホルダー 22"/>
          <p:cNvSpPr>
            <a:spLocks noGrp="1"/>
          </p:cNvSpPr>
          <p:nvPr>
            <p:ph type="body" sz="quarter" idx="17" hasCustomPrompt="1"/>
          </p:nvPr>
        </p:nvSpPr>
        <p:spPr>
          <a:xfrm>
            <a:off x="2584092" y="2060149"/>
            <a:ext cx="576114" cy="720080"/>
          </a:xfrm>
        </p:spPr>
        <p:txBody>
          <a:bodyPr anchor="ctr">
            <a:normAutofit/>
          </a:bodyPr>
          <a:lstStyle>
            <a:lvl1pPr algn="ctr">
              <a:defRPr sz="2251">
                <a:solidFill>
                  <a:srgbClr val="525252"/>
                </a:solidFill>
                <a:latin typeface="+mj-lt"/>
              </a:defRPr>
            </a:lvl1pPr>
          </a:lstStyle>
          <a:p>
            <a:pPr lvl="0"/>
            <a:r>
              <a:rPr lang="en-US" dirty="0"/>
              <a:t>00</a:t>
            </a:r>
          </a:p>
        </p:txBody>
      </p:sp>
      <p:sp>
        <p:nvSpPr>
          <p:cNvPr id="51" name="直角三角形 50"/>
          <p:cNvSpPr/>
          <p:nvPr userDrawn="1"/>
        </p:nvSpPr>
        <p:spPr>
          <a:xfrm rot="10800000">
            <a:off x="2833173" y="3992127"/>
            <a:ext cx="280541" cy="374021"/>
          </a:xfrm>
          <a:prstGeom prst="rtTriangle">
            <a:avLst/>
          </a:prstGeom>
          <a:solidFill>
            <a:schemeClr val="accent1">
              <a:alpha val="4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テキスト プレースホルダー 22"/>
          <p:cNvSpPr>
            <a:spLocks noGrp="1"/>
          </p:cNvSpPr>
          <p:nvPr>
            <p:ph type="body" sz="quarter" idx="18" hasCustomPrompt="1"/>
          </p:nvPr>
        </p:nvSpPr>
        <p:spPr>
          <a:xfrm>
            <a:off x="2681626" y="3330069"/>
            <a:ext cx="576114" cy="720080"/>
          </a:xfrm>
        </p:spPr>
        <p:txBody>
          <a:bodyPr anchor="ctr">
            <a:normAutofit/>
          </a:bodyPr>
          <a:lstStyle>
            <a:lvl1pPr algn="ctr">
              <a:defRPr sz="2251">
                <a:solidFill>
                  <a:srgbClr val="525252"/>
                </a:solidFill>
                <a:latin typeface="+mj-lt"/>
              </a:defRPr>
            </a:lvl1pPr>
          </a:lstStyle>
          <a:p>
            <a:pPr lvl="0"/>
            <a:r>
              <a:rPr lang="en-US" dirty="0"/>
              <a:t>00</a:t>
            </a:r>
          </a:p>
        </p:txBody>
      </p:sp>
      <p:sp>
        <p:nvSpPr>
          <p:cNvPr id="53" name="直角三角形 52"/>
          <p:cNvSpPr/>
          <p:nvPr userDrawn="1"/>
        </p:nvSpPr>
        <p:spPr>
          <a:xfrm rot="10800000">
            <a:off x="4069738" y="2967944"/>
            <a:ext cx="280541" cy="374021"/>
          </a:xfrm>
          <a:prstGeom prst="rtTriangle">
            <a:avLst/>
          </a:prstGeom>
          <a:solidFill>
            <a:schemeClr val="accent1">
              <a:alpha val="4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4" name="テキスト プレースホルダー 22"/>
          <p:cNvSpPr>
            <a:spLocks noGrp="1"/>
          </p:cNvSpPr>
          <p:nvPr>
            <p:ph type="body" sz="quarter" idx="19" hasCustomPrompt="1"/>
          </p:nvPr>
        </p:nvSpPr>
        <p:spPr>
          <a:xfrm>
            <a:off x="3918192" y="2305886"/>
            <a:ext cx="576114" cy="720080"/>
          </a:xfrm>
        </p:spPr>
        <p:txBody>
          <a:bodyPr anchor="ctr">
            <a:normAutofit/>
          </a:bodyPr>
          <a:lstStyle>
            <a:lvl1pPr algn="ctr">
              <a:defRPr sz="2251">
                <a:solidFill>
                  <a:srgbClr val="525252"/>
                </a:solidFill>
                <a:latin typeface="+mj-lt"/>
              </a:defRPr>
            </a:lvl1pPr>
          </a:lstStyle>
          <a:p>
            <a:pPr lvl="0"/>
            <a:r>
              <a:rPr lang="en-US" dirty="0"/>
              <a:t>00</a:t>
            </a:r>
          </a:p>
        </p:txBody>
      </p:sp>
      <p:sp>
        <p:nvSpPr>
          <p:cNvPr id="55" name="直角三角形 54"/>
          <p:cNvSpPr/>
          <p:nvPr userDrawn="1"/>
        </p:nvSpPr>
        <p:spPr>
          <a:xfrm rot="10800000">
            <a:off x="4736360" y="4686912"/>
            <a:ext cx="280541" cy="374021"/>
          </a:xfrm>
          <a:prstGeom prst="rtTriangle">
            <a:avLst/>
          </a:prstGeom>
          <a:solidFill>
            <a:schemeClr val="accent1">
              <a:alpha val="4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6" name="テキスト プレースホルダー 22"/>
          <p:cNvSpPr>
            <a:spLocks noGrp="1"/>
          </p:cNvSpPr>
          <p:nvPr>
            <p:ph type="body" sz="quarter" idx="20" hasCustomPrompt="1"/>
          </p:nvPr>
        </p:nvSpPr>
        <p:spPr>
          <a:xfrm>
            <a:off x="4584813" y="4024855"/>
            <a:ext cx="576114" cy="720080"/>
          </a:xfrm>
        </p:spPr>
        <p:txBody>
          <a:bodyPr anchor="ctr">
            <a:normAutofit/>
          </a:bodyPr>
          <a:lstStyle>
            <a:lvl1pPr algn="ctr">
              <a:defRPr sz="2251">
                <a:solidFill>
                  <a:srgbClr val="525252"/>
                </a:solidFill>
                <a:latin typeface="+mj-lt"/>
              </a:defRPr>
            </a:lvl1pPr>
          </a:lstStyle>
          <a:p>
            <a:pPr lvl="0"/>
            <a:r>
              <a:rPr lang="en-US" dirty="0"/>
              <a:t>00</a:t>
            </a:r>
          </a:p>
        </p:txBody>
      </p:sp>
      <p:pic>
        <p:nvPicPr>
          <p:cNvPr id="57" name="図 5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36173" y="2804932"/>
            <a:ext cx="3312655" cy="315994"/>
          </a:xfrm>
          <a:prstGeom prst="rect">
            <a:avLst/>
          </a:prstGeom>
        </p:spPr>
      </p:pic>
      <p:sp>
        <p:nvSpPr>
          <p:cNvPr id="58" name="テキスト プレースホルダー 5"/>
          <p:cNvSpPr>
            <a:spLocks noGrp="1"/>
          </p:cNvSpPr>
          <p:nvPr>
            <p:ph type="body" sz="quarter" idx="14" hasCustomPrompt="1"/>
          </p:nvPr>
        </p:nvSpPr>
        <p:spPr>
          <a:xfrm>
            <a:off x="5507789" y="3199267"/>
            <a:ext cx="3349059" cy="2101945"/>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9" name="テキスト プレースホルダー 22"/>
          <p:cNvSpPr>
            <a:spLocks noGrp="1"/>
          </p:cNvSpPr>
          <p:nvPr>
            <p:ph type="body" sz="quarter" idx="13" hasCustomPrompt="1"/>
          </p:nvPr>
        </p:nvSpPr>
        <p:spPr>
          <a:xfrm>
            <a:off x="5507791" y="2468893"/>
            <a:ext cx="3320435" cy="720080"/>
          </a:xfrm>
        </p:spPr>
        <p:txBody>
          <a:bodyPr anchor="ctr">
            <a:normAutofit/>
          </a:bodyPr>
          <a:lstStyle>
            <a:lvl1pPr algn="l">
              <a:defRPr sz="2251">
                <a:solidFill>
                  <a:srgbClr val="525252"/>
                </a:solidFill>
                <a:latin typeface="+mj-lt"/>
              </a:defRPr>
            </a:lvl1pPr>
          </a:lstStyle>
          <a:p>
            <a:pPr lvl="0"/>
            <a:r>
              <a:rPr lang="en-US" dirty="0"/>
              <a:t>Text Here</a:t>
            </a:r>
          </a:p>
        </p:txBody>
      </p:sp>
    </p:spTree>
    <p:extLst>
      <p:ext uri="{BB962C8B-B14F-4D97-AF65-F5344CB8AC3E}">
        <p14:creationId xmlns:p14="http://schemas.microsoft.com/office/powerpoint/2010/main" val="193951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6" presetClass="entr" presetSubtype="32"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out)">
                                      <p:cBhvr>
                                        <p:cTn id="24" dur="500"/>
                                        <p:tgtEl>
                                          <p:spTgt spid="9"/>
                                        </p:tgtEl>
                                      </p:cBhvr>
                                    </p:animEffect>
                                  </p:childTnLst>
                                </p:cTn>
                              </p:par>
                            </p:childTnLst>
                          </p:cTn>
                        </p:par>
                        <p:par>
                          <p:cTn id="25" fill="hold">
                            <p:stCondLst>
                              <p:cond delay="1250"/>
                            </p:stCondLst>
                            <p:childTnLst>
                              <p:par>
                                <p:cTn id="26" presetID="2" presetClass="entr" presetSubtype="1" decel="10000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29">
                                            <p:txEl>
                                              <p:pRg st="0" end="0"/>
                                            </p:txEl>
                                          </p:spTgt>
                                        </p:tgtEl>
                                        <p:attrNameLst>
                                          <p:attrName>style.visibility</p:attrName>
                                        </p:attrNameLst>
                                      </p:cBhvr>
                                      <p:to>
                                        <p:strVal val="visible"/>
                                      </p:to>
                                    </p:set>
                                    <p:anim calcmode="lin" valueType="num">
                                      <p:cBhvr additive="base">
                                        <p:cTn id="32"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9">
                                            <p:txEl>
                                              <p:pRg st="0" end="0"/>
                                            </p:txEl>
                                          </p:spTgt>
                                        </p:tgtEl>
                                        <p:attrNameLst>
                                          <p:attrName>ppt_y</p:attrName>
                                        </p:attrNameLst>
                                      </p:cBhvr>
                                      <p:tavLst>
                                        <p:tav tm="0">
                                          <p:val>
                                            <p:strVal val="0-#ppt_h/2"/>
                                          </p:val>
                                        </p:tav>
                                        <p:tav tm="100000">
                                          <p:val>
                                            <p:strVal val="#ppt_y"/>
                                          </p:val>
                                        </p:tav>
                                      </p:tavLst>
                                    </p:anim>
                                  </p:childTnLst>
                                </p:cTn>
                              </p:par>
                            </p:childTnLst>
                          </p:cTn>
                        </p:par>
                        <p:par>
                          <p:cTn id="34" fill="hold">
                            <p:stCondLst>
                              <p:cond delay="1750"/>
                            </p:stCondLst>
                            <p:childTnLst>
                              <p:par>
                                <p:cTn id="35" presetID="2" presetClass="entr" presetSubtype="1" decel="100000"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0-#ppt_h/2"/>
                                          </p:val>
                                        </p:tav>
                                        <p:tav tm="100000">
                                          <p:val>
                                            <p:strVal val="#ppt_y"/>
                                          </p:val>
                                        </p:tav>
                                      </p:tavLst>
                                    </p:anim>
                                  </p:childTnLst>
                                </p:cTn>
                              </p:par>
                              <p:par>
                                <p:cTn id="39" presetID="2" presetClass="entr" presetSubtype="1" decel="100000" fill="hold" grpId="0" nodeType="withEffect">
                                  <p:stCondLst>
                                    <p:cond delay="0"/>
                                  </p:stCondLst>
                                  <p:childTnLst>
                                    <p:set>
                                      <p:cBhvr>
                                        <p:cTn id="40" dur="1" fill="hold">
                                          <p:stCondLst>
                                            <p:cond delay="0"/>
                                          </p:stCondLst>
                                        </p:cTn>
                                        <p:tgtEl>
                                          <p:spTgt spid="45">
                                            <p:txEl>
                                              <p:pRg st="0" end="0"/>
                                            </p:txEl>
                                          </p:spTgt>
                                        </p:tgtEl>
                                        <p:attrNameLst>
                                          <p:attrName>style.visibility</p:attrName>
                                        </p:attrNameLst>
                                      </p:cBhvr>
                                      <p:to>
                                        <p:strVal val="visible"/>
                                      </p:to>
                                    </p:set>
                                    <p:anim calcmode="lin" valueType="num">
                                      <p:cBhvr additive="base">
                                        <p:cTn id="41"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5">
                                            <p:txEl>
                                              <p:pRg st="0" end="0"/>
                                            </p:txEl>
                                          </p:spTgt>
                                        </p:tgtEl>
                                        <p:attrNameLst>
                                          <p:attrName>ppt_y</p:attrName>
                                        </p:attrNameLst>
                                      </p:cBhvr>
                                      <p:tavLst>
                                        <p:tav tm="0">
                                          <p:val>
                                            <p:strVal val="0-#ppt_h/2"/>
                                          </p:val>
                                        </p:tav>
                                        <p:tav tm="100000">
                                          <p:val>
                                            <p:strVal val="#ppt_y"/>
                                          </p:val>
                                        </p:tav>
                                      </p:tavLst>
                                    </p:anim>
                                  </p:childTnLst>
                                </p:cTn>
                              </p:par>
                            </p:childTnLst>
                          </p:cTn>
                        </p:par>
                        <p:par>
                          <p:cTn id="43" fill="hold">
                            <p:stCondLst>
                              <p:cond delay="2250"/>
                            </p:stCondLst>
                            <p:childTnLst>
                              <p:par>
                                <p:cTn id="44" presetID="2" presetClass="entr" presetSubtype="1" decel="100000" fill="hold" grpId="0"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500" fill="hold"/>
                                        <p:tgtEl>
                                          <p:spTgt spid="46"/>
                                        </p:tgtEl>
                                        <p:attrNameLst>
                                          <p:attrName>ppt_x</p:attrName>
                                        </p:attrNameLst>
                                      </p:cBhvr>
                                      <p:tavLst>
                                        <p:tav tm="0">
                                          <p:val>
                                            <p:strVal val="#ppt_x"/>
                                          </p:val>
                                        </p:tav>
                                        <p:tav tm="100000">
                                          <p:val>
                                            <p:strVal val="#ppt_x"/>
                                          </p:val>
                                        </p:tav>
                                      </p:tavLst>
                                    </p:anim>
                                    <p:anim calcmode="lin" valueType="num">
                                      <p:cBhvr additive="base">
                                        <p:cTn id="47" dur="500" fill="hold"/>
                                        <p:tgtEl>
                                          <p:spTgt spid="46"/>
                                        </p:tgtEl>
                                        <p:attrNameLst>
                                          <p:attrName>ppt_y</p:attrName>
                                        </p:attrNameLst>
                                      </p:cBhvr>
                                      <p:tavLst>
                                        <p:tav tm="0">
                                          <p:val>
                                            <p:strVal val="0-#ppt_h/2"/>
                                          </p:val>
                                        </p:tav>
                                        <p:tav tm="100000">
                                          <p:val>
                                            <p:strVal val="#ppt_y"/>
                                          </p:val>
                                        </p:tav>
                                      </p:tavLst>
                                    </p:anim>
                                  </p:childTnLst>
                                </p:cTn>
                              </p:par>
                              <p:par>
                                <p:cTn id="48" presetID="2" presetClass="entr" presetSubtype="1" decel="100000" fill="hold" grpId="0" nodeType="withEffect">
                                  <p:stCondLst>
                                    <p:cond delay="0"/>
                                  </p:stCondLst>
                                  <p:childTnLst>
                                    <p:set>
                                      <p:cBhvr>
                                        <p:cTn id="49" dur="1" fill="hold">
                                          <p:stCondLst>
                                            <p:cond delay="0"/>
                                          </p:stCondLst>
                                        </p:cTn>
                                        <p:tgtEl>
                                          <p:spTgt spid="47">
                                            <p:txEl>
                                              <p:pRg st="0" end="0"/>
                                            </p:txEl>
                                          </p:spTgt>
                                        </p:tgtEl>
                                        <p:attrNameLst>
                                          <p:attrName>style.visibility</p:attrName>
                                        </p:attrNameLst>
                                      </p:cBhvr>
                                      <p:to>
                                        <p:strVal val="visible"/>
                                      </p:to>
                                    </p:set>
                                    <p:anim calcmode="lin" valueType="num">
                                      <p:cBhvr additive="base">
                                        <p:cTn id="50"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7">
                                            <p:txEl>
                                              <p:pRg st="0" end="0"/>
                                            </p:txEl>
                                          </p:spTgt>
                                        </p:tgtEl>
                                        <p:attrNameLst>
                                          <p:attrName>ppt_y</p:attrName>
                                        </p:attrNameLst>
                                      </p:cBhvr>
                                      <p:tavLst>
                                        <p:tav tm="0">
                                          <p:val>
                                            <p:strVal val="0-#ppt_h/2"/>
                                          </p:val>
                                        </p:tav>
                                        <p:tav tm="100000">
                                          <p:val>
                                            <p:strVal val="#ppt_y"/>
                                          </p:val>
                                        </p:tav>
                                      </p:tavLst>
                                    </p:anim>
                                  </p:childTnLst>
                                </p:cTn>
                              </p:par>
                            </p:childTnLst>
                          </p:cTn>
                        </p:par>
                        <p:par>
                          <p:cTn id="52" fill="hold">
                            <p:stCondLst>
                              <p:cond delay="2750"/>
                            </p:stCondLst>
                            <p:childTnLst>
                              <p:par>
                                <p:cTn id="53" presetID="2" presetClass="entr" presetSubtype="1" decel="100000" fill="hold" grpId="0" nodeType="after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500" fill="hold"/>
                                        <p:tgtEl>
                                          <p:spTgt spid="51"/>
                                        </p:tgtEl>
                                        <p:attrNameLst>
                                          <p:attrName>ppt_x</p:attrName>
                                        </p:attrNameLst>
                                      </p:cBhvr>
                                      <p:tavLst>
                                        <p:tav tm="0">
                                          <p:val>
                                            <p:strVal val="#ppt_x"/>
                                          </p:val>
                                        </p:tav>
                                        <p:tav tm="100000">
                                          <p:val>
                                            <p:strVal val="#ppt_x"/>
                                          </p:val>
                                        </p:tav>
                                      </p:tavLst>
                                    </p:anim>
                                    <p:anim calcmode="lin" valueType="num">
                                      <p:cBhvr additive="base">
                                        <p:cTn id="56" dur="500" fill="hold"/>
                                        <p:tgtEl>
                                          <p:spTgt spid="51"/>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0"/>
                                  </p:stCondLst>
                                  <p:childTnLst>
                                    <p:set>
                                      <p:cBhvr>
                                        <p:cTn id="58" dur="1" fill="hold">
                                          <p:stCondLst>
                                            <p:cond delay="0"/>
                                          </p:stCondLst>
                                        </p:cTn>
                                        <p:tgtEl>
                                          <p:spTgt spid="52">
                                            <p:txEl>
                                              <p:pRg st="0" end="0"/>
                                            </p:txEl>
                                          </p:spTgt>
                                        </p:tgtEl>
                                        <p:attrNameLst>
                                          <p:attrName>style.visibility</p:attrName>
                                        </p:attrNameLst>
                                      </p:cBhvr>
                                      <p:to>
                                        <p:strVal val="visible"/>
                                      </p:to>
                                    </p:set>
                                    <p:anim calcmode="lin" valueType="num">
                                      <p:cBhvr additive="base">
                                        <p:cTn id="59"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2">
                                            <p:txEl>
                                              <p:pRg st="0" end="0"/>
                                            </p:txEl>
                                          </p:spTgt>
                                        </p:tgtEl>
                                        <p:attrNameLst>
                                          <p:attrName>ppt_y</p:attrName>
                                        </p:attrNameLst>
                                      </p:cBhvr>
                                      <p:tavLst>
                                        <p:tav tm="0">
                                          <p:val>
                                            <p:strVal val="0-#ppt_h/2"/>
                                          </p:val>
                                        </p:tav>
                                        <p:tav tm="100000">
                                          <p:val>
                                            <p:strVal val="#ppt_y"/>
                                          </p:val>
                                        </p:tav>
                                      </p:tavLst>
                                    </p:anim>
                                  </p:childTnLst>
                                </p:cTn>
                              </p:par>
                            </p:childTnLst>
                          </p:cTn>
                        </p:par>
                        <p:par>
                          <p:cTn id="61" fill="hold">
                            <p:stCondLst>
                              <p:cond delay="3250"/>
                            </p:stCondLst>
                            <p:childTnLst>
                              <p:par>
                                <p:cTn id="62" presetID="2" presetClass="entr" presetSubtype="1" decel="100000" fill="hold" grpId="0" nodeType="afterEffect">
                                  <p:stCondLst>
                                    <p:cond delay="0"/>
                                  </p:stCondLst>
                                  <p:childTnLst>
                                    <p:set>
                                      <p:cBhvr>
                                        <p:cTn id="63" dur="1" fill="hold">
                                          <p:stCondLst>
                                            <p:cond delay="0"/>
                                          </p:stCondLst>
                                        </p:cTn>
                                        <p:tgtEl>
                                          <p:spTgt spid="53"/>
                                        </p:tgtEl>
                                        <p:attrNameLst>
                                          <p:attrName>style.visibility</p:attrName>
                                        </p:attrNameLst>
                                      </p:cBhvr>
                                      <p:to>
                                        <p:strVal val="visible"/>
                                      </p:to>
                                    </p:set>
                                    <p:anim calcmode="lin" valueType="num">
                                      <p:cBhvr additive="base">
                                        <p:cTn id="64" dur="500" fill="hold"/>
                                        <p:tgtEl>
                                          <p:spTgt spid="53"/>
                                        </p:tgtEl>
                                        <p:attrNameLst>
                                          <p:attrName>ppt_x</p:attrName>
                                        </p:attrNameLst>
                                      </p:cBhvr>
                                      <p:tavLst>
                                        <p:tav tm="0">
                                          <p:val>
                                            <p:strVal val="#ppt_x"/>
                                          </p:val>
                                        </p:tav>
                                        <p:tav tm="100000">
                                          <p:val>
                                            <p:strVal val="#ppt_x"/>
                                          </p:val>
                                        </p:tav>
                                      </p:tavLst>
                                    </p:anim>
                                    <p:anim calcmode="lin" valueType="num">
                                      <p:cBhvr additive="base">
                                        <p:cTn id="65" dur="500" fill="hold"/>
                                        <p:tgtEl>
                                          <p:spTgt spid="53"/>
                                        </p:tgtEl>
                                        <p:attrNameLst>
                                          <p:attrName>ppt_y</p:attrName>
                                        </p:attrNameLst>
                                      </p:cBhvr>
                                      <p:tavLst>
                                        <p:tav tm="0">
                                          <p:val>
                                            <p:strVal val="0-#ppt_h/2"/>
                                          </p:val>
                                        </p:tav>
                                        <p:tav tm="100000">
                                          <p:val>
                                            <p:strVal val="#ppt_y"/>
                                          </p:val>
                                        </p:tav>
                                      </p:tavLst>
                                    </p:anim>
                                  </p:childTnLst>
                                </p:cTn>
                              </p:par>
                              <p:par>
                                <p:cTn id="66" presetID="2" presetClass="entr" presetSubtype="1" decel="100000" fill="hold" grpId="0" nodeType="withEffect">
                                  <p:stCondLst>
                                    <p:cond delay="0"/>
                                  </p:stCondLst>
                                  <p:childTnLst>
                                    <p:set>
                                      <p:cBhvr>
                                        <p:cTn id="67" dur="1" fill="hold">
                                          <p:stCondLst>
                                            <p:cond delay="0"/>
                                          </p:stCondLst>
                                        </p:cTn>
                                        <p:tgtEl>
                                          <p:spTgt spid="54">
                                            <p:txEl>
                                              <p:pRg st="0" end="0"/>
                                            </p:txEl>
                                          </p:spTgt>
                                        </p:tgtEl>
                                        <p:attrNameLst>
                                          <p:attrName>style.visibility</p:attrName>
                                        </p:attrNameLst>
                                      </p:cBhvr>
                                      <p:to>
                                        <p:strVal val="visible"/>
                                      </p:to>
                                    </p:set>
                                    <p:anim calcmode="lin" valueType="num">
                                      <p:cBhvr additive="base">
                                        <p:cTn id="68" dur="500" fill="hold"/>
                                        <p:tgtEl>
                                          <p:spTgt spid="54">
                                            <p:txEl>
                                              <p:pRg st="0" end="0"/>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54">
                                            <p:txEl>
                                              <p:pRg st="0" end="0"/>
                                            </p:txEl>
                                          </p:spTgt>
                                        </p:tgtEl>
                                        <p:attrNameLst>
                                          <p:attrName>ppt_y</p:attrName>
                                        </p:attrNameLst>
                                      </p:cBhvr>
                                      <p:tavLst>
                                        <p:tav tm="0">
                                          <p:val>
                                            <p:strVal val="0-#ppt_h/2"/>
                                          </p:val>
                                        </p:tav>
                                        <p:tav tm="100000">
                                          <p:val>
                                            <p:strVal val="#ppt_y"/>
                                          </p:val>
                                        </p:tav>
                                      </p:tavLst>
                                    </p:anim>
                                  </p:childTnLst>
                                </p:cTn>
                              </p:par>
                            </p:childTnLst>
                          </p:cTn>
                        </p:par>
                        <p:par>
                          <p:cTn id="70" fill="hold">
                            <p:stCondLst>
                              <p:cond delay="3750"/>
                            </p:stCondLst>
                            <p:childTnLst>
                              <p:par>
                                <p:cTn id="71" presetID="2" presetClass="entr" presetSubtype="1" decel="100000" fill="hold" grpId="0" nodeType="afterEffect">
                                  <p:stCondLst>
                                    <p:cond delay="0"/>
                                  </p:stCondLst>
                                  <p:childTnLst>
                                    <p:set>
                                      <p:cBhvr>
                                        <p:cTn id="72" dur="1" fill="hold">
                                          <p:stCondLst>
                                            <p:cond delay="0"/>
                                          </p:stCondLst>
                                        </p:cTn>
                                        <p:tgtEl>
                                          <p:spTgt spid="55"/>
                                        </p:tgtEl>
                                        <p:attrNameLst>
                                          <p:attrName>style.visibility</p:attrName>
                                        </p:attrNameLst>
                                      </p:cBhvr>
                                      <p:to>
                                        <p:strVal val="visible"/>
                                      </p:to>
                                    </p:set>
                                    <p:anim calcmode="lin" valueType="num">
                                      <p:cBhvr additive="base">
                                        <p:cTn id="73" dur="500" fill="hold"/>
                                        <p:tgtEl>
                                          <p:spTgt spid="55"/>
                                        </p:tgtEl>
                                        <p:attrNameLst>
                                          <p:attrName>ppt_x</p:attrName>
                                        </p:attrNameLst>
                                      </p:cBhvr>
                                      <p:tavLst>
                                        <p:tav tm="0">
                                          <p:val>
                                            <p:strVal val="#ppt_x"/>
                                          </p:val>
                                        </p:tav>
                                        <p:tav tm="100000">
                                          <p:val>
                                            <p:strVal val="#ppt_x"/>
                                          </p:val>
                                        </p:tav>
                                      </p:tavLst>
                                    </p:anim>
                                    <p:anim calcmode="lin" valueType="num">
                                      <p:cBhvr additive="base">
                                        <p:cTn id="74" dur="500" fill="hold"/>
                                        <p:tgtEl>
                                          <p:spTgt spid="55"/>
                                        </p:tgtEl>
                                        <p:attrNameLst>
                                          <p:attrName>ppt_y</p:attrName>
                                        </p:attrNameLst>
                                      </p:cBhvr>
                                      <p:tavLst>
                                        <p:tav tm="0">
                                          <p:val>
                                            <p:strVal val="0-#ppt_h/2"/>
                                          </p:val>
                                        </p:tav>
                                        <p:tav tm="100000">
                                          <p:val>
                                            <p:strVal val="#ppt_y"/>
                                          </p:val>
                                        </p:tav>
                                      </p:tavLst>
                                    </p:anim>
                                  </p:childTnLst>
                                </p:cTn>
                              </p:par>
                              <p:par>
                                <p:cTn id="75" presetID="2" presetClass="entr" presetSubtype="1" decel="100000" fill="hold" grpId="0" nodeType="withEffect">
                                  <p:stCondLst>
                                    <p:cond delay="0"/>
                                  </p:stCondLst>
                                  <p:childTnLst>
                                    <p:set>
                                      <p:cBhvr>
                                        <p:cTn id="76" dur="1" fill="hold">
                                          <p:stCondLst>
                                            <p:cond delay="0"/>
                                          </p:stCondLst>
                                        </p:cTn>
                                        <p:tgtEl>
                                          <p:spTgt spid="56">
                                            <p:txEl>
                                              <p:pRg st="0" end="0"/>
                                            </p:txEl>
                                          </p:spTgt>
                                        </p:tgtEl>
                                        <p:attrNameLst>
                                          <p:attrName>style.visibility</p:attrName>
                                        </p:attrNameLst>
                                      </p:cBhvr>
                                      <p:to>
                                        <p:strVal val="visible"/>
                                      </p:to>
                                    </p:set>
                                    <p:anim calcmode="lin" valueType="num">
                                      <p:cBhvr additive="base">
                                        <p:cTn id="77" dur="500" fill="hold"/>
                                        <p:tgtEl>
                                          <p:spTgt spid="56">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56">
                                            <p:txEl>
                                              <p:pRg st="0" end="0"/>
                                            </p:txEl>
                                          </p:spTgt>
                                        </p:tgtEl>
                                        <p:attrNameLst>
                                          <p:attrName>ppt_y</p:attrName>
                                        </p:attrNameLst>
                                      </p:cBhvr>
                                      <p:tavLst>
                                        <p:tav tm="0">
                                          <p:val>
                                            <p:strVal val="0-#ppt_h/2"/>
                                          </p:val>
                                        </p:tav>
                                        <p:tav tm="100000">
                                          <p:val>
                                            <p:strVal val="#ppt_y"/>
                                          </p:val>
                                        </p:tav>
                                      </p:tavLst>
                                    </p:anim>
                                  </p:childTnLst>
                                </p:cTn>
                              </p:par>
                            </p:childTnLst>
                          </p:cTn>
                        </p:par>
                        <p:par>
                          <p:cTn id="79" fill="hold">
                            <p:stCondLst>
                              <p:cond delay="4250"/>
                            </p:stCondLst>
                            <p:childTnLst>
                              <p:par>
                                <p:cTn id="80" presetID="2" presetClass="entr" presetSubtype="8" decel="100000" fill="hold" nodeType="afterEffect">
                                  <p:stCondLst>
                                    <p:cond delay="500"/>
                                  </p:stCondLst>
                                  <p:childTnLst>
                                    <p:set>
                                      <p:cBhvr>
                                        <p:cTn id="81" dur="1" fill="hold">
                                          <p:stCondLst>
                                            <p:cond delay="0"/>
                                          </p:stCondLst>
                                        </p:cTn>
                                        <p:tgtEl>
                                          <p:spTgt spid="57"/>
                                        </p:tgtEl>
                                        <p:attrNameLst>
                                          <p:attrName>style.visibility</p:attrName>
                                        </p:attrNameLst>
                                      </p:cBhvr>
                                      <p:to>
                                        <p:strVal val="visible"/>
                                      </p:to>
                                    </p:set>
                                    <p:anim calcmode="lin" valueType="num">
                                      <p:cBhvr additive="base">
                                        <p:cTn id="82" dur="500" fill="hold"/>
                                        <p:tgtEl>
                                          <p:spTgt spid="57"/>
                                        </p:tgtEl>
                                        <p:attrNameLst>
                                          <p:attrName>ppt_x</p:attrName>
                                        </p:attrNameLst>
                                      </p:cBhvr>
                                      <p:tavLst>
                                        <p:tav tm="0">
                                          <p:val>
                                            <p:strVal val="0-#ppt_w/2"/>
                                          </p:val>
                                        </p:tav>
                                        <p:tav tm="100000">
                                          <p:val>
                                            <p:strVal val="#ppt_x"/>
                                          </p:val>
                                        </p:tav>
                                      </p:tavLst>
                                    </p:anim>
                                    <p:anim calcmode="lin" valueType="num">
                                      <p:cBhvr additive="base">
                                        <p:cTn id="83" dur="500" fill="hold"/>
                                        <p:tgtEl>
                                          <p:spTgt spid="57"/>
                                        </p:tgtEl>
                                        <p:attrNameLst>
                                          <p:attrName>ppt_y</p:attrName>
                                        </p:attrNameLst>
                                      </p:cBhvr>
                                      <p:tavLst>
                                        <p:tav tm="0">
                                          <p:val>
                                            <p:strVal val="#ppt_y"/>
                                          </p:val>
                                        </p:tav>
                                        <p:tav tm="100000">
                                          <p:val>
                                            <p:strVal val="#ppt_y"/>
                                          </p:val>
                                        </p:tav>
                                      </p:tavLst>
                                    </p:anim>
                                  </p:childTnLst>
                                </p:cTn>
                              </p:par>
                              <p:par>
                                <p:cTn id="84" presetID="2" presetClass="entr" presetSubtype="2" decel="100000" fill="hold" grpId="0" nodeType="withEffect">
                                  <p:stCondLst>
                                    <p:cond delay="500"/>
                                  </p:stCondLst>
                                  <p:childTnLst>
                                    <p:set>
                                      <p:cBhvr>
                                        <p:cTn id="85" dur="1" fill="hold">
                                          <p:stCondLst>
                                            <p:cond delay="0"/>
                                          </p:stCondLst>
                                        </p:cTn>
                                        <p:tgtEl>
                                          <p:spTgt spid="59">
                                            <p:txEl>
                                              <p:pRg st="0" end="0"/>
                                            </p:txEl>
                                          </p:spTgt>
                                        </p:tgtEl>
                                        <p:attrNameLst>
                                          <p:attrName>style.visibility</p:attrName>
                                        </p:attrNameLst>
                                      </p:cBhvr>
                                      <p:to>
                                        <p:strVal val="visible"/>
                                      </p:to>
                                    </p:set>
                                    <p:anim calcmode="lin" valueType="num">
                                      <p:cBhvr additive="base">
                                        <p:cTn id="86" dur="500" fill="hold"/>
                                        <p:tgtEl>
                                          <p:spTgt spid="59">
                                            <p:txEl>
                                              <p:pRg st="0" end="0"/>
                                            </p:txEl>
                                          </p:spTgt>
                                        </p:tgtEl>
                                        <p:attrNameLst>
                                          <p:attrName>ppt_x</p:attrName>
                                        </p:attrNameLst>
                                      </p:cBhvr>
                                      <p:tavLst>
                                        <p:tav tm="0">
                                          <p:val>
                                            <p:strVal val="1+#ppt_w/2"/>
                                          </p:val>
                                        </p:tav>
                                        <p:tav tm="100000">
                                          <p:val>
                                            <p:strVal val="#ppt_x"/>
                                          </p:val>
                                        </p:tav>
                                      </p:tavLst>
                                    </p:anim>
                                    <p:anim calcmode="lin" valueType="num">
                                      <p:cBhvr additive="base">
                                        <p:cTn id="87" dur="500" fill="hold"/>
                                        <p:tgtEl>
                                          <p:spTgt spid="59">
                                            <p:txEl>
                                              <p:pRg st="0" end="0"/>
                                            </p:txEl>
                                          </p:spTgt>
                                        </p:tgtEl>
                                        <p:attrNameLst>
                                          <p:attrName>ppt_y</p:attrName>
                                        </p:attrNameLst>
                                      </p:cBhvr>
                                      <p:tavLst>
                                        <p:tav tm="0">
                                          <p:val>
                                            <p:strVal val="#ppt_y"/>
                                          </p:val>
                                        </p:tav>
                                        <p:tav tm="100000">
                                          <p:val>
                                            <p:strVal val="#ppt_y"/>
                                          </p:val>
                                        </p:tav>
                                      </p:tavLst>
                                    </p:anim>
                                  </p:childTnLst>
                                </p:cTn>
                              </p:par>
                              <p:par>
                                <p:cTn id="88" presetID="2" presetClass="entr" presetSubtype="4" decel="100000" fill="hold" grpId="0" nodeType="withEffect">
                                  <p:stCondLst>
                                    <p:cond delay="500"/>
                                  </p:stCondLst>
                                  <p:childTnLst>
                                    <p:set>
                                      <p:cBhvr>
                                        <p:cTn id="89" dur="1" fill="hold">
                                          <p:stCondLst>
                                            <p:cond delay="0"/>
                                          </p:stCondLst>
                                        </p:cTn>
                                        <p:tgtEl>
                                          <p:spTgt spid="58">
                                            <p:txEl>
                                              <p:pRg st="0" end="0"/>
                                            </p:txEl>
                                          </p:spTgt>
                                        </p:tgtEl>
                                        <p:attrNameLst>
                                          <p:attrName>style.visibility</p:attrName>
                                        </p:attrNameLst>
                                      </p:cBhvr>
                                      <p:to>
                                        <p:strVal val="visible"/>
                                      </p:to>
                                    </p:set>
                                    <p:anim calcmode="lin" valueType="num">
                                      <p:cBhvr additive="base">
                                        <p:cTn id="90"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5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1" grpId="0" animBg="1"/>
      <p:bldP spid="29" grpId="0" build="p">
        <p:tmplLst>
          <p:tmpl lvl="1">
            <p:tnLst>
              <p:par>
                <p:cTn presetID="2" presetClass="entr" presetSubtype="1"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0-#ppt_h/2"/>
                          </p:val>
                        </p:tav>
                        <p:tav tm="100000">
                          <p:val>
                            <p:strVal val="#ppt_y"/>
                          </p:val>
                        </p:tav>
                      </p:tavLst>
                    </p:anim>
                  </p:childTnLst>
                </p:cTn>
              </p:par>
            </p:tnLst>
          </p:tmpl>
        </p:tmplLst>
      </p:bldP>
      <p:bldP spid="34" grpId="0" animBg="1"/>
      <p:bldP spid="45" grpId="0" build="p">
        <p:tmplLst>
          <p:tmpl lvl="1">
            <p:tnLst>
              <p:par>
                <p:cTn presetID="2" presetClass="entr" presetSubtype="1"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0-#ppt_h/2"/>
                          </p:val>
                        </p:tav>
                        <p:tav tm="100000">
                          <p:val>
                            <p:strVal val="#ppt_y"/>
                          </p:val>
                        </p:tav>
                      </p:tavLst>
                    </p:anim>
                  </p:childTnLst>
                </p:cTn>
              </p:par>
            </p:tnLst>
          </p:tmpl>
        </p:tmplLst>
      </p:bldP>
      <p:bldP spid="46" grpId="0" animBg="1"/>
      <p:bldP spid="47" grpId="0" build="p">
        <p:tmplLst>
          <p:tmpl lvl="1">
            <p:tnLst>
              <p:par>
                <p:cTn presetID="2" presetClass="entr" presetSubtype="1"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ppt_x"/>
                          </p:val>
                        </p:tav>
                        <p:tav tm="100000">
                          <p:val>
                            <p:strVal val="#ppt_x"/>
                          </p:val>
                        </p:tav>
                      </p:tavLst>
                    </p:anim>
                    <p:anim calcmode="lin" valueType="num">
                      <p:cBhvr additive="base">
                        <p:cTn dur="500" fill="hold"/>
                        <p:tgtEl>
                          <p:spTgt spid="47"/>
                        </p:tgtEl>
                        <p:attrNameLst>
                          <p:attrName>ppt_y</p:attrName>
                        </p:attrNameLst>
                      </p:cBhvr>
                      <p:tavLst>
                        <p:tav tm="0">
                          <p:val>
                            <p:strVal val="0-#ppt_h/2"/>
                          </p:val>
                        </p:tav>
                        <p:tav tm="100000">
                          <p:val>
                            <p:strVal val="#ppt_y"/>
                          </p:val>
                        </p:tav>
                      </p:tavLst>
                    </p:anim>
                  </p:childTnLst>
                </p:cTn>
              </p:par>
            </p:tnLst>
          </p:tmpl>
        </p:tmplLst>
      </p:bldP>
      <p:bldP spid="51" grpId="0" animBg="1"/>
      <p:bldP spid="52" grpId="0" build="p">
        <p:tmplLst>
          <p:tmpl lvl="1">
            <p:tnLst>
              <p:par>
                <p:cTn presetID="2" presetClass="entr" presetSubtype="1" decel="10000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ppt_x"/>
                          </p:val>
                        </p:tav>
                        <p:tav tm="100000">
                          <p:val>
                            <p:strVal val="#ppt_x"/>
                          </p:val>
                        </p:tav>
                      </p:tavLst>
                    </p:anim>
                    <p:anim calcmode="lin" valueType="num">
                      <p:cBhvr additive="base">
                        <p:cTn dur="500" fill="hold"/>
                        <p:tgtEl>
                          <p:spTgt spid="52"/>
                        </p:tgtEl>
                        <p:attrNameLst>
                          <p:attrName>ppt_y</p:attrName>
                        </p:attrNameLst>
                      </p:cBhvr>
                      <p:tavLst>
                        <p:tav tm="0">
                          <p:val>
                            <p:strVal val="0-#ppt_h/2"/>
                          </p:val>
                        </p:tav>
                        <p:tav tm="100000">
                          <p:val>
                            <p:strVal val="#ppt_y"/>
                          </p:val>
                        </p:tav>
                      </p:tavLst>
                    </p:anim>
                  </p:childTnLst>
                </p:cTn>
              </p:par>
            </p:tnLst>
          </p:tmpl>
        </p:tmplLst>
      </p:bldP>
      <p:bldP spid="53" grpId="0" animBg="1"/>
      <p:bldP spid="54" grpId="0" build="p">
        <p:tmplLst>
          <p:tmpl lvl="1">
            <p:tnLst>
              <p:par>
                <p:cTn presetID="2" presetClass="entr" presetSubtype="1" decel="10000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ppt_x"/>
                          </p:val>
                        </p:tav>
                        <p:tav tm="100000">
                          <p:val>
                            <p:strVal val="#ppt_x"/>
                          </p:val>
                        </p:tav>
                      </p:tavLst>
                    </p:anim>
                    <p:anim calcmode="lin" valueType="num">
                      <p:cBhvr additive="base">
                        <p:cTn dur="500" fill="hold"/>
                        <p:tgtEl>
                          <p:spTgt spid="54"/>
                        </p:tgtEl>
                        <p:attrNameLst>
                          <p:attrName>ppt_y</p:attrName>
                        </p:attrNameLst>
                      </p:cBhvr>
                      <p:tavLst>
                        <p:tav tm="0">
                          <p:val>
                            <p:strVal val="0-#ppt_h/2"/>
                          </p:val>
                        </p:tav>
                        <p:tav tm="100000">
                          <p:val>
                            <p:strVal val="#ppt_y"/>
                          </p:val>
                        </p:tav>
                      </p:tavLst>
                    </p:anim>
                  </p:childTnLst>
                </p:cTn>
              </p:par>
            </p:tnLst>
          </p:tmpl>
        </p:tmplLst>
      </p:bldP>
      <p:bldP spid="55" grpId="0" animBg="1"/>
      <p:bldP spid="56" grpId="0" build="p">
        <p:tmplLst>
          <p:tmpl lvl="1">
            <p:tnLst>
              <p:par>
                <p:cTn presetID="2" presetClass="entr" presetSubtype="1" decel="10000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ppt_x"/>
                          </p:val>
                        </p:tav>
                        <p:tav tm="100000">
                          <p:val>
                            <p:strVal val="#ppt_x"/>
                          </p:val>
                        </p:tav>
                      </p:tavLst>
                    </p:anim>
                    <p:anim calcmode="lin" valueType="num">
                      <p:cBhvr additive="base">
                        <p:cTn dur="500" fill="hold"/>
                        <p:tgtEl>
                          <p:spTgt spid="56"/>
                        </p:tgtEl>
                        <p:attrNameLst>
                          <p:attrName>ppt_y</p:attrName>
                        </p:attrNameLst>
                      </p:cBhvr>
                      <p:tavLst>
                        <p:tav tm="0">
                          <p:val>
                            <p:strVal val="0-#ppt_h/2"/>
                          </p:val>
                        </p:tav>
                        <p:tav tm="100000">
                          <p:val>
                            <p:strVal val="#ppt_y"/>
                          </p:val>
                        </p:tav>
                      </p:tavLst>
                    </p:anim>
                  </p:childTnLst>
                </p:cTn>
              </p:par>
            </p:tnLst>
          </p:tmpl>
        </p:tmplLst>
      </p:bldP>
      <p:bldP spid="58" grpId="0" build="p">
        <p:tmplLst>
          <p:tmpl lvl="1">
            <p:tnLst>
              <p:par>
                <p:cTn presetID="2" presetClass="entr" presetSubtype="4" decel="100000" fill="hold" nodeType="withEffect">
                  <p:stCondLst>
                    <p:cond delay="50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500" fill="hold"/>
                        <p:tgtEl>
                          <p:spTgt spid="58"/>
                        </p:tgtEl>
                        <p:attrNameLst>
                          <p:attrName>ppt_x</p:attrName>
                        </p:attrNameLst>
                      </p:cBhvr>
                      <p:tavLst>
                        <p:tav tm="0">
                          <p:val>
                            <p:strVal val="#ppt_x"/>
                          </p:val>
                        </p:tav>
                        <p:tav tm="100000">
                          <p:val>
                            <p:strVal val="#ppt_x"/>
                          </p:val>
                        </p:tav>
                      </p:tavLst>
                    </p:anim>
                    <p:anim calcmode="lin" valueType="num">
                      <p:cBhvr additive="base">
                        <p:cTn dur="500" fill="hold"/>
                        <p:tgtEl>
                          <p:spTgt spid="58"/>
                        </p:tgtEl>
                        <p:attrNameLst>
                          <p:attrName>ppt_y</p:attrName>
                        </p:attrNameLst>
                      </p:cBhvr>
                      <p:tavLst>
                        <p:tav tm="0">
                          <p:val>
                            <p:strVal val="1+#ppt_h/2"/>
                          </p:val>
                        </p:tav>
                        <p:tav tm="100000">
                          <p:val>
                            <p:strVal val="#ppt_y"/>
                          </p:val>
                        </p:tav>
                      </p:tavLst>
                    </p:anim>
                  </p:childTnLst>
                </p:cTn>
              </p:par>
            </p:tnLst>
          </p:tmpl>
        </p:tmplLst>
      </p:bldP>
      <p:bldP spid="59" grpId="0" build="p">
        <p:tmplLst>
          <p:tmpl lvl="1">
            <p:tnLst>
              <p:par>
                <p:cTn presetID="2" presetClass="entr" presetSubtype="2" decel="100000"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1+#ppt_w/2"/>
                          </p:val>
                        </p:tav>
                        <p:tav tm="100000">
                          <p:val>
                            <p:strVal val="#ppt_x"/>
                          </p:val>
                        </p:tav>
                      </p:tavLst>
                    </p:anim>
                    <p:anim calcmode="lin" valueType="num">
                      <p:cBhvr additive="base">
                        <p:cTn dur="500" fill="hold"/>
                        <p:tgtEl>
                          <p:spTgt spid="5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tep 1">
    <p:spTree>
      <p:nvGrpSpPr>
        <p:cNvPr id="1" name=""/>
        <p:cNvGrpSpPr/>
        <p:nvPr/>
      </p:nvGrpSpPr>
      <p:grpSpPr>
        <a:xfrm>
          <a:off x="0" y="0"/>
          <a:ext cx="0" cy="0"/>
          <a:chOff x="0" y="0"/>
          <a:chExt cx="0" cy="0"/>
        </a:xfrm>
      </p:grpSpPr>
      <p:sp>
        <p:nvSpPr>
          <p:cNvPr id="28" name="ひし形 27"/>
          <p:cNvSpPr/>
          <p:nvPr userDrawn="1"/>
        </p:nvSpPr>
        <p:spPr>
          <a:xfrm>
            <a:off x="1223922" y="2900945"/>
            <a:ext cx="396079" cy="528059"/>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スライド番号プレースホルダー 4"/>
          <p:cNvSpPr>
            <a:spLocks noGrp="1"/>
          </p:cNvSpPr>
          <p:nvPr>
            <p:ph type="sldNum" sz="quarter" idx="12"/>
          </p:nvPr>
        </p:nvSpPr>
        <p:spPr>
          <a:xfrm>
            <a:off x="3809480" y="884722"/>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sp>
        <p:nvSpPr>
          <p:cNvPr id="4" name="ひし形 3"/>
          <p:cNvSpPr/>
          <p:nvPr userDrawn="1"/>
        </p:nvSpPr>
        <p:spPr>
          <a:xfrm>
            <a:off x="1277933" y="2972953"/>
            <a:ext cx="288057" cy="384043"/>
          </a:xfrm>
          <a:prstGeom prst="diamond">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9" name="直線コネクタ 8"/>
          <p:cNvCxnSpPr>
            <a:stCxn id="4" idx="3"/>
          </p:cNvCxnSpPr>
          <p:nvPr userDrawn="1"/>
        </p:nvCxnSpPr>
        <p:spPr>
          <a:xfrm>
            <a:off x="1565990" y="3164971"/>
            <a:ext cx="1817777" cy="0"/>
          </a:xfrm>
          <a:prstGeom prst="line">
            <a:avLst/>
          </a:prstGeom>
          <a:ln w="2857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32" name="テキスト プレースホルダー 22"/>
          <p:cNvSpPr>
            <a:spLocks noGrp="1"/>
          </p:cNvSpPr>
          <p:nvPr>
            <p:ph type="body" sz="quarter" idx="15" hasCustomPrompt="1"/>
          </p:nvPr>
        </p:nvSpPr>
        <p:spPr>
          <a:xfrm>
            <a:off x="683814" y="2156859"/>
            <a:ext cx="1476292" cy="720080"/>
          </a:xfrm>
        </p:spPr>
        <p:txBody>
          <a:bodyPr anchor="ctr">
            <a:noAutofit/>
          </a:bodyPr>
          <a:lstStyle>
            <a:lvl1pPr algn="ctr">
              <a:defRPr sz="3601">
                <a:solidFill>
                  <a:schemeClr val="bg1">
                    <a:lumMod val="75000"/>
                  </a:schemeClr>
                </a:solidFill>
                <a:latin typeface="+mj-lt"/>
              </a:defRPr>
            </a:lvl1pPr>
          </a:lstStyle>
          <a:p>
            <a:pPr lvl="0"/>
            <a:r>
              <a:rPr lang="en-US" dirty="0"/>
              <a:t>TEXT</a:t>
            </a:r>
          </a:p>
        </p:txBody>
      </p:sp>
      <p:sp>
        <p:nvSpPr>
          <p:cNvPr id="36" name="テキスト プレースホルダー 22"/>
          <p:cNvSpPr>
            <a:spLocks noGrp="1"/>
          </p:cNvSpPr>
          <p:nvPr>
            <p:ph type="body" sz="quarter" idx="13" hasCustomPrompt="1"/>
          </p:nvPr>
        </p:nvSpPr>
        <p:spPr>
          <a:xfrm>
            <a:off x="451982" y="3573019"/>
            <a:ext cx="1959591" cy="480053"/>
          </a:xfrm>
        </p:spPr>
        <p:txBody>
          <a:bodyPr anchor="ctr">
            <a:normAutofit/>
          </a:bodyPr>
          <a:lstStyle>
            <a:lvl1pPr algn="ctr">
              <a:defRPr sz="1500">
                <a:latin typeface="+mj-lt"/>
              </a:defRPr>
            </a:lvl1pPr>
          </a:lstStyle>
          <a:p>
            <a:pPr lvl="0"/>
            <a:r>
              <a:rPr lang="en-US" dirty="0"/>
              <a:t>Text Here</a:t>
            </a:r>
          </a:p>
        </p:txBody>
      </p:sp>
      <p:sp>
        <p:nvSpPr>
          <p:cNvPr id="37" name="テキスト プレースホルダー 5"/>
          <p:cNvSpPr>
            <a:spLocks noGrp="1"/>
          </p:cNvSpPr>
          <p:nvPr>
            <p:ph type="body" sz="quarter" idx="14" hasCustomPrompt="1"/>
          </p:nvPr>
        </p:nvSpPr>
        <p:spPr>
          <a:xfrm>
            <a:off x="445163" y="4014474"/>
            <a:ext cx="1965215" cy="1526762"/>
          </a:xfrm>
        </p:spPr>
        <p:txBody>
          <a:bodyPr>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8" name="ひし形 47"/>
          <p:cNvSpPr/>
          <p:nvPr userDrawn="1"/>
        </p:nvSpPr>
        <p:spPr>
          <a:xfrm>
            <a:off x="3334363" y="2900945"/>
            <a:ext cx="396079" cy="528059"/>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 name="ひし形 48"/>
          <p:cNvSpPr/>
          <p:nvPr userDrawn="1"/>
        </p:nvSpPr>
        <p:spPr>
          <a:xfrm>
            <a:off x="3388373" y="2973604"/>
            <a:ext cx="288057" cy="384043"/>
          </a:xfrm>
          <a:prstGeom prst="diamond">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50" name="直線コネクタ 49"/>
          <p:cNvCxnSpPr>
            <a:stCxn id="49" idx="3"/>
            <a:endCxn id="55" idx="1"/>
          </p:cNvCxnSpPr>
          <p:nvPr userDrawn="1"/>
        </p:nvCxnSpPr>
        <p:spPr>
          <a:xfrm>
            <a:off x="3676429" y="3165621"/>
            <a:ext cx="1800356" cy="0"/>
          </a:xfrm>
          <a:prstGeom prst="line">
            <a:avLst/>
          </a:prstGeom>
          <a:ln w="2857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51" name="テキスト プレースホルダー 22"/>
          <p:cNvSpPr>
            <a:spLocks noGrp="1"/>
          </p:cNvSpPr>
          <p:nvPr>
            <p:ph type="body" sz="quarter" idx="16" hasCustomPrompt="1"/>
          </p:nvPr>
        </p:nvSpPr>
        <p:spPr>
          <a:xfrm>
            <a:off x="2794257" y="2156859"/>
            <a:ext cx="1476292" cy="720080"/>
          </a:xfrm>
        </p:spPr>
        <p:txBody>
          <a:bodyPr anchor="ctr">
            <a:noAutofit/>
          </a:bodyPr>
          <a:lstStyle>
            <a:lvl1pPr algn="ctr">
              <a:defRPr sz="3601">
                <a:solidFill>
                  <a:schemeClr val="bg1">
                    <a:lumMod val="75000"/>
                  </a:schemeClr>
                </a:solidFill>
                <a:latin typeface="+mj-lt"/>
              </a:defRPr>
            </a:lvl1pPr>
          </a:lstStyle>
          <a:p>
            <a:pPr lvl="0"/>
            <a:r>
              <a:rPr lang="en-US" dirty="0"/>
              <a:t>TEXT</a:t>
            </a:r>
          </a:p>
        </p:txBody>
      </p:sp>
      <p:sp>
        <p:nvSpPr>
          <p:cNvPr id="52" name="テキスト プレースホルダー 22"/>
          <p:cNvSpPr>
            <a:spLocks noGrp="1"/>
          </p:cNvSpPr>
          <p:nvPr>
            <p:ph type="body" sz="quarter" idx="17" hasCustomPrompt="1"/>
          </p:nvPr>
        </p:nvSpPr>
        <p:spPr>
          <a:xfrm>
            <a:off x="2562425" y="3573019"/>
            <a:ext cx="1959591" cy="480053"/>
          </a:xfrm>
        </p:spPr>
        <p:txBody>
          <a:bodyPr anchor="ctr">
            <a:normAutofit/>
          </a:bodyPr>
          <a:lstStyle>
            <a:lvl1pPr algn="ctr">
              <a:defRPr sz="1500">
                <a:latin typeface="+mj-lt"/>
              </a:defRPr>
            </a:lvl1pPr>
          </a:lstStyle>
          <a:p>
            <a:pPr lvl="0"/>
            <a:r>
              <a:rPr lang="en-US" dirty="0"/>
              <a:t>Text Here</a:t>
            </a:r>
          </a:p>
        </p:txBody>
      </p:sp>
      <p:sp>
        <p:nvSpPr>
          <p:cNvPr id="53" name="テキスト プレースホルダー 5"/>
          <p:cNvSpPr>
            <a:spLocks noGrp="1"/>
          </p:cNvSpPr>
          <p:nvPr>
            <p:ph type="body" sz="quarter" idx="18" hasCustomPrompt="1"/>
          </p:nvPr>
        </p:nvSpPr>
        <p:spPr>
          <a:xfrm>
            <a:off x="2555603" y="4014474"/>
            <a:ext cx="1965215" cy="1526762"/>
          </a:xfrm>
        </p:spPr>
        <p:txBody>
          <a:bodyPr>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4" name="ひし形 53"/>
          <p:cNvSpPr/>
          <p:nvPr userDrawn="1"/>
        </p:nvSpPr>
        <p:spPr>
          <a:xfrm>
            <a:off x="5422777" y="2900945"/>
            <a:ext cx="396079" cy="528059"/>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5" name="ひし形 54"/>
          <p:cNvSpPr/>
          <p:nvPr userDrawn="1"/>
        </p:nvSpPr>
        <p:spPr>
          <a:xfrm>
            <a:off x="5476787" y="2973604"/>
            <a:ext cx="288057" cy="384043"/>
          </a:xfrm>
          <a:prstGeom prst="diamond">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56" name="直線コネクタ 55"/>
          <p:cNvCxnSpPr>
            <a:stCxn id="55" idx="3"/>
            <a:endCxn id="61" idx="1"/>
          </p:cNvCxnSpPr>
          <p:nvPr userDrawn="1"/>
        </p:nvCxnSpPr>
        <p:spPr>
          <a:xfrm>
            <a:off x="5764845" y="3165621"/>
            <a:ext cx="1814335" cy="0"/>
          </a:xfrm>
          <a:prstGeom prst="line">
            <a:avLst/>
          </a:prstGeom>
          <a:ln w="2857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57" name="テキスト プレースホルダー 22"/>
          <p:cNvSpPr>
            <a:spLocks noGrp="1"/>
          </p:cNvSpPr>
          <p:nvPr>
            <p:ph type="body" sz="quarter" idx="19" hasCustomPrompt="1"/>
          </p:nvPr>
        </p:nvSpPr>
        <p:spPr>
          <a:xfrm>
            <a:off x="4882668" y="2156859"/>
            <a:ext cx="1476292" cy="720080"/>
          </a:xfrm>
        </p:spPr>
        <p:txBody>
          <a:bodyPr anchor="ctr">
            <a:noAutofit/>
          </a:bodyPr>
          <a:lstStyle>
            <a:lvl1pPr algn="ctr">
              <a:defRPr sz="3601">
                <a:solidFill>
                  <a:schemeClr val="bg1">
                    <a:lumMod val="75000"/>
                  </a:schemeClr>
                </a:solidFill>
                <a:latin typeface="+mj-lt"/>
              </a:defRPr>
            </a:lvl1pPr>
          </a:lstStyle>
          <a:p>
            <a:pPr lvl="0"/>
            <a:r>
              <a:rPr lang="en-US" dirty="0"/>
              <a:t>TEXT</a:t>
            </a:r>
          </a:p>
        </p:txBody>
      </p:sp>
      <p:sp>
        <p:nvSpPr>
          <p:cNvPr id="58" name="テキスト プレースホルダー 22"/>
          <p:cNvSpPr>
            <a:spLocks noGrp="1"/>
          </p:cNvSpPr>
          <p:nvPr>
            <p:ph type="body" sz="quarter" idx="20" hasCustomPrompt="1"/>
          </p:nvPr>
        </p:nvSpPr>
        <p:spPr>
          <a:xfrm>
            <a:off x="4650836" y="3573019"/>
            <a:ext cx="1959591" cy="480053"/>
          </a:xfrm>
        </p:spPr>
        <p:txBody>
          <a:bodyPr anchor="ctr">
            <a:normAutofit/>
          </a:bodyPr>
          <a:lstStyle>
            <a:lvl1pPr algn="ctr">
              <a:defRPr sz="1500">
                <a:latin typeface="+mj-lt"/>
              </a:defRPr>
            </a:lvl1pPr>
          </a:lstStyle>
          <a:p>
            <a:pPr lvl="0"/>
            <a:r>
              <a:rPr lang="en-US" dirty="0"/>
              <a:t>Text Here</a:t>
            </a:r>
          </a:p>
        </p:txBody>
      </p:sp>
      <p:sp>
        <p:nvSpPr>
          <p:cNvPr id="59" name="テキスト プレースホルダー 5"/>
          <p:cNvSpPr>
            <a:spLocks noGrp="1"/>
          </p:cNvSpPr>
          <p:nvPr>
            <p:ph type="body" sz="quarter" idx="21" hasCustomPrompt="1"/>
          </p:nvPr>
        </p:nvSpPr>
        <p:spPr>
          <a:xfrm>
            <a:off x="4644016" y="4014474"/>
            <a:ext cx="1965215" cy="1526762"/>
          </a:xfrm>
        </p:spPr>
        <p:txBody>
          <a:bodyPr>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60" name="ひし形 59"/>
          <p:cNvSpPr/>
          <p:nvPr userDrawn="1"/>
        </p:nvSpPr>
        <p:spPr>
          <a:xfrm>
            <a:off x="7525169" y="2891537"/>
            <a:ext cx="396079" cy="528059"/>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1" name="ひし形 60"/>
          <p:cNvSpPr/>
          <p:nvPr userDrawn="1"/>
        </p:nvSpPr>
        <p:spPr>
          <a:xfrm>
            <a:off x="7579178" y="2973604"/>
            <a:ext cx="288057" cy="384043"/>
          </a:xfrm>
          <a:prstGeom prst="diamond">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2" name="テキスト プレースホルダー 22"/>
          <p:cNvSpPr>
            <a:spLocks noGrp="1"/>
          </p:cNvSpPr>
          <p:nvPr>
            <p:ph type="body" sz="quarter" idx="22" hasCustomPrompt="1"/>
          </p:nvPr>
        </p:nvSpPr>
        <p:spPr>
          <a:xfrm>
            <a:off x="6985062" y="2147450"/>
            <a:ext cx="1476292" cy="720080"/>
          </a:xfrm>
        </p:spPr>
        <p:txBody>
          <a:bodyPr anchor="ctr">
            <a:noAutofit/>
          </a:bodyPr>
          <a:lstStyle>
            <a:lvl1pPr algn="ctr">
              <a:defRPr sz="3601">
                <a:solidFill>
                  <a:schemeClr val="bg1">
                    <a:lumMod val="75000"/>
                  </a:schemeClr>
                </a:solidFill>
                <a:latin typeface="+mj-lt"/>
              </a:defRPr>
            </a:lvl1pPr>
          </a:lstStyle>
          <a:p>
            <a:pPr lvl="0"/>
            <a:r>
              <a:rPr lang="en-US" dirty="0"/>
              <a:t>TEXT</a:t>
            </a:r>
          </a:p>
        </p:txBody>
      </p:sp>
      <p:sp>
        <p:nvSpPr>
          <p:cNvPr id="63" name="テキスト プレースホルダー 22"/>
          <p:cNvSpPr>
            <a:spLocks noGrp="1"/>
          </p:cNvSpPr>
          <p:nvPr>
            <p:ph type="body" sz="quarter" idx="23" hasCustomPrompt="1"/>
          </p:nvPr>
        </p:nvSpPr>
        <p:spPr>
          <a:xfrm>
            <a:off x="6753230" y="3563612"/>
            <a:ext cx="1959591" cy="480053"/>
          </a:xfrm>
        </p:spPr>
        <p:txBody>
          <a:bodyPr anchor="ctr">
            <a:normAutofit/>
          </a:bodyPr>
          <a:lstStyle>
            <a:lvl1pPr algn="ctr">
              <a:defRPr sz="1500">
                <a:latin typeface="+mj-lt"/>
              </a:defRPr>
            </a:lvl1pPr>
          </a:lstStyle>
          <a:p>
            <a:pPr lvl="0"/>
            <a:r>
              <a:rPr lang="en-US" dirty="0"/>
              <a:t>Text Here</a:t>
            </a:r>
          </a:p>
        </p:txBody>
      </p:sp>
      <p:sp>
        <p:nvSpPr>
          <p:cNvPr id="64" name="テキスト プレースホルダー 5"/>
          <p:cNvSpPr>
            <a:spLocks noGrp="1"/>
          </p:cNvSpPr>
          <p:nvPr>
            <p:ph type="body" sz="quarter" idx="24" hasCustomPrompt="1"/>
          </p:nvPr>
        </p:nvSpPr>
        <p:spPr>
          <a:xfrm>
            <a:off x="6746409" y="4005065"/>
            <a:ext cx="1965215" cy="1526762"/>
          </a:xfrm>
        </p:spPr>
        <p:txBody>
          <a:bodyPr>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58569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49" presetClass="entr" presetSubtype="0" decel="100000"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 calcmode="lin" valueType="num">
                                      <p:cBhvr>
                                        <p:cTn id="26" dur="500" fill="hold"/>
                                        <p:tgtEl>
                                          <p:spTgt spid="28"/>
                                        </p:tgtEl>
                                        <p:attrNameLst>
                                          <p:attrName>style.rotation</p:attrName>
                                        </p:attrNameLst>
                                      </p:cBhvr>
                                      <p:tavLst>
                                        <p:tav tm="0">
                                          <p:val>
                                            <p:fltVal val="360"/>
                                          </p:val>
                                        </p:tav>
                                        <p:tav tm="100000">
                                          <p:val>
                                            <p:fltVal val="0"/>
                                          </p:val>
                                        </p:tav>
                                      </p:tavLst>
                                    </p:anim>
                                    <p:animEffect transition="in" filter="fade">
                                      <p:cBhvr>
                                        <p:cTn id="27" dur="500"/>
                                        <p:tgtEl>
                                          <p:spTgt spid="28"/>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 calcmode="lin" valueType="num">
                                      <p:cBhvr>
                                        <p:cTn id="32" dur="500" fill="hold"/>
                                        <p:tgtEl>
                                          <p:spTgt spid="4"/>
                                        </p:tgtEl>
                                        <p:attrNameLst>
                                          <p:attrName>style.rotation</p:attrName>
                                        </p:attrNameLst>
                                      </p:cBhvr>
                                      <p:tavLst>
                                        <p:tav tm="0">
                                          <p:val>
                                            <p:fltVal val="360"/>
                                          </p:val>
                                        </p:tav>
                                        <p:tav tm="100000">
                                          <p:val>
                                            <p:fltVal val="0"/>
                                          </p:val>
                                        </p:tav>
                                      </p:tavLst>
                                    </p:anim>
                                    <p:animEffect transition="in" filter="fade">
                                      <p:cBhvr>
                                        <p:cTn id="33" dur="500"/>
                                        <p:tgtEl>
                                          <p:spTgt spid="4"/>
                                        </p:tgtEl>
                                      </p:cBhvr>
                                    </p:animEffect>
                                  </p:childTnLst>
                                </p:cTn>
                              </p:par>
                            </p:childTnLst>
                          </p:cTn>
                        </p:par>
                        <p:par>
                          <p:cTn id="34" fill="hold">
                            <p:stCondLst>
                              <p:cond delay="1250"/>
                            </p:stCondLst>
                            <p:childTnLst>
                              <p:par>
                                <p:cTn id="35" presetID="53" presetClass="entr" presetSubtype="16" fill="hold" grpId="0" nodeType="after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 calcmode="lin" valueType="num">
                                      <p:cBhvr>
                                        <p:cTn id="37" dur="250" fill="hold"/>
                                        <p:tgtEl>
                                          <p:spTgt spid="32">
                                            <p:txEl>
                                              <p:pRg st="0" end="0"/>
                                            </p:txEl>
                                          </p:spTgt>
                                        </p:tgtEl>
                                        <p:attrNameLst>
                                          <p:attrName>ppt_w</p:attrName>
                                        </p:attrNameLst>
                                      </p:cBhvr>
                                      <p:tavLst>
                                        <p:tav tm="0">
                                          <p:val>
                                            <p:fltVal val="0"/>
                                          </p:val>
                                        </p:tav>
                                        <p:tav tm="100000">
                                          <p:val>
                                            <p:strVal val="#ppt_w"/>
                                          </p:val>
                                        </p:tav>
                                      </p:tavLst>
                                    </p:anim>
                                    <p:anim calcmode="lin" valueType="num">
                                      <p:cBhvr>
                                        <p:cTn id="38" dur="25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39" dur="250"/>
                                        <p:tgtEl>
                                          <p:spTgt spid="32">
                                            <p:txEl>
                                              <p:pRg st="0" end="0"/>
                                            </p:txEl>
                                          </p:spTgt>
                                        </p:tgtEl>
                                      </p:cBhvr>
                                    </p:animEffect>
                                  </p:childTnLst>
                                </p:cTn>
                              </p:par>
                            </p:childTnLst>
                          </p:cTn>
                        </p:par>
                        <p:par>
                          <p:cTn id="40" fill="hold">
                            <p:stCondLst>
                              <p:cond delay="1500"/>
                            </p:stCondLst>
                            <p:childTnLst>
                              <p:par>
                                <p:cTn id="41" presetID="2" presetClass="entr" presetSubtype="4" decel="100000" fill="hold" grpId="0" nodeType="afterEffect">
                                  <p:stCondLst>
                                    <p:cond delay="250"/>
                                  </p:stCondLst>
                                  <p:childTnLst>
                                    <p:set>
                                      <p:cBhvr>
                                        <p:cTn id="42" dur="1" fill="hold">
                                          <p:stCondLst>
                                            <p:cond delay="0"/>
                                          </p:stCondLst>
                                        </p:cTn>
                                        <p:tgtEl>
                                          <p:spTgt spid="36">
                                            <p:txEl>
                                              <p:pRg st="0" end="0"/>
                                            </p:txEl>
                                          </p:spTgt>
                                        </p:tgtEl>
                                        <p:attrNameLst>
                                          <p:attrName>style.visibility</p:attrName>
                                        </p:attrNameLst>
                                      </p:cBhvr>
                                      <p:to>
                                        <p:strVal val="visible"/>
                                      </p:to>
                                    </p:set>
                                    <p:anim calcmode="lin" valueType="num">
                                      <p:cBhvr additive="base">
                                        <p:cTn id="43"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250"/>
                                  </p:stCondLst>
                                  <p:childTnLst>
                                    <p:set>
                                      <p:cBhvr>
                                        <p:cTn id="46" dur="1" fill="hold">
                                          <p:stCondLst>
                                            <p:cond delay="0"/>
                                          </p:stCondLst>
                                        </p:cTn>
                                        <p:tgtEl>
                                          <p:spTgt spid="37">
                                            <p:txEl>
                                              <p:pRg st="0" end="0"/>
                                            </p:txEl>
                                          </p:spTgt>
                                        </p:tgtEl>
                                        <p:attrNameLst>
                                          <p:attrName>style.visibility</p:attrName>
                                        </p:attrNameLst>
                                      </p:cBhvr>
                                      <p:to>
                                        <p:strVal val="visible"/>
                                      </p:to>
                                    </p:set>
                                    <p:anim calcmode="lin" valueType="num">
                                      <p:cBhvr additive="base">
                                        <p:cTn id="47"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250"/>
                            </p:stCondLst>
                            <p:childTnLst>
                              <p:par>
                                <p:cTn id="50" presetID="22" presetClass="entr" presetSubtype="8" fill="hold" nodeType="afterEffect">
                                  <p:stCondLst>
                                    <p:cond delay="25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par>
                          <p:cTn id="53" fill="hold">
                            <p:stCondLst>
                              <p:cond delay="3000"/>
                            </p:stCondLst>
                            <p:childTnLst>
                              <p:par>
                                <p:cTn id="54" presetID="49" presetClass="entr" presetSubtype="0" decel="100000"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 calcmode="lin" valueType="num">
                                      <p:cBhvr>
                                        <p:cTn id="56" dur="500" fill="hold"/>
                                        <p:tgtEl>
                                          <p:spTgt spid="48"/>
                                        </p:tgtEl>
                                        <p:attrNameLst>
                                          <p:attrName>ppt_w</p:attrName>
                                        </p:attrNameLst>
                                      </p:cBhvr>
                                      <p:tavLst>
                                        <p:tav tm="0">
                                          <p:val>
                                            <p:fltVal val="0"/>
                                          </p:val>
                                        </p:tav>
                                        <p:tav tm="100000">
                                          <p:val>
                                            <p:strVal val="#ppt_w"/>
                                          </p:val>
                                        </p:tav>
                                      </p:tavLst>
                                    </p:anim>
                                    <p:anim calcmode="lin" valueType="num">
                                      <p:cBhvr>
                                        <p:cTn id="57" dur="500" fill="hold"/>
                                        <p:tgtEl>
                                          <p:spTgt spid="48"/>
                                        </p:tgtEl>
                                        <p:attrNameLst>
                                          <p:attrName>ppt_h</p:attrName>
                                        </p:attrNameLst>
                                      </p:cBhvr>
                                      <p:tavLst>
                                        <p:tav tm="0">
                                          <p:val>
                                            <p:fltVal val="0"/>
                                          </p:val>
                                        </p:tav>
                                        <p:tav tm="100000">
                                          <p:val>
                                            <p:strVal val="#ppt_h"/>
                                          </p:val>
                                        </p:tav>
                                      </p:tavLst>
                                    </p:anim>
                                    <p:anim calcmode="lin" valueType="num">
                                      <p:cBhvr>
                                        <p:cTn id="58" dur="500" fill="hold"/>
                                        <p:tgtEl>
                                          <p:spTgt spid="48"/>
                                        </p:tgtEl>
                                        <p:attrNameLst>
                                          <p:attrName>style.rotation</p:attrName>
                                        </p:attrNameLst>
                                      </p:cBhvr>
                                      <p:tavLst>
                                        <p:tav tm="0">
                                          <p:val>
                                            <p:fltVal val="360"/>
                                          </p:val>
                                        </p:tav>
                                        <p:tav tm="100000">
                                          <p:val>
                                            <p:fltVal val="0"/>
                                          </p:val>
                                        </p:tav>
                                      </p:tavLst>
                                    </p:anim>
                                    <p:animEffect transition="in" filter="fade">
                                      <p:cBhvr>
                                        <p:cTn id="59" dur="500"/>
                                        <p:tgtEl>
                                          <p:spTgt spid="48"/>
                                        </p:tgtEl>
                                      </p:cBhvr>
                                    </p:animEffect>
                                  </p:childTnLst>
                                </p:cTn>
                              </p:par>
                              <p:par>
                                <p:cTn id="60" presetID="49" presetClass="entr" presetSubtype="0" decel="100000" fill="hold" grpId="0" nodeType="withEffect">
                                  <p:stCondLst>
                                    <p:cond delay="0"/>
                                  </p:stCondLst>
                                  <p:childTnLst>
                                    <p:set>
                                      <p:cBhvr>
                                        <p:cTn id="61" dur="1" fill="hold">
                                          <p:stCondLst>
                                            <p:cond delay="0"/>
                                          </p:stCondLst>
                                        </p:cTn>
                                        <p:tgtEl>
                                          <p:spTgt spid="49"/>
                                        </p:tgtEl>
                                        <p:attrNameLst>
                                          <p:attrName>style.visibility</p:attrName>
                                        </p:attrNameLst>
                                      </p:cBhvr>
                                      <p:to>
                                        <p:strVal val="visible"/>
                                      </p:to>
                                    </p:set>
                                    <p:anim calcmode="lin" valueType="num">
                                      <p:cBhvr>
                                        <p:cTn id="62" dur="500" fill="hold"/>
                                        <p:tgtEl>
                                          <p:spTgt spid="49"/>
                                        </p:tgtEl>
                                        <p:attrNameLst>
                                          <p:attrName>ppt_w</p:attrName>
                                        </p:attrNameLst>
                                      </p:cBhvr>
                                      <p:tavLst>
                                        <p:tav tm="0">
                                          <p:val>
                                            <p:fltVal val="0"/>
                                          </p:val>
                                        </p:tav>
                                        <p:tav tm="100000">
                                          <p:val>
                                            <p:strVal val="#ppt_w"/>
                                          </p:val>
                                        </p:tav>
                                      </p:tavLst>
                                    </p:anim>
                                    <p:anim calcmode="lin" valueType="num">
                                      <p:cBhvr>
                                        <p:cTn id="63" dur="500" fill="hold"/>
                                        <p:tgtEl>
                                          <p:spTgt spid="49"/>
                                        </p:tgtEl>
                                        <p:attrNameLst>
                                          <p:attrName>ppt_h</p:attrName>
                                        </p:attrNameLst>
                                      </p:cBhvr>
                                      <p:tavLst>
                                        <p:tav tm="0">
                                          <p:val>
                                            <p:fltVal val="0"/>
                                          </p:val>
                                        </p:tav>
                                        <p:tav tm="100000">
                                          <p:val>
                                            <p:strVal val="#ppt_h"/>
                                          </p:val>
                                        </p:tav>
                                      </p:tavLst>
                                    </p:anim>
                                    <p:anim calcmode="lin" valueType="num">
                                      <p:cBhvr>
                                        <p:cTn id="64" dur="500" fill="hold"/>
                                        <p:tgtEl>
                                          <p:spTgt spid="49"/>
                                        </p:tgtEl>
                                        <p:attrNameLst>
                                          <p:attrName>style.rotation</p:attrName>
                                        </p:attrNameLst>
                                      </p:cBhvr>
                                      <p:tavLst>
                                        <p:tav tm="0">
                                          <p:val>
                                            <p:fltVal val="360"/>
                                          </p:val>
                                        </p:tav>
                                        <p:tav tm="100000">
                                          <p:val>
                                            <p:fltVal val="0"/>
                                          </p:val>
                                        </p:tav>
                                      </p:tavLst>
                                    </p:anim>
                                    <p:animEffect transition="in" filter="fade">
                                      <p:cBhvr>
                                        <p:cTn id="65" dur="500"/>
                                        <p:tgtEl>
                                          <p:spTgt spid="49"/>
                                        </p:tgtEl>
                                      </p:cBhvr>
                                    </p:animEffect>
                                  </p:childTnLst>
                                </p:cTn>
                              </p:par>
                            </p:childTnLst>
                          </p:cTn>
                        </p:par>
                        <p:par>
                          <p:cTn id="66" fill="hold">
                            <p:stCondLst>
                              <p:cond delay="3500"/>
                            </p:stCondLst>
                            <p:childTnLst>
                              <p:par>
                                <p:cTn id="67" presetID="53" presetClass="entr" presetSubtype="16" fill="hold" grpId="0" nodeType="afterEffect">
                                  <p:stCondLst>
                                    <p:cond delay="0"/>
                                  </p:stCondLst>
                                  <p:childTnLst>
                                    <p:set>
                                      <p:cBhvr>
                                        <p:cTn id="68" dur="1" fill="hold">
                                          <p:stCondLst>
                                            <p:cond delay="0"/>
                                          </p:stCondLst>
                                        </p:cTn>
                                        <p:tgtEl>
                                          <p:spTgt spid="51">
                                            <p:txEl>
                                              <p:pRg st="0" end="0"/>
                                            </p:txEl>
                                          </p:spTgt>
                                        </p:tgtEl>
                                        <p:attrNameLst>
                                          <p:attrName>style.visibility</p:attrName>
                                        </p:attrNameLst>
                                      </p:cBhvr>
                                      <p:to>
                                        <p:strVal val="visible"/>
                                      </p:to>
                                    </p:set>
                                    <p:anim calcmode="lin" valueType="num">
                                      <p:cBhvr>
                                        <p:cTn id="69" dur="250" fill="hold"/>
                                        <p:tgtEl>
                                          <p:spTgt spid="51">
                                            <p:txEl>
                                              <p:pRg st="0" end="0"/>
                                            </p:txEl>
                                          </p:spTgt>
                                        </p:tgtEl>
                                        <p:attrNameLst>
                                          <p:attrName>ppt_w</p:attrName>
                                        </p:attrNameLst>
                                      </p:cBhvr>
                                      <p:tavLst>
                                        <p:tav tm="0">
                                          <p:val>
                                            <p:fltVal val="0"/>
                                          </p:val>
                                        </p:tav>
                                        <p:tav tm="100000">
                                          <p:val>
                                            <p:strVal val="#ppt_w"/>
                                          </p:val>
                                        </p:tav>
                                      </p:tavLst>
                                    </p:anim>
                                    <p:anim calcmode="lin" valueType="num">
                                      <p:cBhvr>
                                        <p:cTn id="70" dur="250" fill="hold"/>
                                        <p:tgtEl>
                                          <p:spTgt spid="51">
                                            <p:txEl>
                                              <p:pRg st="0" end="0"/>
                                            </p:txEl>
                                          </p:spTgt>
                                        </p:tgtEl>
                                        <p:attrNameLst>
                                          <p:attrName>ppt_h</p:attrName>
                                        </p:attrNameLst>
                                      </p:cBhvr>
                                      <p:tavLst>
                                        <p:tav tm="0">
                                          <p:val>
                                            <p:fltVal val="0"/>
                                          </p:val>
                                        </p:tav>
                                        <p:tav tm="100000">
                                          <p:val>
                                            <p:strVal val="#ppt_h"/>
                                          </p:val>
                                        </p:tav>
                                      </p:tavLst>
                                    </p:anim>
                                    <p:animEffect transition="in" filter="fade">
                                      <p:cBhvr>
                                        <p:cTn id="71" dur="250"/>
                                        <p:tgtEl>
                                          <p:spTgt spid="51">
                                            <p:txEl>
                                              <p:pRg st="0" end="0"/>
                                            </p:txEl>
                                          </p:spTgt>
                                        </p:tgtEl>
                                      </p:cBhvr>
                                    </p:animEffect>
                                  </p:childTnLst>
                                </p:cTn>
                              </p:par>
                            </p:childTnLst>
                          </p:cTn>
                        </p:par>
                        <p:par>
                          <p:cTn id="72" fill="hold">
                            <p:stCondLst>
                              <p:cond delay="3750"/>
                            </p:stCondLst>
                            <p:childTnLst>
                              <p:par>
                                <p:cTn id="73" presetID="2" presetClass="entr" presetSubtype="4" decel="100000" fill="hold" grpId="0" nodeType="afterEffect">
                                  <p:stCondLst>
                                    <p:cond delay="250"/>
                                  </p:stCondLst>
                                  <p:childTnLst>
                                    <p:set>
                                      <p:cBhvr>
                                        <p:cTn id="74" dur="1" fill="hold">
                                          <p:stCondLst>
                                            <p:cond delay="0"/>
                                          </p:stCondLst>
                                        </p:cTn>
                                        <p:tgtEl>
                                          <p:spTgt spid="52">
                                            <p:txEl>
                                              <p:pRg st="0" end="0"/>
                                            </p:txEl>
                                          </p:spTgt>
                                        </p:tgtEl>
                                        <p:attrNameLst>
                                          <p:attrName>style.visibility</p:attrName>
                                        </p:attrNameLst>
                                      </p:cBhvr>
                                      <p:to>
                                        <p:strVal val="visible"/>
                                      </p:to>
                                    </p:set>
                                    <p:anim calcmode="lin" valueType="num">
                                      <p:cBhvr additive="base">
                                        <p:cTn id="75"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52">
                                            <p:txEl>
                                              <p:pRg st="0" end="0"/>
                                            </p:txEl>
                                          </p:spTgt>
                                        </p:tgtEl>
                                        <p:attrNameLst>
                                          <p:attrName>ppt_y</p:attrName>
                                        </p:attrNameLst>
                                      </p:cBhvr>
                                      <p:tavLst>
                                        <p:tav tm="0">
                                          <p:val>
                                            <p:strVal val="1+#ppt_h/2"/>
                                          </p:val>
                                        </p:tav>
                                        <p:tav tm="100000">
                                          <p:val>
                                            <p:strVal val="#ppt_y"/>
                                          </p:val>
                                        </p:tav>
                                      </p:tavLst>
                                    </p:anim>
                                  </p:childTnLst>
                                </p:cTn>
                              </p:par>
                              <p:par>
                                <p:cTn id="77" presetID="2" presetClass="entr" presetSubtype="4" decel="100000" fill="hold" grpId="0" nodeType="withEffect">
                                  <p:stCondLst>
                                    <p:cond delay="250"/>
                                  </p:stCondLst>
                                  <p:childTnLst>
                                    <p:set>
                                      <p:cBhvr>
                                        <p:cTn id="78" dur="1" fill="hold">
                                          <p:stCondLst>
                                            <p:cond delay="0"/>
                                          </p:stCondLst>
                                        </p:cTn>
                                        <p:tgtEl>
                                          <p:spTgt spid="53">
                                            <p:txEl>
                                              <p:pRg st="0" end="0"/>
                                            </p:txEl>
                                          </p:spTgt>
                                        </p:tgtEl>
                                        <p:attrNameLst>
                                          <p:attrName>style.visibility</p:attrName>
                                        </p:attrNameLst>
                                      </p:cBhvr>
                                      <p:to>
                                        <p:strVal val="visible"/>
                                      </p:to>
                                    </p:set>
                                    <p:anim calcmode="lin" valueType="num">
                                      <p:cBhvr additive="base">
                                        <p:cTn id="79"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53">
                                            <p:txEl>
                                              <p:pRg st="0" end="0"/>
                                            </p:txEl>
                                          </p:spTgt>
                                        </p:tgtEl>
                                        <p:attrNameLst>
                                          <p:attrName>ppt_y</p:attrName>
                                        </p:attrNameLst>
                                      </p:cBhvr>
                                      <p:tavLst>
                                        <p:tav tm="0">
                                          <p:val>
                                            <p:strVal val="1+#ppt_h/2"/>
                                          </p:val>
                                        </p:tav>
                                        <p:tav tm="100000">
                                          <p:val>
                                            <p:strVal val="#ppt_y"/>
                                          </p:val>
                                        </p:tav>
                                      </p:tavLst>
                                    </p:anim>
                                  </p:childTnLst>
                                </p:cTn>
                              </p:par>
                            </p:childTnLst>
                          </p:cTn>
                        </p:par>
                        <p:par>
                          <p:cTn id="81" fill="hold">
                            <p:stCondLst>
                              <p:cond delay="4500"/>
                            </p:stCondLst>
                            <p:childTnLst>
                              <p:par>
                                <p:cTn id="82" presetID="22" presetClass="entr" presetSubtype="8" fill="hold" nodeType="afterEffect">
                                  <p:stCondLst>
                                    <p:cond delay="250"/>
                                  </p:stCondLst>
                                  <p:childTnLst>
                                    <p:set>
                                      <p:cBhvr>
                                        <p:cTn id="83" dur="1" fill="hold">
                                          <p:stCondLst>
                                            <p:cond delay="0"/>
                                          </p:stCondLst>
                                        </p:cTn>
                                        <p:tgtEl>
                                          <p:spTgt spid="50"/>
                                        </p:tgtEl>
                                        <p:attrNameLst>
                                          <p:attrName>style.visibility</p:attrName>
                                        </p:attrNameLst>
                                      </p:cBhvr>
                                      <p:to>
                                        <p:strVal val="visible"/>
                                      </p:to>
                                    </p:set>
                                    <p:animEffect transition="in" filter="wipe(left)">
                                      <p:cBhvr>
                                        <p:cTn id="84" dur="500"/>
                                        <p:tgtEl>
                                          <p:spTgt spid="50"/>
                                        </p:tgtEl>
                                      </p:cBhvr>
                                    </p:animEffect>
                                  </p:childTnLst>
                                </p:cTn>
                              </p:par>
                            </p:childTnLst>
                          </p:cTn>
                        </p:par>
                        <p:par>
                          <p:cTn id="85" fill="hold">
                            <p:stCondLst>
                              <p:cond delay="5250"/>
                            </p:stCondLst>
                            <p:childTnLst>
                              <p:par>
                                <p:cTn id="86" presetID="49" presetClass="entr" presetSubtype="0" decel="100000" fill="hold" grpId="0" nodeType="afterEffect">
                                  <p:stCondLst>
                                    <p:cond delay="0"/>
                                  </p:stCondLst>
                                  <p:childTnLst>
                                    <p:set>
                                      <p:cBhvr>
                                        <p:cTn id="87" dur="1" fill="hold">
                                          <p:stCondLst>
                                            <p:cond delay="0"/>
                                          </p:stCondLst>
                                        </p:cTn>
                                        <p:tgtEl>
                                          <p:spTgt spid="54"/>
                                        </p:tgtEl>
                                        <p:attrNameLst>
                                          <p:attrName>style.visibility</p:attrName>
                                        </p:attrNameLst>
                                      </p:cBhvr>
                                      <p:to>
                                        <p:strVal val="visible"/>
                                      </p:to>
                                    </p:set>
                                    <p:anim calcmode="lin" valueType="num">
                                      <p:cBhvr>
                                        <p:cTn id="88" dur="500" fill="hold"/>
                                        <p:tgtEl>
                                          <p:spTgt spid="54"/>
                                        </p:tgtEl>
                                        <p:attrNameLst>
                                          <p:attrName>ppt_w</p:attrName>
                                        </p:attrNameLst>
                                      </p:cBhvr>
                                      <p:tavLst>
                                        <p:tav tm="0">
                                          <p:val>
                                            <p:fltVal val="0"/>
                                          </p:val>
                                        </p:tav>
                                        <p:tav tm="100000">
                                          <p:val>
                                            <p:strVal val="#ppt_w"/>
                                          </p:val>
                                        </p:tav>
                                      </p:tavLst>
                                    </p:anim>
                                    <p:anim calcmode="lin" valueType="num">
                                      <p:cBhvr>
                                        <p:cTn id="89" dur="500" fill="hold"/>
                                        <p:tgtEl>
                                          <p:spTgt spid="54"/>
                                        </p:tgtEl>
                                        <p:attrNameLst>
                                          <p:attrName>ppt_h</p:attrName>
                                        </p:attrNameLst>
                                      </p:cBhvr>
                                      <p:tavLst>
                                        <p:tav tm="0">
                                          <p:val>
                                            <p:fltVal val="0"/>
                                          </p:val>
                                        </p:tav>
                                        <p:tav tm="100000">
                                          <p:val>
                                            <p:strVal val="#ppt_h"/>
                                          </p:val>
                                        </p:tav>
                                      </p:tavLst>
                                    </p:anim>
                                    <p:anim calcmode="lin" valueType="num">
                                      <p:cBhvr>
                                        <p:cTn id="90" dur="500" fill="hold"/>
                                        <p:tgtEl>
                                          <p:spTgt spid="54"/>
                                        </p:tgtEl>
                                        <p:attrNameLst>
                                          <p:attrName>style.rotation</p:attrName>
                                        </p:attrNameLst>
                                      </p:cBhvr>
                                      <p:tavLst>
                                        <p:tav tm="0">
                                          <p:val>
                                            <p:fltVal val="360"/>
                                          </p:val>
                                        </p:tav>
                                        <p:tav tm="100000">
                                          <p:val>
                                            <p:fltVal val="0"/>
                                          </p:val>
                                        </p:tav>
                                      </p:tavLst>
                                    </p:anim>
                                    <p:animEffect transition="in" filter="fade">
                                      <p:cBhvr>
                                        <p:cTn id="91" dur="500"/>
                                        <p:tgtEl>
                                          <p:spTgt spid="54"/>
                                        </p:tgtEl>
                                      </p:cBhvr>
                                    </p:animEffect>
                                  </p:childTnLst>
                                </p:cTn>
                              </p:par>
                              <p:par>
                                <p:cTn id="92" presetID="49" presetClass="entr" presetSubtype="0" decel="100000" fill="hold" grpId="0" nodeType="withEffect">
                                  <p:stCondLst>
                                    <p:cond delay="0"/>
                                  </p:stCondLst>
                                  <p:childTnLst>
                                    <p:set>
                                      <p:cBhvr>
                                        <p:cTn id="93" dur="1" fill="hold">
                                          <p:stCondLst>
                                            <p:cond delay="0"/>
                                          </p:stCondLst>
                                        </p:cTn>
                                        <p:tgtEl>
                                          <p:spTgt spid="55"/>
                                        </p:tgtEl>
                                        <p:attrNameLst>
                                          <p:attrName>style.visibility</p:attrName>
                                        </p:attrNameLst>
                                      </p:cBhvr>
                                      <p:to>
                                        <p:strVal val="visible"/>
                                      </p:to>
                                    </p:set>
                                    <p:anim calcmode="lin" valueType="num">
                                      <p:cBhvr>
                                        <p:cTn id="94" dur="500" fill="hold"/>
                                        <p:tgtEl>
                                          <p:spTgt spid="55"/>
                                        </p:tgtEl>
                                        <p:attrNameLst>
                                          <p:attrName>ppt_w</p:attrName>
                                        </p:attrNameLst>
                                      </p:cBhvr>
                                      <p:tavLst>
                                        <p:tav tm="0">
                                          <p:val>
                                            <p:fltVal val="0"/>
                                          </p:val>
                                        </p:tav>
                                        <p:tav tm="100000">
                                          <p:val>
                                            <p:strVal val="#ppt_w"/>
                                          </p:val>
                                        </p:tav>
                                      </p:tavLst>
                                    </p:anim>
                                    <p:anim calcmode="lin" valueType="num">
                                      <p:cBhvr>
                                        <p:cTn id="95" dur="500" fill="hold"/>
                                        <p:tgtEl>
                                          <p:spTgt spid="55"/>
                                        </p:tgtEl>
                                        <p:attrNameLst>
                                          <p:attrName>ppt_h</p:attrName>
                                        </p:attrNameLst>
                                      </p:cBhvr>
                                      <p:tavLst>
                                        <p:tav tm="0">
                                          <p:val>
                                            <p:fltVal val="0"/>
                                          </p:val>
                                        </p:tav>
                                        <p:tav tm="100000">
                                          <p:val>
                                            <p:strVal val="#ppt_h"/>
                                          </p:val>
                                        </p:tav>
                                      </p:tavLst>
                                    </p:anim>
                                    <p:anim calcmode="lin" valueType="num">
                                      <p:cBhvr>
                                        <p:cTn id="96" dur="500" fill="hold"/>
                                        <p:tgtEl>
                                          <p:spTgt spid="55"/>
                                        </p:tgtEl>
                                        <p:attrNameLst>
                                          <p:attrName>style.rotation</p:attrName>
                                        </p:attrNameLst>
                                      </p:cBhvr>
                                      <p:tavLst>
                                        <p:tav tm="0">
                                          <p:val>
                                            <p:fltVal val="360"/>
                                          </p:val>
                                        </p:tav>
                                        <p:tav tm="100000">
                                          <p:val>
                                            <p:fltVal val="0"/>
                                          </p:val>
                                        </p:tav>
                                      </p:tavLst>
                                    </p:anim>
                                    <p:animEffect transition="in" filter="fade">
                                      <p:cBhvr>
                                        <p:cTn id="97" dur="500"/>
                                        <p:tgtEl>
                                          <p:spTgt spid="55"/>
                                        </p:tgtEl>
                                      </p:cBhvr>
                                    </p:animEffect>
                                  </p:childTnLst>
                                </p:cTn>
                              </p:par>
                            </p:childTnLst>
                          </p:cTn>
                        </p:par>
                        <p:par>
                          <p:cTn id="98" fill="hold">
                            <p:stCondLst>
                              <p:cond delay="5750"/>
                            </p:stCondLst>
                            <p:childTnLst>
                              <p:par>
                                <p:cTn id="99" presetID="53" presetClass="entr" presetSubtype="16" fill="hold" grpId="0" nodeType="afterEffect">
                                  <p:stCondLst>
                                    <p:cond delay="0"/>
                                  </p:stCondLst>
                                  <p:childTnLst>
                                    <p:set>
                                      <p:cBhvr>
                                        <p:cTn id="100" dur="1" fill="hold">
                                          <p:stCondLst>
                                            <p:cond delay="0"/>
                                          </p:stCondLst>
                                        </p:cTn>
                                        <p:tgtEl>
                                          <p:spTgt spid="57">
                                            <p:txEl>
                                              <p:pRg st="0" end="0"/>
                                            </p:txEl>
                                          </p:spTgt>
                                        </p:tgtEl>
                                        <p:attrNameLst>
                                          <p:attrName>style.visibility</p:attrName>
                                        </p:attrNameLst>
                                      </p:cBhvr>
                                      <p:to>
                                        <p:strVal val="visible"/>
                                      </p:to>
                                    </p:set>
                                    <p:anim calcmode="lin" valueType="num">
                                      <p:cBhvr>
                                        <p:cTn id="101" dur="250" fill="hold"/>
                                        <p:tgtEl>
                                          <p:spTgt spid="57">
                                            <p:txEl>
                                              <p:pRg st="0" end="0"/>
                                            </p:txEl>
                                          </p:spTgt>
                                        </p:tgtEl>
                                        <p:attrNameLst>
                                          <p:attrName>ppt_w</p:attrName>
                                        </p:attrNameLst>
                                      </p:cBhvr>
                                      <p:tavLst>
                                        <p:tav tm="0">
                                          <p:val>
                                            <p:fltVal val="0"/>
                                          </p:val>
                                        </p:tav>
                                        <p:tav tm="100000">
                                          <p:val>
                                            <p:strVal val="#ppt_w"/>
                                          </p:val>
                                        </p:tav>
                                      </p:tavLst>
                                    </p:anim>
                                    <p:anim calcmode="lin" valueType="num">
                                      <p:cBhvr>
                                        <p:cTn id="102" dur="250" fill="hold"/>
                                        <p:tgtEl>
                                          <p:spTgt spid="57">
                                            <p:txEl>
                                              <p:pRg st="0" end="0"/>
                                            </p:txEl>
                                          </p:spTgt>
                                        </p:tgtEl>
                                        <p:attrNameLst>
                                          <p:attrName>ppt_h</p:attrName>
                                        </p:attrNameLst>
                                      </p:cBhvr>
                                      <p:tavLst>
                                        <p:tav tm="0">
                                          <p:val>
                                            <p:fltVal val="0"/>
                                          </p:val>
                                        </p:tav>
                                        <p:tav tm="100000">
                                          <p:val>
                                            <p:strVal val="#ppt_h"/>
                                          </p:val>
                                        </p:tav>
                                      </p:tavLst>
                                    </p:anim>
                                    <p:animEffect transition="in" filter="fade">
                                      <p:cBhvr>
                                        <p:cTn id="103" dur="250"/>
                                        <p:tgtEl>
                                          <p:spTgt spid="57">
                                            <p:txEl>
                                              <p:pRg st="0" end="0"/>
                                            </p:txEl>
                                          </p:spTgt>
                                        </p:tgtEl>
                                      </p:cBhvr>
                                    </p:animEffect>
                                  </p:childTnLst>
                                </p:cTn>
                              </p:par>
                            </p:childTnLst>
                          </p:cTn>
                        </p:par>
                        <p:par>
                          <p:cTn id="104" fill="hold">
                            <p:stCondLst>
                              <p:cond delay="6000"/>
                            </p:stCondLst>
                            <p:childTnLst>
                              <p:par>
                                <p:cTn id="105" presetID="2" presetClass="entr" presetSubtype="4" decel="100000" fill="hold" grpId="0" nodeType="afterEffect">
                                  <p:stCondLst>
                                    <p:cond delay="250"/>
                                  </p:stCondLst>
                                  <p:childTnLst>
                                    <p:set>
                                      <p:cBhvr>
                                        <p:cTn id="106" dur="1" fill="hold">
                                          <p:stCondLst>
                                            <p:cond delay="0"/>
                                          </p:stCondLst>
                                        </p:cTn>
                                        <p:tgtEl>
                                          <p:spTgt spid="58">
                                            <p:txEl>
                                              <p:pRg st="0" end="0"/>
                                            </p:txEl>
                                          </p:spTgt>
                                        </p:tgtEl>
                                        <p:attrNameLst>
                                          <p:attrName>style.visibility</p:attrName>
                                        </p:attrNameLst>
                                      </p:cBhvr>
                                      <p:to>
                                        <p:strVal val="visible"/>
                                      </p:to>
                                    </p:set>
                                    <p:anim calcmode="lin" valueType="num">
                                      <p:cBhvr additive="base">
                                        <p:cTn id="107"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58">
                                            <p:txEl>
                                              <p:pRg st="0" end="0"/>
                                            </p:txEl>
                                          </p:spTgt>
                                        </p:tgtEl>
                                        <p:attrNameLst>
                                          <p:attrName>ppt_y</p:attrName>
                                        </p:attrNameLst>
                                      </p:cBhvr>
                                      <p:tavLst>
                                        <p:tav tm="0">
                                          <p:val>
                                            <p:strVal val="1+#ppt_h/2"/>
                                          </p:val>
                                        </p:tav>
                                        <p:tav tm="100000">
                                          <p:val>
                                            <p:strVal val="#ppt_y"/>
                                          </p:val>
                                        </p:tav>
                                      </p:tavLst>
                                    </p:anim>
                                  </p:childTnLst>
                                </p:cTn>
                              </p:par>
                              <p:par>
                                <p:cTn id="109" presetID="2" presetClass="entr" presetSubtype="4" decel="100000" fill="hold" grpId="0" nodeType="withEffect">
                                  <p:stCondLst>
                                    <p:cond delay="250"/>
                                  </p:stCondLst>
                                  <p:childTnLst>
                                    <p:set>
                                      <p:cBhvr>
                                        <p:cTn id="110" dur="1" fill="hold">
                                          <p:stCondLst>
                                            <p:cond delay="0"/>
                                          </p:stCondLst>
                                        </p:cTn>
                                        <p:tgtEl>
                                          <p:spTgt spid="59">
                                            <p:txEl>
                                              <p:pRg st="0" end="0"/>
                                            </p:txEl>
                                          </p:spTgt>
                                        </p:tgtEl>
                                        <p:attrNameLst>
                                          <p:attrName>style.visibility</p:attrName>
                                        </p:attrNameLst>
                                      </p:cBhvr>
                                      <p:to>
                                        <p:strVal val="visible"/>
                                      </p:to>
                                    </p:set>
                                    <p:anim calcmode="lin" valueType="num">
                                      <p:cBhvr additive="base">
                                        <p:cTn id="111" dur="500" fill="hold"/>
                                        <p:tgtEl>
                                          <p:spTgt spid="59">
                                            <p:txEl>
                                              <p:pRg st="0" end="0"/>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59">
                                            <p:txEl>
                                              <p:pRg st="0" end="0"/>
                                            </p:txEl>
                                          </p:spTgt>
                                        </p:tgtEl>
                                        <p:attrNameLst>
                                          <p:attrName>ppt_y</p:attrName>
                                        </p:attrNameLst>
                                      </p:cBhvr>
                                      <p:tavLst>
                                        <p:tav tm="0">
                                          <p:val>
                                            <p:strVal val="1+#ppt_h/2"/>
                                          </p:val>
                                        </p:tav>
                                        <p:tav tm="100000">
                                          <p:val>
                                            <p:strVal val="#ppt_y"/>
                                          </p:val>
                                        </p:tav>
                                      </p:tavLst>
                                    </p:anim>
                                  </p:childTnLst>
                                </p:cTn>
                              </p:par>
                            </p:childTnLst>
                          </p:cTn>
                        </p:par>
                        <p:par>
                          <p:cTn id="113" fill="hold">
                            <p:stCondLst>
                              <p:cond delay="6750"/>
                            </p:stCondLst>
                            <p:childTnLst>
                              <p:par>
                                <p:cTn id="114" presetID="22" presetClass="entr" presetSubtype="8" fill="hold" nodeType="afterEffect">
                                  <p:stCondLst>
                                    <p:cond delay="250"/>
                                  </p:stCondLst>
                                  <p:childTnLst>
                                    <p:set>
                                      <p:cBhvr>
                                        <p:cTn id="115" dur="1" fill="hold">
                                          <p:stCondLst>
                                            <p:cond delay="0"/>
                                          </p:stCondLst>
                                        </p:cTn>
                                        <p:tgtEl>
                                          <p:spTgt spid="56"/>
                                        </p:tgtEl>
                                        <p:attrNameLst>
                                          <p:attrName>style.visibility</p:attrName>
                                        </p:attrNameLst>
                                      </p:cBhvr>
                                      <p:to>
                                        <p:strVal val="visible"/>
                                      </p:to>
                                    </p:set>
                                    <p:animEffect transition="in" filter="wipe(left)">
                                      <p:cBhvr>
                                        <p:cTn id="116" dur="500"/>
                                        <p:tgtEl>
                                          <p:spTgt spid="56"/>
                                        </p:tgtEl>
                                      </p:cBhvr>
                                    </p:animEffect>
                                  </p:childTnLst>
                                </p:cTn>
                              </p:par>
                            </p:childTnLst>
                          </p:cTn>
                        </p:par>
                        <p:par>
                          <p:cTn id="117" fill="hold">
                            <p:stCondLst>
                              <p:cond delay="7500"/>
                            </p:stCondLst>
                            <p:childTnLst>
                              <p:par>
                                <p:cTn id="118" presetID="49" presetClass="entr" presetSubtype="0" decel="100000" fill="hold" grpId="0" nodeType="afterEffect">
                                  <p:stCondLst>
                                    <p:cond delay="0"/>
                                  </p:stCondLst>
                                  <p:childTnLst>
                                    <p:set>
                                      <p:cBhvr>
                                        <p:cTn id="119" dur="1" fill="hold">
                                          <p:stCondLst>
                                            <p:cond delay="0"/>
                                          </p:stCondLst>
                                        </p:cTn>
                                        <p:tgtEl>
                                          <p:spTgt spid="60"/>
                                        </p:tgtEl>
                                        <p:attrNameLst>
                                          <p:attrName>style.visibility</p:attrName>
                                        </p:attrNameLst>
                                      </p:cBhvr>
                                      <p:to>
                                        <p:strVal val="visible"/>
                                      </p:to>
                                    </p:set>
                                    <p:anim calcmode="lin" valueType="num">
                                      <p:cBhvr>
                                        <p:cTn id="120" dur="500" fill="hold"/>
                                        <p:tgtEl>
                                          <p:spTgt spid="60"/>
                                        </p:tgtEl>
                                        <p:attrNameLst>
                                          <p:attrName>ppt_w</p:attrName>
                                        </p:attrNameLst>
                                      </p:cBhvr>
                                      <p:tavLst>
                                        <p:tav tm="0">
                                          <p:val>
                                            <p:fltVal val="0"/>
                                          </p:val>
                                        </p:tav>
                                        <p:tav tm="100000">
                                          <p:val>
                                            <p:strVal val="#ppt_w"/>
                                          </p:val>
                                        </p:tav>
                                      </p:tavLst>
                                    </p:anim>
                                    <p:anim calcmode="lin" valueType="num">
                                      <p:cBhvr>
                                        <p:cTn id="121" dur="500" fill="hold"/>
                                        <p:tgtEl>
                                          <p:spTgt spid="60"/>
                                        </p:tgtEl>
                                        <p:attrNameLst>
                                          <p:attrName>ppt_h</p:attrName>
                                        </p:attrNameLst>
                                      </p:cBhvr>
                                      <p:tavLst>
                                        <p:tav tm="0">
                                          <p:val>
                                            <p:fltVal val="0"/>
                                          </p:val>
                                        </p:tav>
                                        <p:tav tm="100000">
                                          <p:val>
                                            <p:strVal val="#ppt_h"/>
                                          </p:val>
                                        </p:tav>
                                      </p:tavLst>
                                    </p:anim>
                                    <p:anim calcmode="lin" valueType="num">
                                      <p:cBhvr>
                                        <p:cTn id="122" dur="500" fill="hold"/>
                                        <p:tgtEl>
                                          <p:spTgt spid="60"/>
                                        </p:tgtEl>
                                        <p:attrNameLst>
                                          <p:attrName>style.rotation</p:attrName>
                                        </p:attrNameLst>
                                      </p:cBhvr>
                                      <p:tavLst>
                                        <p:tav tm="0">
                                          <p:val>
                                            <p:fltVal val="360"/>
                                          </p:val>
                                        </p:tav>
                                        <p:tav tm="100000">
                                          <p:val>
                                            <p:fltVal val="0"/>
                                          </p:val>
                                        </p:tav>
                                      </p:tavLst>
                                    </p:anim>
                                    <p:animEffect transition="in" filter="fade">
                                      <p:cBhvr>
                                        <p:cTn id="123" dur="500"/>
                                        <p:tgtEl>
                                          <p:spTgt spid="60"/>
                                        </p:tgtEl>
                                      </p:cBhvr>
                                    </p:animEffect>
                                  </p:childTnLst>
                                </p:cTn>
                              </p:par>
                              <p:par>
                                <p:cTn id="124" presetID="49" presetClass="entr" presetSubtype="0" decel="100000" fill="hold" grpId="0" nodeType="withEffect">
                                  <p:stCondLst>
                                    <p:cond delay="0"/>
                                  </p:stCondLst>
                                  <p:childTnLst>
                                    <p:set>
                                      <p:cBhvr>
                                        <p:cTn id="125" dur="1" fill="hold">
                                          <p:stCondLst>
                                            <p:cond delay="0"/>
                                          </p:stCondLst>
                                        </p:cTn>
                                        <p:tgtEl>
                                          <p:spTgt spid="61"/>
                                        </p:tgtEl>
                                        <p:attrNameLst>
                                          <p:attrName>style.visibility</p:attrName>
                                        </p:attrNameLst>
                                      </p:cBhvr>
                                      <p:to>
                                        <p:strVal val="visible"/>
                                      </p:to>
                                    </p:set>
                                    <p:anim calcmode="lin" valueType="num">
                                      <p:cBhvr>
                                        <p:cTn id="126" dur="500" fill="hold"/>
                                        <p:tgtEl>
                                          <p:spTgt spid="61"/>
                                        </p:tgtEl>
                                        <p:attrNameLst>
                                          <p:attrName>ppt_w</p:attrName>
                                        </p:attrNameLst>
                                      </p:cBhvr>
                                      <p:tavLst>
                                        <p:tav tm="0">
                                          <p:val>
                                            <p:fltVal val="0"/>
                                          </p:val>
                                        </p:tav>
                                        <p:tav tm="100000">
                                          <p:val>
                                            <p:strVal val="#ppt_w"/>
                                          </p:val>
                                        </p:tav>
                                      </p:tavLst>
                                    </p:anim>
                                    <p:anim calcmode="lin" valueType="num">
                                      <p:cBhvr>
                                        <p:cTn id="127" dur="500" fill="hold"/>
                                        <p:tgtEl>
                                          <p:spTgt spid="61"/>
                                        </p:tgtEl>
                                        <p:attrNameLst>
                                          <p:attrName>ppt_h</p:attrName>
                                        </p:attrNameLst>
                                      </p:cBhvr>
                                      <p:tavLst>
                                        <p:tav tm="0">
                                          <p:val>
                                            <p:fltVal val="0"/>
                                          </p:val>
                                        </p:tav>
                                        <p:tav tm="100000">
                                          <p:val>
                                            <p:strVal val="#ppt_h"/>
                                          </p:val>
                                        </p:tav>
                                      </p:tavLst>
                                    </p:anim>
                                    <p:anim calcmode="lin" valueType="num">
                                      <p:cBhvr>
                                        <p:cTn id="128" dur="500" fill="hold"/>
                                        <p:tgtEl>
                                          <p:spTgt spid="61"/>
                                        </p:tgtEl>
                                        <p:attrNameLst>
                                          <p:attrName>style.rotation</p:attrName>
                                        </p:attrNameLst>
                                      </p:cBhvr>
                                      <p:tavLst>
                                        <p:tav tm="0">
                                          <p:val>
                                            <p:fltVal val="360"/>
                                          </p:val>
                                        </p:tav>
                                        <p:tav tm="100000">
                                          <p:val>
                                            <p:fltVal val="0"/>
                                          </p:val>
                                        </p:tav>
                                      </p:tavLst>
                                    </p:anim>
                                    <p:animEffect transition="in" filter="fade">
                                      <p:cBhvr>
                                        <p:cTn id="129" dur="500"/>
                                        <p:tgtEl>
                                          <p:spTgt spid="61"/>
                                        </p:tgtEl>
                                      </p:cBhvr>
                                    </p:animEffect>
                                  </p:childTnLst>
                                </p:cTn>
                              </p:par>
                            </p:childTnLst>
                          </p:cTn>
                        </p:par>
                        <p:par>
                          <p:cTn id="130" fill="hold">
                            <p:stCondLst>
                              <p:cond delay="8000"/>
                            </p:stCondLst>
                            <p:childTnLst>
                              <p:par>
                                <p:cTn id="131" presetID="53" presetClass="entr" presetSubtype="16" fill="hold" grpId="0" nodeType="afterEffect">
                                  <p:stCondLst>
                                    <p:cond delay="0"/>
                                  </p:stCondLst>
                                  <p:childTnLst>
                                    <p:set>
                                      <p:cBhvr>
                                        <p:cTn id="132" dur="1" fill="hold">
                                          <p:stCondLst>
                                            <p:cond delay="0"/>
                                          </p:stCondLst>
                                        </p:cTn>
                                        <p:tgtEl>
                                          <p:spTgt spid="62">
                                            <p:txEl>
                                              <p:pRg st="0" end="0"/>
                                            </p:txEl>
                                          </p:spTgt>
                                        </p:tgtEl>
                                        <p:attrNameLst>
                                          <p:attrName>style.visibility</p:attrName>
                                        </p:attrNameLst>
                                      </p:cBhvr>
                                      <p:to>
                                        <p:strVal val="visible"/>
                                      </p:to>
                                    </p:set>
                                    <p:anim calcmode="lin" valueType="num">
                                      <p:cBhvr>
                                        <p:cTn id="133" dur="250" fill="hold"/>
                                        <p:tgtEl>
                                          <p:spTgt spid="62">
                                            <p:txEl>
                                              <p:pRg st="0" end="0"/>
                                            </p:txEl>
                                          </p:spTgt>
                                        </p:tgtEl>
                                        <p:attrNameLst>
                                          <p:attrName>ppt_w</p:attrName>
                                        </p:attrNameLst>
                                      </p:cBhvr>
                                      <p:tavLst>
                                        <p:tav tm="0">
                                          <p:val>
                                            <p:fltVal val="0"/>
                                          </p:val>
                                        </p:tav>
                                        <p:tav tm="100000">
                                          <p:val>
                                            <p:strVal val="#ppt_w"/>
                                          </p:val>
                                        </p:tav>
                                      </p:tavLst>
                                    </p:anim>
                                    <p:anim calcmode="lin" valueType="num">
                                      <p:cBhvr>
                                        <p:cTn id="134" dur="250" fill="hold"/>
                                        <p:tgtEl>
                                          <p:spTgt spid="62">
                                            <p:txEl>
                                              <p:pRg st="0" end="0"/>
                                            </p:txEl>
                                          </p:spTgt>
                                        </p:tgtEl>
                                        <p:attrNameLst>
                                          <p:attrName>ppt_h</p:attrName>
                                        </p:attrNameLst>
                                      </p:cBhvr>
                                      <p:tavLst>
                                        <p:tav tm="0">
                                          <p:val>
                                            <p:fltVal val="0"/>
                                          </p:val>
                                        </p:tav>
                                        <p:tav tm="100000">
                                          <p:val>
                                            <p:strVal val="#ppt_h"/>
                                          </p:val>
                                        </p:tav>
                                      </p:tavLst>
                                    </p:anim>
                                    <p:animEffect transition="in" filter="fade">
                                      <p:cBhvr>
                                        <p:cTn id="135" dur="250"/>
                                        <p:tgtEl>
                                          <p:spTgt spid="62">
                                            <p:txEl>
                                              <p:pRg st="0" end="0"/>
                                            </p:txEl>
                                          </p:spTgt>
                                        </p:tgtEl>
                                      </p:cBhvr>
                                    </p:animEffect>
                                  </p:childTnLst>
                                </p:cTn>
                              </p:par>
                            </p:childTnLst>
                          </p:cTn>
                        </p:par>
                        <p:par>
                          <p:cTn id="136" fill="hold">
                            <p:stCondLst>
                              <p:cond delay="8250"/>
                            </p:stCondLst>
                            <p:childTnLst>
                              <p:par>
                                <p:cTn id="137" presetID="2" presetClass="entr" presetSubtype="4" decel="100000" fill="hold" grpId="0" nodeType="afterEffect">
                                  <p:stCondLst>
                                    <p:cond delay="250"/>
                                  </p:stCondLst>
                                  <p:childTnLst>
                                    <p:set>
                                      <p:cBhvr>
                                        <p:cTn id="138" dur="1" fill="hold">
                                          <p:stCondLst>
                                            <p:cond delay="0"/>
                                          </p:stCondLst>
                                        </p:cTn>
                                        <p:tgtEl>
                                          <p:spTgt spid="63">
                                            <p:txEl>
                                              <p:pRg st="0" end="0"/>
                                            </p:txEl>
                                          </p:spTgt>
                                        </p:tgtEl>
                                        <p:attrNameLst>
                                          <p:attrName>style.visibility</p:attrName>
                                        </p:attrNameLst>
                                      </p:cBhvr>
                                      <p:to>
                                        <p:strVal val="visible"/>
                                      </p:to>
                                    </p:set>
                                    <p:anim calcmode="lin" valueType="num">
                                      <p:cBhvr additive="base">
                                        <p:cTn id="139"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140" dur="500" fill="hold"/>
                                        <p:tgtEl>
                                          <p:spTgt spid="63">
                                            <p:txEl>
                                              <p:pRg st="0" end="0"/>
                                            </p:txEl>
                                          </p:spTgt>
                                        </p:tgtEl>
                                        <p:attrNameLst>
                                          <p:attrName>ppt_y</p:attrName>
                                        </p:attrNameLst>
                                      </p:cBhvr>
                                      <p:tavLst>
                                        <p:tav tm="0">
                                          <p:val>
                                            <p:strVal val="1+#ppt_h/2"/>
                                          </p:val>
                                        </p:tav>
                                        <p:tav tm="100000">
                                          <p:val>
                                            <p:strVal val="#ppt_y"/>
                                          </p:val>
                                        </p:tav>
                                      </p:tavLst>
                                    </p:anim>
                                  </p:childTnLst>
                                </p:cTn>
                              </p:par>
                              <p:par>
                                <p:cTn id="141" presetID="2" presetClass="entr" presetSubtype="4" decel="100000" fill="hold" grpId="0" nodeType="withEffect">
                                  <p:stCondLst>
                                    <p:cond delay="250"/>
                                  </p:stCondLst>
                                  <p:childTnLst>
                                    <p:set>
                                      <p:cBhvr>
                                        <p:cTn id="142" dur="1" fill="hold">
                                          <p:stCondLst>
                                            <p:cond delay="0"/>
                                          </p:stCondLst>
                                        </p:cTn>
                                        <p:tgtEl>
                                          <p:spTgt spid="64">
                                            <p:txEl>
                                              <p:pRg st="0" end="0"/>
                                            </p:txEl>
                                          </p:spTgt>
                                        </p:tgtEl>
                                        <p:attrNameLst>
                                          <p:attrName>style.visibility</p:attrName>
                                        </p:attrNameLst>
                                      </p:cBhvr>
                                      <p:to>
                                        <p:strVal val="visible"/>
                                      </p:to>
                                    </p:set>
                                    <p:anim calcmode="lin" valueType="num">
                                      <p:cBhvr additive="base">
                                        <p:cTn id="143"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144" dur="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 grpId="0"/>
      <p:bldP spid="2" grpId="0"/>
      <p:bldP spid="4" grpId="0" animBg="1"/>
      <p:bldP spid="32" grpId="0" build="p">
        <p:tmplLst>
          <p:tmpl lvl="1">
            <p:tnLst>
              <p:par>
                <p:cTn presetID="53" presetClass="entr" presetSubtype="16"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p:cTn dur="250" fill="hold"/>
                        <p:tgtEl>
                          <p:spTgt spid="32"/>
                        </p:tgtEl>
                        <p:attrNameLst>
                          <p:attrName>ppt_w</p:attrName>
                        </p:attrNameLst>
                      </p:cBhvr>
                      <p:tavLst>
                        <p:tav tm="0">
                          <p:val>
                            <p:fltVal val="0"/>
                          </p:val>
                        </p:tav>
                        <p:tav tm="100000">
                          <p:val>
                            <p:strVal val="#ppt_w"/>
                          </p:val>
                        </p:tav>
                      </p:tavLst>
                    </p:anim>
                    <p:anim calcmode="lin" valueType="num">
                      <p:cBhvr>
                        <p:cTn dur="250" fill="hold"/>
                        <p:tgtEl>
                          <p:spTgt spid="32"/>
                        </p:tgtEl>
                        <p:attrNameLst>
                          <p:attrName>ppt_h</p:attrName>
                        </p:attrNameLst>
                      </p:cBhvr>
                      <p:tavLst>
                        <p:tav tm="0">
                          <p:val>
                            <p:fltVal val="0"/>
                          </p:val>
                        </p:tav>
                        <p:tav tm="100000">
                          <p:val>
                            <p:strVal val="#ppt_h"/>
                          </p:val>
                        </p:tav>
                      </p:tavLst>
                    </p:anim>
                    <p:animEffect transition="in" filter="fade">
                      <p:cBhvr>
                        <p:cTn dur="250"/>
                        <p:tgtEl>
                          <p:spTgt spid="32"/>
                        </p:tgtEl>
                      </p:cBhvr>
                    </p:animEffect>
                  </p:childTnLst>
                </p:cTn>
              </p:par>
            </p:tnLst>
          </p:tmpl>
        </p:tmplLst>
      </p:bldP>
      <p:bldP spid="36" grpId="0" build="p">
        <p:tmplLst>
          <p:tmpl lvl="1">
            <p:tnLst>
              <p:par>
                <p:cTn presetID="2" presetClass="entr" presetSubtype="4"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48" grpId="0" animBg="1"/>
      <p:bldP spid="49" grpId="0" animBg="1"/>
      <p:bldP spid="51" grpId="0" build="p">
        <p:tmplLst>
          <p:tmpl lvl="1">
            <p:tnLst>
              <p:par>
                <p:cTn presetID="53" presetClass="entr" presetSubtype="16"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p:cTn dur="250" fill="hold"/>
                        <p:tgtEl>
                          <p:spTgt spid="51"/>
                        </p:tgtEl>
                        <p:attrNameLst>
                          <p:attrName>ppt_w</p:attrName>
                        </p:attrNameLst>
                      </p:cBhvr>
                      <p:tavLst>
                        <p:tav tm="0">
                          <p:val>
                            <p:fltVal val="0"/>
                          </p:val>
                        </p:tav>
                        <p:tav tm="100000">
                          <p:val>
                            <p:strVal val="#ppt_w"/>
                          </p:val>
                        </p:tav>
                      </p:tavLst>
                    </p:anim>
                    <p:anim calcmode="lin" valueType="num">
                      <p:cBhvr>
                        <p:cTn dur="250" fill="hold"/>
                        <p:tgtEl>
                          <p:spTgt spid="51"/>
                        </p:tgtEl>
                        <p:attrNameLst>
                          <p:attrName>ppt_h</p:attrName>
                        </p:attrNameLst>
                      </p:cBhvr>
                      <p:tavLst>
                        <p:tav tm="0">
                          <p:val>
                            <p:fltVal val="0"/>
                          </p:val>
                        </p:tav>
                        <p:tav tm="100000">
                          <p:val>
                            <p:strVal val="#ppt_h"/>
                          </p:val>
                        </p:tav>
                      </p:tavLst>
                    </p:anim>
                    <p:animEffect transition="in" filter="fade">
                      <p:cBhvr>
                        <p:cTn dur="250"/>
                        <p:tgtEl>
                          <p:spTgt spid="51"/>
                        </p:tgtEl>
                      </p:cBhvr>
                    </p:animEffect>
                  </p:childTnLst>
                </p:cTn>
              </p:par>
            </p:tnLst>
          </p:tmpl>
        </p:tmplLst>
      </p:bldP>
      <p:bldP spid="52" grpId="0" build="p">
        <p:tmplLst>
          <p:tmpl lvl="1">
            <p:tnLst>
              <p:par>
                <p:cTn presetID="2" presetClass="entr" presetSubtype="4" decel="100000" fill="hold" nodeType="afterEffect">
                  <p:stCondLst>
                    <p:cond delay="25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ppt_x"/>
                          </p:val>
                        </p:tav>
                        <p:tav tm="100000">
                          <p:val>
                            <p:strVal val="#ppt_x"/>
                          </p:val>
                        </p:tav>
                      </p:tavLst>
                    </p:anim>
                    <p:anim calcmode="lin" valueType="num">
                      <p:cBhvr additive="base">
                        <p:cTn dur="500" fill="hold"/>
                        <p:tgtEl>
                          <p:spTgt spid="52"/>
                        </p:tgtEl>
                        <p:attrNameLst>
                          <p:attrName>ppt_y</p:attrName>
                        </p:attrNameLst>
                      </p:cBhvr>
                      <p:tavLst>
                        <p:tav tm="0">
                          <p:val>
                            <p:strVal val="1+#ppt_h/2"/>
                          </p:val>
                        </p:tav>
                        <p:tav tm="100000">
                          <p:val>
                            <p:strVal val="#ppt_y"/>
                          </p:val>
                        </p:tav>
                      </p:tavLst>
                    </p:anim>
                  </p:childTnLst>
                </p:cTn>
              </p:par>
            </p:tnLst>
          </p:tmpl>
        </p:tmplLst>
      </p:bldP>
      <p:bldP spid="53" grpId="0" build="p">
        <p:tmplLst>
          <p:tmpl lvl="1">
            <p:tnLst>
              <p:par>
                <p:cTn presetID="2" presetClass="entr" presetSubtype="4" decel="10000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500" fill="hold"/>
                        <p:tgtEl>
                          <p:spTgt spid="53"/>
                        </p:tgtEl>
                        <p:attrNameLst>
                          <p:attrName>ppt_x</p:attrName>
                        </p:attrNameLst>
                      </p:cBhvr>
                      <p:tavLst>
                        <p:tav tm="0">
                          <p:val>
                            <p:strVal val="#ppt_x"/>
                          </p:val>
                        </p:tav>
                        <p:tav tm="100000">
                          <p:val>
                            <p:strVal val="#ppt_x"/>
                          </p:val>
                        </p:tav>
                      </p:tavLst>
                    </p:anim>
                    <p:anim calcmode="lin" valueType="num">
                      <p:cBhvr additive="base">
                        <p:cTn dur="500" fill="hold"/>
                        <p:tgtEl>
                          <p:spTgt spid="53"/>
                        </p:tgtEl>
                        <p:attrNameLst>
                          <p:attrName>ppt_y</p:attrName>
                        </p:attrNameLst>
                      </p:cBhvr>
                      <p:tavLst>
                        <p:tav tm="0">
                          <p:val>
                            <p:strVal val="1+#ppt_h/2"/>
                          </p:val>
                        </p:tav>
                        <p:tav tm="100000">
                          <p:val>
                            <p:strVal val="#ppt_y"/>
                          </p:val>
                        </p:tav>
                      </p:tavLst>
                    </p:anim>
                  </p:childTnLst>
                </p:cTn>
              </p:par>
            </p:tnLst>
          </p:tmpl>
        </p:tmplLst>
      </p:bldP>
      <p:bldP spid="54" grpId="0" animBg="1"/>
      <p:bldP spid="55" grpId="0" animBg="1"/>
      <p:bldP spid="57" grpId="0" build="p">
        <p:tmplLst>
          <p:tmpl lvl="1">
            <p:tnLst>
              <p:par>
                <p:cTn presetID="53" presetClass="entr" presetSubtype="16"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250" fill="hold"/>
                        <p:tgtEl>
                          <p:spTgt spid="57"/>
                        </p:tgtEl>
                        <p:attrNameLst>
                          <p:attrName>ppt_w</p:attrName>
                        </p:attrNameLst>
                      </p:cBhvr>
                      <p:tavLst>
                        <p:tav tm="0">
                          <p:val>
                            <p:fltVal val="0"/>
                          </p:val>
                        </p:tav>
                        <p:tav tm="100000">
                          <p:val>
                            <p:strVal val="#ppt_w"/>
                          </p:val>
                        </p:tav>
                      </p:tavLst>
                    </p:anim>
                    <p:anim calcmode="lin" valueType="num">
                      <p:cBhvr>
                        <p:cTn dur="250" fill="hold"/>
                        <p:tgtEl>
                          <p:spTgt spid="57"/>
                        </p:tgtEl>
                        <p:attrNameLst>
                          <p:attrName>ppt_h</p:attrName>
                        </p:attrNameLst>
                      </p:cBhvr>
                      <p:tavLst>
                        <p:tav tm="0">
                          <p:val>
                            <p:fltVal val="0"/>
                          </p:val>
                        </p:tav>
                        <p:tav tm="100000">
                          <p:val>
                            <p:strVal val="#ppt_h"/>
                          </p:val>
                        </p:tav>
                      </p:tavLst>
                    </p:anim>
                    <p:animEffect transition="in" filter="fade">
                      <p:cBhvr>
                        <p:cTn dur="250"/>
                        <p:tgtEl>
                          <p:spTgt spid="57"/>
                        </p:tgtEl>
                      </p:cBhvr>
                    </p:animEffect>
                  </p:childTnLst>
                </p:cTn>
              </p:par>
            </p:tnLst>
          </p:tmpl>
        </p:tmplLst>
      </p:bldP>
      <p:bldP spid="58" grpId="0" build="p">
        <p:tmplLst>
          <p:tmpl lvl="1">
            <p:tnLst>
              <p:par>
                <p:cTn presetID="2" presetClass="entr" presetSubtype="4" decel="100000" fill="hold" nodeType="afterEffect">
                  <p:stCondLst>
                    <p:cond delay="25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500" fill="hold"/>
                        <p:tgtEl>
                          <p:spTgt spid="58"/>
                        </p:tgtEl>
                        <p:attrNameLst>
                          <p:attrName>ppt_x</p:attrName>
                        </p:attrNameLst>
                      </p:cBhvr>
                      <p:tavLst>
                        <p:tav tm="0">
                          <p:val>
                            <p:strVal val="#ppt_x"/>
                          </p:val>
                        </p:tav>
                        <p:tav tm="100000">
                          <p:val>
                            <p:strVal val="#ppt_x"/>
                          </p:val>
                        </p:tav>
                      </p:tavLst>
                    </p:anim>
                    <p:anim calcmode="lin" valueType="num">
                      <p:cBhvr additive="base">
                        <p:cTn dur="500" fill="hold"/>
                        <p:tgtEl>
                          <p:spTgt spid="58"/>
                        </p:tgtEl>
                        <p:attrNameLst>
                          <p:attrName>ppt_y</p:attrName>
                        </p:attrNameLst>
                      </p:cBhvr>
                      <p:tavLst>
                        <p:tav tm="0">
                          <p:val>
                            <p:strVal val="1+#ppt_h/2"/>
                          </p:val>
                        </p:tav>
                        <p:tav tm="100000">
                          <p:val>
                            <p:strVal val="#ppt_y"/>
                          </p:val>
                        </p:tav>
                      </p:tavLst>
                    </p:anim>
                  </p:childTnLst>
                </p:cTn>
              </p:par>
            </p:tnLst>
          </p:tmpl>
        </p:tmplLst>
      </p:bldP>
      <p:bldP spid="59" grpId="0" build="p">
        <p:tmplLst>
          <p:tmpl lvl="1">
            <p:tnLst>
              <p:par>
                <p:cTn presetID="2" presetClass="entr" presetSubtype="4" decel="100000" fill="hold" nodeType="withEffect">
                  <p:stCondLst>
                    <p:cond delay="25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ppt_x"/>
                          </p:val>
                        </p:tav>
                        <p:tav tm="100000">
                          <p:val>
                            <p:strVal val="#ppt_x"/>
                          </p:val>
                        </p:tav>
                      </p:tavLst>
                    </p:anim>
                    <p:anim calcmode="lin" valueType="num">
                      <p:cBhvr additive="base">
                        <p:cTn dur="500" fill="hold"/>
                        <p:tgtEl>
                          <p:spTgt spid="59"/>
                        </p:tgtEl>
                        <p:attrNameLst>
                          <p:attrName>ppt_y</p:attrName>
                        </p:attrNameLst>
                      </p:cBhvr>
                      <p:tavLst>
                        <p:tav tm="0">
                          <p:val>
                            <p:strVal val="1+#ppt_h/2"/>
                          </p:val>
                        </p:tav>
                        <p:tav tm="100000">
                          <p:val>
                            <p:strVal val="#ppt_y"/>
                          </p:val>
                        </p:tav>
                      </p:tavLst>
                    </p:anim>
                  </p:childTnLst>
                </p:cTn>
              </p:par>
            </p:tnLst>
          </p:tmpl>
        </p:tmplLst>
      </p:bldP>
      <p:bldP spid="60" grpId="0" animBg="1"/>
      <p:bldP spid="61" grpId="0" animBg="1"/>
      <p:bldP spid="62" grpId="0" build="p">
        <p:tmplLst>
          <p:tmpl lvl="1">
            <p:tnLst>
              <p:par>
                <p:cTn presetID="53" presetClass="entr" presetSubtype="16"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p:cTn dur="250" fill="hold"/>
                        <p:tgtEl>
                          <p:spTgt spid="62"/>
                        </p:tgtEl>
                        <p:attrNameLst>
                          <p:attrName>ppt_w</p:attrName>
                        </p:attrNameLst>
                      </p:cBhvr>
                      <p:tavLst>
                        <p:tav tm="0">
                          <p:val>
                            <p:fltVal val="0"/>
                          </p:val>
                        </p:tav>
                        <p:tav tm="100000">
                          <p:val>
                            <p:strVal val="#ppt_w"/>
                          </p:val>
                        </p:tav>
                      </p:tavLst>
                    </p:anim>
                    <p:anim calcmode="lin" valueType="num">
                      <p:cBhvr>
                        <p:cTn dur="250" fill="hold"/>
                        <p:tgtEl>
                          <p:spTgt spid="62"/>
                        </p:tgtEl>
                        <p:attrNameLst>
                          <p:attrName>ppt_h</p:attrName>
                        </p:attrNameLst>
                      </p:cBhvr>
                      <p:tavLst>
                        <p:tav tm="0">
                          <p:val>
                            <p:fltVal val="0"/>
                          </p:val>
                        </p:tav>
                        <p:tav tm="100000">
                          <p:val>
                            <p:strVal val="#ppt_h"/>
                          </p:val>
                        </p:tav>
                      </p:tavLst>
                    </p:anim>
                    <p:animEffect transition="in" filter="fade">
                      <p:cBhvr>
                        <p:cTn dur="250"/>
                        <p:tgtEl>
                          <p:spTgt spid="62"/>
                        </p:tgtEl>
                      </p:cBhvr>
                    </p:animEffect>
                  </p:childTnLst>
                </p:cTn>
              </p:par>
            </p:tnLst>
          </p:tmpl>
        </p:tmplLst>
      </p:bldP>
      <p:bldP spid="63" grpId="0" build="p">
        <p:tmplLst>
          <p:tmpl lvl="1">
            <p:tnLst>
              <p:par>
                <p:cTn presetID="2" presetClass="entr" presetSubtype="4" decel="100000" fill="hold" nodeType="afterEffect">
                  <p:stCondLst>
                    <p:cond delay="25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ppt_x"/>
                          </p:val>
                        </p:tav>
                        <p:tav tm="100000">
                          <p:val>
                            <p:strVal val="#ppt_x"/>
                          </p:val>
                        </p:tav>
                      </p:tavLst>
                    </p:anim>
                    <p:anim calcmode="lin" valueType="num">
                      <p:cBhvr additive="base">
                        <p:cTn dur="500" fill="hold"/>
                        <p:tgtEl>
                          <p:spTgt spid="63"/>
                        </p:tgtEl>
                        <p:attrNameLst>
                          <p:attrName>ppt_y</p:attrName>
                        </p:attrNameLst>
                      </p:cBhvr>
                      <p:tavLst>
                        <p:tav tm="0">
                          <p:val>
                            <p:strVal val="1+#ppt_h/2"/>
                          </p:val>
                        </p:tav>
                        <p:tav tm="100000">
                          <p:val>
                            <p:strVal val="#ppt_y"/>
                          </p:val>
                        </p:tav>
                      </p:tavLst>
                    </p:anim>
                  </p:childTnLst>
                </p:cTn>
              </p:par>
            </p:tnLst>
          </p:tmpl>
        </p:tmplLst>
      </p:bldP>
      <p:bldP spid="64" grpId="0" build="p">
        <p:tmplLst>
          <p:tmpl lvl="1">
            <p:tnLst>
              <p:par>
                <p:cTn presetID="2" presetClass="entr" presetSubtype="4" decel="100000" fill="hold" nodeType="withEffect">
                  <p:stCondLst>
                    <p:cond delay="25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500" fill="hold"/>
                        <p:tgtEl>
                          <p:spTgt spid="64"/>
                        </p:tgtEl>
                        <p:attrNameLst>
                          <p:attrName>ppt_x</p:attrName>
                        </p:attrNameLst>
                      </p:cBhvr>
                      <p:tavLst>
                        <p:tav tm="0">
                          <p:val>
                            <p:strVal val="#ppt_x"/>
                          </p:val>
                        </p:tav>
                        <p:tav tm="100000">
                          <p:val>
                            <p:strVal val="#ppt_x"/>
                          </p:val>
                        </p:tav>
                      </p:tavLst>
                    </p:anim>
                    <p:anim calcmode="lin" valueType="num">
                      <p:cBhvr additive="base">
                        <p:cTn dur="500" fill="hold"/>
                        <p:tgtEl>
                          <p:spTgt spid="6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5 options">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2"/>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sp>
        <p:nvSpPr>
          <p:cNvPr id="27" name="対角する 2 つの角を切り取った四角形 26"/>
          <p:cNvSpPr/>
          <p:nvPr userDrawn="1"/>
        </p:nvSpPr>
        <p:spPr>
          <a:xfrm rot="21226749">
            <a:off x="3945415" y="2032460"/>
            <a:ext cx="465534" cy="620658"/>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 name="対角する 2 つの角を切り取った四角形 27"/>
          <p:cNvSpPr/>
          <p:nvPr userDrawn="1"/>
        </p:nvSpPr>
        <p:spPr>
          <a:xfrm rot="21054230">
            <a:off x="3850872" y="1954994"/>
            <a:ext cx="465534" cy="620658"/>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テキスト プレースホルダー 22"/>
          <p:cNvSpPr>
            <a:spLocks noGrp="1"/>
          </p:cNvSpPr>
          <p:nvPr>
            <p:ph type="body" sz="quarter" idx="15" hasCustomPrompt="1"/>
          </p:nvPr>
        </p:nvSpPr>
        <p:spPr>
          <a:xfrm>
            <a:off x="3822682" y="1916832"/>
            <a:ext cx="571973" cy="720080"/>
          </a:xfrm>
        </p:spPr>
        <p:txBody>
          <a:bodyPr anchor="ctr">
            <a:normAutofit/>
          </a:bodyPr>
          <a:lstStyle>
            <a:lvl1pPr algn="ctr">
              <a:defRPr sz="2251">
                <a:solidFill>
                  <a:schemeClr val="bg1"/>
                </a:solidFill>
                <a:latin typeface="+mj-lt"/>
              </a:defRPr>
            </a:lvl1pPr>
          </a:lstStyle>
          <a:p>
            <a:pPr lvl="0"/>
            <a:r>
              <a:rPr lang="en-US" dirty="0"/>
              <a:t>0</a:t>
            </a:r>
          </a:p>
        </p:txBody>
      </p:sp>
      <p:sp>
        <p:nvSpPr>
          <p:cNvPr id="47" name="テキスト プレースホルダー 5"/>
          <p:cNvSpPr>
            <a:spLocks noGrp="1"/>
          </p:cNvSpPr>
          <p:nvPr>
            <p:ph type="body" sz="quarter" idx="14" hasCustomPrompt="1"/>
          </p:nvPr>
        </p:nvSpPr>
        <p:spPr>
          <a:xfrm>
            <a:off x="4434801" y="1927136"/>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1" name="対角する 2 つの角を切り取った四角形 50"/>
          <p:cNvSpPr/>
          <p:nvPr userDrawn="1"/>
        </p:nvSpPr>
        <p:spPr>
          <a:xfrm rot="21226749">
            <a:off x="3944265" y="3280598"/>
            <a:ext cx="465534" cy="620658"/>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対角する 2 つの角を切り取った四角形 51"/>
          <p:cNvSpPr/>
          <p:nvPr userDrawn="1"/>
        </p:nvSpPr>
        <p:spPr>
          <a:xfrm rot="21054230">
            <a:off x="3849722" y="3203132"/>
            <a:ext cx="465534" cy="620658"/>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3" name="テキスト プレースホルダー 22"/>
          <p:cNvSpPr>
            <a:spLocks noGrp="1"/>
          </p:cNvSpPr>
          <p:nvPr>
            <p:ph type="body" sz="quarter" idx="16" hasCustomPrompt="1"/>
          </p:nvPr>
        </p:nvSpPr>
        <p:spPr>
          <a:xfrm>
            <a:off x="3821532" y="3164970"/>
            <a:ext cx="571973" cy="720080"/>
          </a:xfrm>
        </p:spPr>
        <p:txBody>
          <a:bodyPr anchor="ctr">
            <a:normAutofit/>
          </a:bodyPr>
          <a:lstStyle>
            <a:lvl1pPr algn="ctr">
              <a:defRPr sz="2251">
                <a:solidFill>
                  <a:schemeClr val="bg1"/>
                </a:solidFill>
                <a:latin typeface="+mj-lt"/>
              </a:defRPr>
            </a:lvl1pPr>
          </a:lstStyle>
          <a:p>
            <a:pPr lvl="0"/>
            <a:r>
              <a:rPr lang="en-US" dirty="0"/>
              <a:t>0</a:t>
            </a:r>
          </a:p>
        </p:txBody>
      </p:sp>
      <p:sp>
        <p:nvSpPr>
          <p:cNvPr id="54" name="テキスト プレースホルダー 5"/>
          <p:cNvSpPr>
            <a:spLocks noGrp="1"/>
          </p:cNvSpPr>
          <p:nvPr>
            <p:ph type="body" sz="quarter" idx="17" hasCustomPrompt="1"/>
          </p:nvPr>
        </p:nvSpPr>
        <p:spPr>
          <a:xfrm>
            <a:off x="4433652" y="3175275"/>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5" name="対角する 2 つの角を切り取った四角形 54"/>
          <p:cNvSpPr/>
          <p:nvPr userDrawn="1"/>
        </p:nvSpPr>
        <p:spPr>
          <a:xfrm rot="21226749">
            <a:off x="3945415" y="4729162"/>
            <a:ext cx="465534" cy="620658"/>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6" name="対角する 2 つの角を切り取った四角形 55"/>
          <p:cNvSpPr/>
          <p:nvPr userDrawn="1"/>
        </p:nvSpPr>
        <p:spPr>
          <a:xfrm rot="21054230">
            <a:off x="3850872" y="4651697"/>
            <a:ext cx="465534" cy="620658"/>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7" name="テキスト プレースホルダー 22"/>
          <p:cNvSpPr>
            <a:spLocks noGrp="1"/>
          </p:cNvSpPr>
          <p:nvPr>
            <p:ph type="body" sz="quarter" idx="18" hasCustomPrompt="1"/>
          </p:nvPr>
        </p:nvSpPr>
        <p:spPr>
          <a:xfrm>
            <a:off x="3822682" y="4613535"/>
            <a:ext cx="571973" cy="720080"/>
          </a:xfrm>
        </p:spPr>
        <p:txBody>
          <a:bodyPr anchor="ctr">
            <a:normAutofit/>
          </a:bodyPr>
          <a:lstStyle>
            <a:lvl1pPr algn="ctr">
              <a:defRPr sz="2251">
                <a:solidFill>
                  <a:schemeClr val="bg1"/>
                </a:solidFill>
                <a:latin typeface="+mj-lt"/>
              </a:defRPr>
            </a:lvl1pPr>
          </a:lstStyle>
          <a:p>
            <a:pPr lvl="0"/>
            <a:r>
              <a:rPr lang="en-US" dirty="0"/>
              <a:t>0</a:t>
            </a:r>
          </a:p>
        </p:txBody>
      </p:sp>
      <p:sp>
        <p:nvSpPr>
          <p:cNvPr id="58" name="テキスト プレースホルダー 5"/>
          <p:cNvSpPr>
            <a:spLocks noGrp="1"/>
          </p:cNvSpPr>
          <p:nvPr>
            <p:ph type="body" sz="quarter" idx="19" hasCustomPrompt="1"/>
          </p:nvPr>
        </p:nvSpPr>
        <p:spPr>
          <a:xfrm>
            <a:off x="4434801" y="4623840"/>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67" name="テキスト プレースホルダー 22"/>
          <p:cNvSpPr>
            <a:spLocks noGrp="1"/>
          </p:cNvSpPr>
          <p:nvPr>
            <p:ph type="body" sz="quarter" idx="13" hasCustomPrompt="1"/>
          </p:nvPr>
        </p:nvSpPr>
        <p:spPr>
          <a:xfrm>
            <a:off x="467190" y="1460781"/>
            <a:ext cx="3096613" cy="4695416"/>
          </a:xfrm>
        </p:spPr>
        <p:txBody>
          <a:bodyPr anchor="ctr">
            <a:normAutofit/>
          </a:bodyPr>
          <a:lstStyle>
            <a:lvl1pPr algn="l">
              <a:lnSpc>
                <a:spcPts val="3001"/>
              </a:lnSpc>
              <a:defRPr sz="3001">
                <a:solidFill>
                  <a:srgbClr val="525252"/>
                </a:solidFill>
                <a:latin typeface="+mj-lt"/>
              </a:defRPr>
            </a:lvl1pPr>
          </a:lstStyle>
          <a:p>
            <a:pPr lvl="0"/>
            <a:r>
              <a:rPr lang="en-US" dirty="0"/>
              <a:t>Text</a:t>
            </a:r>
            <a:br>
              <a:rPr lang="en-US" dirty="0"/>
            </a:br>
            <a:r>
              <a:rPr lang="en-US" dirty="0"/>
              <a:t>Here</a:t>
            </a:r>
          </a:p>
        </p:txBody>
      </p:sp>
    </p:spTree>
    <p:extLst>
      <p:ext uri="{BB962C8B-B14F-4D97-AF65-F5344CB8AC3E}">
        <p14:creationId xmlns:p14="http://schemas.microsoft.com/office/powerpoint/2010/main" val="390176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9" decel="100000" fill="hold" grpId="0" nodeType="afterEffect">
                                  <p:stCondLst>
                                    <p:cond delay="0"/>
                                  </p:stCondLst>
                                  <p:iterate type="wd">
                                    <p:tmPct val="10000"/>
                                  </p:iterate>
                                  <p:childTnLst>
                                    <p:set>
                                      <p:cBhvr>
                                        <p:cTn id="23" dur="1" fill="hold">
                                          <p:stCondLst>
                                            <p:cond delay="0"/>
                                          </p:stCondLst>
                                        </p:cTn>
                                        <p:tgtEl>
                                          <p:spTgt spid="67">
                                            <p:txEl>
                                              <p:pRg st="0" end="0"/>
                                            </p:txEl>
                                          </p:spTgt>
                                        </p:tgtEl>
                                        <p:attrNameLst>
                                          <p:attrName>style.visibility</p:attrName>
                                        </p:attrNameLst>
                                      </p:cBhvr>
                                      <p:to>
                                        <p:strVal val="visible"/>
                                      </p:to>
                                    </p:set>
                                    <p:anim calcmode="lin" valueType="num">
                                      <p:cBhvr additive="base">
                                        <p:cTn id="24" dur="250" fill="hold"/>
                                        <p:tgtEl>
                                          <p:spTgt spid="67">
                                            <p:txEl>
                                              <p:pRg st="0" end="0"/>
                                            </p:txEl>
                                          </p:spTgt>
                                        </p:tgtEl>
                                        <p:attrNameLst>
                                          <p:attrName>ppt_x</p:attrName>
                                        </p:attrNameLst>
                                      </p:cBhvr>
                                      <p:tavLst>
                                        <p:tav tm="0">
                                          <p:val>
                                            <p:strVal val="0-#ppt_w/2"/>
                                          </p:val>
                                        </p:tav>
                                        <p:tav tm="100000">
                                          <p:val>
                                            <p:strVal val="#ppt_x"/>
                                          </p:val>
                                        </p:tav>
                                      </p:tavLst>
                                    </p:anim>
                                    <p:anim calcmode="lin" valueType="num">
                                      <p:cBhvr additive="base">
                                        <p:cTn id="25" dur="250" fill="hold"/>
                                        <p:tgtEl>
                                          <p:spTgt spid="67">
                                            <p:txEl>
                                              <p:pRg st="0" end="0"/>
                                            </p:txEl>
                                          </p:spTgt>
                                        </p:tgtEl>
                                        <p:attrNameLst>
                                          <p:attrName>ppt_y</p:attrName>
                                        </p:attrNameLst>
                                      </p:cBhvr>
                                      <p:tavLst>
                                        <p:tav tm="0">
                                          <p:val>
                                            <p:strVal val="0-#ppt_h/2"/>
                                          </p:val>
                                        </p:tav>
                                        <p:tav tm="100000">
                                          <p:val>
                                            <p:strVal val="#ppt_y"/>
                                          </p:val>
                                        </p:tav>
                                      </p:tavLst>
                                    </p:anim>
                                  </p:childTnLst>
                                </p:cTn>
                              </p:par>
                            </p:childTnLst>
                          </p:cTn>
                        </p:par>
                        <p:par>
                          <p:cTn id="26" fill="hold">
                            <p:stCondLst>
                              <p:cond delay="1025"/>
                            </p:stCondLst>
                            <p:childTnLst>
                              <p:par>
                                <p:cTn id="27" presetID="2" presetClass="entr" presetSubtype="8" decel="100000" fill="hold" grpId="0" nodeType="afterEffect">
                                  <p:stCondLst>
                                    <p:cond delay="5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ppt_y"/>
                                          </p:val>
                                        </p:tav>
                                        <p:tav tm="100000">
                                          <p:val>
                                            <p:strVal val="#ppt_y"/>
                                          </p:val>
                                        </p:tav>
                                      </p:tavLst>
                                    </p:anim>
                                  </p:childTnLst>
                                </p:cTn>
                              </p:par>
                              <p:par>
                                <p:cTn id="31" presetID="2" presetClass="entr" presetSubtype="9" decel="100000" fill="hold" grpId="0" nodeType="withEffect">
                                  <p:stCondLst>
                                    <p:cond delay="50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0-#ppt_w/2"/>
                                          </p:val>
                                        </p:tav>
                                        <p:tav tm="100000">
                                          <p:val>
                                            <p:strVal val="#ppt_x"/>
                                          </p:val>
                                        </p:tav>
                                      </p:tavLst>
                                    </p:anim>
                                    <p:anim calcmode="lin" valueType="num">
                                      <p:cBhvr additive="base">
                                        <p:cTn id="34" dur="500" fill="hold"/>
                                        <p:tgtEl>
                                          <p:spTgt spid="27"/>
                                        </p:tgtEl>
                                        <p:attrNameLst>
                                          <p:attrName>ppt_y</p:attrName>
                                        </p:attrNameLst>
                                      </p:cBhvr>
                                      <p:tavLst>
                                        <p:tav tm="0">
                                          <p:val>
                                            <p:strVal val="0-#ppt_h/2"/>
                                          </p:val>
                                        </p:tav>
                                        <p:tav tm="100000">
                                          <p:val>
                                            <p:strVal val="#ppt_y"/>
                                          </p:val>
                                        </p:tav>
                                      </p:tavLst>
                                    </p:anim>
                                  </p:childTnLst>
                                </p:cTn>
                              </p:par>
                              <p:par>
                                <p:cTn id="35" presetID="10" presetClass="entr" presetSubtype="0" fill="hold" grpId="0" nodeType="withEffect">
                                  <p:stCondLst>
                                    <p:cond delay="50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fade">
                                      <p:cBhvr>
                                        <p:cTn id="37" dur="500"/>
                                        <p:tgtEl>
                                          <p:spTgt spid="29">
                                            <p:txEl>
                                              <p:pRg st="0" end="0"/>
                                            </p:txEl>
                                          </p:spTgt>
                                        </p:tgtEl>
                                      </p:cBhvr>
                                    </p:animEffect>
                                  </p:childTnLst>
                                </p:cTn>
                              </p:par>
                            </p:childTnLst>
                          </p:cTn>
                        </p:par>
                        <p:par>
                          <p:cTn id="38" fill="hold">
                            <p:stCondLst>
                              <p:cond delay="2025"/>
                            </p:stCondLst>
                            <p:childTnLst>
                              <p:par>
                                <p:cTn id="39" presetID="2" presetClass="entr" presetSubtype="2" decel="100000" fill="hold" grpId="0" nodeType="afterEffect">
                                  <p:stCondLst>
                                    <p:cond delay="0"/>
                                  </p:stCondLst>
                                  <p:childTnLst>
                                    <p:set>
                                      <p:cBhvr>
                                        <p:cTn id="40" dur="1" fill="hold">
                                          <p:stCondLst>
                                            <p:cond delay="0"/>
                                          </p:stCondLst>
                                        </p:cTn>
                                        <p:tgtEl>
                                          <p:spTgt spid="47">
                                            <p:txEl>
                                              <p:pRg st="0" end="0"/>
                                            </p:txEl>
                                          </p:spTgt>
                                        </p:tgtEl>
                                        <p:attrNameLst>
                                          <p:attrName>style.visibility</p:attrName>
                                        </p:attrNameLst>
                                      </p:cBhvr>
                                      <p:to>
                                        <p:strVal val="visible"/>
                                      </p:to>
                                    </p:set>
                                    <p:anim calcmode="lin" valueType="num">
                                      <p:cBhvr additive="base">
                                        <p:cTn id="41" dur="35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2" dur="350" fill="hold"/>
                                        <p:tgtEl>
                                          <p:spTgt spid="47">
                                            <p:txEl>
                                              <p:pRg st="0" end="0"/>
                                            </p:txEl>
                                          </p:spTgt>
                                        </p:tgtEl>
                                        <p:attrNameLst>
                                          <p:attrName>ppt_y</p:attrName>
                                        </p:attrNameLst>
                                      </p:cBhvr>
                                      <p:tavLst>
                                        <p:tav tm="0">
                                          <p:val>
                                            <p:strVal val="#ppt_y"/>
                                          </p:val>
                                        </p:tav>
                                        <p:tav tm="100000">
                                          <p:val>
                                            <p:strVal val="#ppt_y"/>
                                          </p:val>
                                        </p:tav>
                                      </p:tavLst>
                                    </p:anim>
                                  </p:childTnLst>
                                </p:cTn>
                              </p:par>
                            </p:childTnLst>
                          </p:cTn>
                        </p:par>
                        <p:par>
                          <p:cTn id="43" fill="hold">
                            <p:stCondLst>
                              <p:cond delay="2375"/>
                            </p:stCondLst>
                            <p:childTnLst>
                              <p:par>
                                <p:cTn id="44" presetID="2" presetClass="entr" presetSubtype="8" decel="100000" fill="hold" grpId="0" nodeType="afterEffect">
                                  <p:stCondLst>
                                    <p:cond delay="25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500" fill="hold"/>
                                        <p:tgtEl>
                                          <p:spTgt spid="52"/>
                                        </p:tgtEl>
                                        <p:attrNameLst>
                                          <p:attrName>ppt_x</p:attrName>
                                        </p:attrNameLst>
                                      </p:cBhvr>
                                      <p:tavLst>
                                        <p:tav tm="0">
                                          <p:val>
                                            <p:strVal val="0-#ppt_w/2"/>
                                          </p:val>
                                        </p:tav>
                                        <p:tav tm="100000">
                                          <p:val>
                                            <p:strVal val="#ppt_x"/>
                                          </p:val>
                                        </p:tav>
                                      </p:tavLst>
                                    </p:anim>
                                    <p:anim calcmode="lin" valueType="num">
                                      <p:cBhvr additive="base">
                                        <p:cTn id="47" dur="500" fill="hold"/>
                                        <p:tgtEl>
                                          <p:spTgt spid="52"/>
                                        </p:tgtEl>
                                        <p:attrNameLst>
                                          <p:attrName>ppt_y</p:attrName>
                                        </p:attrNameLst>
                                      </p:cBhvr>
                                      <p:tavLst>
                                        <p:tav tm="0">
                                          <p:val>
                                            <p:strVal val="#ppt_y"/>
                                          </p:val>
                                        </p:tav>
                                        <p:tav tm="100000">
                                          <p:val>
                                            <p:strVal val="#ppt_y"/>
                                          </p:val>
                                        </p:tav>
                                      </p:tavLst>
                                    </p:anim>
                                  </p:childTnLst>
                                </p:cTn>
                              </p:par>
                              <p:par>
                                <p:cTn id="48" presetID="2" presetClass="entr" presetSubtype="9" decel="100000" fill="hold" grpId="0" nodeType="withEffect">
                                  <p:stCondLst>
                                    <p:cond delay="250"/>
                                  </p:stCondLst>
                                  <p:childTnLst>
                                    <p:set>
                                      <p:cBhvr>
                                        <p:cTn id="49" dur="1" fill="hold">
                                          <p:stCondLst>
                                            <p:cond delay="0"/>
                                          </p:stCondLst>
                                        </p:cTn>
                                        <p:tgtEl>
                                          <p:spTgt spid="51"/>
                                        </p:tgtEl>
                                        <p:attrNameLst>
                                          <p:attrName>style.visibility</p:attrName>
                                        </p:attrNameLst>
                                      </p:cBhvr>
                                      <p:to>
                                        <p:strVal val="visible"/>
                                      </p:to>
                                    </p:set>
                                    <p:anim calcmode="lin" valueType="num">
                                      <p:cBhvr additive="base">
                                        <p:cTn id="50" dur="500" fill="hold"/>
                                        <p:tgtEl>
                                          <p:spTgt spid="51"/>
                                        </p:tgtEl>
                                        <p:attrNameLst>
                                          <p:attrName>ppt_x</p:attrName>
                                        </p:attrNameLst>
                                      </p:cBhvr>
                                      <p:tavLst>
                                        <p:tav tm="0">
                                          <p:val>
                                            <p:strVal val="0-#ppt_w/2"/>
                                          </p:val>
                                        </p:tav>
                                        <p:tav tm="100000">
                                          <p:val>
                                            <p:strVal val="#ppt_x"/>
                                          </p:val>
                                        </p:tav>
                                      </p:tavLst>
                                    </p:anim>
                                    <p:anim calcmode="lin" valueType="num">
                                      <p:cBhvr additive="base">
                                        <p:cTn id="51" dur="500" fill="hold"/>
                                        <p:tgtEl>
                                          <p:spTgt spid="51"/>
                                        </p:tgtEl>
                                        <p:attrNameLst>
                                          <p:attrName>ppt_y</p:attrName>
                                        </p:attrNameLst>
                                      </p:cBhvr>
                                      <p:tavLst>
                                        <p:tav tm="0">
                                          <p:val>
                                            <p:strVal val="0-#ppt_h/2"/>
                                          </p:val>
                                        </p:tav>
                                        <p:tav tm="100000">
                                          <p:val>
                                            <p:strVal val="#ppt_y"/>
                                          </p:val>
                                        </p:tav>
                                      </p:tavLst>
                                    </p:anim>
                                  </p:childTnLst>
                                </p:cTn>
                              </p:par>
                              <p:par>
                                <p:cTn id="52" presetID="10" presetClass="entr" presetSubtype="0" fill="hold" grpId="0" nodeType="withEffect">
                                  <p:stCondLst>
                                    <p:cond delay="250"/>
                                  </p:stCondLst>
                                  <p:childTnLst>
                                    <p:set>
                                      <p:cBhvr>
                                        <p:cTn id="53" dur="1" fill="hold">
                                          <p:stCondLst>
                                            <p:cond delay="0"/>
                                          </p:stCondLst>
                                        </p:cTn>
                                        <p:tgtEl>
                                          <p:spTgt spid="53">
                                            <p:txEl>
                                              <p:pRg st="0" end="0"/>
                                            </p:txEl>
                                          </p:spTgt>
                                        </p:tgtEl>
                                        <p:attrNameLst>
                                          <p:attrName>style.visibility</p:attrName>
                                        </p:attrNameLst>
                                      </p:cBhvr>
                                      <p:to>
                                        <p:strVal val="visible"/>
                                      </p:to>
                                    </p:set>
                                    <p:animEffect transition="in" filter="fade">
                                      <p:cBhvr>
                                        <p:cTn id="54" dur="500"/>
                                        <p:tgtEl>
                                          <p:spTgt spid="53">
                                            <p:txEl>
                                              <p:pRg st="0" end="0"/>
                                            </p:txEl>
                                          </p:spTgt>
                                        </p:tgtEl>
                                      </p:cBhvr>
                                    </p:animEffect>
                                  </p:childTnLst>
                                </p:cTn>
                              </p:par>
                            </p:childTnLst>
                          </p:cTn>
                        </p:par>
                        <p:par>
                          <p:cTn id="55" fill="hold">
                            <p:stCondLst>
                              <p:cond delay="3125"/>
                            </p:stCondLst>
                            <p:childTnLst>
                              <p:par>
                                <p:cTn id="56" presetID="2" presetClass="entr" presetSubtype="2" decel="100000" fill="hold" grpId="0" nodeType="afterEffect">
                                  <p:stCondLst>
                                    <p:cond delay="0"/>
                                  </p:stCondLst>
                                  <p:childTnLst>
                                    <p:set>
                                      <p:cBhvr>
                                        <p:cTn id="57" dur="1" fill="hold">
                                          <p:stCondLst>
                                            <p:cond delay="0"/>
                                          </p:stCondLst>
                                        </p:cTn>
                                        <p:tgtEl>
                                          <p:spTgt spid="54">
                                            <p:txEl>
                                              <p:pRg st="0" end="0"/>
                                            </p:txEl>
                                          </p:spTgt>
                                        </p:tgtEl>
                                        <p:attrNameLst>
                                          <p:attrName>style.visibility</p:attrName>
                                        </p:attrNameLst>
                                      </p:cBhvr>
                                      <p:to>
                                        <p:strVal val="visible"/>
                                      </p:to>
                                    </p:set>
                                    <p:anim calcmode="lin" valueType="num">
                                      <p:cBhvr additive="base">
                                        <p:cTn id="58" dur="35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59" dur="350" fill="hold"/>
                                        <p:tgtEl>
                                          <p:spTgt spid="54">
                                            <p:txEl>
                                              <p:pRg st="0" end="0"/>
                                            </p:txEl>
                                          </p:spTgt>
                                        </p:tgtEl>
                                        <p:attrNameLst>
                                          <p:attrName>ppt_y</p:attrName>
                                        </p:attrNameLst>
                                      </p:cBhvr>
                                      <p:tavLst>
                                        <p:tav tm="0">
                                          <p:val>
                                            <p:strVal val="#ppt_y"/>
                                          </p:val>
                                        </p:tav>
                                        <p:tav tm="100000">
                                          <p:val>
                                            <p:strVal val="#ppt_y"/>
                                          </p:val>
                                        </p:tav>
                                      </p:tavLst>
                                    </p:anim>
                                  </p:childTnLst>
                                </p:cTn>
                              </p:par>
                            </p:childTnLst>
                          </p:cTn>
                        </p:par>
                        <p:par>
                          <p:cTn id="60" fill="hold">
                            <p:stCondLst>
                              <p:cond delay="3475"/>
                            </p:stCondLst>
                            <p:childTnLst>
                              <p:par>
                                <p:cTn id="61" presetID="2" presetClass="entr" presetSubtype="8" decel="100000" fill="hold" grpId="0" nodeType="afterEffect">
                                  <p:stCondLst>
                                    <p:cond delay="250"/>
                                  </p:stCondLst>
                                  <p:childTnLst>
                                    <p:set>
                                      <p:cBhvr>
                                        <p:cTn id="62" dur="1" fill="hold">
                                          <p:stCondLst>
                                            <p:cond delay="0"/>
                                          </p:stCondLst>
                                        </p:cTn>
                                        <p:tgtEl>
                                          <p:spTgt spid="56"/>
                                        </p:tgtEl>
                                        <p:attrNameLst>
                                          <p:attrName>style.visibility</p:attrName>
                                        </p:attrNameLst>
                                      </p:cBhvr>
                                      <p:to>
                                        <p:strVal val="visible"/>
                                      </p:to>
                                    </p:set>
                                    <p:anim calcmode="lin" valueType="num">
                                      <p:cBhvr additive="base">
                                        <p:cTn id="63" dur="500" fill="hold"/>
                                        <p:tgtEl>
                                          <p:spTgt spid="56"/>
                                        </p:tgtEl>
                                        <p:attrNameLst>
                                          <p:attrName>ppt_x</p:attrName>
                                        </p:attrNameLst>
                                      </p:cBhvr>
                                      <p:tavLst>
                                        <p:tav tm="0">
                                          <p:val>
                                            <p:strVal val="0-#ppt_w/2"/>
                                          </p:val>
                                        </p:tav>
                                        <p:tav tm="100000">
                                          <p:val>
                                            <p:strVal val="#ppt_x"/>
                                          </p:val>
                                        </p:tav>
                                      </p:tavLst>
                                    </p:anim>
                                    <p:anim calcmode="lin" valueType="num">
                                      <p:cBhvr additive="base">
                                        <p:cTn id="64" dur="500" fill="hold"/>
                                        <p:tgtEl>
                                          <p:spTgt spid="56"/>
                                        </p:tgtEl>
                                        <p:attrNameLst>
                                          <p:attrName>ppt_y</p:attrName>
                                        </p:attrNameLst>
                                      </p:cBhvr>
                                      <p:tavLst>
                                        <p:tav tm="0">
                                          <p:val>
                                            <p:strVal val="#ppt_y"/>
                                          </p:val>
                                        </p:tav>
                                        <p:tav tm="100000">
                                          <p:val>
                                            <p:strVal val="#ppt_y"/>
                                          </p:val>
                                        </p:tav>
                                      </p:tavLst>
                                    </p:anim>
                                  </p:childTnLst>
                                </p:cTn>
                              </p:par>
                              <p:par>
                                <p:cTn id="65" presetID="2" presetClass="entr" presetSubtype="9" decel="100000" fill="hold" grpId="0" nodeType="withEffect">
                                  <p:stCondLst>
                                    <p:cond delay="250"/>
                                  </p:stCondLst>
                                  <p:childTnLst>
                                    <p:set>
                                      <p:cBhvr>
                                        <p:cTn id="66" dur="1" fill="hold">
                                          <p:stCondLst>
                                            <p:cond delay="0"/>
                                          </p:stCondLst>
                                        </p:cTn>
                                        <p:tgtEl>
                                          <p:spTgt spid="55"/>
                                        </p:tgtEl>
                                        <p:attrNameLst>
                                          <p:attrName>style.visibility</p:attrName>
                                        </p:attrNameLst>
                                      </p:cBhvr>
                                      <p:to>
                                        <p:strVal val="visible"/>
                                      </p:to>
                                    </p:set>
                                    <p:anim calcmode="lin" valueType="num">
                                      <p:cBhvr additive="base">
                                        <p:cTn id="67" dur="500" fill="hold"/>
                                        <p:tgtEl>
                                          <p:spTgt spid="55"/>
                                        </p:tgtEl>
                                        <p:attrNameLst>
                                          <p:attrName>ppt_x</p:attrName>
                                        </p:attrNameLst>
                                      </p:cBhvr>
                                      <p:tavLst>
                                        <p:tav tm="0">
                                          <p:val>
                                            <p:strVal val="0-#ppt_w/2"/>
                                          </p:val>
                                        </p:tav>
                                        <p:tav tm="100000">
                                          <p:val>
                                            <p:strVal val="#ppt_x"/>
                                          </p:val>
                                        </p:tav>
                                      </p:tavLst>
                                    </p:anim>
                                    <p:anim calcmode="lin" valueType="num">
                                      <p:cBhvr additive="base">
                                        <p:cTn id="68" dur="500" fill="hold"/>
                                        <p:tgtEl>
                                          <p:spTgt spid="55"/>
                                        </p:tgtEl>
                                        <p:attrNameLst>
                                          <p:attrName>ppt_y</p:attrName>
                                        </p:attrNameLst>
                                      </p:cBhvr>
                                      <p:tavLst>
                                        <p:tav tm="0">
                                          <p:val>
                                            <p:strVal val="0-#ppt_h/2"/>
                                          </p:val>
                                        </p:tav>
                                        <p:tav tm="100000">
                                          <p:val>
                                            <p:strVal val="#ppt_y"/>
                                          </p:val>
                                        </p:tav>
                                      </p:tavLst>
                                    </p:anim>
                                  </p:childTnLst>
                                </p:cTn>
                              </p:par>
                              <p:par>
                                <p:cTn id="69" presetID="10" presetClass="entr" presetSubtype="0" fill="hold" grpId="0" nodeType="withEffect">
                                  <p:stCondLst>
                                    <p:cond delay="250"/>
                                  </p:stCondLst>
                                  <p:childTnLst>
                                    <p:set>
                                      <p:cBhvr>
                                        <p:cTn id="70" dur="1" fill="hold">
                                          <p:stCondLst>
                                            <p:cond delay="0"/>
                                          </p:stCondLst>
                                        </p:cTn>
                                        <p:tgtEl>
                                          <p:spTgt spid="57">
                                            <p:txEl>
                                              <p:pRg st="0" end="0"/>
                                            </p:txEl>
                                          </p:spTgt>
                                        </p:tgtEl>
                                        <p:attrNameLst>
                                          <p:attrName>style.visibility</p:attrName>
                                        </p:attrNameLst>
                                      </p:cBhvr>
                                      <p:to>
                                        <p:strVal val="visible"/>
                                      </p:to>
                                    </p:set>
                                    <p:animEffect transition="in" filter="fade">
                                      <p:cBhvr>
                                        <p:cTn id="71" dur="500"/>
                                        <p:tgtEl>
                                          <p:spTgt spid="57">
                                            <p:txEl>
                                              <p:pRg st="0" end="0"/>
                                            </p:txEl>
                                          </p:spTgt>
                                        </p:tgtEl>
                                      </p:cBhvr>
                                    </p:animEffect>
                                  </p:childTnLst>
                                </p:cTn>
                              </p:par>
                            </p:childTnLst>
                          </p:cTn>
                        </p:par>
                        <p:par>
                          <p:cTn id="72" fill="hold">
                            <p:stCondLst>
                              <p:cond delay="4225"/>
                            </p:stCondLst>
                            <p:childTnLst>
                              <p:par>
                                <p:cTn id="73" presetID="2" presetClass="entr" presetSubtype="2" decel="100000" fill="hold" grpId="0" nodeType="afterEffect">
                                  <p:stCondLst>
                                    <p:cond delay="0"/>
                                  </p:stCondLst>
                                  <p:childTnLst>
                                    <p:set>
                                      <p:cBhvr>
                                        <p:cTn id="74" dur="1" fill="hold">
                                          <p:stCondLst>
                                            <p:cond delay="0"/>
                                          </p:stCondLst>
                                        </p:cTn>
                                        <p:tgtEl>
                                          <p:spTgt spid="58">
                                            <p:txEl>
                                              <p:pRg st="0" end="0"/>
                                            </p:txEl>
                                          </p:spTgt>
                                        </p:tgtEl>
                                        <p:attrNameLst>
                                          <p:attrName>style.visibility</p:attrName>
                                        </p:attrNameLst>
                                      </p:cBhvr>
                                      <p:to>
                                        <p:strVal val="visible"/>
                                      </p:to>
                                    </p:set>
                                    <p:anim calcmode="lin" valueType="num">
                                      <p:cBhvr additive="base">
                                        <p:cTn id="75" dur="350" fill="hold"/>
                                        <p:tgtEl>
                                          <p:spTgt spid="58">
                                            <p:txEl>
                                              <p:pRg st="0" end="0"/>
                                            </p:txEl>
                                          </p:spTgt>
                                        </p:tgtEl>
                                        <p:attrNameLst>
                                          <p:attrName>ppt_x</p:attrName>
                                        </p:attrNameLst>
                                      </p:cBhvr>
                                      <p:tavLst>
                                        <p:tav tm="0">
                                          <p:val>
                                            <p:strVal val="1+#ppt_w/2"/>
                                          </p:val>
                                        </p:tav>
                                        <p:tav tm="100000">
                                          <p:val>
                                            <p:strVal val="#ppt_x"/>
                                          </p:val>
                                        </p:tav>
                                      </p:tavLst>
                                    </p:anim>
                                    <p:anim calcmode="lin" valueType="num">
                                      <p:cBhvr additive="base">
                                        <p:cTn id="76" dur="350" fill="hold"/>
                                        <p:tgtEl>
                                          <p:spTgt spid="5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7" grpId="0" animBg="1"/>
      <p:bldP spid="28" grpId="0" animBg="1"/>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47" grpId="0" build="p">
        <p:tmplLst>
          <p:tmpl lvl="1">
            <p:tnLst>
              <p:par>
                <p:cTn presetID="2" presetClass="entr" presetSubtype="2" decel="10000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350" fill="hold"/>
                        <p:tgtEl>
                          <p:spTgt spid="47"/>
                        </p:tgtEl>
                        <p:attrNameLst>
                          <p:attrName>ppt_x</p:attrName>
                        </p:attrNameLst>
                      </p:cBhvr>
                      <p:tavLst>
                        <p:tav tm="0">
                          <p:val>
                            <p:strVal val="1+#ppt_w/2"/>
                          </p:val>
                        </p:tav>
                        <p:tav tm="100000">
                          <p:val>
                            <p:strVal val="#ppt_x"/>
                          </p:val>
                        </p:tav>
                      </p:tavLst>
                    </p:anim>
                    <p:anim calcmode="lin" valueType="num">
                      <p:cBhvr additive="base">
                        <p:cTn dur="350" fill="hold"/>
                        <p:tgtEl>
                          <p:spTgt spid="47"/>
                        </p:tgtEl>
                        <p:attrNameLst>
                          <p:attrName>ppt_y</p:attrName>
                        </p:attrNameLst>
                      </p:cBhvr>
                      <p:tavLst>
                        <p:tav tm="0">
                          <p:val>
                            <p:strVal val="#ppt_y"/>
                          </p:val>
                        </p:tav>
                        <p:tav tm="100000">
                          <p:val>
                            <p:strVal val="#ppt_y"/>
                          </p:val>
                        </p:tav>
                      </p:tavLst>
                    </p:anim>
                  </p:childTnLst>
                </p:cTn>
              </p:par>
            </p:tnLst>
          </p:tmpl>
        </p:tmplLst>
      </p:bldP>
      <p:bldP spid="51" grpId="0" animBg="1"/>
      <p:bldP spid="52" grpId="0" animBg="1"/>
      <p:bldP spid="53" grpId="0" build="p">
        <p:tmplLst>
          <p:tmpl lvl="1">
            <p:tnLst>
              <p:par>
                <p:cTn presetID="10" presetClass="entr" presetSubtype="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build="p">
        <p:tmplLst>
          <p:tmpl lvl="1">
            <p:tnLst>
              <p:par>
                <p:cTn presetID="2" presetClass="entr" presetSubtype="2" decel="10000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350" fill="hold"/>
                        <p:tgtEl>
                          <p:spTgt spid="54"/>
                        </p:tgtEl>
                        <p:attrNameLst>
                          <p:attrName>ppt_x</p:attrName>
                        </p:attrNameLst>
                      </p:cBhvr>
                      <p:tavLst>
                        <p:tav tm="0">
                          <p:val>
                            <p:strVal val="1+#ppt_w/2"/>
                          </p:val>
                        </p:tav>
                        <p:tav tm="100000">
                          <p:val>
                            <p:strVal val="#ppt_x"/>
                          </p:val>
                        </p:tav>
                      </p:tavLst>
                    </p:anim>
                    <p:anim calcmode="lin" valueType="num">
                      <p:cBhvr additive="base">
                        <p:cTn dur="350" fill="hold"/>
                        <p:tgtEl>
                          <p:spTgt spid="54"/>
                        </p:tgtEl>
                        <p:attrNameLst>
                          <p:attrName>ppt_y</p:attrName>
                        </p:attrNameLst>
                      </p:cBhvr>
                      <p:tavLst>
                        <p:tav tm="0">
                          <p:val>
                            <p:strVal val="#ppt_y"/>
                          </p:val>
                        </p:tav>
                        <p:tav tm="100000">
                          <p:val>
                            <p:strVal val="#ppt_y"/>
                          </p:val>
                        </p:tav>
                      </p:tavLst>
                    </p:anim>
                  </p:childTnLst>
                </p:cTn>
              </p:par>
            </p:tnLst>
          </p:tmpl>
        </p:tmplLst>
      </p:bldP>
      <p:bldP spid="55" grpId="0" animBg="1"/>
      <p:bldP spid="56" grpId="0" animBg="1"/>
      <p:bldP spid="57" grpId="0" build="p">
        <p:tmplLst>
          <p:tmpl lvl="1">
            <p:tnLst>
              <p:par>
                <p:cTn presetID="10" presetClass="entr" presetSubtype="0" fill="hold" nodeType="withEffect">
                  <p:stCondLst>
                    <p:cond delay="25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2" presetClass="entr" presetSubtype="2" decel="10000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350" fill="hold"/>
                        <p:tgtEl>
                          <p:spTgt spid="58"/>
                        </p:tgtEl>
                        <p:attrNameLst>
                          <p:attrName>ppt_x</p:attrName>
                        </p:attrNameLst>
                      </p:cBhvr>
                      <p:tavLst>
                        <p:tav tm="0">
                          <p:val>
                            <p:strVal val="1+#ppt_w/2"/>
                          </p:val>
                        </p:tav>
                        <p:tav tm="100000">
                          <p:val>
                            <p:strVal val="#ppt_x"/>
                          </p:val>
                        </p:tav>
                      </p:tavLst>
                    </p:anim>
                    <p:anim calcmode="lin" valueType="num">
                      <p:cBhvr additive="base">
                        <p:cTn dur="350" fill="hold"/>
                        <p:tgtEl>
                          <p:spTgt spid="58"/>
                        </p:tgtEl>
                        <p:attrNameLst>
                          <p:attrName>ppt_y</p:attrName>
                        </p:attrNameLst>
                      </p:cBhvr>
                      <p:tavLst>
                        <p:tav tm="0">
                          <p:val>
                            <p:strVal val="#ppt_y"/>
                          </p:val>
                        </p:tav>
                        <p:tav tm="100000">
                          <p:val>
                            <p:strVal val="#ppt_y"/>
                          </p:val>
                        </p:tav>
                      </p:tavLst>
                    </p:anim>
                  </p:childTnLst>
                </p:cTn>
              </p:par>
            </p:tnLst>
          </p:tmpl>
        </p:tmplLst>
      </p:bldP>
      <p:bldP spid="67"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67"/>
                        </p:tgtEl>
                        <p:attrNameLst>
                          <p:attrName>style.visibility</p:attrName>
                        </p:attrNameLst>
                      </p:cBhvr>
                      <p:to>
                        <p:strVal val="visible"/>
                      </p:to>
                    </p:set>
                    <p:anim calcmode="lin" valueType="num">
                      <p:cBhvr additive="base">
                        <p:cTn dur="250" fill="hold"/>
                        <p:tgtEl>
                          <p:spTgt spid="67"/>
                        </p:tgtEl>
                        <p:attrNameLst>
                          <p:attrName>ppt_x</p:attrName>
                        </p:attrNameLst>
                      </p:cBhvr>
                      <p:tavLst>
                        <p:tav tm="0">
                          <p:val>
                            <p:strVal val="0-#ppt_w/2"/>
                          </p:val>
                        </p:tav>
                        <p:tav tm="100000">
                          <p:val>
                            <p:strVal val="#ppt_x"/>
                          </p:val>
                        </p:tav>
                      </p:tavLst>
                    </p:anim>
                    <p:anim calcmode="lin" valueType="num">
                      <p:cBhvr additive="base">
                        <p:cTn dur="250" fill="hold"/>
                        <p:tgtEl>
                          <p:spTgt spid="67"/>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4 options">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2"/>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sp>
        <p:nvSpPr>
          <p:cNvPr id="27" name="対角する 2 つの角を切り取った四角形 26"/>
          <p:cNvSpPr/>
          <p:nvPr userDrawn="1"/>
        </p:nvSpPr>
        <p:spPr>
          <a:xfrm rot="21226749">
            <a:off x="3945415" y="1727422"/>
            <a:ext cx="465534" cy="620658"/>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 name="対角する 2 つの角を切り取った四角形 27"/>
          <p:cNvSpPr/>
          <p:nvPr userDrawn="1"/>
        </p:nvSpPr>
        <p:spPr>
          <a:xfrm rot="21054230">
            <a:off x="3850872" y="1649956"/>
            <a:ext cx="465534" cy="620658"/>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テキスト プレースホルダー 22"/>
          <p:cNvSpPr>
            <a:spLocks noGrp="1"/>
          </p:cNvSpPr>
          <p:nvPr>
            <p:ph type="body" sz="quarter" idx="15" hasCustomPrompt="1"/>
          </p:nvPr>
        </p:nvSpPr>
        <p:spPr>
          <a:xfrm>
            <a:off x="3822682" y="1611794"/>
            <a:ext cx="571973" cy="720080"/>
          </a:xfrm>
        </p:spPr>
        <p:txBody>
          <a:bodyPr anchor="ctr">
            <a:normAutofit/>
          </a:bodyPr>
          <a:lstStyle>
            <a:lvl1pPr algn="ctr">
              <a:defRPr sz="2251">
                <a:solidFill>
                  <a:schemeClr val="bg1"/>
                </a:solidFill>
                <a:latin typeface="+mj-lt"/>
              </a:defRPr>
            </a:lvl1pPr>
          </a:lstStyle>
          <a:p>
            <a:pPr lvl="0"/>
            <a:r>
              <a:rPr lang="en-US" dirty="0"/>
              <a:t>0</a:t>
            </a:r>
          </a:p>
        </p:txBody>
      </p:sp>
      <p:sp>
        <p:nvSpPr>
          <p:cNvPr id="47" name="テキスト プレースホルダー 5"/>
          <p:cNvSpPr>
            <a:spLocks noGrp="1"/>
          </p:cNvSpPr>
          <p:nvPr>
            <p:ph type="body" sz="quarter" idx="14" hasCustomPrompt="1"/>
          </p:nvPr>
        </p:nvSpPr>
        <p:spPr>
          <a:xfrm>
            <a:off x="4434801" y="1622097"/>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1" name="対角する 2 つの角を切り取った四角形 50"/>
          <p:cNvSpPr/>
          <p:nvPr userDrawn="1"/>
        </p:nvSpPr>
        <p:spPr>
          <a:xfrm rot="21226749">
            <a:off x="3944265" y="2913562"/>
            <a:ext cx="465534" cy="620658"/>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対角する 2 つの角を切り取った四角形 51"/>
          <p:cNvSpPr/>
          <p:nvPr userDrawn="1"/>
        </p:nvSpPr>
        <p:spPr>
          <a:xfrm rot="21054230">
            <a:off x="3849722" y="2836096"/>
            <a:ext cx="465534" cy="620658"/>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3" name="テキスト プレースホルダー 22"/>
          <p:cNvSpPr>
            <a:spLocks noGrp="1"/>
          </p:cNvSpPr>
          <p:nvPr>
            <p:ph type="body" sz="quarter" idx="16" hasCustomPrompt="1"/>
          </p:nvPr>
        </p:nvSpPr>
        <p:spPr>
          <a:xfrm>
            <a:off x="3821532" y="2797934"/>
            <a:ext cx="571973" cy="720080"/>
          </a:xfrm>
        </p:spPr>
        <p:txBody>
          <a:bodyPr anchor="ctr">
            <a:normAutofit/>
          </a:bodyPr>
          <a:lstStyle>
            <a:lvl1pPr algn="ctr">
              <a:defRPr sz="2251">
                <a:solidFill>
                  <a:schemeClr val="bg1"/>
                </a:solidFill>
                <a:latin typeface="+mj-lt"/>
              </a:defRPr>
            </a:lvl1pPr>
          </a:lstStyle>
          <a:p>
            <a:pPr lvl="0"/>
            <a:r>
              <a:rPr lang="en-US" dirty="0"/>
              <a:t>0</a:t>
            </a:r>
          </a:p>
        </p:txBody>
      </p:sp>
      <p:sp>
        <p:nvSpPr>
          <p:cNvPr id="54" name="テキスト プレースホルダー 5"/>
          <p:cNvSpPr>
            <a:spLocks noGrp="1"/>
          </p:cNvSpPr>
          <p:nvPr>
            <p:ph type="body" sz="quarter" idx="17" hasCustomPrompt="1"/>
          </p:nvPr>
        </p:nvSpPr>
        <p:spPr>
          <a:xfrm>
            <a:off x="4433652" y="2808239"/>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5" name="対角する 2 つの角を切り取った四角形 54"/>
          <p:cNvSpPr/>
          <p:nvPr userDrawn="1"/>
        </p:nvSpPr>
        <p:spPr>
          <a:xfrm rot="21226749">
            <a:off x="3945415" y="4168696"/>
            <a:ext cx="465534" cy="620658"/>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6" name="対角する 2 つの角を切り取った四角形 55"/>
          <p:cNvSpPr/>
          <p:nvPr userDrawn="1"/>
        </p:nvSpPr>
        <p:spPr>
          <a:xfrm rot="21054230">
            <a:off x="3850872" y="4091232"/>
            <a:ext cx="465534" cy="620658"/>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7" name="テキスト プレースホルダー 22"/>
          <p:cNvSpPr>
            <a:spLocks noGrp="1"/>
          </p:cNvSpPr>
          <p:nvPr>
            <p:ph type="body" sz="quarter" idx="18" hasCustomPrompt="1"/>
          </p:nvPr>
        </p:nvSpPr>
        <p:spPr>
          <a:xfrm>
            <a:off x="3822682" y="4053069"/>
            <a:ext cx="571973" cy="720080"/>
          </a:xfrm>
        </p:spPr>
        <p:txBody>
          <a:bodyPr anchor="ctr">
            <a:normAutofit/>
          </a:bodyPr>
          <a:lstStyle>
            <a:lvl1pPr algn="ctr">
              <a:defRPr sz="2251">
                <a:solidFill>
                  <a:schemeClr val="bg1"/>
                </a:solidFill>
                <a:latin typeface="+mj-lt"/>
              </a:defRPr>
            </a:lvl1pPr>
          </a:lstStyle>
          <a:p>
            <a:pPr lvl="0"/>
            <a:r>
              <a:rPr lang="en-US" dirty="0"/>
              <a:t>0</a:t>
            </a:r>
          </a:p>
        </p:txBody>
      </p:sp>
      <p:sp>
        <p:nvSpPr>
          <p:cNvPr id="58" name="テキスト プレースホルダー 5"/>
          <p:cNvSpPr>
            <a:spLocks noGrp="1"/>
          </p:cNvSpPr>
          <p:nvPr>
            <p:ph type="body" sz="quarter" idx="19" hasCustomPrompt="1"/>
          </p:nvPr>
        </p:nvSpPr>
        <p:spPr>
          <a:xfrm>
            <a:off x="4434801" y="4063375"/>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9" name="対角する 2 つの角を切り取った四角形 58"/>
          <p:cNvSpPr/>
          <p:nvPr userDrawn="1"/>
        </p:nvSpPr>
        <p:spPr>
          <a:xfrm rot="21226749">
            <a:off x="3944264" y="5416836"/>
            <a:ext cx="465534" cy="620658"/>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0" name="対角する 2 つの角を切り取った四角形 59"/>
          <p:cNvSpPr/>
          <p:nvPr userDrawn="1"/>
        </p:nvSpPr>
        <p:spPr>
          <a:xfrm rot="21054230">
            <a:off x="3849721" y="5339370"/>
            <a:ext cx="465534" cy="620658"/>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1" name="テキスト プレースホルダー 22"/>
          <p:cNvSpPr>
            <a:spLocks noGrp="1"/>
          </p:cNvSpPr>
          <p:nvPr>
            <p:ph type="body" sz="quarter" idx="20" hasCustomPrompt="1"/>
          </p:nvPr>
        </p:nvSpPr>
        <p:spPr>
          <a:xfrm>
            <a:off x="3821532" y="5301208"/>
            <a:ext cx="571973" cy="720080"/>
          </a:xfrm>
        </p:spPr>
        <p:txBody>
          <a:bodyPr anchor="ctr">
            <a:normAutofit/>
          </a:bodyPr>
          <a:lstStyle>
            <a:lvl1pPr algn="ctr">
              <a:defRPr sz="2251">
                <a:solidFill>
                  <a:schemeClr val="bg1"/>
                </a:solidFill>
                <a:latin typeface="+mj-lt"/>
              </a:defRPr>
            </a:lvl1pPr>
          </a:lstStyle>
          <a:p>
            <a:pPr lvl="0"/>
            <a:r>
              <a:rPr lang="en-US" dirty="0"/>
              <a:t>0</a:t>
            </a:r>
          </a:p>
        </p:txBody>
      </p:sp>
      <p:sp>
        <p:nvSpPr>
          <p:cNvPr id="62" name="テキスト プレースホルダー 5"/>
          <p:cNvSpPr>
            <a:spLocks noGrp="1"/>
          </p:cNvSpPr>
          <p:nvPr>
            <p:ph type="body" sz="quarter" idx="21" hasCustomPrompt="1"/>
          </p:nvPr>
        </p:nvSpPr>
        <p:spPr>
          <a:xfrm>
            <a:off x="4433651" y="5311513"/>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67" name="テキスト プレースホルダー 22"/>
          <p:cNvSpPr>
            <a:spLocks noGrp="1"/>
          </p:cNvSpPr>
          <p:nvPr>
            <p:ph type="body" sz="quarter" idx="13" hasCustomPrompt="1"/>
          </p:nvPr>
        </p:nvSpPr>
        <p:spPr>
          <a:xfrm>
            <a:off x="467190" y="1460781"/>
            <a:ext cx="3096613" cy="4695416"/>
          </a:xfrm>
        </p:spPr>
        <p:txBody>
          <a:bodyPr anchor="ctr">
            <a:normAutofit/>
          </a:bodyPr>
          <a:lstStyle>
            <a:lvl1pPr algn="l">
              <a:lnSpc>
                <a:spcPts val="3001"/>
              </a:lnSpc>
              <a:defRPr sz="3001">
                <a:solidFill>
                  <a:srgbClr val="525252"/>
                </a:solidFill>
                <a:latin typeface="+mj-lt"/>
              </a:defRPr>
            </a:lvl1pPr>
          </a:lstStyle>
          <a:p>
            <a:pPr lvl="0"/>
            <a:r>
              <a:rPr lang="en-US" dirty="0"/>
              <a:t>Text</a:t>
            </a:r>
            <a:br>
              <a:rPr lang="en-US" dirty="0"/>
            </a:br>
            <a:r>
              <a:rPr lang="en-US" dirty="0"/>
              <a:t>Here</a:t>
            </a:r>
          </a:p>
        </p:txBody>
      </p:sp>
    </p:spTree>
    <p:extLst>
      <p:ext uri="{BB962C8B-B14F-4D97-AF65-F5344CB8AC3E}">
        <p14:creationId xmlns:p14="http://schemas.microsoft.com/office/powerpoint/2010/main" val="388199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9" decel="100000" fill="hold" grpId="0" nodeType="afterEffect">
                                  <p:stCondLst>
                                    <p:cond delay="0"/>
                                  </p:stCondLst>
                                  <p:iterate type="wd">
                                    <p:tmPct val="10000"/>
                                  </p:iterate>
                                  <p:childTnLst>
                                    <p:set>
                                      <p:cBhvr>
                                        <p:cTn id="23" dur="1" fill="hold">
                                          <p:stCondLst>
                                            <p:cond delay="0"/>
                                          </p:stCondLst>
                                        </p:cTn>
                                        <p:tgtEl>
                                          <p:spTgt spid="67">
                                            <p:txEl>
                                              <p:pRg st="0" end="0"/>
                                            </p:txEl>
                                          </p:spTgt>
                                        </p:tgtEl>
                                        <p:attrNameLst>
                                          <p:attrName>style.visibility</p:attrName>
                                        </p:attrNameLst>
                                      </p:cBhvr>
                                      <p:to>
                                        <p:strVal val="visible"/>
                                      </p:to>
                                    </p:set>
                                    <p:anim calcmode="lin" valueType="num">
                                      <p:cBhvr additive="base">
                                        <p:cTn id="24" dur="500" fill="hold"/>
                                        <p:tgtEl>
                                          <p:spTgt spid="67">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7">
                                            <p:txEl>
                                              <p:pRg st="0" end="0"/>
                                            </p:txEl>
                                          </p:spTgt>
                                        </p:tgtEl>
                                        <p:attrNameLst>
                                          <p:attrName>ppt_y</p:attrName>
                                        </p:attrNameLst>
                                      </p:cBhvr>
                                      <p:tavLst>
                                        <p:tav tm="0">
                                          <p:val>
                                            <p:strVal val="0-#ppt_h/2"/>
                                          </p:val>
                                        </p:tav>
                                        <p:tav tm="100000">
                                          <p:val>
                                            <p:strVal val="#ppt_y"/>
                                          </p:val>
                                        </p:tav>
                                      </p:tavLst>
                                    </p:anim>
                                  </p:childTnLst>
                                </p:cTn>
                              </p:par>
                            </p:childTnLst>
                          </p:cTn>
                        </p:par>
                        <p:par>
                          <p:cTn id="26" fill="hold">
                            <p:stCondLst>
                              <p:cond delay="1300"/>
                            </p:stCondLst>
                            <p:childTnLst>
                              <p:par>
                                <p:cTn id="27" presetID="2" presetClass="entr" presetSubtype="8" decel="100000" fill="hold" grpId="0" nodeType="afterEffect">
                                  <p:stCondLst>
                                    <p:cond delay="5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ppt_y"/>
                                          </p:val>
                                        </p:tav>
                                        <p:tav tm="100000">
                                          <p:val>
                                            <p:strVal val="#ppt_y"/>
                                          </p:val>
                                        </p:tav>
                                      </p:tavLst>
                                    </p:anim>
                                  </p:childTnLst>
                                </p:cTn>
                              </p:par>
                              <p:par>
                                <p:cTn id="31" presetID="2" presetClass="entr" presetSubtype="9" decel="100000" fill="hold" grpId="0" nodeType="withEffect">
                                  <p:stCondLst>
                                    <p:cond delay="50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0-#ppt_w/2"/>
                                          </p:val>
                                        </p:tav>
                                        <p:tav tm="100000">
                                          <p:val>
                                            <p:strVal val="#ppt_x"/>
                                          </p:val>
                                        </p:tav>
                                      </p:tavLst>
                                    </p:anim>
                                    <p:anim calcmode="lin" valueType="num">
                                      <p:cBhvr additive="base">
                                        <p:cTn id="34" dur="500" fill="hold"/>
                                        <p:tgtEl>
                                          <p:spTgt spid="27"/>
                                        </p:tgtEl>
                                        <p:attrNameLst>
                                          <p:attrName>ppt_y</p:attrName>
                                        </p:attrNameLst>
                                      </p:cBhvr>
                                      <p:tavLst>
                                        <p:tav tm="0">
                                          <p:val>
                                            <p:strVal val="0-#ppt_h/2"/>
                                          </p:val>
                                        </p:tav>
                                        <p:tav tm="100000">
                                          <p:val>
                                            <p:strVal val="#ppt_y"/>
                                          </p:val>
                                        </p:tav>
                                      </p:tavLst>
                                    </p:anim>
                                  </p:childTnLst>
                                </p:cTn>
                              </p:par>
                              <p:par>
                                <p:cTn id="35" presetID="10" presetClass="entr" presetSubtype="0" fill="hold" grpId="0" nodeType="withEffect">
                                  <p:stCondLst>
                                    <p:cond delay="50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fade">
                                      <p:cBhvr>
                                        <p:cTn id="37" dur="500"/>
                                        <p:tgtEl>
                                          <p:spTgt spid="29">
                                            <p:txEl>
                                              <p:pRg st="0" end="0"/>
                                            </p:txEl>
                                          </p:spTgt>
                                        </p:tgtEl>
                                      </p:cBhvr>
                                    </p:animEffect>
                                  </p:childTnLst>
                                </p:cTn>
                              </p:par>
                            </p:childTnLst>
                          </p:cTn>
                        </p:par>
                        <p:par>
                          <p:cTn id="38" fill="hold">
                            <p:stCondLst>
                              <p:cond delay="2300"/>
                            </p:stCondLst>
                            <p:childTnLst>
                              <p:par>
                                <p:cTn id="39" presetID="2" presetClass="entr" presetSubtype="2" decel="100000" fill="hold" grpId="0" nodeType="afterEffect">
                                  <p:stCondLst>
                                    <p:cond delay="0"/>
                                  </p:stCondLst>
                                  <p:childTnLst>
                                    <p:set>
                                      <p:cBhvr>
                                        <p:cTn id="40" dur="1" fill="hold">
                                          <p:stCondLst>
                                            <p:cond delay="0"/>
                                          </p:stCondLst>
                                        </p:cTn>
                                        <p:tgtEl>
                                          <p:spTgt spid="47">
                                            <p:txEl>
                                              <p:pRg st="0" end="0"/>
                                            </p:txEl>
                                          </p:spTgt>
                                        </p:tgtEl>
                                        <p:attrNameLst>
                                          <p:attrName>style.visibility</p:attrName>
                                        </p:attrNameLst>
                                      </p:cBhvr>
                                      <p:to>
                                        <p:strVal val="visible"/>
                                      </p:to>
                                    </p:set>
                                    <p:anim calcmode="lin" valueType="num">
                                      <p:cBhvr additive="base">
                                        <p:cTn id="41" dur="35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2" dur="350" fill="hold"/>
                                        <p:tgtEl>
                                          <p:spTgt spid="47">
                                            <p:txEl>
                                              <p:pRg st="0" end="0"/>
                                            </p:txEl>
                                          </p:spTgt>
                                        </p:tgtEl>
                                        <p:attrNameLst>
                                          <p:attrName>ppt_y</p:attrName>
                                        </p:attrNameLst>
                                      </p:cBhvr>
                                      <p:tavLst>
                                        <p:tav tm="0">
                                          <p:val>
                                            <p:strVal val="#ppt_y"/>
                                          </p:val>
                                        </p:tav>
                                        <p:tav tm="100000">
                                          <p:val>
                                            <p:strVal val="#ppt_y"/>
                                          </p:val>
                                        </p:tav>
                                      </p:tavLst>
                                    </p:anim>
                                  </p:childTnLst>
                                </p:cTn>
                              </p:par>
                            </p:childTnLst>
                          </p:cTn>
                        </p:par>
                        <p:par>
                          <p:cTn id="43" fill="hold">
                            <p:stCondLst>
                              <p:cond delay="2650"/>
                            </p:stCondLst>
                            <p:childTnLst>
                              <p:par>
                                <p:cTn id="44" presetID="2" presetClass="entr" presetSubtype="8" decel="100000" fill="hold" grpId="0" nodeType="afterEffect">
                                  <p:stCondLst>
                                    <p:cond delay="25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500" fill="hold"/>
                                        <p:tgtEl>
                                          <p:spTgt spid="52"/>
                                        </p:tgtEl>
                                        <p:attrNameLst>
                                          <p:attrName>ppt_x</p:attrName>
                                        </p:attrNameLst>
                                      </p:cBhvr>
                                      <p:tavLst>
                                        <p:tav tm="0">
                                          <p:val>
                                            <p:strVal val="0-#ppt_w/2"/>
                                          </p:val>
                                        </p:tav>
                                        <p:tav tm="100000">
                                          <p:val>
                                            <p:strVal val="#ppt_x"/>
                                          </p:val>
                                        </p:tav>
                                      </p:tavLst>
                                    </p:anim>
                                    <p:anim calcmode="lin" valueType="num">
                                      <p:cBhvr additive="base">
                                        <p:cTn id="47" dur="500" fill="hold"/>
                                        <p:tgtEl>
                                          <p:spTgt spid="52"/>
                                        </p:tgtEl>
                                        <p:attrNameLst>
                                          <p:attrName>ppt_y</p:attrName>
                                        </p:attrNameLst>
                                      </p:cBhvr>
                                      <p:tavLst>
                                        <p:tav tm="0">
                                          <p:val>
                                            <p:strVal val="#ppt_y"/>
                                          </p:val>
                                        </p:tav>
                                        <p:tav tm="100000">
                                          <p:val>
                                            <p:strVal val="#ppt_y"/>
                                          </p:val>
                                        </p:tav>
                                      </p:tavLst>
                                    </p:anim>
                                  </p:childTnLst>
                                </p:cTn>
                              </p:par>
                              <p:par>
                                <p:cTn id="48" presetID="2" presetClass="entr" presetSubtype="9" decel="100000" fill="hold" grpId="0" nodeType="withEffect">
                                  <p:stCondLst>
                                    <p:cond delay="250"/>
                                  </p:stCondLst>
                                  <p:childTnLst>
                                    <p:set>
                                      <p:cBhvr>
                                        <p:cTn id="49" dur="1" fill="hold">
                                          <p:stCondLst>
                                            <p:cond delay="0"/>
                                          </p:stCondLst>
                                        </p:cTn>
                                        <p:tgtEl>
                                          <p:spTgt spid="51"/>
                                        </p:tgtEl>
                                        <p:attrNameLst>
                                          <p:attrName>style.visibility</p:attrName>
                                        </p:attrNameLst>
                                      </p:cBhvr>
                                      <p:to>
                                        <p:strVal val="visible"/>
                                      </p:to>
                                    </p:set>
                                    <p:anim calcmode="lin" valueType="num">
                                      <p:cBhvr additive="base">
                                        <p:cTn id="50" dur="500" fill="hold"/>
                                        <p:tgtEl>
                                          <p:spTgt spid="51"/>
                                        </p:tgtEl>
                                        <p:attrNameLst>
                                          <p:attrName>ppt_x</p:attrName>
                                        </p:attrNameLst>
                                      </p:cBhvr>
                                      <p:tavLst>
                                        <p:tav tm="0">
                                          <p:val>
                                            <p:strVal val="0-#ppt_w/2"/>
                                          </p:val>
                                        </p:tav>
                                        <p:tav tm="100000">
                                          <p:val>
                                            <p:strVal val="#ppt_x"/>
                                          </p:val>
                                        </p:tav>
                                      </p:tavLst>
                                    </p:anim>
                                    <p:anim calcmode="lin" valueType="num">
                                      <p:cBhvr additive="base">
                                        <p:cTn id="51" dur="500" fill="hold"/>
                                        <p:tgtEl>
                                          <p:spTgt spid="51"/>
                                        </p:tgtEl>
                                        <p:attrNameLst>
                                          <p:attrName>ppt_y</p:attrName>
                                        </p:attrNameLst>
                                      </p:cBhvr>
                                      <p:tavLst>
                                        <p:tav tm="0">
                                          <p:val>
                                            <p:strVal val="0-#ppt_h/2"/>
                                          </p:val>
                                        </p:tav>
                                        <p:tav tm="100000">
                                          <p:val>
                                            <p:strVal val="#ppt_y"/>
                                          </p:val>
                                        </p:tav>
                                      </p:tavLst>
                                    </p:anim>
                                  </p:childTnLst>
                                </p:cTn>
                              </p:par>
                              <p:par>
                                <p:cTn id="52" presetID="10" presetClass="entr" presetSubtype="0" fill="hold" grpId="0" nodeType="withEffect">
                                  <p:stCondLst>
                                    <p:cond delay="250"/>
                                  </p:stCondLst>
                                  <p:childTnLst>
                                    <p:set>
                                      <p:cBhvr>
                                        <p:cTn id="53" dur="1" fill="hold">
                                          <p:stCondLst>
                                            <p:cond delay="0"/>
                                          </p:stCondLst>
                                        </p:cTn>
                                        <p:tgtEl>
                                          <p:spTgt spid="53">
                                            <p:txEl>
                                              <p:pRg st="0" end="0"/>
                                            </p:txEl>
                                          </p:spTgt>
                                        </p:tgtEl>
                                        <p:attrNameLst>
                                          <p:attrName>style.visibility</p:attrName>
                                        </p:attrNameLst>
                                      </p:cBhvr>
                                      <p:to>
                                        <p:strVal val="visible"/>
                                      </p:to>
                                    </p:set>
                                    <p:animEffect transition="in" filter="fade">
                                      <p:cBhvr>
                                        <p:cTn id="54" dur="500"/>
                                        <p:tgtEl>
                                          <p:spTgt spid="53">
                                            <p:txEl>
                                              <p:pRg st="0" end="0"/>
                                            </p:txEl>
                                          </p:spTgt>
                                        </p:tgtEl>
                                      </p:cBhvr>
                                    </p:animEffect>
                                  </p:childTnLst>
                                </p:cTn>
                              </p:par>
                            </p:childTnLst>
                          </p:cTn>
                        </p:par>
                        <p:par>
                          <p:cTn id="55" fill="hold">
                            <p:stCondLst>
                              <p:cond delay="3400"/>
                            </p:stCondLst>
                            <p:childTnLst>
                              <p:par>
                                <p:cTn id="56" presetID="2" presetClass="entr" presetSubtype="2" decel="100000" fill="hold" grpId="0" nodeType="afterEffect">
                                  <p:stCondLst>
                                    <p:cond delay="0"/>
                                  </p:stCondLst>
                                  <p:childTnLst>
                                    <p:set>
                                      <p:cBhvr>
                                        <p:cTn id="57" dur="1" fill="hold">
                                          <p:stCondLst>
                                            <p:cond delay="0"/>
                                          </p:stCondLst>
                                        </p:cTn>
                                        <p:tgtEl>
                                          <p:spTgt spid="54">
                                            <p:txEl>
                                              <p:pRg st="0" end="0"/>
                                            </p:txEl>
                                          </p:spTgt>
                                        </p:tgtEl>
                                        <p:attrNameLst>
                                          <p:attrName>style.visibility</p:attrName>
                                        </p:attrNameLst>
                                      </p:cBhvr>
                                      <p:to>
                                        <p:strVal val="visible"/>
                                      </p:to>
                                    </p:set>
                                    <p:anim calcmode="lin" valueType="num">
                                      <p:cBhvr additive="base">
                                        <p:cTn id="58" dur="35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59" dur="350" fill="hold"/>
                                        <p:tgtEl>
                                          <p:spTgt spid="54">
                                            <p:txEl>
                                              <p:pRg st="0" end="0"/>
                                            </p:txEl>
                                          </p:spTgt>
                                        </p:tgtEl>
                                        <p:attrNameLst>
                                          <p:attrName>ppt_y</p:attrName>
                                        </p:attrNameLst>
                                      </p:cBhvr>
                                      <p:tavLst>
                                        <p:tav tm="0">
                                          <p:val>
                                            <p:strVal val="#ppt_y"/>
                                          </p:val>
                                        </p:tav>
                                        <p:tav tm="100000">
                                          <p:val>
                                            <p:strVal val="#ppt_y"/>
                                          </p:val>
                                        </p:tav>
                                      </p:tavLst>
                                    </p:anim>
                                  </p:childTnLst>
                                </p:cTn>
                              </p:par>
                            </p:childTnLst>
                          </p:cTn>
                        </p:par>
                        <p:par>
                          <p:cTn id="60" fill="hold">
                            <p:stCondLst>
                              <p:cond delay="3750"/>
                            </p:stCondLst>
                            <p:childTnLst>
                              <p:par>
                                <p:cTn id="61" presetID="2" presetClass="entr" presetSubtype="8" decel="100000" fill="hold" grpId="0" nodeType="afterEffect">
                                  <p:stCondLst>
                                    <p:cond delay="250"/>
                                  </p:stCondLst>
                                  <p:childTnLst>
                                    <p:set>
                                      <p:cBhvr>
                                        <p:cTn id="62" dur="1" fill="hold">
                                          <p:stCondLst>
                                            <p:cond delay="0"/>
                                          </p:stCondLst>
                                        </p:cTn>
                                        <p:tgtEl>
                                          <p:spTgt spid="56"/>
                                        </p:tgtEl>
                                        <p:attrNameLst>
                                          <p:attrName>style.visibility</p:attrName>
                                        </p:attrNameLst>
                                      </p:cBhvr>
                                      <p:to>
                                        <p:strVal val="visible"/>
                                      </p:to>
                                    </p:set>
                                    <p:anim calcmode="lin" valueType="num">
                                      <p:cBhvr additive="base">
                                        <p:cTn id="63" dur="500" fill="hold"/>
                                        <p:tgtEl>
                                          <p:spTgt spid="56"/>
                                        </p:tgtEl>
                                        <p:attrNameLst>
                                          <p:attrName>ppt_x</p:attrName>
                                        </p:attrNameLst>
                                      </p:cBhvr>
                                      <p:tavLst>
                                        <p:tav tm="0">
                                          <p:val>
                                            <p:strVal val="0-#ppt_w/2"/>
                                          </p:val>
                                        </p:tav>
                                        <p:tav tm="100000">
                                          <p:val>
                                            <p:strVal val="#ppt_x"/>
                                          </p:val>
                                        </p:tav>
                                      </p:tavLst>
                                    </p:anim>
                                    <p:anim calcmode="lin" valueType="num">
                                      <p:cBhvr additive="base">
                                        <p:cTn id="64" dur="500" fill="hold"/>
                                        <p:tgtEl>
                                          <p:spTgt spid="56"/>
                                        </p:tgtEl>
                                        <p:attrNameLst>
                                          <p:attrName>ppt_y</p:attrName>
                                        </p:attrNameLst>
                                      </p:cBhvr>
                                      <p:tavLst>
                                        <p:tav tm="0">
                                          <p:val>
                                            <p:strVal val="#ppt_y"/>
                                          </p:val>
                                        </p:tav>
                                        <p:tav tm="100000">
                                          <p:val>
                                            <p:strVal val="#ppt_y"/>
                                          </p:val>
                                        </p:tav>
                                      </p:tavLst>
                                    </p:anim>
                                  </p:childTnLst>
                                </p:cTn>
                              </p:par>
                              <p:par>
                                <p:cTn id="65" presetID="2" presetClass="entr" presetSubtype="9" decel="100000" fill="hold" grpId="0" nodeType="withEffect">
                                  <p:stCondLst>
                                    <p:cond delay="250"/>
                                  </p:stCondLst>
                                  <p:childTnLst>
                                    <p:set>
                                      <p:cBhvr>
                                        <p:cTn id="66" dur="1" fill="hold">
                                          <p:stCondLst>
                                            <p:cond delay="0"/>
                                          </p:stCondLst>
                                        </p:cTn>
                                        <p:tgtEl>
                                          <p:spTgt spid="55"/>
                                        </p:tgtEl>
                                        <p:attrNameLst>
                                          <p:attrName>style.visibility</p:attrName>
                                        </p:attrNameLst>
                                      </p:cBhvr>
                                      <p:to>
                                        <p:strVal val="visible"/>
                                      </p:to>
                                    </p:set>
                                    <p:anim calcmode="lin" valueType="num">
                                      <p:cBhvr additive="base">
                                        <p:cTn id="67" dur="500" fill="hold"/>
                                        <p:tgtEl>
                                          <p:spTgt spid="55"/>
                                        </p:tgtEl>
                                        <p:attrNameLst>
                                          <p:attrName>ppt_x</p:attrName>
                                        </p:attrNameLst>
                                      </p:cBhvr>
                                      <p:tavLst>
                                        <p:tav tm="0">
                                          <p:val>
                                            <p:strVal val="0-#ppt_w/2"/>
                                          </p:val>
                                        </p:tav>
                                        <p:tav tm="100000">
                                          <p:val>
                                            <p:strVal val="#ppt_x"/>
                                          </p:val>
                                        </p:tav>
                                      </p:tavLst>
                                    </p:anim>
                                    <p:anim calcmode="lin" valueType="num">
                                      <p:cBhvr additive="base">
                                        <p:cTn id="68" dur="500" fill="hold"/>
                                        <p:tgtEl>
                                          <p:spTgt spid="55"/>
                                        </p:tgtEl>
                                        <p:attrNameLst>
                                          <p:attrName>ppt_y</p:attrName>
                                        </p:attrNameLst>
                                      </p:cBhvr>
                                      <p:tavLst>
                                        <p:tav tm="0">
                                          <p:val>
                                            <p:strVal val="0-#ppt_h/2"/>
                                          </p:val>
                                        </p:tav>
                                        <p:tav tm="100000">
                                          <p:val>
                                            <p:strVal val="#ppt_y"/>
                                          </p:val>
                                        </p:tav>
                                      </p:tavLst>
                                    </p:anim>
                                  </p:childTnLst>
                                </p:cTn>
                              </p:par>
                              <p:par>
                                <p:cTn id="69" presetID="10" presetClass="entr" presetSubtype="0" fill="hold" grpId="0" nodeType="withEffect">
                                  <p:stCondLst>
                                    <p:cond delay="250"/>
                                  </p:stCondLst>
                                  <p:childTnLst>
                                    <p:set>
                                      <p:cBhvr>
                                        <p:cTn id="70" dur="1" fill="hold">
                                          <p:stCondLst>
                                            <p:cond delay="0"/>
                                          </p:stCondLst>
                                        </p:cTn>
                                        <p:tgtEl>
                                          <p:spTgt spid="57">
                                            <p:txEl>
                                              <p:pRg st="0" end="0"/>
                                            </p:txEl>
                                          </p:spTgt>
                                        </p:tgtEl>
                                        <p:attrNameLst>
                                          <p:attrName>style.visibility</p:attrName>
                                        </p:attrNameLst>
                                      </p:cBhvr>
                                      <p:to>
                                        <p:strVal val="visible"/>
                                      </p:to>
                                    </p:set>
                                    <p:animEffect transition="in" filter="fade">
                                      <p:cBhvr>
                                        <p:cTn id="71" dur="500"/>
                                        <p:tgtEl>
                                          <p:spTgt spid="57">
                                            <p:txEl>
                                              <p:pRg st="0" end="0"/>
                                            </p:txEl>
                                          </p:spTgt>
                                        </p:tgtEl>
                                      </p:cBhvr>
                                    </p:animEffect>
                                  </p:childTnLst>
                                </p:cTn>
                              </p:par>
                            </p:childTnLst>
                          </p:cTn>
                        </p:par>
                        <p:par>
                          <p:cTn id="72" fill="hold">
                            <p:stCondLst>
                              <p:cond delay="4500"/>
                            </p:stCondLst>
                            <p:childTnLst>
                              <p:par>
                                <p:cTn id="73" presetID="2" presetClass="entr" presetSubtype="2" decel="100000" fill="hold" grpId="0" nodeType="afterEffect">
                                  <p:stCondLst>
                                    <p:cond delay="0"/>
                                  </p:stCondLst>
                                  <p:childTnLst>
                                    <p:set>
                                      <p:cBhvr>
                                        <p:cTn id="74" dur="1" fill="hold">
                                          <p:stCondLst>
                                            <p:cond delay="0"/>
                                          </p:stCondLst>
                                        </p:cTn>
                                        <p:tgtEl>
                                          <p:spTgt spid="58">
                                            <p:txEl>
                                              <p:pRg st="0" end="0"/>
                                            </p:txEl>
                                          </p:spTgt>
                                        </p:tgtEl>
                                        <p:attrNameLst>
                                          <p:attrName>style.visibility</p:attrName>
                                        </p:attrNameLst>
                                      </p:cBhvr>
                                      <p:to>
                                        <p:strVal val="visible"/>
                                      </p:to>
                                    </p:set>
                                    <p:anim calcmode="lin" valueType="num">
                                      <p:cBhvr additive="base">
                                        <p:cTn id="75" dur="350" fill="hold"/>
                                        <p:tgtEl>
                                          <p:spTgt spid="58">
                                            <p:txEl>
                                              <p:pRg st="0" end="0"/>
                                            </p:txEl>
                                          </p:spTgt>
                                        </p:tgtEl>
                                        <p:attrNameLst>
                                          <p:attrName>ppt_x</p:attrName>
                                        </p:attrNameLst>
                                      </p:cBhvr>
                                      <p:tavLst>
                                        <p:tav tm="0">
                                          <p:val>
                                            <p:strVal val="1+#ppt_w/2"/>
                                          </p:val>
                                        </p:tav>
                                        <p:tav tm="100000">
                                          <p:val>
                                            <p:strVal val="#ppt_x"/>
                                          </p:val>
                                        </p:tav>
                                      </p:tavLst>
                                    </p:anim>
                                    <p:anim calcmode="lin" valueType="num">
                                      <p:cBhvr additive="base">
                                        <p:cTn id="76" dur="350" fill="hold"/>
                                        <p:tgtEl>
                                          <p:spTgt spid="58">
                                            <p:txEl>
                                              <p:pRg st="0" end="0"/>
                                            </p:txEl>
                                          </p:spTgt>
                                        </p:tgtEl>
                                        <p:attrNameLst>
                                          <p:attrName>ppt_y</p:attrName>
                                        </p:attrNameLst>
                                      </p:cBhvr>
                                      <p:tavLst>
                                        <p:tav tm="0">
                                          <p:val>
                                            <p:strVal val="#ppt_y"/>
                                          </p:val>
                                        </p:tav>
                                        <p:tav tm="100000">
                                          <p:val>
                                            <p:strVal val="#ppt_y"/>
                                          </p:val>
                                        </p:tav>
                                      </p:tavLst>
                                    </p:anim>
                                  </p:childTnLst>
                                </p:cTn>
                              </p:par>
                            </p:childTnLst>
                          </p:cTn>
                        </p:par>
                        <p:par>
                          <p:cTn id="77" fill="hold">
                            <p:stCondLst>
                              <p:cond delay="4850"/>
                            </p:stCondLst>
                            <p:childTnLst>
                              <p:par>
                                <p:cTn id="78" presetID="2" presetClass="entr" presetSubtype="8" decel="100000" fill="hold" grpId="0" nodeType="afterEffect">
                                  <p:stCondLst>
                                    <p:cond delay="250"/>
                                  </p:stCondLst>
                                  <p:childTnLst>
                                    <p:set>
                                      <p:cBhvr>
                                        <p:cTn id="79" dur="1" fill="hold">
                                          <p:stCondLst>
                                            <p:cond delay="0"/>
                                          </p:stCondLst>
                                        </p:cTn>
                                        <p:tgtEl>
                                          <p:spTgt spid="60"/>
                                        </p:tgtEl>
                                        <p:attrNameLst>
                                          <p:attrName>style.visibility</p:attrName>
                                        </p:attrNameLst>
                                      </p:cBhvr>
                                      <p:to>
                                        <p:strVal val="visible"/>
                                      </p:to>
                                    </p:set>
                                    <p:anim calcmode="lin" valueType="num">
                                      <p:cBhvr additive="base">
                                        <p:cTn id="80" dur="500" fill="hold"/>
                                        <p:tgtEl>
                                          <p:spTgt spid="60"/>
                                        </p:tgtEl>
                                        <p:attrNameLst>
                                          <p:attrName>ppt_x</p:attrName>
                                        </p:attrNameLst>
                                      </p:cBhvr>
                                      <p:tavLst>
                                        <p:tav tm="0">
                                          <p:val>
                                            <p:strVal val="0-#ppt_w/2"/>
                                          </p:val>
                                        </p:tav>
                                        <p:tav tm="100000">
                                          <p:val>
                                            <p:strVal val="#ppt_x"/>
                                          </p:val>
                                        </p:tav>
                                      </p:tavLst>
                                    </p:anim>
                                    <p:anim calcmode="lin" valueType="num">
                                      <p:cBhvr additive="base">
                                        <p:cTn id="81" dur="500" fill="hold"/>
                                        <p:tgtEl>
                                          <p:spTgt spid="60"/>
                                        </p:tgtEl>
                                        <p:attrNameLst>
                                          <p:attrName>ppt_y</p:attrName>
                                        </p:attrNameLst>
                                      </p:cBhvr>
                                      <p:tavLst>
                                        <p:tav tm="0">
                                          <p:val>
                                            <p:strVal val="#ppt_y"/>
                                          </p:val>
                                        </p:tav>
                                        <p:tav tm="100000">
                                          <p:val>
                                            <p:strVal val="#ppt_y"/>
                                          </p:val>
                                        </p:tav>
                                      </p:tavLst>
                                    </p:anim>
                                  </p:childTnLst>
                                </p:cTn>
                              </p:par>
                              <p:par>
                                <p:cTn id="82" presetID="2" presetClass="entr" presetSubtype="9" decel="100000" fill="hold" grpId="0" nodeType="withEffect">
                                  <p:stCondLst>
                                    <p:cond delay="250"/>
                                  </p:stCondLst>
                                  <p:childTnLst>
                                    <p:set>
                                      <p:cBhvr>
                                        <p:cTn id="83" dur="1" fill="hold">
                                          <p:stCondLst>
                                            <p:cond delay="0"/>
                                          </p:stCondLst>
                                        </p:cTn>
                                        <p:tgtEl>
                                          <p:spTgt spid="59"/>
                                        </p:tgtEl>
                                        <p:attrNameLst>
                                          <p:attrName>style.visibility</p:attrName>
                                        </p:attrNameLst>
                                      </p:cBhvr>
                                      <p:to>
                                        <p:strVal val="visible"/>
                                      </p:to>
                                    </p:set>
                                    <p:anim calcmode="lin" valueType="num">
                                      <p:cBhvr additive="base">
                                        <p:cTn id="84" dur="500" fill="hold"/>
                                        <p:tgtEl>
                                          <p:spTgt spid="59"/>
                                        </p:tgtEl>
                                        <p:attrNameLst>
                                          <p:attrName>ppt_x</p:attrName>
                                        </p:attrNameLst>
                                      </p:cBhvr>
                                      <p:tavLst>
                                        <p:tav tm="0">
                                          <p:val>
                                            <p:strVal val="0-#ppt_w/2"/>
                                          </p:val>
                                        </p:tav>
                                        <p:tav tm="100000">
                                          <p:val>
                                            <p:strVal val="#ppt_x"/>
                                          </p:val>
                                        </p:tav>
                                      </p:tavLst>
                                    </p:anim>
                                    <p:anim calcmode="lin" valueType="num">
                                      <p:cBhvr additive="base">
                                        <p:cTn id="85" dur="500" fill="hold"/>
                                        <p:tgtEl>
                                          <p:spTgt spid="59"/>
                                        </p:tgtEl>
                                        <p:attrNameLst>
                                          <p:attrName>ppt_y</p:attrName>
                                        </p:attrNameLst>
                                      </p:cBhvr>
                                      <p:tavLst>
                                        <p:tav tm="0">
                                          <p:val>
                                            <p:strVal val="0-#ppt_h/2"/>
                                          </p:val>
                                        </p:tav>
                                        <p:tav tm="100000">
                                          <p:val>
                                            <p:strVal val="#ppt_y"/>
                                          </p:val>
                                        </p:tav>
                                      </p:tavLst>
                                    </p:anim>
                                  </p:childTnLst>
                                </p:cTn>
                              </p:par>
                              <p:par>
                                <p:cTn id="86" presetID="10" presetClass="entr" presetSubtype="0" fill="hold" grpId="0" nodeType="withEffect">
                                  <p:stCondLst>
                                    <p:cond delay="250"/>
                                  </p:stCondLst>
                                  <p:childTnLst>
                                    <p:set>
                                      <p:cBhvr>
                                        <p:cTn id="87" dur="1" fill="hold">
                                          <p:stCondLst>
                                            <p:cond delay="0"/>
                                          </p:stCondLst>
                                        </p:cTn>
                                        <p:tgtEl>
                                          <p:spTgt spid="61">
                                            <p:txEl>
                                              <p:pRg st="0" end="0"/>
                                            </p:txEl>
                                          </p:spTgt>
                                        </p:tgtEl>
                                        <p:attrNameLst>
                                          <p:attrName>style.visibility</p:attrName>
                                        </p:attrNameLst>
                                      </p:cBhvr>
                                      <p:to>
                                        <p:strVal val="visible"/>
                                      </p:to>
                                    </p:set>
                                    <p:animEffect transition="in" filter="fade">
                                      <p:cBhvr>
                                        <p:cTn id="88" dur="500"/>
                                        <p:tgtEl>
                                          <p:spTgt spid="61">
                                            <p:txEl>
                                              <p:pRg st="0" end="0"/>
                                            </p:txEl>
                                          </p:spTgt>
                                        </p:tgtEl>
                                      </p:cBhvr>
                                    </p:animEffect>
                                  </p:childTnLst>
                                </p:cTn>
                              </p:par>
                            </p:childTnLst>
                          </p:cTn>
                        </p:par>
                        <p:par>
                          <p:cTn id="89" fill="hold">
                            <p:stCondLst>
                              <p:cond delay="5600"/>
                            </p:stCondLst>
                            <p:childTnLst>
                              <p:par>
                                <p:cTn id="90" presetID="2" presetClass="entr" presetSubtype="2" decel="100000" fill="hold" grpId="0" nodeType="afterEffect">
                                  <p:stCondLst>
                                    <p:cond delay="0"/>
                                  </p:stCondLst>
                                  <p:childTnLst>
                                    <p:set>
                                      <p:cBhvr>
                                        <p:cTn id="91" dur="1" fill="hold">
                                          <p:stCondLst>
                                            <p:cond delay="0"/>
                                          </p:stCondLst>
                                        </p:cTn>
                                        <p:tgtEl>
                                          <p:spTgt spid="62">
                                            <p:txEl>
                                              <p:pRg st="0" end="0"/>
                                            </p:txEl>
                                          </p:spTgt>
                                        </p:tgtEl>
                                        <p:attrNameLst>
                                          <p:attrName>style.visibility</p:attrName>
                                        </p:attrNameLst>
                                      </p:cBhvr>
                                      <p:to>
                                        <p:strVal val="visible"/>
                                      </p:to>
                                    </p:set>
                                    <p:anim calcmode="lin" valueType="num">
                                      <p:cBhvr additive="base">
                                        <p:cTn id="92" dur="350" fill="hold"/>
                                        <p:tgtEl>
                                          <p:spTgt spid="62">
                                            <p:txEl>
                                              <p:pRg st="0" end="0"/>
                                            </p:txEl>
                                          </p:spTgt>
                                        </p:tgtEl>
                                        <p:attrNameLst>
                                          <p:attrName>ppt_x</p:attrName>
                                        </p:attrNameLst>
                                      </p:cBhvr>
                                      <p:tavLst>
                                        <p:tav tm="0">
                                          <p:val>
                                            <p:strVal val="1+#ppt_w/2"/>
                                          </p:val>
                                        </p:tav>
                                        <p:tav tm="100000">
                                          <p:val>
                                            <p:strVal val="#ppt_x"/>
                                          </p:val>
                                        </p:tav>
                                      </p:tavLst>
                                    </p:anim>
                                    <p:anim calcmode="lin" valueType="num">
                                      <p:cBhvr additive="base">
                                        <p:cTn id="93" dur="350" fill="hold"/>
                                        <p:tgtEl>
                                          <p:spTgt spid="6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7" grpId="0" animBg="1"/>
      <p:bldP spid="28" grpId="0" animBg="1"/>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47" grpId="0" build="p">
        <p:tmplLst>
          <p:tmpl lvl="1">
            <p:tnLst>
              <p:par>
                <p:cTn presetID="2" presetClass="entr" presetSubtype="2" decel="10000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350" fill="hold"/>
                        <p:tgtEl>
                          <p:spTgt spid="47"/>
                        </p:tgtEl>
                        <p:attrNameLst>
                          <p:attrName>ppt_x</p:attrName>
                        </p:attrNameLst>
                      </p:cBhvr>
                      <p:tavLst>
                        <p:tav tm="0">
                          <p:val>
                            <p:strVal val="1+#ppt_w/2"/>
                          </p:val>
                        </p:tav>
                        <p:tav tm="100000">
                          <p:val>
                            <p:strVal val="#ppt_x"/>
                          </p:val>
                        </p:tav>
                      </p:tavLst>
                    </p:anim>
                    <p:anim calcmode="lin" valueType="num">
                      <p:cBhvr additive="base">
                        <p:cTn dur="350" fill="hold"/>
                        <p:tgtEl>
                          <p:spTgt spid="47"/>
                        </p:tgtEl>
                        <p:attrNameLst>
                          <p:attrName>ppt_y</p:attrName>
                        </p:attrNameLst>
                      </p:cBhvr>
                      <p:tavLst>
                        <p:tav tm="0">
                          <p:val>
                            <p:strVal val="#ppt_y"/>
                          </p:val>
                        </p:tav>
                        <p:tav tm="100000">
                          <p:val>
                            <p:strVal val="#ppt_y"/>
                          </p:val>
                        </p:tav>
                      </p:tavLst>
                    </p:anim>
                  </p:childTnLst>
                </p:cTn>
              </p:par>
            </p:tnLst>
          </p:tmpl>
        </p:tmplLst>
      </p:bldP>
      <p:bldP spid="51" grpId="0" animBg="1"/>
      <p:bldP spid="52" grpId="0" animBg="1"/>
      <p:bldP spid="53" grpId="0" build="p">
        <p:tmplLst>
          <p:tmpl lvl="1">
            <p:tnLst>
              <p:par>
                <p:cTn presetID="10" presetClass="entr" presetSubtype="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build="p">
        <p:tmplLst>
          <p:tmpl lvl="1">
            <p:tnLst>
              <p:par>
                <p:cTn presetID="2" presetClass="entr" presetSubtype="2" decel="10000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350" fill="hold"/>
                        <p:tgtEl>
                          <p:spTgt spid="54"/>
                        </p:tgtEl>
                        <p:attrNameLst>
                          <p:attrName>ppt_x</p:attrName>
                        </p:attrNameLst>
                      </p:cBhvr>
                      <p:tavLst>
                        <p:tav tm="0">
                          <p:val>
                            <p:strVal val="1+#ppt_w/2"/>
                          </p:val>
                        </p:tav>
                        <p:tav tm="100000">
                          <p:val>
                            <p:strVal val="#ppt_x"/>
                          </p:val>
                        </p:tav>
                      </p:tavLst>
                    </p:anim>
                    <p:anim calcmode="lin" valueType="num">
                      <p:cBhvr additive="base">
                        <p:cTn dur="350" fill="hold"/>
                        <p:tgtEl>
                          <p:spTgt spid="54"/>
                        </p:tgtEl>
                        <p:attrNameLst>
                          <p:attrName>ppt_y</p:attrName>
                        </p:attrNameLst>
                      </p:cBhvr>
                      <p:tavLst>
                        <p:tav tm="0">
                          <p:val>
                            <p:strVal val="#ppt_y"/>
                          </p:val>
                        </p:tav>
                        <p:tav tm="100000">
                          <p:val>
                            <p:strVal val="#ppt_y"/>
                          </p:val>
                        </p:tav>
                      </p:tavLst>
                    </p:anim>
                  </p:childTnLst>
                </p:cTn>
              </p:par>
            </p:tnLst>
          </p:tmpl>
        </p:tmplLst>
      </p:bldP>
      <p:bldP spid="55" grpId="0" animBg="1"/>
      <p:bldP spid="56" grpId="0" animBg="1"/>
      <p:bldP spid="57" grpId="0" build="p">
        <p:tmplLst>
          <p:tmpl lvl="1">
            <p:tnLst>
              <p:par>
                <p:cTn presetID="10" presetClass="entr" presetSubtype="0" fill="hold" nodeType="withEffect">
                  <p:stCondLst>
                    <p:cond delay="25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2" presetClass="entr" presetSubtype="2" decel="10000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350" fill="hold"/>
                        <p:tgtEl>
                          <p:spTgt spid="58"/>
                        </p:tgtEl>
                        <p:attrNameLst>
                          <p:attrName>ppt_x</p:attrName>
                        </p:attrNameLst>
                      </p:cBhvr>
                      <p:tavLst>
                        <p:tav tm="0">
                          <p:val>
                            <p:strVal val="1+#ppt_w/2"/>
                          </p:val>
                        </p:tav>
                        <p:tav tm="100000">
                          <p:val>
                            <p:strVal val="#ppt_x"/>
                          </p:val>
                        </p:tav>
                      </p:tavLst>
                    </p:anim>
                    <p:anim calcmode="lin" valueType="num">
                      <p:cBhvr additive="base">
                        <p:cTn dur="350" fill="hold"/>
                        <p:tgtEl>
                          <p:spTgt spid="58"/>
                        </p:tgtEl>
                        <p:attrNameLst>
                          <p:attrName>ppt_y</p:attrName>
                        </p:attrNameLst>
                      </p:cBhvr>
                      <p:tavLst>
                        <p:tav tm="0">
                          <p:val>
                            <p:strVal val="#ppt_y"/>
                          </p:val>
                        </p:tav>
                        <p:tav tm="100000">
                          <p:val>
                            <p:strVal val="#ppt_y"/>
                          </p:val>
                        </p:tav>
                      </p:tavLst>
                    </p:anim>
                  </p:childTnLst>
                </p:cTn>
              </p:par>
            </p:tnLst>
          </p:tmpl>
        </p:tmplLst>
      </p:bldP>
      <p:bldP spid="59" grpId="0" animBg="1"/>
      <p:bldP spid="60" grpId="0" animBg="1"/>
      <p:bldP spid="61" grpId="0" build="p">
        <p:tmplLst>
          <p:tmpl lvl="1">
            <p:tnLst>
              <p:par>
                <p:cTn presetID="10" presetClass="entr" presetSubtype="0" fill="hold" nodeType="withEffect">
                  <p:stCondLst>
                    <p:cond delay="25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2" presetClass="entr" presetSubtype="2" decel="10000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350" fill="hold"/>
                        <p:tgtEl>
                          <p:spTgt spid="62"/>
                        </p:tgtEl>
                        <p:attrNameLst>
                          <p:attrName>ppt_x</p:attrName>
                        </p:attrNameLst>
                      </p:cBhvr>
                      <p:tavLst>
                        <p:tav tm="0">
                          <p:val>
                            <p:strVal val="1+#ppt_w/2"/>
                          </p:val>
                        </p:tav>
                        <p:tav tm="100000">
                          <p:val>
                            <p:strVal val="#ppt_x"/>
                          </p:val>
                        </p:tav>
                      </p:tavLst>
                    </p:anim>
                    <p:anim calcmode="lin" valueType="num">
                      <p:cBhvr additive="base">
                        <p:cTn dur="350" fill="hold"/>
                        <p:tgtEl>
                          <p:spTgt spid="62"/>
                        </p:tgtEl>
                        <p:attrNameLst>
                          <p:attrName>ppt_y</p:attrName>
                        </p:attrNameLst>
                      </p:cBhvr>
                      <p:tavLst>
                        <p:tav tm="0">
                          <p:val>
                            <p:strVal val="#ppt_y"/>
                          </p:val>
                        </p:tav>
                        <p:tav tm="100000">
                          <p:val>
                            <p:strVal val="#ppt_y"/>
                          </p:val>
                        </p:tav>
                      </p:tavLst>
                    </p:anim>
                  </p:childTnLst>
                </p:cTn>
              </p:par>
            </p:tnLst>
          </p:tmpl>
        </p:tmplLst>
      </p:bldP>
      <p:bldP spid="67"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67"/>
                        </p:tgtEl>
                        <p:attrNameLst>
                          <p:attrName>style.visibility</p:attrName>
                        </p:attrNameLst>
                      </p:cBhvr>
                      <p:to>
                        <p:strVal val="visible"/>
                      </p:to>
                    </p:set>
                    <p:anim calcmode="lin" valueType="num">
                      <p:cBhvr additive="base">
                        <p:cTn dur="500" fill="hold"/>
                        <p:tgtEl>
                          <p:spTgt spid="67"/>
                        </p:tgtEl>
                        <p:attrNameLst>
                          <p:attrName>ppt_x</p:attrName>
                        </p:attrNameLst>
                      </p:cBhvr>
                      <p:tavLst>
                        <p:tav tm="0">
                          <p:val>
                            <p:strVal val="0-#ppt_w/2"/>
                          </p:val>
                        </p:tav>
                        <p:tav tm="100000">
                          <p:val>
                            <p:strVal val="#ppt_x"/>
                          </p:val>
                        </p:tav>
                      </p:tavLst>
                    </p:anim>
                    <p:anim calcmode="lin" valueType="num">
                      <p:cBhvr additive="base">
                        <p:cTn dur="500" fill="hold"/>
                        <p:tgtEl>
                          <p:spTgt spid="67"/>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 Image - 1 Column">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399" y="2804932"/>
            <a:ext cx="3312655" cy="315994"/>
          </a:xfrm>
          <a:prstGeom prst="rect">
            <a:avLst/>
          </a:prstGeom>
        </p:spPr>
      </p:pic>
      <p:sp>
        <p:nvSpPr>
          <p:cNvPr id="5" name="スライド番号プレースホルダー 4"/>
          <p:cNvSpPr>
            <a:spLocks noGrp="1"/>
          </p:cNvSpPr>
          <p:nvPr>
            <p:ph type="sldNum" sz="quarter" idx="12"/>
          </p:nvPr>
        </p:nvSpPr>
        <p:spPr>
          <a:xfrm>
            <a:off x="3809480" y="884722"/>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6" name="テキスト プレースホルダー 5"/>
          <p:cNvSpPr>
            <a:spLocks noGrp="1"/>
          </p:cNvSpPr>
          <p:nvPr>
            <p:ph type="body" sz="quarter" idx="14" hasCustomPrompt="1"/>
          </p:nvPr>
        </p:nvSpPr>
        <p:spPr>
          <a:xfrm>
            <a:off x="4644016" y="3199267"/>
            <a:ext cx="4212833" cy="2101945"/>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sp>
        <p:nvSpPr>
          <p:cNvPr id="11" name="対角する 2 つの角を切り取った四角形 10"/>
          <p:cNvSpPr/>
          <p:nvPr userDrawn="1"/>
        </p:nvSpPr>
        <p:spPr>
          <a:xfrm rot="21226749">
            <a:off x="1148525" y="1985111"/>
            <a:ext cx="3085359" cy="4113455"/>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対角する 2 つの角を切り取った四角形 6"/>
          <p:cNvSpPr/>
          <p:nvPr userDrawn="1"/>
        </p:nvSpPr>
        <p:spPr>
          <a:xfrm rot="21054230">
            <a:off x="902087" y="1716359"/>
            <a:ext cx="3085359" cy="4113455"/>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図プレースホルダー 8"/>
          <p:cNvSpPr>
            <a:spLocks noGrp="1"/>
          </p:cNvSpPr>
          <p:nvPr>
            <p:ph type="pic" sz="quarter" idx="16" hasCustomPrompt="1"/>
          </p:nvPr>
        </p:nvSpPr>
        <p:spPr>
          <a:xfrm rot="21432298">
            <a:off x="935708" y="1734434"/>
            <a:ext cx="3156447" cy="4207254"/>
          </a:xfrm>
          <a:prstGeom prst="snip2DiagRect">
            <a:avLst/>
          </a:prstGeom>
          <a:solidFill>
            <a:schemeClr val="bg1">
              <a:lumMod val="95000"/>
            </a:schemeClr>
          </a:solidFill>
          <a:effectLst/>
        </p:spPr>
        <p:txBody>
          <a:bodyPr/>
          <a:lstStyle>
            <a:lvl1pPr>
              <a:defRPr/>
            </a:lvl1pPr>
          </a:lstStyle>
          <a:p>
            <a:r>
              <a:rPr lang="en-US" dirty="0"/>
              <a:t>Add Image</a:t>
            </a:r>
          </a:p>
        </p:txBody>
      </p:sp>
      <p:sp>
        <p:nvSpPr>
          <p:cNvPr id="23" name="テキスト プレースホルダー 22"/>
          <p:cNvSpPr>
            <a:spLocks noGrp="1"/>
          </p:cNvSpPr>
          <p:nvPr>
            <p:ph type="body" sz="quarter" idx="13" hasCustomPrompt="1"/>
          </p:nvPr>
        </p:nvSpPr>
        <p:spPr>
          <a:xfrm>
            <a:off x="4644016" y="2468893"/>
            <a:ext cx="4176827" cy="720080"/>
          </a:xfrm>
        </p:spPr>
        <p:txBody>
          <a:bodyPr anchor="ctr">
            <a:normAutofit/>
          </a:bodyPr>
          <a:lstStyle>
            <a:lvl1pPr algn="l">
              <a:defRPr sz="2251">
                <a:solidFill>
                  <a:srgbClr val="525252"/>
                </a:solidFill>
                <a:latin typeface="+mj-lt"/>
              </a:defRPr>
            </a:lvl1pPr>
          </a:lstStyle>
          <a:p>
            <a:pPr lvl="0"/>
            <a:r>
              <a:rPr lang="en-US" dirty="0"/>
              <a:t>Text Here</a:t>
            </a:r>
          </a:p>
        </p:txBody>
      </p:sp>
    </p:spTree>
    <p:extLst>
      <p:ext uri="{BB962C8B-B14F-4D97-AF65-F5344CB8AC3E}">
        <p14:creationId xmlns:p14="http://schemas.microsoft.com/office/powerpoint/2010/main" val="5173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4"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12" decel="10000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9" decel="100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0-#ppt_w/2"/>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childTnLst>
                          </p:cTn>
                        </p:par>
                        <p:par>
                          <p:cTn id="34" fill="hold">
                            <p:stCondLst>
                              <p:cond delay="1250"/>
                            </p:stCondLst>
                            <p:childTnLst>
                              <p:par>
                                <p:cTn id="35" presetID="2" presetClass="entr" presetSubtype="8" decel="100000" fill="hold" nodeType="afterEffect">
                                  <p:stCondLst>
                                    <p:cond delay="50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0-#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500"/>
                                  </p:stCondLst>
                                  <p:childTnLst>
                                    <p:set>
                                      <p:cBhvr>
                                        <p:cTn id="40" dur="1" fill="hold">
                                          <p:stCondLst>
                                            <p:cond delay="0"/>
                                          </p:stCondLst>
                                        </p:cTn>
                                        <p:tgtEl>
                                          <p:spTgt spid="23">
                                            <p:txEl>
                                              <p:pRg st="0" end="0"/>
                                            </p:txEl>
                                          </p:spTgt>
                                        </p:tgtEl>
                                        <p:attrNameLst>
                                          <p:attrName>style.visibility</p:attrName>
                                        </p:attrNameLst>
                                      </p:cBhvr>
                                      <p:to>
                                        <p:strVal val="visible"/>
                                      </p:to>
                                    </p:set>
                                    <p:anim calcmode="lin" valueType="num">
                                      <p:cBhvr additive="base">
                                        <p:cTn id="41"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3">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500"/>
                                  </p:stCondLst>
                                  <p:childTnLst>
                                    <p:set>
                                      <p:cBhvr>
                                        <p:cTn id="44" dur="1" fill="hold">
                                          <p:stCondLst>
                                            <p:cond delay="0"/>
                                          </p:stCondLst>
                                        </p:cTn>
                                        <p:tgtEl>
                                          <p:spTgt spid="6">
                                            <p:txEl>
                                              <p:pRg st="0" end="0"/>
                                            </p:txEl>
                                          </p:spTgt>
                                        </p:tgtEl>
                                        <p:attrNameLst>
                                          <p:attrName>style.visibility</p:attrName>
                                        </p:attrNameLst>
                                      </p:cBhvr>
                                      <p:to>
                                        <p:strVal val="visible"/>
                                      </p:to>
                                    </p:set>
                                    <p:anim calcmode="lin" valueType="num">
                                      <p:cBhvr additive="base">
                                        <p:cTn id="4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2" presetClass="entr" presetSubtype="4"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P spid="11" grpId="0" animBg="1"/>
      <p:bldP spid="7" grpId="0" animBg="1"/>
      <p:bldP spid="9" grpId="0" animBg="1"/>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2"/>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sp>
        <p:nvSpPr>
          <p:cNvPr id="7" name="片側の 2 つの角を切り取った四角形 6"/>
          <p:cNvSpPr/>
          <p:nvPr userDrawn="1"/>
        </p:nvSpPr>
        <p:spPr>
          <a:xfrm rot="10800000">
            <a:off x="2246801" y="2534611"/>
            <a:ext cx="936081" cy="1248000"/>
          </a:xfrm>
          <a:prstGeom prst="snip2Same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1200"/>
          </a:p>
        </p:txBody>
      </p:sp>
      <p:sp>
        <p:nvSpPr>
          <p:cNvPr id="19" name="片側の 2 つの角を切り取った四角形 18"/>
          <p:cNvSpPr/>
          <p:nvPr userDrawn="1"/>
        </p:nvSpPr>
        <p:spPr>
          <a:xfrm>
            <a:off x="3168242" y="3782080"/>
            <a:ext cx="936081" cy="1248000"/>
          </a:xfrm>
          <a:prstGeom prst="snip2SameRect">
            <a:avLst/>
          </a:prstGeom>
          <a:solidFill>
            <a:schemeClr val="accent3">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1200"/>
          </a:p>
        </p:txBody>
      </p:sp>
      <p:sp>
        <p:nvSpPr>
          <p:cNvPr id="20" name="片側の 2 つの角を切り取った四角形 19"/>
          <p:cNvSpPr/>
          <p:nvPr userDrawn="1"/>
        </p:nvSpPr>
        <p:spPr>
          <a:xfrm>
            <a:off x="1310720" y="3782612"/>
            <a:ext cx="936081" cy="1248000"/>
          </a:xfrm>
          <a:prstGeom prst="snip2Same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1200"/>
          </a:p>
        </p:txBody>
      </p:sp>
      <p:sp>
        <p:nvSpPr>
          <p:cNvPr id="27" name="片側の 2 つの角を切り取った四角形 26"/>
          <p:cNvSpPr/>
          <p:nvPr userDrawn="1"/>
        </p:nvSpPr>
        <p:spPr>
          <a:xfrm>
            <a:off x="5040440" y="3782613"/>
            <a:ext cx="936081" cy="1248000"/>
          </a:xfrm>
          <a:prstGeom prst="snip2Same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1200"/>
          </a:p>
        </p:txBody>
      </p:sp>
      <p:sp>
        <p:nvSpPr>
          <p:cNvPr id="28" name="片側の 2 つの角を切り取った四角形 27"/>
          <p:cNvSpPr/>
          <p:nvPr userDrawn="1"/>
        </p:nvSpPr>
        <p:spPr>
          <a:xfrm rot="10800000">
            <a:off x="5976521" y="2534080"/>
            <a:ext cx="936081" cy="1248000"/>
          </a:xfrm>
          <a:prstGeom prst="snip2SameRect">
            <a:avLst/>
          </a:prstGeom>
          <a:solidFill>
            <a:schemeClr val="accent3">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1200"/>
          </a:p>
        </p:txBody>
      </p:sp>
      <p:sp>
        <p:nvSpPr>
          <p:cNvPr id="29" name="片側の 2 つの角を切り取った四角形 28"/>
          <p:cNvSpPr/>
          <p:nvPr userDrawn="1"/>
        </p:nvSpPr>
        <p:spPr>
          <a:xfrm rot="10800000">
            <a:off x="4104356" y="2534612"/>
            <a:ext cx="936081" cy="1248000"/>
          </a:xfrm>
          <a:prstGeom prst="snip2Same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1200"/>
          </a:p>
        </p:txBody>
      </p:sp>
      <p:sp>
        <p:nvSpPr>
          <p:cNvPr id="30" name="片側の 2 つの角を切り取った四角形 29"/>
          <p:cNvSpPr/>
          <p:nvPr userDrawn="1"/>
        </p:nvSpPr>
        <p:spPr>
          <a:xfrm>
            <a:off x="6912602" y="3782613"/>
            <a:ext cx="936081" cy="1248000"/>
          </a:xfrm>
          <a:prstGeom prst="snip2Same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1200"/>
          </a:p>
        </p:txBody>
      </p:sp>
      <p:sp>
        <p:nvSpPr>
          <p:cNvPr id="31" name="テキスト プレースホルダー 22"/>
          <p:cNvSpPr>
            <a:spLocks noGrp="1"/>
          </p:cNvSpPr>
          <p:nvPr>
            <p:ph type="body" sz="quarter" idx="15" hasCustomPrompt="1"/>
          </p:nvPr>
        </p:nvSpPr>
        <p:spPr>
          <a:xfrm>
            <a:off x="1310720" y="4070251"/>
            <a:ext cx="936081" cy="720080"/>
          </a:xfrm>
        </p:spPr>
        <p:txBody>
          <a:bodyPr anchor="ctr">
            <a:normAutofit/>
          </a:bodyPr>
          <a:lstStyle>
            <a:lvl1pPr algn="ctr">
              <a:defRPr sz="2251">
                <a:solidFill>
                  <a:schemeClr val="tx1">
                    <a:lumMod val="60000"/>
                    <a:lumOff val="40000"/>
                  </a:schemeClr>
                </a:solidFill>
                <a:latin typeface="+mj-lt"/>
              </a:defRPr>
            </a:lvl1pPr>
          </a:lstStyle>
          <a:p>
            <a:pPr lvl="0"/>
            <a:r>
              <a:rPr lang="en-US" dirty="0"/>
              <a:t>1999</a:t>
            </a:r>
          </a:p>
        </p:txBody>
      </p:sp>
      <p:sp>
        <p:nvSpPr>
          <p:cNvPr id="33" name="テキスト プレースホルダー 22"/>
          <p:cNvSpPr>
            <a:spLocks noGrp="1"/>
          </p:cNvSpPr>
          <p:nvPr>
            <p:ph type="body" sz="quarter" idx="16" hasCustomPrompt="1"/>
          </p:nvPr>
        </p:nvSpPr>
        <p:spPr>
          <a:xfrm>
            <a:off x="2244548" y="2726101"/>
            <a:ext cx="936081" cy="720080"/>
          </a:xfrm>
        </p:spPr>
        <p:txBody>
          <a:bodyPr anchor="ctr">
            <a:normAutofit/>
          </a:bodyPr>
          <a:lstStyle>
            <a:lvl1pPr algn="ctr">
              <a:defRPr sz="2251">
                <a:solidFill>
                  <a:schemeClr val="tx1">
                    <a:lumMod val="60000"/>
                    <a:lumOff val="40000"/>
                  </a:schemeClr>
                </a:solidFill>
                <a:latin typeface="+mj-lt"/>
              </a:defRPr>
            </a:lvl1pPr>
          </a:lstStyle>
          <a:p>
            <a:pPr lvl="0"/>
            <a:r>
              <a:rPr lang="en-US" dirty="0"/>
              <a:t>1999</a:t>
            </a:r>
          </a:p>
        </p:txBody>
      </p:sp>
      <p:sp>
        <p:nvSpPr>
          <p:cNvPr id="34" name="テキスト プレースホルダー 22"/>
          <p:cNvSpPr>
            <a:spLocks noGrp="1"/>
          </p:cNvSpPr>
          <p:nvPr>
            <p:ph type="body" sz="quarter" idx="17" hasCustomPrompt="1"/>
          </p:nvPr>
        </p:nvSpPr>
        <p:spPr>
          <a:xfrm>
            <a:off x="3167723" y="4070251"/>
            <a:ext cx="936081" cy="720080"/>
          </a:xfrm>
        </p:spPr>
        <p:txBody>
          <a:bodyPr anchor="ctr">
            <a:normAutofit/>
          </a:bodyPr>
          <a:lstStyle>
            <a:lvl1pPr algn="ctr">
              <a:defRPr sz="2251">
                <a:solidFill>
                  <a:schemeClr val="tx1">
                    <a:lumMod val="60000"/>
                    <a:lumOff val="40000"/>
                  </a:schemeClr>
                </a:solidFill>
                <a:latin typeface="+mj-lt"/>
              </a:defRPr>
            </a:lvl1pPr>
          </a:lstStyle>
          <a:p>
            <a:pPr lvl="0"/>
            <a:r>
              <a:rPr lang="en-US" dirty="0"/>
              <a:t>1999</a:t>
            </a:r>
          </a:p>
        </p:txBody>
      </p:sp>
      <p:sp>
        <p:nvSpPr>
          <p:cNvPr id="35" name="テキスト プレースホルダー 22"/>
          <p:cNvSpPr>
            <a:spLocks noGrp="1"/>
          </p:cNvSpPr>
          <p:nvPr>
            <p:ph type="body" sz="quarter" idx="18" hasCustomPrompt="1"/>
          </p:nvPr>
        </p:nvSpPr>
        <p:spPr>
          <a:xfrm>
            <a:off x="4101554" y="2726101"/>
            <a:ext cx="936081" cy="720080"/>
          </a:xfrm>
        </p:spPr>
        <p:txBody>
          <a:bodyPr anchor="ctr">
            <a:normAutofit/>
          </a:bodyPr>
          <a:lstStyle>
            <a:lvl1pPr algn="ctr">
              <a:defRPr sz="2251">
                <a:solidFill>
                  <a:schemeClr val="tx1">
                    <a:lumMod val="60000"/>
                    <a:lumOff val="40000"/>
                  </a:schemeClr>
                </a:solidFill>
                <a:latin typeface="+mj-lt"/>
              </a:defRPr>
            </a:lvl1pPr>
          </a:lstStyle>
          <a:p>
            <a:pPr lvl="0"/>
            <a:r>
              <a:rPr lang="en-US" dirty="0"/>
              <a:t>1999</a:t>
            </a:r>
          </a:p>
        </p:txBody>
      </p:sp>
      <p:sp>
        <p:nvSpPr>
          <p:cNvPr id="36" name="テキスト プレースホルダー 22"/>
          <p:cNvSpPr>
            <a:spLocks noGrp="1"/>
          </p:cNvSpPr>
          <p:nvPr>
            <p:ph type="body" sz="quarter" idx="19" hasCustomPrompt="1"/>
          </p:nvPr>
        </p:nvSpPr>
        <p:spPr>
          <a:xfrm>
            <a:off x="5042690" y="4070251"/>
            <a:ext cx="936081" cy="720080"/>
          </a:xfrm>
        </p:spPr>
        <p:txBody>
          <a:bodyPr anchor="ctr">
            <a:normAutofit/>
          </a:bodyPr>
          <a:lstStyle>
            <a:lvl1pPr algn="ctr">
              <a:defRPr sz="2251">
                <a:solidFill>
                  <a:schemeClr val="tx1">
                    <a:lumMod val="60000"/>
                    <a:lumOff val="40000"/>
                  </a:schemeClr>
                </a:solidFill>
                <a:latin typeface="+mj-lt"/>
              </a:defRPr>
            </a:lvl1pPr>
          </a:lstStyle>
          <a:p>
            <a:pPr lvl="0"/>
            <a:r>
              <a:rPr lang="en-US" dirty="0"/>
              <a:t>1999</a:t>
            </a:r>
          </a:p>
        </p:txBody>
      </p:sp>
      <p:sp>
        <p:nvSpPr>
          <p:cNvPr id="37" name="テキスト プレースホルダー 22"/>
          <p:cNvSpPr>
            <a:spLocks noGrp="1"/>
          </p:cNvSpPr>
          <p:nvPr>
            <p:ph type="body" sz="quarter" idx="20" hasCustomPrompt="1"/>
          </p:nvPr>
        </p:nvSpPr>
        <p:spPr>
          <a:xfrm>
            <a:off x="5976521" y="2726101"/>
            <a:ext cx="936081" cy="720080"/>
          </a:xfrm>
        </p:spPr>
        <p:txBody>
          <a:bodyPr anchor="ctr">
            <a:normAutofit/>
          </a:bodyPr>
          <a:lstStyle>
            <a:lvl1pPr algn="ctr">
              <a:defRPr sz="2251">
                <a:solidFill>
                  <a:schemeClr val="tx1">
                    <a:lumMod val="60000"/>
                    <a:lumOff val="40000"/>
                  </a:schemeClr>
                </a:solidFill>
                <a:latin typeface="+mj-lt"/>
              </a:defRPr>
            </a:lvl1pPr>
          </a:lstStyle>
          <a:p>
            <a:pPr lvl="0"/>
            <a:r>
              <a:rPr lang="en-US" dirty="0"/>
              <a:t>1999</a:t>
            </a:r>
          </a:p>
        </p:txBody>
      </p:sp>
      <p:sp>
        <p:nvSpPr>
          <p:cNvPr id="38" name="テキスト プレースホルダー 22"/>
          <p:cNvSpPr>
            <a:spLocks noGrp="1"/>
          </p:cNvSpPr>
          <p:nvPr>
            <p:ph type="body" sz="quarter" idx="21" hasCustomPrompt="1"/>
          </p:nvPr>
        </p:nvSpPr>
        <p:spPr>
          <a:xfrm>
            <a:off x="6912602" y="4070251"/>
            <a:ext cx="936081" cy="720080"/>
          </a:xfrm>
        </p:spPr>
        <p:txBody>
          <a:bodyPr anchor="ctr">
            <a:normAutofit/>
          </a:bodyPr>
          <a:lstStyle>
            <a:lvl1pPr algn="ctr">
              <a:defRPr sz="2251">
                <a:solidFill>
                  <a:schemeClr val="tx1">
                    <a:lumMod val="60000"/>
                    <a:lumOff val="40000"/>
                  </a:schemeClr>
                </a:solidFill>
                <a:latin typeface="+mj-lt"/>
              </a:defRPr>
            </a:lvl1pPr>
          </a:lstStyle>
          <a:p>
            <a:pPr lvl="0"/>
            <a:r>
              <a:rPr lang="en-US" dirty="0"/>
              <a:t>1999</a:t>
            </a:r>
          </a:p>
        </p:txBody>
      </p:sp>
      <p:sp>
        <p:nvSpPr>
          <p:cNvPr id="40" name="テキスト プレースホルダー 5"/>
          <p:cNvSpPr>
            <a:spLocks noGrp="1"/>
          </p:cNvSpPr>
          <p:nvPr>
            <p:ph type="body" sz="quarter" idx="14" hasCustomPrompt="1"/>
          </p:nvPr>
        </p:nvSpPr>
        <p:spPr>
          <a:xfrm>
            <a:off x="935280" y="5013180"/>
            <a:ext cx="1674228" cy="929815"/>
          </a:xfrm>
        </p:spPr>
        <p:txBody>
          <a:bodyPr>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1" name="テキスト プレースホルダー 5"/>
          <p:cNvSpPr>
            <a:spLocks noGrp="1"/>
          </p:cNvSpPr>
          <p:nvPr>
            <p:ph type="body" sz="quarter" idx="22" hasCustomPrompt="1"/>
          </p:nvPr>
        </p:nvSpPr>
        <p:spPr>
          <a:xfrm>
            <a:off x="1837754" y="1604797"/>
            <a:ext cx="1674228" cy="929815"/>
          </a:xfrm>
        </p:spPr>
        <p:txBody>
          <a:bodyPr anchor="b">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2" name="テキスト プレースホルダー 5"/>
          <p:cNvSpPr>
            <a:spLocks noGrp="1"/>
          </p:cNvSpPr>
          <p:nvPr>
            <p:ph type="body" sz="quarter" idx="23" hasCustomPrompt="1"/>
          </p:nvPr>
        </p:nvSpPr>
        <p:spPr>
          <a:xfrm>
            <a:off x="2799169" y="5030617"/>
            <a:ext cx="1674228" cy="929815"/>
          </a:xfrm>
        </p:spPr>
        <p:txBody>
          <a:bodyPr>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3" name="テキスト プレースホルダー 5"/>
          <p:cNvSpPr>
            <a:spLocks noGrp="1"/>
          </p:cNvSpPr>
          <p:nvPr>
            <p:ph type="body" sz="quarter" idx="24" hasCustomPrompt="1"/>
          </p:nvPr>
        </p:nvSpPr>
        <p:spPr>
          <a:xfrm>
            <a:off x="4671364" y="5030617"/>
            <a:ext cx="1674228" cy="929815"/>
          </a:xfrm>
        </p:spPr>
        <p:txBody>
          <a:bodyPr>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4" name="テキスト プレースホルダー 5"/>
          <p:cNvSpPr>
            <a:spLocks noGrp="1"/>
          </p:cNvSpPr>
          <p:nvPr>
            <p:ph type="body" sz="quarter" idx="25" hasCustomPrompt="1"/>
          </p:nvPr>
        </p:nvSpPr>
        <p:spPr>
          <a:xfrm>
            <a:off x="6543527" y="5015043"/>
            <a:ext cx="1674228" cy="929815"/>
          </a:xfrm>
        </p:spPr>
        <p:txBody>
          <a:bodyPr>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5" name="テキスト プレースホルダー 5"/>
          <p:cNvSpPr>
            <a:spLocks noGrp="1"/>
          </p:cNvSpPr>
          <p:nvPr>
            <p:ph type="body" sz="quarter" idx="26" hasCustomPrompt="1"/>
          </p:nvPr>
        </p:nvSpPr>
        <p:spPr>
          <a:xfrm>
            <a:off x="3725936" y="1604797"/>
            <a:ext cx="1674228" cy="929815"/>
          </a:xfrm>
        </p:spPr>
        <p:txBody>
          <a:bodyPr anchor="b">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6" name="テキスト プレースホルダー 5"/>
          <p:cNvSpPr>
            <a:spLocks noGrp="1"/>
          </p:cNvSpPr>
          <p:nvPr>
            <p:ph type="body" sz="quarter" idx="27" hasCustomPrompt="1"/>
          </p:nvPr>
        </p:nvSpPr>
        <p:spPr>
          <a:xfrm>
            <a:off x="5607445" y="1603233"/>
            <a:ext cx="1674228" cy="929815"/>
          </a:xfrm>
        </p:spPr>
        <p:txBody>
          <a:bodyPr anchor="b">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27621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4" decel="10000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par>
                                <p:cTn id="26" presetID="10" presetClass="entr" presetSubtype="0" fill="hold" grpId="0" nodeType="withEffect">
                                  <p:stCondLst>
                                    <p:cond delay="250"/>
                                  </p:stCondLst>
                                  <p:childTnLst>
                                    <p:set>
                                      <p:cBhvr>
                                        <p:cTn id="27" dur="1" fill="hold">
                                          <p:stCondLst>
                                            <p:cond delay="0"/>
                                          </p:stCondLst>
                                        </p:cTn>
                                        <p:tgtEl>
                                          <p:spTgt spid="31">
                                            <p:txEl>
                                              <p:pRg st="0" end="0"/>
                                            </p:txEl>
                                          </p:spTgt>
                                        </p:tgtEl>
                                        <p:attrNameLst>
                                          <p:attrName>style.visibility</p:attrName>
                                        </p:attrNameLst>
                                      </p:cBhvr>
                                      <p:to>
                                        <p:strVal val="visible"/>
                                      </p:to>
                                    </p:set>
                                    <p:animEffect transition="in" filter="fade">
                                      <p:cBhvr>
                                        <p:cTn id="28" dur="500"/>
                                        <p:tgtEl>
                                          <p:spTgt spid="31">
                                            <p:txEl>
                                              <p:pRg st="0" end="0"/>
                                            </p:txEl>
                                          </p:spTgt>
                                        </p:tgtEl>
                                      </p:cBhvr>
                                    </p:animEffect>
                                  </p:childTnLst>
                                </p:cTn>
                              </p:par>
                              <p:par>
                                <p:cTn id="29" presetID="2" presetClass="entr" presetSubtype="4" decel="100000" fill="hold" grpId="0" nodeType="withEffect">
                                  <p:stCondLst>
                                    <p:cond delay="250"/>
                                  </p:stCondLst>
                                  <p:childTnLst>
                                    <p:set>
                                      <p:cBhvr>
                                        <p:cTn id="30" dur="1" fill="hold">
                                          <p:stCondLst>
                                            <p:cond delay="0"/>
                                          </p:stCondLst>
                                        </p:cTn>
                                        <p:tgtEl>
                                          <p:spTgt spid="40">
                                            <p:txEl>
                                              <p:pRg st="0" end="0"/>
                                            </p:txEl>
                                          </p:spTgt>
                                        </p:tgtEl>
                                        <p:attrNameLst>
                                          <p:attrName>style.visibility</p:attrName>
                                        </p:attrNameLst>
                                      </p:cBhvr>
                                      <p:to>
                                        <p:strVal val="visible"/>
                                      </p:to>
                                    </p:set>
                                    <p:anim calcmode="lin" valueType="num">
                                      <p:cBhvr additive="base">
                                        <p:cTn id="31"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1" decel="100000" fill="hold" grpId="0" nodeType="after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0-#ppt_h/2"/>
                                          </p:val>
                                        </p:tav>
                                        <p:tav tm="100000">
                                          <p:val>
                                            <p:strVal val="#ppt_y"/>
                                          </p:val>
                                        </p:tav>
                                      </p:tavLst>
                                    </p:anim>
                                  </p:childTnLst>
                                </p:cTn>
                              </p:par>
                              <p:par>
                                <p:cTn id="38" presetID="10" presetClass="entr" presetSubtype="0" fill="hold" grpId="0" nodeType="withEffect">
                                  <p:stCondLst>
                                    <p:cond delay="500"/>
                                  </p:stCondLst>
                                  <p:childTnLst>
                                    <p:set>
                                      <p:cBhvr>
                                        <p:cTn id="39" dur="1" fill="hold">
                                          <p:stCondLst>
                                            <p:cond delay="0"/>
                                          </p:stCondLst>
                                        </p:cTn>
                                        <p:tgtEl>
                                          <p:spTgt spid="33">
                                            <p:txEl>
                                              <p:pRg st="0" end="0"/>
                                            </p:txEl>
                                          </p:spTgt>
                                        </p:tgtEl>
                                        <p:attrNameLst>
                                          <p:attrName>style.visibility</p:attrName>
                                        </p:attrNameLst>
                                      </p:cBhvr>
                                      <p:to>
                                        <p:strVal val="visible"/>
                                      </p:to>
                                    </p:set>
                                    <p:animEffect transition="in" filter="fade">
                                      <p:cBhvr>
                                        <p:cTn id="40" dur="500"/>
                                        <p:tgtEl>
                                          <p:spTgt spid="33">
                                            <p:txEl>
                                              <p:pRg st="0" end="0"/>
                                            </p:txEl>
                                          </p:spTgt>
                                        </p:tgtEl>
                                      </p:cBhvr>
                                    </p:animEffect>
                                  </p:childTnLst>
                                </p:cTn>
                              </p:par>
                              <p:par>
                                <p:cTn id="41" presetID="2" presetClass="entr" presetSubtype="1" decel="100000" fill="hold" grpId="0" nodeType="withEffect">
                                  <p:stCondLst>
                                    <p:cond delay="500"/>
                                  </p:stCondLst>
                                  <p:childTnLst>
                                    <p:set>
                                      <p:cBhvr>
                                        <p:cTn id="42" dur="1" fill="hold">
                                          <p:stCondLst>
                                            <p:cond delay="0"/>
                                          </p:stCondLst>
                                        </p:cTn>
                                        <p:tgtEl>
                                          <p:spTgt spid="41">
                                            <p:txEl>
                                              <p:pRg st="0" end="0"/>
                                            </p:txEl>
                                          </p:spTgt>
                                        </p:tgtEl>
                                        <p:attrNameLst>
                                          <p:attrName>style.visibility</p:attrName>
                                        </p:attrNameLst>
                                      </p:cBhvr>
                                      <p:to>
                                        <p:strVal val="visible"/>
                                      </p:to>
                                    </p:set>
                                    <p:anim calcmode="lin" valueType="num">
                                      <p:cBhvr additive="base">
                                        <p:cTn id="43"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1">
                                            <p:txEl>
                                              <p:pRg st="0" end="0"/>
                                            </p:txEl>
                                          </p:spTgt>
                                        </p:tgtEl>
                                        <p:attrNameLst>
                                          <p:attrName>ppt_y</p:attrName>
                                        </p:attrNameLst>
                                      </p:cBhvr>
                                      <p:tavLst>
                                        <p:tav tm="0">
                                          <p:val>
                                            <p:strVal val="0-#ppt_h/2"/>
                                          </p:val>
                                        </p:tav>
                                        <p:tav tm="100000">
                                          <p:val>
                                            <p:strVal val="#ppt_y"/>
                                          </p:val>
                                        </p:tav>
                                      </p:tavLst>
                                    </p:anim>
                                  </p:childTnLst>
                                </p:cTn>
                              </p:par>
                            </p:childTnLst>
                          </p:cTn>
                        </p:par>
                        <p:par>
                          <p:cTn id="45" fill="hold">
                            <p:stCondLst>
                              <p:cond delay="2500"/>
                            </p:stCondLst>
                            <p:childTnLst>
                              <p:par>
                                <p:cTn id="46" presetID="2" presetClass="entr" presetSubtype="4" decel="100000" fill="hold" grpId="0" nodeType="afterEffect">
                                  <p:stCondLst>
                                    <p:cond delay="25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par>
                                <p:cTn id="50" presetID="10" presetClass="entr" presetSubtype="0" fill="hold" grpId="0" nodeType="withEffect">
                                  <p:stCondLst>
                                    <p:cond delay="500"/>
                                  </p:stCondLst>
                                  <p:childTnLst>
                                    <p:set>
                                      <p:cBhvr>
                                        <p:cTn id="51" dur="1" fill="hold">
                                          <p:stCondLst>
                                            <p:cond delay="0"/>
                                          </p:stCondLst>
                                        </p:cTn>
                                        <p:tgtEl>
                                          <p:spTgt spid="34">
                                            <p:txEl>
                                              <p:pRg st="0" end="0"/>
                                            </p:txEl>
                                          </p:spTgt>
                                        </p:tgtEl>
                                        <p:attrNameLst>
                                          <p:attrName>style.visibility</p:attrName>
                                        </p:attrNameLst>
                                      </p:cBhvr>
                                      <p:to>
                                        <p:strVal val="visible"/>
                                      </p:to>
                                    </p:set>
                                    <p:animEffect transition="in" filter="fade">
                                      <p:cBhvr>
                                        <p:cTn id="52" dur="500"/>
                                        <p:tgtEl>
                                          <p:spTgt spid="34">
                                            <p:txEl>
                                              <p:pRg st="0" end="0"/>
                                            </p:txEl>
                                          </p:spTgt>
                                        </p:tgtEl>
                                      </p:cBhvr>
                                    </p:animEffect>
                                  </p:childTnLst>
                                </p:cTn>
                              </p:par>
                              <p:par>
                                <p:cTn id="53" presetID="2" presetClass="entr" presetSubtype="4" decel="100000" fill="hold" grpId="0" nodeType="withEffect">
                                  <p:stCondLst>
                                    <p:cond delay="500"/>
                                  </p:stCondLst>
                                  <p:childTnLst>
                                    <p:set>
                                      <p:cBhvr>
                                        <p:cTn id="54" dur="1" fill="hold">
                                          <p:stCondLst>
                                            <p:cond delay="0"/>
                                          </p:stCondLst>
                                        </p:cTn>
                                        <p:tgtEl>
                                          <p:spTgt spid="42">
                                            <p:txEl>
                                              <p:pRg st="0" end="0"/>
                                            </p:txEl>
                                          </p:spTgt>
                                        </p:tgtEl>
                                        <p:attrNameLst>
                                          <p:attrName>style.visibility</p:attrName>
                                        </p:attrNameLst>
                                      </p:cBhvr>
                                      <p:to>
                                        <p:strVal val="visible"/>
                                      </p:to>
                                    </p:set>
                                    <p:anim calcmode="lin" valueType="num">
                                      <p:cBhvr additive="base">
                                        <p:cTn id="55"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par>
                          <p:cTn id="57" fill="hold">
                            <p:stCondLst>
                              <p:cond delay="3500"/>
                            </p:stCondLst>
                            <p:childTnLst>
                              <p:par>
                                <p:cTn id="58" presetID="2" presetClass="entr" presetSubtype="1" decel="100000" fill="hold" grpId="0" nodeType="afterEffect">
                                  <p:stCondLst>
                                    <p:cond delay="25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ppt_x"/>
                                          </p:val>
                                        </p:tav>
                                        <p:tav tm="100000">
                                          <p:val>
                                            <p:strVal val="#ppt_x"/>
                                          </p:val>
                                        </p:tav>
                                      </p:tavLst>
                                    </p:anim>
                                    <p:anim calcmode="lin" valueType="num">
                                      <p:cBhvr additive="base">
                                        <p:cTn id="61" dur="500" fill="hold"/>
                                        <p:tgtEl>
                                          <p:spTgt spid="29"/>
                                        </p:tgtEl>
                                        <p:attrNameLst>
                                          <p:attrName>ppt_y</p:attrName>
                                        </p:attrNameLst>
                                      </p:cBhvr>
                                      <p:tavLst>
                                        <p:tav tm="0">
                                          <p:val>
                                            <p:strVal val="0-#ppt_h/2"/>
                                          </p:val>
                                        </p:tav>
                                        <p:tav tm="100000">
                                          <p:val>
                                            <p:strVal val="#ppt_y"/>
                                          </p:val>
                                        </p:tav>
                                      </p:tavLst>
                                    </p:anim>
                                  </p:childTnLst>
                                </p:cTn>
                              </p:par>
                              <p:par>
                                <p:cTn id="62" presetID="10" presetClass="entr" presetSubtype="0" fill="hold" grpId="0" nodeType="withEffect">
                                  <p:stCondLst>
                                    <p:cond delay="500"/>
                                  </p:stCondLst>
                                  <p:childTnLst>
                                    <p:set>
                                      <p:cBhvr>
                                        <p:cTn id="63" dur="1" fill="hold">
                                          <p:stCondLst>
                                            <p:cond delay="0"/>
                                          </p:stCondLst>
                                        </p:cTn>
                                        <p:tgtEl>
                                          <p:spTgt spid="35">
                                            <p:txEl>
                                              <p:pRg st="0" end="0"/>
                                            </p:txEl>
                                          </p:spTgt>
                                        </p:tgtEl>
                                        <p:attrNameLst>
                                          <p:attrName>style.visibility</p:attrName>
                                        </p:attrNameLst>
                                      </p:cBhvr>
                                      <p:to>
                                        <p:strVal val="visible"/>
                                      </p:to>
                                    </p:set>
                                    <p:animEffect transition="in" filter="fade">
                                      <p:cBhvr>
                                        <p:cTn id="64" dur="500"/>
                                        <p:tgtEl>
                                          <p:spTgt spid="35">
                                            <p:txEl>
                                              <p:pRg st="0" end="0"/>
                                            </p:txEl>
                                          </p:spTgt>
                                        </p:tgtEl>
                                      </p:cBhvr>
                                    </p:animEffect>
                                  </p:childTnLst>
                                </p:cTn>
                              </p:par>
                              <p:par>
                                <p:cTn id="65" presetID="2" presetClass="entr" presetSubtype="1" decel="100000" fill="hold" grpId="0" nodeType="withEffect">
                                  <p:stCondLst>
                                    <p:cond delay="500"/>
                                  </p:stCondLst>
                                  <p:childTnLst>
                                    <p:set>
                                      <p:cBhvr>
                                        <p:cTn id="66" dur="1" fill="hold">
                                          <p:stCondLst>
                                            <p:cond delay="0"/>
                                          </p:stCondLst>
                                        </p:cTn>
                                        <p:tgtEl>
                                          <p:spTgt spid="45">
                                            <p:txEl>
                                              <p:pRg st="0" end="0"/>
                                            </p:txEl>
                                          </p:spTgt>
                                        </p:tgtEl>
                                        <p:attrNameLst>
                                          <p:attrName>style.visibility</p:attrName>
                                        </p:attrNameLst>
                                      </p:cBhvr>
                                      <p:to>
                                        <p:strVal val="visible"/>
                                      </p:to>
                                    </p:set>
                                    <p:anim calcmode="lin" valueType="num">
                                      <p:cBhvr additive="base">
                                        <p:cTn id="67"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5">
                                            <p:txEl>
                                              <p:pRg st="0" end="0"/>
                                            </p:txEl>
                                          </p:spTgt>
                                        </p:tgtEl>
                                        <p:attrNameLst>
                                          <p:attrName>ppt_y</p:attrName>
                                        </p:attrNameLst>
                                      </p:cBhvr>
                                      <p:tavLst>
                                        <p:tav tm="0">
                                          <p:val>
                                            <p:strVal val="0-#ppt_h/2"/>
                                          </p:val>
                                        </p:tav>
                                        <p:tav tm="100000">
                                          <p:val>
                                            <p:strVal val="#ppt_y"/>
                                          </p:val>
                                        </p:tav>
                                      </p:tavLst>
                                    </p:anim>
                                  </p:childTnLst>
                                </p:cTn>
                              </p:par>
                            </p:childTnLst>
                          </p:cTn>
                        </p:par>
                        <p:par>
                          <p:cTn id="69" fill="hold">
                            <p:stCondLst>
                              <p:cond delay="4500"/>
                            </p:stCondLst>
                            <p:childTnLst>
                              <p:par>
                                <p:cTn id="70" presetID="2" presetClass="entr" presetSubtype="4" decel="100000" fill="hold" grpId="0" nodeType="afterEffect">
                                  <p:stCondLst>
                                    <p:cond delay="25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ppt_x"/>
                                          </p:val>
                                        </p:tav>
                                        <p:tav tm="100000">
                                          <p:val>
                                            <p:strVal val="#ppt_x"/>
                                          </p:val>
                                        </p:tav>
                                      </p:tavLst>
                                    </p:anim>
                                    <p:anim calcmode="lin" valueType="num">
                                      <p:cBhvr additive="base">
                                        <p:cTn id="73" dur="500" fill="hold"/>
                                        <p:tgtEl>
                                          <p:spTgt spid="27"/>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
                                  </p:stCondLst>
                                  <p:childTnLst>
                                    <p:set>
                                      <p:cBhvr>
                                        <p:cTn id="75" dur="1" fill="hold">
                                          <p:stCondLst>
                                            <p:cond delay="0"/>
                                          </p:stCondLst>
                                        </p:cTn>
                                        <p:tgtEl>
                                          <p:spTgt spid="36">
                                            <p:txEl>
                                              <p:pRg st="0" end="0"/>
                                            </p:txEl>
                                          </p:spTgt>
                                        </p:tgtEl>
                                        <p:attrNameLst>
                                          <p:attrName>style.visibility</p:attrName>
                                        </p:attrNameLst>
                                      </p:cBhvr>
                                      <p:to>
                                        <p:strVal val="visible"/>
                                      </p:to>
                                    </p:set>
                                    <p:animEffect transition="in" filter="fade">
                                      <p:cBhvr>
                                        <p:cTn id="76" dur="500"/>
                                        <p:tgtEl>
                                          <p:spTgt spid="36">
                                            <p:txEl>
                                              <p:pRg st="0" end="0"/>
                                            </p:txEl>
                                          </p:spTgt>
                                        </p:tgtEl>
                                      </p:cBhvr>
                                    </p:animEffect>
                                  </p:childTnLst>
                                </p:cTn>
                              </p:par>
                              <p:par>
                                <p:cTn id="77" presetID="2" presetClass="entr" presetSubtype="4" decel="100000" fill="hold" grpId="0" nodeType="withEffect">
                                  <p:stCondLst>
                                    <p:cond delay="500"/>
                                  </p:stCondLst>
                                  <p:childTnLst>
                                    <p:set>
                                      <p:cBhvr>
                                        <p:cTn id="78" dur="1" fill="hold">
                                          <p:stCondLst>
                                            <p:cond delay="0"/>
                                          </p:stCondLst>
                                        </p:cTn>
                                        <p:tgtEl>
                                          <p:spTgt spid="43">
                                            <p:txEl>
                                              <p:pRg st="0" end="0"/>
                                            </p:txEl>
                                          </p:spTgt>
                                        </p:tgtEl>
                                        <p:attrNameLst>
                                          <p:attrName>style.visibility</p:attrName>
                                        </p:attrNameLst>
                                      </p:cBhvr>
                                      <p:to>
                                        <p:strVal val="visible"/>
                                      </p:to>
                                    </p:set>
                                    <p:anim calcmode="lin" valueType="num">
                                      <p:cBhvr additive="base">
                                        <p:cTn id="79"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3">
                                            <p:txEl>
                                              <p:pRg st="0" end="0"/>
                                            </p:txEl>
                                          </p:spTgt>
                                        </p:tgtEl>
                                        <p:attrNameLst>
                                          <p:attrName>ppt_y</p:attrName>
                                        </p:attrNameLst>
                                      </p:cBhvr>
                                      <p:tavLst>
                                        <p:tav tm="0">
                                          <p:val>
                                            <p:strVal val="1+#ppt_h/2"/>
                                          </p:val>
                                        </p:tav>
                                        <p:tav tm="100000">
                                          <p:val>
                                            <p:strVal val="#ppt_y"/>
                                          </p:val>
                                        </p:tav>
                                      </p:tavLst>
                                    </p:anim>
                                  </p:childTnLst>
                                </p:cTn>
                              </p:par>
                            </p:childTnLst>
                          </p:cTn>
                        </p:par>
                        <p:par>
                          <p:cTn id="81" fill="hold">
                            <p:stCondLst>
                              <p:cond delay="5500"/>
                            </p:stCondLst>
                            <p:childTnLst>
                              <p:par>
                                <p:cTn id="82" presetID="2" presetClass="entr" presetSubtype="1" decel="100000" fill="hold" grpId="0" nodeType="afterEffect">
                                  <p:stCondLst>
                                    <p:cond delay="250"/>
                                  </p:stCondLst>
                                  <p:childTnLst>
                                    <p:set>
                                      <p:cBhvr>
                                        <p:cTn id="83" dur="1" fill="hold">
                                          <p:stCondLst>
                                            <p:cond delay="0"/>
                                          </p:stCondLst>
                                        </p:cTn>
                                        <p:tgtEl>
                                          <p:spTgt spid="28"/>
                                        </p:tgtEl>
                                        <p:attrNameLst>
                                          <p:attrName>style.visibility</p:attrName>
                                        </p:attrNameLst>
                                      </p:cBhvr>
                                      <p:to>
                                        <p:strVal val="visible"/>
                                      </p:to>
                                    </p:set>
                                    <p:anim calcmode="lin" valueType="num">
                                      <p:cBhvr additive="base">
                                        <p:cTn id="84" dur="500" fill="hold"/>
                                        <p:tgtEl>
                                          <p:spTgt spid="28"/>
                                        </p:tgtEl>
                                        <p:attrNameLst>
                                          <p:attrName>ppt_x</p:attrName>
                                        </p:attrNameLst>
                                      </p:cBhvr>
                                      <p:tavLst>
                                        <p:tav tm="0">
                                          <p:val>
                                            <p:strVal val="#ppt_x"/>
                                          </p:val>
                                        </p:tav>
                                        <p:tav tm="100000">
                                          <p:val>
                                            <p:strVal val="#ppt_x"/>
                                          </p:val>
                                        </p:tav>
                                      </p:tavLst>
                                    </p:anim>
                                    <p:anim calcmode="lin" valueType="num">
                                      <p:cBhvr additive="base">
                                        <p:cTn id="85" dur="500" fill="hold"/>
                                        <p:tgtEl>
                                          <p:spTgt spid="28"/>
                                        </p:tgtEl>
                                        <p:attrNameLst>
                                          <p:attrName>ppt_y</p:attrName>
                                        </p:attrNameLst>
                                      </p:cBhvr>
                                      <p:tavLst>
                                        <p:tav tm="0">
                                          <p:val>
                                            <p:strVal val="0-#ppt_h/2"/>
                                          </p:val>
                                        </p:tav>
                                        <p:tav tm="100000">
                                          <p:val>
                                            <p:strVal val="#ppt_y"/>
                                          </p:val>
                                        </p:tav>
                                      </p:tavLst>
                                    </p:anim>
                                  </p:childTnLst>
                                </p:cTn>
                              </p:par>
                              <p:par>
                                <p:cTn id="86" presetID="10" presetClass="entr" presetSubtype="0" fill="hold" grpId="0" nodeType="withEffect">
                                  <p:stCondLst>
                                    <p:cond delay="500"/>
                                  </p:stCondLst>
                                  <p:childTnLst>
                                    <p:set>
                                      <p:cBhvr>
                                        <p:cTn id="87" dur="1" fill="hold">
                                          <p:stCondLst>
                                            <p:cond delay="0"/>
                                          </p:stCondLst>
                                        </p:cTn>
                                        <p:tgtEl>
                                          <p:spTgt spid="37">
                                            <p:txEl>
                                              <p:pRg st="0" end="0"/>
                                            </p:txEl>
                                          </p:spTgt>
                                        </p:tgtEl>
                                        <p:attrNameLst>
                                          <p:attrName>style.visibility</p:attrName>
                                        </p:attrNameLst>
                                      </p:cBhvr>
                                      <p:to>
                                        <p:strVal val="visible"/>
                                      </p:to>
                                    </p:set>
                                    <p:animEffect transition="in" filter="fade">
                                      <p:cBhvr>
                                        <p:cTn id="88" dur="500"/>
                                        <p:tgtEl>
                                          <p:spTgt spid="37">
                                            <p:txEl>
                                              <p:pRg st="0" end="0"/>
                                            </p:txEl>
                                          </p:spTgt>
                                        </p:tgtEl>
                                      </p:cBhvr>
                                    </p:animEffect>
                                  </p:childTnLst>
                                </p:cTn>
                              </p:par>
                              <p:par>
                                <p:cTn id="89" presetID="2" presetClass="entr" presetSubtype="1" decel="100000" fill="hold" grpId="0" nodeType="withEffect">
                                  <p:stCondLst>
                                    <p:cond delay="500"/>
                                  </p:stCondLst>
                                  <p:childTnLst>
                                    <p:set>
                                      <p:cBhvr>
                                        <p:cTn id="90" dur="1" fill="hold">
                                          <p:stCondLst>
                                            <p:cond delay="0"/>
                                          </p:stCondLst>
                                        </p:cTn>
                                        <p:tgtEl>
                                          <p:spTgt spid="46">
                                            <p:txEl>
                                              <p:pRg st="0" end="0"/>
                                            </p:txEl>
                                          </p:spTgt>
                                        </p:tgtEl>
                                        <p:attrNameLst>
                                          <p:attrName>style.visibility</p:attrName>
                                        </p:attrNameLst>
                                      </p:cBhvr>
                                      <p:to>
                                        <p:strVal val="visible"/>
                                      </p:to>
                                    </p:set>
                                    <p:anim calcmode="lin" valueType="num">
                                      <p:cBhvr additive="base">
                                        <p:cTn id="91"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6">
                                            <p:txEl>
                                              <p:pRg st="0" end="0"/>
                                            </p:txEl>
                                          </p:spTgt>
                                        </p:tgtEl>
                                        <p:attrNameLst>
                                          <p:attrName>ppt_y</p:attrName>
                                        </p:attrNameLst>
                                      </p:cBhvr>
                                      <p:tavLst>
                                        <p:tav tm="0">
                                          <p:val>
                                            <p:strVal val="0-#ppt_h/2"/>
                                          </p:val>
                                        </p:tav>
                                        <p:tav tm="100000">
                                          <p:val>
                                            <p:strVal val="#ppt_y"/>
                                          </p:val>
                                        </p:tav>
                                      </p:tavLst>
                                    </p:anim>
                                  </p:childTnLst>
                                </p:cTn>
                              </p:par>
                            </p:childTnLst>
                          </p:cTn>
                        </p:par>
                        <p:par>
                          <p:cTn id="93" fill="hold">
                            <p:stCondLst>
                              <p:cond delay="6500"/>
                            </p:stCondLst>
                            <p:childTnLst>
                              <p:par>
                                <p:cTn id="94" presetID="2" presetClass="entr" presetSubtype="4" decel="100000" fill="hold" grpId="0" nodeType="afterEffect">
                                  <p:stCondLst>
                                    <p:cond delay="250"/>
                                  </p:stCondLst>
                                  <p:childTnLst>
                                    <p:set>
                                      <p:cBhvr>
                                        <p:cTn id="95" dur="1" fill="hold">
                                          <p:stCondLst>
                                            <p:cond delay="0"/>
                                          </p:stCondLst>
                                        </p:cTn>
                                        <p:tgtEl>
                                          <p:spTgt spid="30"/>
                                        </p:tgtEl>
                                        <p:attrNameLst>
                                          <p:attrName>style.visibility</p:attrName>
                                        </p:attrNameLst>
                                      </p:cBhvr>
                                      <p:to>
                                        <p:strVal val="visible"/>
                                      </p:to>
                                    </p:set>
                                    <p:anim calcmode="lin" valueType="num">
                                      <p:cBhvr additive="base">
                                        <p:cTn id="96" dur="500" fill="hold"/>
                                        <p:tgtEl>
                                          <p:spTgt spid="30"/>
                                        </p:tgtEl>
                                        <p:attrNameLst>
                                          <p:attrName>ppt_x</p:attrName>
                                        </p:attrNameLst>
                                      </p:cBhvr>
                                      <p:tavLst>
                                        <p:tav tm="0">
                                          <p:val>
                                            <p:strVal val="#ppt_x"/>
                                          </p:val>
                                        </p:tav>
                                        <p:tav tm="100000">
                                          <p:val>
                                            <p:strVal val="#ppt_x"/>
                                          </p:val>
                                        </p:tav>
                                      </p:tavLst>
                                    </p:anim>
                                    <p:anim calcmode="lin" valueType="num">
                                      <p:cBhvr additive="base">
                                        <p:cTn id="97" dur="500" fill="hold"/>
                                        <p:tgtEl>
                                          <p:spTgt spid="30"/>
                                        </p:tgtEl>
                                        <p:attrNameLst>
                                          <p:attrName>ppt_y</p:attrName>
                                        </p:attrNameLst>
                                      </p:cBhvr>
                                      <p:tavLst>
                                        <p:tav tm="0">
                                          <p:val>
                                            <p:strVal val="1+#ppt_h/2"/>
                                          </p:val>
                                        </p:tav>
                                        <p:tav tm="100000">
                                          <p:val>
                                            <p:strVal val="#ppt_y"/>
                                          </p:val>
                                        </p:tav>
                                      </p:tavLst>
                                    </p:anim>
                                  </p:childTnLst>
                                </p:cTn>
                              </p:par>
                              <p:par>
                                <p:cTn id="98" presetID="10" presetClass="entr" presetSubtype="0" fill="hold" grpId="0" nodeType="withEffect">
                                  <p:stCondLst>
                                    <p:cond delay="500"/>
                                  </p:stCondLst>
                                  <p:childTnLst>
                                    <p:set>
                                      <p:cBhvr>
                                        <p:cTn id="99" dur="1" fill="hold">
                                          <p:stCondLst>
                                            <p:cond delay="0"/>
                                          </p:stCondLst>
                                        </p:cTn>
                                        <p:tgtEl>
                                          <p:spTgt spid="38">
                                            <p:txEl>
                                              <p:pRg st="0" end="0"/>
                                            </p:txEl>
                                          </p:spTgt>
                                        </p:tgtEl>
                                        <p:attrNameLst>
                                          <p:attrName>style.visibility</p:attrName>
                                        </p:attrNameLst>
                                      </p:cBhvr>
                                      <p:to>
                                        <p:strVal val="visible"/>
                                      </p:to>
                                    </p:set>
                                    <p:animEffect transition="in" filter="fade">
                                      <p:cBhvr>
                                        <p:cTn id="100" dur="500"/>
                                        <p:tgtEl>
                                          <p:spTgt spid="38">
                                            <p:txEl>
                                              <p:pRg st="0" end="0"/>
                                            </p:txEl>
                                          </p:spTgt>
                                        </p:tgtEl>
                                      </p:cBhvr>
                                    </p:animEffect>
                                  </p:childTnLst>
                                </p:cTn>
                              </p:par>
                              <p:par>
                                <p:cTn id="101" presetID="2" presetClass="entr" presetSubtype="4" decel="100000" fill="hold" grpId="0" nodeType="withEffect">
                                  <p:stCondLst>
                                    <p:cond delay="500"/>
                                  </p:stCondLst>
                                  <p:childTnLst>
                                    <p:set>
                                      <p:cBhvr>
                                        <p:cTn id="102" dur="1" fill="hold">
                                          <p:stCondLst>
                                            <p:cond delay="0"/>
                                          </p:stCondLst>
                                        </p:cTn>
                                        <p:tgtEl>
                                          <p:spTgt spid="44">
                                            <p:txEl>
                                              <p:pRg st="0" end="0"/>
                                            </p:txEl>
                                          </p:spTgt>
                                        </p:tgtEl>
                                        <p:attrNameLst>
                                          <p:attrName>style.visibility</p:attrName>
                                        </p:attrNameLst>
                                      </p:cBhvr>
                                      <p:to>
                                        <p:strVal val="visible"/>
                                      </p:to>
                                    </p:set>
                                    <p:anim calcmode="lin" valueType="num">
                                      <p:cBhvr additive="base">
                                        <p:cTn id="103"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animBg="1"/>
      <p:bldP spid="19" grpId="0" animBg="1"/>
      <p:bldP spid="20" grpId="0" animBg="1"/>
      <p:bldP spid="27" grpId="0" animBg="1"/>
      <p:bldP spid="28" grpId="0" animBg="1"/>
      <p:bldP spid="29" grpId="0" animBg="1"/>
      <p:bldP spid="30" grpId="0" animBg="1"/>
      <p:bldP spid="31" grpId="0" build="p">
        <p:tmplLst>
          <p:tmpl lvl="1">
            <p:tnLst>
              <p:par>
                <p:cTn presetID="10" presetClass="entr" presetSubtype="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5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10" presetClass="entr" presetSubtype="0"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40" grpId="0" build="p">
        <p:tmplLst>
          <p:tmpl lvl="1">
            <p:tnLst>
              <p:par>
                <p:cTn presetID="2" presetClass="entr" presetSubtype="4" decel="100000" fill="hold" nodeType="withEffect">
                  <p:stCondLst>
                    <p:cond delay="25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build="p">
        <p:tmplLst>
          <p:tmpl lvl="1">
            <p:tnLst>
              <p:par>
                <p:cTn presetID="2" presetClass="entr" presetSubtype="1" decel="100000" fill="hold" nodeType="withEffect">
                  <p:stCondLst>
                    <p:cond delay="50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ppt_x"/>
                          </p:val>
                        </p:tav>
                        <p:tav tm="100000">
                          <p:val>
                            <p:strVal val="#ppt_x"/>
                          </p:val>
                        </p:tav>
                      </p:tavLst>
                    </p:anim>
                    <p:anim calcmode="lin" valueType="num">
                      <p:cBhvr additive="base">
                        <p:cTn dur="500" fill="hold"/>
                        <p:tgtEl>
                          <p:spTgt spid="41"/>
                        </p:tgtEl>
                        <p:attrNameLst>
                          <p:attrName>ppt_y</p:attrName>
                        </p:attrNameLst>
                      </p:cBhvr>
                      <p:tavLst>
                        <p:tav tm="0">
                          <p:val>
                            <p:strVal val="0-#ppt_h/2"/>
                          </p:val>
                        </p:tav>
                        <p:tav tm="100000">
                          <p:val>
                            <p:strVal val="#ppt_y"/>
                          </p:val>
                        </p:tav>
                      </p:tavLst>
                    </p:anim>
                  </p:childTnLst>
                </p:cTn>
              </p:par>
            </p:tnLst>
          </p:tmpl>
        </p:tmplLst>
      </p:bldP>
      <p:bldP spid="42" grpId="0" build="p">
        <p:tmplLst>
          <p:tmpl lvl="1">
            <p:tnLst>
              <p:par>
                <p:cTn presetID="2" presetClass="entr" presetSubtype="4" decel="100000" fill="hold" nodeType="withEffect">
                  <p:stCondLst>
                    <p:cond delay="5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P spid="43" grpId="0" build="p">
        <p:tmplLst>
          <p:tmpl lvl="1">
            <p:tnLst>
              <p:par>
                <p:cTn presetID="2" presetClass="entr" presetSubtype="4" decel="100000" fill="hold" nodeType="withEffect">
                  <p:stCondLst>
                    <p:cond delay="50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ppt_x"/>
                          </p:val>
                        </p:tav>
                        <p:tav tm="100000">
                          <p:val>
                            <p:strVal val="#ppt_x"/>
                          </p:val>
                        </p:tav>
                      </p:tavLst>
                    </p:anim>
                    <p:anim calcmode="lin" valueType="num">
                      <p:cBhvr additive="base">
                        <p:cTn dur="500" fill="hold"/>
                        <p:tgtEl>
                          <p:spTgt spid="43"/>
                        </p:tgtEl>
                        <p:attrNameLst>
                          <p:attrName>ppt_y</p:attrName>
                        </p:attrNameLst>
                      </p:cBhvr>
                      <p:tavLst>
                        <p:tav tm="0">
                          <p:val>
                            <p:strVal val="1+#ppt_h/2"/>
                          </p:val>
                        </p:tav>
                        <p:tav tm="100000">
                          <p:val>
                            <p:strVal val="#ppt_y"/>
                          </p:val>
                        </p:tav>
                      </p:tavLst>
                    </p:anim>
                  </p:childTnLst>
                </p:cTn>
              </p:par>
            </p:tnLst>
          </p:tmpl>
        </p:tmplLst>
      </p:bldP>
      <p:bldP spid="44" grpId="0" build="p">
        <p:tmplLst>
          <p:tmpl lvl="1">
            <p:tnLst>
              <p:par>
                <p:cTn presetID="2" presetClass="entr" presetSubtype="4" decel="100000" fill="hold" nodeType="withEffect">
                  <p:stCondLst>
                    <p:cond delay="50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ppt_x"/>
                          </p:val>
                        </p:tav>
                        <p:tav tm="100000">
                          <p:val>
                            <p:strVal val="#ppt_x"/>
                          </p:val>
                        </p:tav>
                      </p:tavLst>
                    </p:anim>
                    <p:anim calcmode="lin" valueType="num">
                      <p:cBhvr additive="base">
                        <p:cTn dur="500" fill="hold"/>
                        <p:tgtEl>
                          <p:spTgt spid="44"/>
                        </p:tgtEl>
                        <p:attrNameLst>
                          <p:attrName>ppt_y</p:attrName>
                        </p:attrNameLst>
                      </p:cBhvr>
                      <p:tavLst>
                        <p:tav tm="0">
                          <p:val>
                            <p:strVal val="1+#ppt_h/2"/>
                          </p:val>
                        </p:tav>
                        <p:tav tm="100000">
                          <p:val>
                            <p:strVal val="#ppt_y"/>
                          </p:val>
                        </p:tav>
                      </p:tavLst>
                    </p:anim>
                  </p:childTnLst>
                </p:cTn>
              </p:par>
            </p:tnLst>
          </p:tmpl>
        </p:tmplLst>
      </p:bldP>
      <p:bldP spid="45" grpId="0" build="p">
        <p:tmplLst>
          <p:tmpl lvl="1">
            <p:tnLst>
              <p:par>
                <p:cTn presetID="2" presetClass="entr" presetSubtype="1" decel="100000" fill="hold" nodeType="withEffect">
                  <p:stCondLst>
                    <p:cond delay="50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0-#ppt_h/2"/>
                          </p:val>
                        </p:tav>
                        <p:tav tm="100000">
                          <p:val>
                            <p:strVal val="#ppt_y"/>
                          </p:val>
                        </p:tav>
                      </p:tavLst>
                    </p:anim>
                  </p:childTnLst>
                </p:cTn>
              </p:par>
            </p:tnLst>
          </p:tmpl>
        </p:tmplLst>
      </p:bldP>
      <p:bldP spid="46" grpId="0" build="p">
        <p:tmplLst>
          <p:tmpl lvl="1">
            <p:tnLst>
              <p:par>
                <p:cTn presetID="2" presetClass="entr" presetSubtype="1" decel="100000" fill="hold" nodeType="withEffect">
                  <p:stCondLst>
                    <p:cond delay="50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ppt_x"/>
                          </p:val>
                        </p:tav>
                        <p:tav tm="100000">
                          <p:val>
                            <p:strVal val="#ppt_x"/>
                          </p:val>
                        </p:tav>
                      </p:tavLst>
                    </p:anim>
                    <p:anim calcmode="lin" valueType="num">
                      <p:cBhvr additive="base">
                        <p:cTn dur="500" fill="hold"/>
                        <p:tgtEl>
                          <p:spTgt spid="46"/>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 Image with Caption - 1 Column">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399" y="2804932"/>
            <a:ext cx="3312655" cy="315994"/>
          </a:xfrm>
          <a:prstGeom prst="rect">
            <a:avLst/>
          </a:prstGeom>
        </p:spPr>
      </p:pic>
      <p:sp>
        <p:nvSpPr>
          <p:cNvPr id="5" name="スライド番号プレースホルダー 4"/>
          <p:cNvSpPr>
            <a:spLocks noGrp="1"/>
          </p:cNvSpPr>
          <p:nvPr>
            <p:ph type="sldNum" sz="quarter" idx="12"/>
          </p:nvPr>
        </p:nvSpPr>
        <p:spPr>
          <a:xfrm>
            <a:off x="3809480" y="884722"/>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6" name="テキスト プレースホルダー 5"/>
          <p:cNvSpPr>
            <a:spLocks noGrp="1"/>
          </p:cNvSpPr>
          <p:nvPr>
            <p:ph type="body" sz="quarter" idx="14" hasCustomPrompt="1"/>
          </p:nvPr>
        </p:nvSpPr>
        <p:spPr>
          <a:xfrm>
            <a:off x="4644016" y="3199267"/>
            <a:ext cx="4212833" cy="2101945"/>
          </a:xfrm>
        </p:spPr>
        <p:txBody>
          <a:bodyPr>
            <a:normAutofit/>
          </a:bodyPr>
          <a:lstStyle>
            <a:lvl1pPr algn="l">
              <a:defRPr sz="75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sp>
        <p:nvSpPr>
          <p:cNvPr id="11" name="対角する 2 つの角を切り取った四角形 10"/>
          <p:cNvSpPr/>
          <p:nvPr userDrawn="1"/>
        </p:nvSpPr>
        <p:spPr>
          <a:xfrm rot="21226749">
            <a:off x="1148525" y="1985111"/>
            <a:ext cx="3085359" cy="4113455"/>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対角する 2 つの角を切り取った四角形 6"/>
          <p:cNvSpPr/>
          <p:nvPr userDrawn="1"/>
        </p:nvSpPr>
        <p:spPr>
          <a:xfrm rot="21054230">
            <a:off x="902087" y="1716359"/>
            <a:ext cx="3085359" cy="4113455"/>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図プレースホルダー 8"/>
          <p:cNvSpPr>
            <a:spLocks noGrp="1"/>
          </p:cNvSpPr>
          <p:nvPr>
            <p:ph type="pic" sz="quarter" idx="16" hasCustomPrompt="1"/>
          </p:nvPr>
        </p:nvSpPr>
        <p:spPr>
          <a:xfrm rot="21432298">
            <a:off x="935708" y="1734434"/>
            <a:ext cx="3156447" cy="4207254"/>
          </a:xfrm>
          <a:prstGeom prst="snip2DiagRect">
            <a:avLst/>
          </a:prstGeom>
          <a:solidFill>
            <a:schemeClr val="bg1">
              <a:lumMod val="95000"/>
            </a:schemeClr>
          </a:solidFill>
          <a:effectLst/>
        </p:spPr>
        <p:txBody>
          <a:bodyPr/>
          <a:lstStyle>
            <a:lvl1pPr>
              <a:defRPr/>
            </a:lvl1pPr>
          </a:lstStyle>
          <a:p>
            <a:r>
              <a:rPr lang="en-US" dirty="0"/>
              <a:t>Add Image</a:t>
            </a:r>
          </a:p>
        </p:txBody>
      </p:sp>
      <p:sp>
        <p:nvSpPr>
          <p:cNvPr id="23" name="テキスト プレースホルダー 22"/>
          <p:cNvSpPr>
            <a:spLocks noGrp="1"/>
          </p:cNvSpPr>
          <p:nvPr>
            <p:ph type="body" sz="quarter" idx="13" hasCustomPrompt="1"/>
          </p:nvPr>
        </p:nvSpPr>
        <p:spPr>
          <a:xfrm>
            <a:off x="4644016" y="2468893"/>
            <a:ext cx="4176827" cy="720080"/>
          </a:xfrm>
        </p:spPr>
        <p:txBody>
          <a:bodyPr anchor="ctr">
            <a:normAutofit/>
          </a:bodyPr>
          <a:lstStyle>
            <a:lvl1pPr algn="l">
              <a:defRPr sz="2251">
                <a:solidFill>
                  <a:srgbClr val="525252"/>
                </a:solidFill>
                <a:latin typeface="+mj-lt"/>
              </a:defRPr>
            </a:lvl1pPr>
          </a:lstStyle>
          <a:p>
            <a:pPr lvl="0"/>
            <a:r>
              <a:rPr lang="en-US" dirty="0"/>
              <a:t>Text Here</a:t>
            </a:r>
          </a:p>
        </p:txBody>
      </p:sp>
      <p:sp>
        <p:nvSpPr>
          <p:cNvPr id="13" name="テキスト プレースホルダー 22"/>
          <p:cNvSpPr>
            <a:spLocks noGrp="1"/>
          </p:cNvSpPr>
          <p:nvPr>
            <p:ph type="body" sz="quarter" idx="17" hasCustomPrompt="1"/>
          </p:nvPr>
        </p:nvSpPr>
        <p:spPr>
          <a:xfrm>
            <a:off x="990439" y="5310528"/>
            <a:ext cx="3207560" cy="422728"/>
          </a:xfrm>
          <a:gradFill>
            <a:gsLst>
              <a:gs pos="0">
                <a:schemeClr val="accent1">
                  <a:alpha val="0"/>
                </a:schemeClr>
              </a:gs>
              <a:gs pos="32000">
                <a:schemeClr val="accent1">
                  <a:alpha val="18000"/>
                </a:schemeClr>
              </a:gs>
              <a:gs pos="100000">
                <a:schemeClr val="accent1"/>
              </a:gs>
            </a:gsLst>
            <a:lin ang="0" scaled="1"/>
          </a:gradFill>
        </p:spPr>
        <p:txBody>
          <a:bodyPr anchor="ctr">
            <a:noAutofit/>
          </a:bodyPr>
          <a:lstStyle>
            <a:lvl1pPr algn="r">
              <a:defRPr sz="1500">
                <a:solidFill>
                  <a:schemeClr val="bg1">
                    <a:lumMod val="95000"/>
                  </a:schemeClr>
                </a:solidFill>
                <a:latin typeface="+mj-lt"/>
              </a:defRPr>
            </a:lvl1pPr>
          </a:lstStyle>
          <a:p>
            <a:pPr lvl="0"/>
            <a:r>
              <a:rPr lang="en-US" dirty="0"/>
              <a:t>“Text Here”</a:t>
            </a:r>
          </a:p>
        </p:txBody>
      </p:sp>
    </p:spTree>
    <p:extLst>
      <p:ext uri="{BB962C8B-B14F-4D97-AF65-F5344CB8AC3E}">
        <p14:creationId xmlns:p14="http://schemas.microsoft.com/office/powerpoint/2010/main" val="140073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4"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12" decel="10000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9" decel="100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0-#ppt_w/2"/>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par>
                                <p:cTn id="34" presetID="2" presetClass="entr" presetSubtype="2" decel="100000" fill="hold" grpId="0" nodeType="withEffect">
                                  <p:stCondLst>
                                    <p:cond delay="0"/>
                                  </p:stCondLst>
                                  <p:childTnLst>
                                    <p:set>
                                      <p:cBhvr>
                                        <p:cTn id="35" dur="1" fill="hold">
                                          <p:stCondLst>
                                            <p:cond delay="0"/>
                                          </p:stCondLst>
                                        </p:cTn>
                                        <p:tgtEl>
                                          <p:spTgt spid="13">
                                            <p:bg/>
                                          </p:spTgt>
                                        </p:tgtEl>
                                        <p:attrNameLst>
                                          <p:attrName>style.visibility</p:attrName>
                                        </p:attrNameLst>
                                      </p:cBhvr>
                                      <p:to>
                                        <p:strVal val="visible"/>
                                      </p:to>
                                    </p:set>
                                    <p:anim calcmode="lin" valueType="num">
                                      <p:cBhvr additive="base">
                                        <p:cTn id="36" dur="500" fill="hold"/>
                                        <p:tgtEl>
                                          <p:spTgt spid="13">
                                            <p:bg/>
                                          </p:spTgt>
                                        </p:tgtEl>
                                        <p:attrNameLst>
                                          <p:attrName>ppt_x</p:attrName>
                                        </p:attrNameLst>
                                      </p:cBhvr>
                                      <p:tavLst>
                                        <p:tav tm="0">
                                          <p:val>
                                            <p:strVal val="1+#ppt_w/2"/>
                                          </p:val>
                                        </p:tav>
                                        <p:tav tm="100000">
                                          <p:val>
                                            <p:strVal val="#ppt_x"/>
                                          </p:val>
                                        </p:tav>
                                      </p:tavLst>
                                    </p:anim>
                                    <p:anim calcmode="lin" valueType="num">
                                      <p:cBhvr additive="base">
                                        <p:cTn id="37" dur="500" fill="hold"/>
                                        <p:tgtEl>
                                          <p:spTgt spid="13">
                                            <p:bg/>
                                          </p:spTgt>
                                        </p:tgtEl>
                                        <p:attrNameLst>
                                          <p:attrName>ppt_y</p:attrName>
                                        </p:attrNameLst>
                                      </p:cBhvr>
                                      <p:tavLst>
                                        <p:tav tm="0">
                                          <p:val>
                                            <p:strVal val="#ppt_y"/>
                                          </p:val>
                                        </p:tav>
                                        <p:tav tm="100000">
                                          <p:val>
                                            <p:strVal val="#ppt_y"/>
                                          </p:val>
                                        </p:tav>
                                      </p:tavLst>
                                    </p:anim>
                                  </p:childTnLst>
                                </p:cTn>
                              </p:par>
                              <p:par>
                                <p:cTn id="38" presetID="2" presetClass="entr" presetSubtype="2" decel="100000" fill="hold" grpId="0" nodeType="with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 calcmode="lin" valueType="num">
                                      <p:cBhvr additive="base">
                                        <p:cTn id="40"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42" fill="hold">
                            <p:stCondLst>
                              <p:cond delay="1250"/>
                            </p:stCondLst>
                            <p:childTnLst>
                              <p:par>
                                <p:cTn id="43" presetID="2" presetClass="entr" presetSubtype="8" decel="100000" fill="hold" nodeType="afterEffect">
                                  <p:stCondLst>
                                    <p:cond delay="50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0-#ppt_w/2"/>
                                          </p:val>
                                        </p:tav>
                                        <p:tav tm="100000">
                                          <p:val>
                                            <p:strVal val="#ppt_x"/>
                                          </p:val>
                                        </p:tav>
                                      </p:tavLst>
                                    </p:anim>
                                    <p:anim calcmode="lin" valueType="num">
                                      <p:cBhvr additive="base">
                                        <p:cTn id="46" dur="500" fill="hold"/>
                                        <p:tgtEl>
                                          <p:spTgt spid="22"/>
                                        </p:tgtEl>
                                        <p:attrNameLst>
                                          <p:attrName>ppt_y</p:attrName>
                                        </p:attrNameLst>
                                      </p:cBhvr>
                                      <p:tavLst>
                                        <p:tav tm="0">
                                          <p:val>
                                            <p:strVal val="#ppt_y"/>
                                          </p:val>
                                        </p:tav>
                                        <p:tav tm="100000">
                                          <p:val>
                                            <p:strVal val="#ppt_y"/>
                                          </p:val>
                                        </p:tav>
                                      </p:tavLst>
                                    </p:anim>
                                  </p:childTnLst>
                                </p:cTn>
                              </p:par>
                              <p:par>
                                <p:cTn id="47" presetID="2" presetClass="entr" presetSubtype="2" decel="100000" fill="hold" grpId="0" nodeType="withEffect">
                                  <p:stCondLst>
                                    <p:cond delay="500"/>
                                  </p:stCondLst>
                                  <p:childTnLst>
                                    <p:set>
                                      <p:cBhvr>
                                        <p:cTn id="48" dur="1" fill="hold">
                                          <p:stCondLst>
                                            <p:cond delay="0"/>
                                          </p:stCondLst>
                                        </p:cTn>
                                        <p:tgtEl>
                                          <p:spTgt spid="23">
                                            <p:txEl>
                                              <p:pRg st="0" end="0"/>
                                            </p:txEl>
                                          </p:spTgt>
                                        </p:tgtEl>
                                        <p:attrNameLst>
                                          <p:attrName>style.visibility</p:attrName>
                                        </p:attrNameLst>
                                      </p:cBhvr>
                                      <p:to>
                                        <p:strVal val="visible"/>
                                      </p:to>
                                    </p:set>
                                    <p:anim calcmode="lin" valueType="num">
                                      <p:cBhvr additive="base">
                                        <p:cTn id="49"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23">
                                            <p:txEl>
                                              <p:pRg st="0" end="0"/>
                                            </p:txEl>
                                          </p:spTgt>
                                        </p:tgtEl>
                                        <p:attrNameLst>
                                          <p:attrName>ppt_y</p:attrName>
                                        </p:attrNameLst>
                                      </p:cBhvr>
                                      <p:tavLst>
                                        <p:tav tm="0">
                                          <p:val>
                                            <p:strVal val="#ppt_y"/>
                                          </p:val>
                                        </p:tav>
                                        <p:tav tm="100000">
                                          <p:val>
                                            <p:strVal val="#ppt_y"/>
                                          </p:val>
                                        </p:tav>
                                      </p:tavLst>
                                    </p:anim>
                                  </p:childTnLst>
                                </p:cTn>
                              </p:par>
                              <p:par>
                                <p:cTn id="51" presetID="2" presetClass="entr" presetSubtype="4" decel="100000" fill="hold" grpId="0" nodeType="withEffect">
                                  <p:stCondLst>
                                    <p:cond delay="500"/>
                                  </p:stCondLst>
                                  <p:childTnLst>
                                    <p:set>
                                      <p:cBhvr>
                                        <p:cTn id="52" dur="1" fill="hold">
                                          <p:stCondLst>
                                            <p:cond delay="0"/>
                                          </p:stCondLst>
                                        </p:cTn>
                                        <p:tgtEl>
                                          <p:spTgt spid="6">
                                            <p:txEl>
                                              <p:pRg st="0" end="0"/>
                                            </p:txEl>
                                          </p:spTgt>
                                        </p:tgtEl>
                                        <p:attrNameLst>
                                          <p:attrName>style.visibility</p:attrName>
                                        </p:attrNameLst>
                                      </p:cBhvr>
                                      <p:to>
                                        <p:strVal val="visible"/>
                                      </p:to>
                                    </p:set>
                                    <p:anim calcmode="lin" valueType="num">
                                      <p:cBhvr additive="base">
                                        <p:cTn id="5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2" presetClass="entr" presetSubtype="4"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P spid="11" grpId="0" animBg="1"/>
      <p:bldP spid="7" grpId="0" animBg="1"/>
      <p:bldP spid="9" grpId="0" animBg="1"/>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13" grpId="0" uiExpand="1" build="p" animBg="1">
        <p:tmplLst>
          <p:tmpl lvl="1">
            <p:tnLst>
              <p:par>
                <p:cTn presetID="2" presetClass="entr" presetSubtype="2"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
            <p:tnLst>
              <p:par>
                <p:cTn presetID="2" presetClass="entr" presetSubtype="2"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 Images with Caption">
    <p:spTree>
      <p:nvGrpSpPr>
        <p:cNvPr id="1" name=""/>
        <p:cNvGrpSpPr/>
        <p:nvPr/>
      </p:nvGrpSpPr>
      <p:grpSpPr>
        <a:xfrm>
          <a:off x="0" y="0"/>
          <a:ext cx="0" cy="0"/>
          <a:chOff x="0" y="0"/>
          <a:chExt cx="0" cy="0"/>
        </a:xfrm>
      </p:grpSpPr>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sp>
        <p:nvSpPr>
          <p:cNvPr id="7" name="対角する 2 つの角を切り取った四角形 6"/>
          <p:cNvSpPr/>
          <p:nvPr userDrawn="1"/>
        </p:nvSpPr>
        <p:spPr>
          <a:xfrm rot="21054230">
            <a:off x="2384715" y="4307064"/>
            <a:ext cx="3808096" cy="2566611"/>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図プレースホルダー 8"/>
          <p:cNvSpPr>
            <a:spLocks noGrp="1"/>
          </p:cNvSpPr>
          <p:nvPr>
            <p:ph type="pic" sz="quarter" idx="16" hasCustomPrompt="1"/>
          </p:nvPr>
        </p:nvSpPr>
        <p:spPr>
          <a:xfrm rot="21432298">
            <a:off x="2389023" y="4188961"/>
            <a:ext cx="3895834" cy="2625137"/>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13" name="テキスト プレースホルダー 22"/>
          <p:cNvSpPr>
            <a:spLocks noGrp="1"/>
          </p:cNvSpPr>
          <p:nvPr>
            <p:ph type="body" sz="quarter" idx="17" hasCustomPrompt="1"/>
          </p:nvPr>
        </p:nvSpPr>
        <p:spPr>
          <a:xfrm>
            <a:off x="2196510" y="6360512"/>
            <a:ext cx="4433848" cy="299077"/>
          </a:xfrm>
          <a:gradFill>
            <a:gsLst>
              <a:gs pos="0">
                <a:schemeClr val="accent1">
                  <a:alpha val="0"/>
                </a:schemeClr>
              </a:gs>
              <a:gs pos="29000">
                <a:schemeClr val="accent1">
                  <a:alpha val="9000"/>
                </a:schemeClr>
              </a:gs>
              <a:gs pos="100000">
                <a:schemeClr val="accent1"/>
              </a:gs>
            </a:gsLst>
            <a:lin ang="0" scaled="1"/>
          </a:gradFill>
        </p:spPr>
        <p:txBody>
          <a:bodyPr anchor="ctr">
            <a:noAutofit/>
          </a:bodyPr>
          <a:lstStyle>
            <a:lvl1pPr algn="r">
              <a:defRPr sz="1200">
                <a:solidFill>
                  <a:schemeClr val="bg1">
                    <a:lumMod val="95000"/>
                  </a:schemeClr>
                </a:solidFill>
                <a:latin typeface="+mj-lt"/>
              </a:defRPr>
            </a:lvl1pPr>
          </a:lstStyle>
          <a:p>
            <a:pPr lvl="0"/>
            <a:r>
              <a:rPr lang="en-US" dirty="0"/>
              <a:t>Text Here</a:t>
            </a:r>
          </a:p>
        </p:txBody>
      </p:sp>
      <p:sp>
        <p:nvSpPr>
          <p:cNvPr id="14" name="対角する 2 つの角を切り取った四角形 13"/>
          <p:cNvSpPr/>
          <p:nvPr userDrawn="1"/>
        </p:nvSpPr>
        <p:spPr>
          <a:xfrm rot="21226749">
            <a:off x="213727" y="1216743"/>
            <a:ext cx="4770056" cy="3117335"/>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図プレースホルダー 8"/>
          <p:cNvSpPr>
            <a:spLocks noGrp="1"/>
          </p:cNvSpPr>
          <p:nvPr>
            <p:ph type="pic" sz="quarter" idx="18" hasCustomPrompt="1"/>
          </p:nvPr>
        </p:nvSpPr>
        <p:spPr>
          <a:xfrm rot="21432298">
            <a:off x="202064" y="1028005"/>
            <a:ext cx="4879959" cy="3188420"/>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17" name="テキスト プレースホルダー 22"/>
          <p:cNvSpPr>
            <a:spLocks noGrp="1"/>
          </p:cNvSpPr>
          <p:nvPr>
            <p:ph type="body" sz="quarter" idx="19" hasCustomPrompt="1"/>
          </p:nvPr>
        </p:nvSpPr>
        <p:spPr>
          <a:xfrm>
            <a:off x="-468740" y="2968125"/>
            <a:ext cx="5878692" cy="384495"/>
          </a:xfrm>
          <a:gradFill>
            <a:gsLst>
              <a:gs pos="0">
                <a:schemeClr val="accent1">
                  <a:alpha val="0"/>
                </a:schemeClr>
              </a:gs>
              <a:gs pos="29000">
                <a:schemeClr val="accent1">
                  <a:alpha val="9000"/>
                </a:schemeClr>
              </a:gs>
              <a:gs pos="100000">
                <a:schemeClr val="accent1"/>
              </a:gs>
            </a:gsLst>
            <a:lin ang="0" scaled="1"/>
          </a:gradFill>
        </p:spPr>
        <p:txBody>
          <a:bodyPr anchor="ctr">
            <a:noAutofit/>
          </a:bodyPr>
          <a:lstStyle>
            <a:lvl1pPr algn="r">
              <a:defRPr sz="1200">
                <a:solidFill>
                  <a:schemeClr val="bg1">
                    <a:lumMod val="95000"/>
                  </a:schemeClr>
                </a:solidFill>
                <a:latin typeface="+mj-lt"/>
              </a:defRPr>
            </a:lvl1pPr>
          </a:lstStyle>
          <a:p>
            <a:pPr lvl="0"/>
            <a:r>
              <a:rPr lang="en-US" dirty="0"/>
              <a:t>Text Here</a:t>
            </a:r>
          </a:p>
        </p:txBody>
      </p:sp>
      <p:sp>
        <p:nvSpPr>
          <p:cNvPr id="28" name="対角する 2 つの角を切り取った四角形 27"/>
          <p:cNvSpPr/>
          <p:nvPr userDrawn="1"/>
        </p:nvSpPr>
        <p:spPr>
          <a:xfrm rot="21054230">
            <a:off x="6104336" y="1307370"/>
            <a:ext cx="2854667" cy="3823517"/>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図プレースホルダー 8"/>
          <p:cNvSpPr>
            <a:spLocks noGrp="1"/>
          </p:cNvSpPr>
          <p:nvPr>
            <p:ph type="pic" sz="quarter" idx="20" hasCustomPrompt="1"/>
          </p:nvPr>
        </p:nvSpPr>
        <p:spPr>
          <a:xfrm rot="21432298">
            <a:off x="6010431" y="1066840"/>
            <a:ext cx="2920438" cy="3910704"/>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30" name="テキスト プレースホルダー 22"/>
          <p:cNvSpPr>
            <a:spLocks noGrp="1"/>
          </p:cNvSpPr>
          <p:nvPr>
            <p:ph type="body" sz="quarter" idx="21" hasCustomPrompt="1"/>
          </p:nvPr>
        </p:nvSpPr>
        <p:spPr>
          <a:xfrm>
            <a:off x="5704379" y="3179425"/>
            <a:ext cx="3323749" cy="445539"/>
          </a:xfrm>
          <a:gradFill>
            <a:gsLst>
              <a:gs pos="0">
                <a:schemeClr val="accent1">
                  <a:alpha val="0"/>
                </a:schemeClr>
              </a:gs>
              <a:gs pos="29000">
                <a:schemeClr val="accent1">
                  <a:alpha val="9000"/>
                </a:schemeClr>
              </a:gs>
              <a:gs pos="100000">
                <a:schemeClr val="accent1"/>
              </a:gs>
            </a:gsLst>
            <a:lin ang="0" scaled="1"/>
          </a:gradFill>
        </p:spPr>
        <p:txBody>
          <a:bodyPr anchor="ctr">
            <a:noAutofit/>
          </a:bodyPr>
          <a:lstStyle>
            <a:lvl1pPr algn="r">
              <a:defRPr sz="1200">
                <a:solidFill>
                  <a:schemeClr val="bg1">
                    <a:lumMod val="95000"/>
                  </a:schemeClr>
                </a:solidFill>
                <a:latin typeface="+mj-lt"/>
              </a:defRPr>
            </a:lvl1pPr>
          </a:lstStyle>
          <a:p>
            <a:pPr lvl="0"/>
            <a:r>
              <a:rPr lang="en-US" dirty="0"/>
              <a:t>Text Here</a:t>
            </a:r>
          </a:p>
        </p:txBody>
      </p:sp>
      <p:sp>
        <p:nvSpPr>
          <p:cNvPr id="41" name="テキスト プレースホルダー 22"/>
          <p:cNvSpPr>
            <a:spLocks noGrp="1"/>
          </p:cNvSpPr>
          <p:nvPr>
            <p:ph type="body" sz="quarter" idx="13" hasCustomPrompt="1"/>
          </p:nvPr>
        </p:nvSpPr>
        <p:spPr>
          <a:xfrm>
            <a:off x="2533551" y="5106118"/>
            <a:ext cx="2021880" cy="520686"/>
          </a:xfrm>
        </p:spPr>
        <p:txBody>
          <a:bodyPr anchor="ctr">
            <a:normAutofit/>
          </a:bodyPr>
          <a:lstStyle>
            <a:lvl1pPr algn="l">
              <a:defRPr sz="1500">
                <a:latin typeface="+mj-lt"/>
              </a:defRPr>
            </a:lvl1pPr>
          </a:lstStyle>
          <a:p>
            <a:pPr lvl="0"/>
            <a:r>
              <a:rPr lang="en-US" dirty="0"/>
              <a:t>Text Here</a:t>
            </a:r>
          </a:p>
        </p:txBody>
      </p:sp>
      <p:sp>
        <p:nvSpPr>
          <p:cNvPr id="42" name="テキスト プレースホルダー 5"/>
          <p:cNvSpPr>
            <a:spLocks noGrp="1"/>
          </p:cNvSpPr>
          <p:nvPr>
            <p:ph type="body" sz="quarter" idx="14" hasCustomPrompt="1"/>
          </p:nvPr>
        </p:nvSpPr>
        <p:spPr>
          <a:xfrm>
            <a:off x="2525832" y="5515328"/>
            <a:ext cx="2038162" cy="914806"/>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3" name="テキスト プレースホルダー 22"/>
          <p:cNvSpPr>
            <a:spLocks noGrp="1"/>
          </p:cNvSpPr>
          <p:nvPr>
            <p:ph type="body" sz="quarter" idx="28" hasCustomPrompt="1"/>
          </p:nvPr>
        </p:nvSpPr>
        <p:spPr>
          <a:xfrm>
            <a:off x="4820862" y="5762435"/>
            <a:ext cx="2021880" cy="520686"/>
          </a:xfrm>
        </p:spPr>
        <p:txBody>
          <a:bodyPr anchor="ctr">
            <a:normAutofit/>
          </a:bodyPr>
          <a:lstStyle>
            <a:lvl1pPr algn="l">
              <a:defRPr sz="1500">
                <a:latin typeface="+mj-lt"/>
              </a:defRPr>
            </a:lvl1pPr>
          </a:lstStyle>
          <a:p>
            <a:pPr lvl="0"/>
            <a:r>
              <a:rPr lang="en-US" dirty="0"/>
              <a:t>Text Here</a:t>
            </a:r>
          </a:p>
        </p:txBody>
      </p:sp>
      <p:sp>
        <p:nvSpPr>
          <p:cNvPr id="44" name="テキスト プレースホルダー 5"/>
          <p:cNvSpPr>
            <a:spLocks noGrp="1"/>
          </p:cNvSpPr>
          <p:nvPr>
            <p:ph type="body" sz="quarter" idx="29" hasCustomPrompt="1"/>
          </p:nvPr>
        </p:nvSpPr>
        <p:spPr>
          <a:xfrm>
            <a:off x="4813143" y="6171644"/>
            <a:ext cx="2038162" cy="914806"/>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5" name="テキスト プレースホルダー 22"/>
          <p:cNvSpPr>
            <a:spLocks noGrp="1"/>
          </p:cNvSpPr>
          <p:nvPr>
            <p:ph type="body" sz="quarter" idx="30" hasCustomPrompt="1"/>
          </p:nvPr>
        </p:nvSpPr>
        <p:spPr>
          <a:xfrm>
            <a:off x="7011864" y="5409883"/>
            <a:ext cx="1910140" cy="480053"/>
          </a:xfrm>
        </p:spPr>
        <p:txBody>
          <a:bodyPr anchor="ctr">
            <a:normAutofit/>
          </a:bodyPr>
          <a:lstStyle>
            <a:lvl1pPr algn="l">
              <a:defRPr sz="1500">
                <a:latin typeface="+mj-lt"/>
              </a:defRPr>
            </a:lvl1pPr>
          </a:lstStyle>
          <a:p>
            <a:pPr lvl="0"/>
            <a:r>
              <a:rPr lang="en-US" dirty="0"/>
              <a:t>Text Here</a:t>
            </a:r>
          </a:p>
        </p:txBody>
      </p:sp>
      <p:sp>
        <p:nvSpPr>
          <p:cNvPr id="46" name="テキスト プレースホルダー 5"/>
          <p:cNvSpPr>
            <a:spLocks noGrp="1"/>
          </p:cNvSpPr>
          <p:nvPr>
            <p:ph type="body" sz="quarter" idx="31" hasCustomPrompt="1"/>
          </p:nvPr>
        </p:nvSpPr>
        <p:spPr>
          <a:xfrm>
            <a:off x="7005043" y="5819093"/>
            <a:ext cx="1925522" cy="84341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119582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p:stCondLst>
                              <p:cond delay="750"/>
                            </p:stCondLst>
                            <p:childTnLst>
                              <p:par>
                                <p:cTn id="18" presetID="2" presetClass="entr" presetSubtype="4" decel="10000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12" decel="10000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2" decel="100000" fill="hold" grpId="0" nodeType="withEffect">
                                  <p:stCondLst>
                                    <p:cond delay="0"/>
                                  </p:stCondLst>
                                  <p:childTnLst>
                                    <p:set>
                                      <p:cBhvr>
                                        <p:cTn id="27" dur="1" fill="hold">
                                          <p:stCondLst>
                                            <p:cond delay="0"/>
                                          </p:stCondLst>
                                        </p:cTn>
                                        <p:tgtEl>
                                          <p:spTgt spid="13">
                                            <p:bg/>
                                          </p:spTgt>
                                        </p:tgtEl>
                                        <p:attrNameLst>
                                          <p:attrName>style.visibility</p:attrName>
                                        </p:attrNameLst>
                                      </p:cBhvr>
                                      <p:to>
                                        <p:strVal val="visible"/>
                                      </p:to>
                                    </p:set>
                                    <p:anim calcmode="lin" valueType="num">
                                      <p:cBhvr additive="base">
                                        <p:cTn id="28" dur="500" fill="hold"/>
                                        <p:tgtEl>
                                          <p:spTgt spid="13">
                                            <p:bg/>
                                          </p:spTgt>
                                        </p:tgtEl>
                                        <p:attrNameLst>
                                          <p:attrName>ppt_x</p:attrName>
                                        </p:attrNameLst>
                                      </p:cBhvr>
                                      <p:tavLst>
                                        <p:tav tm="0">
                                          <p:val>
                                            <p:strVal val="1+#ppt_w/2"/>
                                          </p:val>
                                        </p:tav>
                                        <p:tav tm="100000">
                                          <p:val>
                                            <p:strVal val="#ppt_x"/>
                                          </p:val>
                                        </p:tav>
                                      </p:tavLst>
                                    </p:anim>
                                    <p:anim calcmode="lin" valueType="num">
                                      <p:cBhvr additive="base">
                                        <p:cTn id="29" dur="500" fill="hold"/>
                                        <p:tgtEl>
                                          <p:spTgt spid="13">
                                            <p:bg/>
                                          </p:spTgt>
                                        </p:tgtEl>
                                        <p:attrNameLst>
                                          <p:attrName>ppt_y</p:attrName>
                                        </p:attrNameLst>
                                      </p:cBhvr>
                                      <p:tavLst>
                                        <p:tav tm="0">
                                          <p:val>
                                            <p:strVal val="#ppt_y"/>
                                          </p:val>
                                        </p:tav>
                                        <p:tav tm="100000">
                                          <p:val>
                                            <p:strVal val="#ppt_y"/>
                                          </p:val>
                                        </p:tav>
                                      </p:tavLst>
                                    </p:anim>
                                  </p:childTnLst>
                                </p:cTn>
                              </p:par>
                              <p:par>
                                <p:cTn id="30" presetID="2" presetClass="entr" presetSubtype="2" decel="100000" fill="hold" grpId="0" nodeType="with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 calcmode="lin" valueType="num">
                                      <p:cBhvr additive="base">
                                        <p:cTn id="3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34" fill="hold">
                            <p:stCondLst>
                              <p:cond delay="1250"/>
                            </p:stCondLst>
                            <p:childTnLst>
                              <p:par>
                                <p:cTn id="35" presetID="2" presetClass="entr" presetSubtype="8" decel="100000" fill="hold" grpId="0" nodeType="afterEffect">
                                  <p:stCondLst>
                                    <p:cond delay="0"/>
                                  </p:stCondLst>
                                  <p:childTnLst>
                                    <p:set>
                                      <p:cBhvr>
                                        <p:cTn id="36" dur="1" fill="hold">
                                          <p:stCondLst>
                                            <p:cond delay="0"/>
                                          </p:stCondLst>
                                        </p:cTn>
                                        <p:tgtEl>
                                          <p:spTgt spid="41">
                                            <p:txEl>
                                              <p:pRg st="0" end="0"/>
                                            </p:txEl>
                                          </p:spTgt>
                                        </p:tgtEl>
                                        <p:attrNameLst>
                                          <p:attrName>style.visibility</p:attrName>
                                        </p:attrNameLst>
                                      </p:cBhvr>
                                      <p:to>
                                        <p:strVal val="visible"/>
                                      </p:to>
                                    </p:set>
                                    <p:anim calcmode="lin" valueType="num">
                                      <p:cBhvr additive="base">
                                        <p:cTn id="37" dur="5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1">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8" decel="100000" fill="hold" grpId="0" nodeType="withEffect">
                                  <p:stCondLst>
                                    <p:cond delay="250"/>
                                  </p:stCondLst>
                                  <p:childTnLst>
                                    <p:set>
                                      <p:cBhvr>
                                        <p:cTn id="40" dur="1" fill="hold">
                                          <p:stCondLst>
                                            <p:cond delay="0"/>
                                          </p:stCondLst>
                                        </p:cTn>
                                        <p:tgtEl>
                                          <p:spTgt spid="42">
                                            <p:txEl>
                                              <p:pRg st="0" end="0"/>
                                            </p:txEl>
                                          </p:spTgt>
                                        </p:tgtEl>
                                        <p:attrNameLst>
                                          <p:attrName>style.visibility</p:attrName>
                                        </p:attrNameLst>
                                      </p:cBhvr>
                                      <p:to>
                                        <p:strVal val="visible"/>
                                      </p:to>
                                    </p:set>
                                    <p:anim calcmode="lin" valueType="num">
                                      <p:cBhvr additive="base">
                                        <p:cTn id="41" dur="500" fill="hold"/>
                                        <p:tgtEl>
                                          <p:spTgt spid="42">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2">
                                            <p:txEl>
                                              <p:pRg st="0" end="0"/>
                                            </p:txEl>
                                          </p:spTgt>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4" decel="100000" fill="hold" grpId="0" nodeType="afterEffect">
                                  <p:stCondLst>
                                    <p:cond delay="50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ppt_x"/>
                                          </p:val>
                                        </p:tav>
                                        <p:tav tm="100000">
                                          <p:val>
                                            <p:strVal val="#ppt_x"/>
                                          </p:val>
                                        </p:tav>
                                      </p:tavLst>
                                    </p:anim>
                                    <p:anim calcmode="lin" valueType="num">
                                      <p:cBhvr additive="base">
                                        <p:cTn id="47" dur="500" fill="hold"/>
                                        <p:tgtEl>
                                          <p:spTgt spid="16"/>
                                        </p:tgtEl>
                                        <p:attrNameLst>
                                          <p:attrName>ppt_y</p:attrName>
                                        </p:attrNameLst>
                                      </p:cBhvr>
                                      <p:tavLst>
                                        <p:tav tm="0">
                                          <p:val>
                                            <p:strVal val="1+#ppt_h/2"/>
                                          </p:val>
                                        </p:tav>
                                        <p:tav tm="100000">
                                          <p:val>
                                            <p:strVal val="#ppt_y"/>
                                          </p:val>
                                        </p:tav>
                                      </p:tavLst>
                                    </p:anim>
                                  </p:childTnLst>
                                </p:cTn>
                              </p:par>
                              <p:par>
                                <p:cTn id="48" presetID="2" presetClass="entr" presetSubtype="9" decel="100000" fill="hold" grpId="0" nodeType="withEffect">
                                  <p:stCondLst>
                                    <p:cond delay="50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0-#ppt_w/2"/>
                                          </p:val>
                                        </p:tav>
                                        <p:tav tm="100000">
                                          <p:val>
                                            <p:strVal val="#ppt_x"/>
                                          </p:val>
                                        </p:tav>
                                      </p:tavLst>
                                    </p:anim>
                                    <p:anim calcmode="lin" valueType="num">
                                      <p:cBhvr additive="base">
                                        <p:cTn id="51" dur="500" fill="hold"/>
                                        <p:tgtEl>
                                          <p:spTgt spid="14"/>
                                        </p:tgtEl>
                                        <p:attrNameLst>
                                          <p:attrName>ppt_y</p:attrName>
                                        </p:attrNameLst>
                                      </p:cBhvr>
                                      <p:tavLst>
                                        <p:tav tm="0">
                                          <p:val>
                                            <p:strVal val="0-#ppt_h/2"/>
                                          </p:val>
                                        </p:tav>
                                        <p:tav tm="100000">
                                          <p:val>
                                            <p:strVal val="#ppt_y"/>
                                          </p:val>
                                        </p:tav>
                                      </p:tavLst>
                                    </p:anim>
                                  </p:childTnLst>
                                </p:cTn>
                              </p:par>
                              <p:par>
                                <p:cTn id="52" presetID="2" presetClass="entr" presetSubtype="2" decel="100000" fill="hold" grpId="0" nodeType="withEffect">
                                  <p:stCondLst>
                                    <p:cond delay="500"/>
                                  </p:stCondLst>
                                  <p:childTnLst>
                                    <p:set>
                                      <p:cBhvr>
                                        <p:cTn id="53" dur="1" fill="hold">
                                          <p:stCondLst>
                                            <p:cond delay="0"/>
                                          </p:stCondLst>
                                        </p:cTn>
                                        <p:tgtEl>
                                          <p:spTgt spid="17">
                                            <p:bg/>
                                          </p:spTgt>
                                        </p:tgtEl>
                                        <p:attrNameLst>
                                          <p:attrName>style.visibility</p:attrName>
                                        </p:attrNameLst>
                                      </p:cBhvr>
                                      <p:to>
                                        <p:strVal val="visible"/>
                                      </p:to>
                                    </p:set>
                                    <p:anim calcmode="lin" valueType="num">
                                      <p:cBhvr additive="base">
                                        <p:cTn id="54" dur="500" fill="hold"/>
                                        <p:tgtEl>
                                          <p:spTgt spid="17">
                                            <p:bg/>
                                          </p:spTgt>
                                        </p:tgtEl>
                                        <p:attrNameLst>
                                          <p:attrName>ppt_x</p:attrName>
                                        </p:attrNameLst>
                                      </p:cBhvr>
                                      <p:tavLst>
                                        <p:tav tm="0">
                                          <p:val>
                                            <p:strVal val="1+#ppt_w/2"/>
                                          </p:val>
                                        </p:tav>
                                        <p:tav tm="100000">
                                          <p:val>
                                            <p:strVal val="#ppt_x"/>
                                          </p:val>
                                        </p:tav>
                                      </p:tavLst>
                                    </p:anim>
                                    <p:anim calcmode="lin" valueType="num">
                                      <p:cBhvr additive="base">
                                        <p:cTn id="55" dur="500" fill="hold"/>
                                        <p:tgtEl>
                                          <p:spTgt spid="17">
                                            <p:bg/>
                                          </p:spTgt>
                                        </p:tgtEl>
                                        <p:attrNameLst>
                                          <p:attrName>ppt_y</p:attrName>
                                        </p:attrNameLst>
                                      </p:cBhvr>
                                      <p:tavLst>
                                        <p:tav tm="0">
                                          <p:val>
                                            <p:strVal val="#ppt_y"/>
                                          </p:val>
                                        </p:tav>
                                        <p:tav tm="100000">
                                          <p:val>
                                            <p:strVal val="#ppt_y"/>
                                          </p:val>
                                        </p:tav>
                                      </p:tavLst>
                                    </p:anim>
                                  </p:childTnLst>
                                </p:cTn>
                              </p:par>
                              <p:par>
                                <p:cTn id="56" presetID="2" presetClass="entr" presetSubtype="2" decel="100000" fill="hold" grpId="0" nodeType="withEffect">
                                  <p:stCondLst>
                                    <p:cond delay="500"/>
                                  </p:stCondLst>
                                  <p:childTnLst>
                                    <p:set>
                                      <p:cBhvr>
                                        <p:cTn id="57" dur="1" fill="hold">
                                          <p:stCondLst>
                                            <p:cond delay="0"/>
                                          </p:stCondLst>
                                        </p:cTn>
                                        <p:tgtEl>
                                          <p:spTgt spid="17">
                                            <p:txEl>
                                              <p:pRg st="0" end="0"/>
                                            </p:txEl>
                                          </p:spTgt>
                                        </p:tgtEl>
                                        <p:attrNameLst>
                                          <p:attrName>style.visibility</p:attrName>
                                        </p:attrNameLst>
                                      </p:cBhvr>
                                      <p:to>
                                        <p:strVal val="visible"/>
                                      </p:to>
                                    </p:set>
                                    <p:anim calcmode="lin" valueType="num">
                                      <p:cBhvr additive="base">
                                        <p:cTn id="58"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60" fill="hold">
                            <p:stCondLst>
                              <p:cond delay="3000"/>
                            </p:stCondLst>
                            <p:childTnLst>
                              <p:par>
                                <p:cTn id="61" presetID="2" presetClass="entr" presetSubtype="8" decel="100000" fill="hold" grpId="0" nodeType="afterEffect">
                                  <p:stCondLst>
                                    <p:cond delay="0"/>
                                  </p:stCondLst>
                                  <p:childTnLst>
                                    <p:set>
                                      <p:cBhvr>
                                        <p:cTn id="62" dur="1" fill="hold">
                                          <p:stCondLst>
                                            <p:cond delay="0"/>
                                          </p:stCondLst>
                                        </p:cTn>
                                        <p:tgtEl>
                                          <p:spTgt spid="43">
                                            <p:txEl>
                                              <p:pRg st="0" end="0"/>
                                            </p:txEl>
                                          </p:spTgt>
                                        </p:tgtEl>
                                        <p:attrNameLst>
                                          <p:attrName>style.visibility</p:attrName>
                                        </p:attrNameLst>
                                      </p:cBhvr>
                                      <p:to>
                                        <p:strVal val="visible"/>
                                      </p:to>
                                    </p:set>
                                    <p:anim calcmode="lin" valueType="num">
                                      <p:cBhvr additive="base">
                                        <p:cTn id="63" dur="500" fill="hold"/>
                                        <p:tgtEl>
                                          <p:spTgt spid="43">
                                            <p:txEl>
                                              <p:pRg st="0" end="0"/>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43">
                                            <p:txEl>
                                              <p:pRg st="0" end="0"/>
                                            </p:txEl>
                                          </p:spTgt>
                                        </p:tgtEl>
                                        <p:attrNameLst>
                                          <p:attrName>ppt_y</p:attrName>
                                        </p:attrNameLst>
                                      </p:cBhvr>
                                      <p:tavLst>
                                        <p:tav tm="0">
                                          <p:val>
                                            <p:strVal val="#ppt_y"/>
                                          </p:val>
                                        </p:tav>
                                        <p:tav tm="100000">
                                          <p:val>
                                            <p:strVal val="#ppt_y"/>
                                          </p:val>
                                        </p:tav>
                                      </p:tavLst>
                                    </p:anim>
                                  </p:childTnLst>
                                </p:cTn>
                              </p:par>
                              <p:par>
                                <p:cTn id="65" presetID="2" presetClass="entr" presetSubtype="8" decel="100000" fill="hold" grpId="0" nodeType="withEffect">
                                  <p:stCondLst>
                                    <p:cond delay="250"/>
                                  </p:stCondLst>
                                  <p:childTnLst>
                                    <p:set>
                                      <p:cBhvr>
                                        <p:cTn id="66" dur="1" fill="hold">
                                          <p:stCondLst>
                                            <p:cond delay="0"/>
                                          </p:stCondLst>
                                        </p:cTn>
                                        <p:tgtEl>
                                          <p:spTgt spid="44">
                                            <p:txEl>
                                              <p:pRg st="0" end="0"/>
                                            </p:txEl>
                                          </p:spTgt>
                                        </p:tgtEl>
                                        <p:attrNameLst>
                                          <p:attrName>style.visibility</p:attrName>
                                        </p:attrNameLst>
                                      </p:cBhvr>
                                      <p:to>
                                        <p:strVal val="visible"/>
                                      </p:to>
                                    </p:set>
                                    <p:anim calcmode="lin" valueType="num">
                                      <p:cBhvr additive="base">
                                        <p:cTn id="67" dur="500" fill="hold"/>
                                        <p:tgtEl>
                                          <p:spTgt spid="44">
                                            <p:txEl>
                                              <p:pRg st="0" end="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par>
                          <p:cTn id="69" fill="hold">
                            <p:stCondLst>
                              <p:cond delay="3750"/>
                            </p:stCondLst>
                            <p:childTnLst>
                              <p:par>
                                <p:cTn id="70" presetID="2" presetClass="entr" presetSubtype="4" decel="100000" fill="hold" grpId="0" nodeType="afterEffect">
                                  <p:stCondLst>
                                    <p:cond delay="500"/>
                                  </p:stCondLst>
                                  <p:childTnLst>
                                    <p:set>
                                      <p:cBhvr>
                                        <p:cTn id="71" dur="1" fill="hold">
                                          <p:stCondLst>
                                            <p:cond delay="0"/>
                                          </p:stCondLst>
                                        </p:cTn>
                                        <p:tgtEl>
                                          <p:spTgt spid="29"/>
                                        </p:tgtEl>
                                        <p:attrNameLst>
                                          <p:attrName>style.visibility</p:attrName>
                                        </p:attrNameLst>
                                      </p:cBhvr>
                                      <p:to>
                                        <p:strVal val="visible"/>
                                      </p:to>
                                    </p:set>
                                    <p:anim calcmode="lin" valueType="num">
                                      <p:cBhvr additive="base">
                                        <p:cTn id="72" dur="500" fill="hold"/>
                                        <p:tgtEl>
                                          <p:spTgt spid="29"/>
                                        </p:tgtEl>
                                        <p:attrNameLst>
                                          <p:attrName>ppt_x</p:attrName>
                                        </p:attrNameLst>
                                      </p:cBhvr>
                                      <p:tavLst>
                                        <p:tav tm="0">
                                          <p:val>
                                            <p:strVal val="#ppt_x"/>
                                          </p:val>
                                        </p:tav>
                                        <p:tav tm="100000">
                                          <p:val>
                                            <p:strVal val="#ppt_x"/>
                                          </p:val>
                                        </p:tav>
                                      </p:tavLst>
                                    </p:anim>
                                    <p:anim calcmode="lin" valueType="num">
                                      <p:cBhvr additive="base">
                                        <p:cTn id="73" dur="500" fill="hold"/>
                                        <p:tgtEl>
                                          <p:spTgt spid="29"/>
                                        </p:tgtEl>
                                        <p:attrNameLst>
                                          <p:attrName>ppt_y</p:attrName>
                                        </p:attrNameLst>
                                      </p:cBhvr>
                                      <p:tavLst>
                                        <p:tav tm="0">
                                          <p:val>
                                            <p:strVal val="1+#ppt_h/2"/>
                                          </p:val>
                                        </p:tav>
                                        <p:tav tm="100000">
                                          <p:val>
                                            <p:strVal val="#ppt_y"/>
                                          </p:val>
                                        </p:tav>
                                      </p:tavLst>
                                    </p:anim>
                                  </p:childTnLst>
                                </p:cTn>
                              </p:par>
                              <p:par>
                                <p:cTn id="74" presetID="2" presetClass="entr" presetSubtype="12" decel="100000" fill="hold" grpId="0" nodeType="withEffect">
                                  <p:stCondLst>
                                    <p:cond delay="500"/>
                                  </p:stCondLst>
                                  <p:childTnLst>
                                    <p:set>
                                      <p:cBhvr>
                                        <p:cTn id="75" dur="1" fill="hold">
                                          <p:stCondLst>
                                            <p:cond delay="0"/>
                                          </p:stCondLst>
                                        </p:cTn>
                                        <p:tgtEl>
                                          <p:spTgt spid="28"/>
                                        </p:tgtEl>
                                        <p:attrNameLst>
                                          <p:attrName>style.visibility</p:attrName>
                                        </p:attrNameLst>
                                      </p:cBhvr>
                                      <p:to>
                                        <p:strVal val="visible"/>
                                      </p:to>
                                    </p:set>
                                    <p:anim calcmode="lin" valueType="num">
                                      <p:cBhvr additive="base">
                                        <p:cTn id="76" dur="500" fill="hold"/>
                                        <p:tgtEl>
                                          <p:spTgt spid="28"/>
                                        </p:tgtEl>
                                        <p:attrNameLst>
                                          <p:attrName>ppt_x</p:attrName>
                                        </p:attrNameLst>
                                      </p:cBhvr>
                                      <p:tavLst>
                                        <p:tav tm="0">
                                          <p:val>
                                            <p:strVal val="0-#ppt_w/2"/>
                                          </p:val>
                                        </p:tav>
                                        <p:tav tm="100000">
                                          <p:val>
                                            <p:strVal val="#ppt_x"/>
                                          </p:val>
                                        </p:tav>
                                      </p:tavLst>
                                    </p:anim>
                                    <p:anim calcmode="lin" valueType="num">
                                      <p:cBhvr additive="base">
                                        <p:cTn id="77" dur="500" fill="hold"/>
                                        <p:tgtEl>
                                          <p:spTgt spid="28"/>
                                        </p:tgtEl>
                                        <p:attrNameLst>
                                          <p:attrName>ppt_y</p:attrName>
                                        </p:attrNameLst>
                                      </p:cBhvr>
                                      <p:tavLst>
                                        <p:tav tm="0">
                                          <p:val>
                                            <p:strVal val="1+#ppt_h/2"/>
                                          </p:val>
                                        </p:tav>
                                        <p:tav tm="100000">
                                          <p:val>
                                            <p:strVal val="#ppt_y"/>
                                          </p:val>
                                        </p:tav>
                                      </p:tavLst>
                                    </p:anim>
                                  </p:childTnLst>
                                </p:cTn>
                              </p:par>
                              <p:par>
                                <p:cTn id="78" presetID="2" presetClass="entr" presetSubtype="2" decel="100000" fill="hold" grpId="0" nodeType="withEffect">
                                  <p:stCondLst>
                                    <p:cond delay="500"/>
                                  </p:stCondLst>
                                  <p:childTnLst>
                                    <p:set>
                                      <p:cBhvr>
                                        <p:cTn id="79" dur="1" fill="hold">
                                          <p:stCondLst>
                                            <p:cond delay="0"/>
                                          </p:stCondLst>
                                        </p:cTn>
                                        <p:tgtEl>
                                          <p:spTgt spid="30">
                                            <p:bg/>
                                          </p:spTgt>
                                        </p:tgtEl>
                                        <p:attrNameLst>
                                          <p:attrName>style.visibility</p:attrName>
                                        </p:attrNameLst>
                                      </p:cBhvr>
                                      <p:to>
                                        <p:strVal val="visible"/>
                                      </p:to>
                                    </p:set>
                                    <p:anim calcmode="lin" valueType="num">
                                      <p:cBhvr additive="base">
                                        <p:cTn id="80" dur="500" fill="hold"/>
                                        <p:tgtEl>
                                          <p:spTgt spid="30">
                                            <p:bg/>
                                          </p:spTgt>
                                        </p:tgtEl>
                                        <p:attrNameLst>
                                          <p:attrName>ppt_x</p:attrName>
                                        </p:attrNameLst>
                                      </p:cBhvr>
                                      <p:tavLst>
                                        <p:tav tm="0">
                                          <p:val>
                                            <p:strVal val="1+#ppt_w/2"/>
                                          </p:val>
                                        </p:tav>
                                        <p:tav tm="100000">
                                          <p:val>
                                            <p:strVal val="#ppt_x"/>
                                          </p:val>
                                        </p:tav>
                                      </p:tavLst>
                                    </p:anim>
                                    <p:anim calcmode="lin" valueType="num">
                                      <p:cBhvr additive="base">
                                        <p:cTn id="81" dur="500" fill="hold"/>
                                        <p:tgtEl>
                                          <p:spTgt spid="30">
                                            <p:bg/>
                                          </p:spTgt>
                                        </p:tgtEl>
                                        <p:attrNameLst>
                                          <p:attrName>ppt_y</p:attrName>
                                        </p:attrNameLst>
                                      </p:cBhvr>
                                      <p:tavLst>
                                        <p:tav tm="0">
                                          <p:val>
                                            <p:strVal val="#ppt_y"/>
                                          </p:val>
                                        </p:tav>
                                        <p:tav tm="100000">
                                          <p:val>
                                            <p:strVal val="#ppt_y"/>
                                          </p:val>
                                        </p:tav>
                                      </p:tavLst>
                                    </p:anim>
                                  </p:childTnLst>
                                </p:cTn>
                              </p:par>
                              <p:par>
                                <p:cTn id="82" presetID="2" presetClass="entr" presetSubtype="2" decel="100000" fill="hold" grpId="0" nodeType="withEffect">
                                  <p:stCondLst>
                                    <p:cond delay="500"/>
                                  </p:stCondLst>
                                  <p:childTnLst>
                                    <p:set>
                                      <p:cBhvr>
                                        <p:cTn id="83" dur="1" fill="hold">
                                          <p:stCondLst>
                                            <p:cond delay="0"/>
                                          </p:stCondLst>
                                        </p:cTn>
                                        <p:tgtEl>
                                          <p:spTgt spid="30">
                                            <p:txEl>
                                              <p:pRg st="0" end="0"/>
                                            </p:txEl>
                                          </p:spTgt>
                                        </p:tgtEl>
                                        <p:attrNameLst>
                                          <p:attrName>style.visibility</p:attrName>
                                        </p:attrNameLst>
                                      </p:cBhvr>
                                      <p:to>
                                        <p:strVal val="visible"/>
                                      </p:to>
                                    </p:set>
                                    <p:anim calcmode="lin" valueType="num">
                                      <p:cBhvr additive="base">
                                        <p:cTn id="84"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85" dur="500" fill="hold"/>
                                        <p:tgtEl>
                                          <p:spTgt spid="30">
                                            <p:txEl>
                                              <p:pRg st="0" end="0"/>
                                            </p:txEl>
                                          </p:spTgt>
                                        </p:tgtEl>
                                        <p:attrNameLst>
                                          <p:attrName>ppt_y</p:attrName>
                                        </p:attrNameLst>
                                      </p:cBhvr>
                                      <p:tavLst>
                                        <p:tav tm="0">
                                          <p:val>
                                            <p:strVal val="#ppt_y"/>
                                          </p:val>
                                        </p:tav>
                                        <p:tav tm="100000">
                                          <p:val>
                                            <p:strVal val="#ppt_y"/>
                                          </p:val>
                                        </p:tav>
                                      </p:tavLst>
                                    </p:anim>
                                  </p:childTnLst>
                                </p:cTn>
                              </p:par>
                            </p:childTnLst>
                          </p:cTn>
                        </p:par>
                        <p:par>
                          <p:cTn id="86" fill="hold">
                            <p:stCondLst>
                              <p:cond delay="4750"/>
                            </p:stCondLst>
                            <p:childTnLst>
                              <p:par>
                                <p:cTn id="87" presetID="2" presetClass="entr" presetSubtype="8" decel="100000" fill="hold" grpId="0" nodeType="afterEffect">
                                  <p:stCondLst>
                                    <p:cond delay="0"/>
                                  </p:stCondLst>
                                  <p:childTnLst>
                                    <p:set>
                                      <p:cBhvr>
                                        <p:cTn id="88" dur="1" fill="hold">
                                          <p:stCondLst>
                                            <p:cond delay="0"/>
                                          </p:stCondLst>
                                        </p:cTn>
                                        <p:tgtEl>
                                          <p:spTgt spid="45">
                                            <p:txEl>
                                              <p:pRg st="0" end="0"/>
                                            </p:txEl>
                                          </p:spTgt>
                                        </p:tgtEl>
                                        <p:attrNameLst>
                                          <p:attrName>style.visibility</p:attrName>
                                        </p:attrNameLst>
                                      </p:cBhvr>
                                      <p:to>
                                        <p:strVal val="visible"/>
                                      </p:to>
                                    </p:set>
                                    <p:anim calcmode="lin" valueType="num">
                                      <p:cBhvr additive="base">
                                        <p:cTn id="89" dur="500" fill="hold"/>
                                        <p:tgtEl>
                                          <p:spTgt spid="45">
                                            <p:txEl>
                                              <p:pRg st="0" end="0"/>
                                            </p:txEl>
                                          </p:spTgt>
                                        </p:tgtEl>
                                        <p:attrNameLst>
                                          <p:attrName>ppt_x</p:attrName>
                                        </p:attrNameLst>
                                      </p:cBhvr>
                                      <p:tavLst>
                                        <p:tav tm="0">
                                          <p:val>
                                            <p:strVal val="0-#ppt_w/2"/>
                                          </p:val>
                                        </p:tav>
                                        <p:tav tm="100000">
                                          <p:val>
                                            <p:strVal val="#ppt_x"/>
                                          </p:val>
                                        </p:tav>
                                      </p:tavLst>
                                    </p:anim>
                                    <p:anim calcmode="lin" valueType="num">
                                      <p:cBhvr additive="base">
                                        <p:cTn id="90" dur="500" fill="hold"/>
                                        <p:tgtEl>
                                          <p:spTgt spid="45">
                                            <p:txEl>
                                              <p:pRg st="0" end="0"/>
                                            </p:txEl>
                                          </p:spTgt>
                                        </p:tgtEl>
                                        <p:attrNameLst>
                                          <p:attrName>ppt_y</p:attrName>
                                        </p:attrNameLst>
                                      </p:cBhvr>
                                      <p:tavLst>
                                        <p:tav tm="0">
                                          <p:val>
                                            <p:strVal val="#ppt_y"/>
                                          </p:val>
                                        </p:tav>
                                        <p:tav tm="100000">
                                          <p:val>
                                            <p:strVal val="#ppt_y"/>
                                          </p:val>
                                        </p:tav>
                                      </p:tavLst>
                                    </p:anim>
                                  </p:childTnLst>
                                </p:cTn>
                              </p:par>
                              <p:par>
                                <p:cTn id="91" presetID="2" presetClass="entr" presetSubtype="8" decel="100000" fill="hold" grpId="0" nodeType="withEffect">
                                  <p:stCondLst>
                                    <p:cond delay="250"/>
                                  </p:stCondLst>
                                  <p:childTnLst>
                                    <p:set>
                                      <p:cBhvr>
                                        <p:cTn id="92" dur="1" fill="hold">
                                          <p:stCondLst>
                                            <p:cond delay="0"/>
                                          </p:stCondLst>
                                        </p:cTn>
                                        <p:tgtEl>
                                          <p:spTgt spid="46">
                                            <p:txEl>
                                              <p:pRg st="0" end="0"/>
                                            </p:txEl>
                                          </p:spTgt>
                                        </p:tgtEl>
                                        <p:attrNameLst>
                                          <p:attrName>style.visibility</p:attrName>
                                        </p:attrNameLst>
                                      </p:cBhvr>
                                      <p:to>
                                        <p:strVal val="visible"/>
                                      </p:to>
                                    </p:set>
                                    <p:anim calcmode="lin" valueType="num">
                                      <p:cBhvr additive="base">
                                        <p:cTn id="93" dur="500" fill="hold"/>
                                        <p:tgtEl>
                                          <p:spTgt spid="46">
                                            <p:txEl>
                                              <p:pRg st="0" end="0"/>
                                            </p:txEl>
                                          </p:spTgt>
                                        </p:tgtEl>
                                        <p:attrNameLst>
                                          <p:attrName>ppt_x</p:attrName>
                                        </p:attrNameLst>
                                      </p:cBhvr>
                                      <p:tavLst>
                                        <p:tav tm="0">
                                          <p:val>
                                            <p:strVal val="0-#ppt_w/2"/>
                                          </p:val>
                                        </p:tav>
                                        <p:tav tm="100000">
                                          <p:val>
                                            <p:strVal val="#ppt_x"/>
                                          </p:val>
                                        </p:tav>
                                      </p:tavLst>
                                    </p:anim>
                                    <p:anim calcmode="lin" valueType="num">
                                      <p:cBhvr additive="base">
                                        <p:cTn id="94" dur="500" fill="hold"/>
                                        <p:tgtEl>
                                          <p:spTgt spid="4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animBg="1"/>
      <p:bldP spid="13" grpId="0" uiExpand="1" build="p" animBg="1">
        <p:tmplLst>
          <p:tmpl lvl="1">
            <p:tnLst>
              <p:par>
                <p:cTn presetID="2" presetClass="entr" presetSubtype="2"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
            <p:tnLst>
              <p:par>
                <p:cTn presetID="2" presetClass="entr" presetSubtype="2"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animBg="1"/>
      <p:bldP spid="16" grpId="0" animBg="1"/>
      <p:bldP spid="17" grpId="0" build="p" animBg="1">
        <p:tmplLst>
          <p:tmpl lvl="1">
            <p:tnLst>
              <p:par>
                <p:cTn presetID="2" presetClass="entr" presetSubtype="2" decel="10000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
            <p:tnLst>
              <p:par>
                <p:cTn presetID="2" presetClass="entr" presetSubtype="2" decel="10000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28" grpId="0" animBg="1"/>
      <p:bldP spid="29" grpId="0" animBg="1"/>
      <p:bldP spid="30" grpId="0" build="p" animBg="1">
        <p:tmplLst>
          <p:tmpl lvl="1">
            <p:tnLst>
              <p:par>
                <p:cTn presetID="2" presetClass="entr" presetSubtype="2" decel="10000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
            <p:tnLst>
              <p:par>
                <p:cTn presetID="2" presetClass="entr" presetSubtype="2" decel="10000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41" grpId="0" build="p">
        <p:tmplLst>
          <p:tmpl lvl="1">
            <p:tnLst>
              <p:par>
                <p:cTn presetID="2" presetClass="entr" presetSubtype="8" decel="10000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0-#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2" grpId="0" build="p">
        <p:tmplLst>
          <p:tmpl lvl="1">
            <p:tnLst>
              <p:par>
                <p:cTn presetID="2" presetClass="entr" presetSubtype="8" decel="100000"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0-#ppt_w/2"/>
                          </p:val>
                        </p:tav>
                        <p:tav tm="100000">
                          <p:val>
                            <p:strVal val="#ppt_x"/>
                          </p:val>
                        </p:tav>
                      </p:tavLst>
                    </p:anim>
                    <p:anim calcmode="lin" valueType="num">
                      <p:cBhvr additive="base">
                        <p:cTn dur="500" fill="hold"/>
                        <p:tgtEl>
                          <p:spTgt spid="42"/>
                        </p:tgtEl>
                        <p:attrNameLst>
                          <p:attrName>ppt_y</p:attrName>
                        </p:attrNameLst>
                      </p:cBhvr>
                      <p:tavLst>
                        <p:tav tm="0">
                          <p:val>
                            <p:strVal val="#ppt_y"/>
                          </p:val>
                        </p:tav>
                        <p:tav tm="100000">
                          <p:val>
                            <p:strVal val="#ppt_y"/>
                          </p:val>
                        </p:tav>
                      </p:tavLst>
                    </p:anim>
                  </p:childTnLst>
                </p:cTn>
              </p:par>
            </p:tnLst>
          </p:tmpl>
        </p:tmplLst>
      </p:bldP>
      <p:bldP spid="43" grpId="0" build="p">
        <p:tmplLst>
          <p:tmpl lvl="1">
            <p:tnLst>
              <p:par>
                <p:cTn presetID="2" presetClass="entr" presetSubtype="8" decel="10000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0-#ppt_w/2"/>
                          </p:val>
                        </p:tav>
                        <p:tav tm="100000">
                          <p:val>
                            <p:strVal val="#ppt_x"/>
                          </p:val>
                        </p:tav>
                      </p:tavLst>
                    </p:anim>
                    <p:anim calcmode="lin" valueType="num">
                      <p:cBhvr additive="base">
                        <p:cTn dur="500" fill="hold"/>
                        <p:tgtEl>
                          <p:spTgt spid="43"/>
                        </p:tgtEl>
                        <p:attrNameLst>
                          <p:attrName>ppt_y</p:attrName>
                        </p:attrNameLst>
                      </p:cBhvr>
                      <p:tavLst>
                        <p:tav tm="0">
                          <p:val>
                            <p:strVal val="#ppt_y"/>
                          </p:val>
                        </p:tav>
                        <p:tav tm="100000">
                          <p:val>
                            <p:strVal val="#ppt_y"/>
                          </p:val>
                        </p:tav>
                      </p:tavLst>
                    </p:anim>
                  </p:childTnLst>
                </p:cTn>
              </p:par>
            </p:tnLst>
          </p:tmpl>
        </p:tmplLst>
      </p:bldP>
      <p:bldP spid="44" grpId="0" build="p">
        <p:tmplLst>
          <p:tmpl lvl="1">
            <p:tnLst>
              <p:par>
                <p:cTn presetID="2" presetClass="entr" presetSubtype="8" decel="100000" fill="hold" nodeType="withEffect">
                  <p:stCondLst>
                    <p:cond delay="25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0-#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p">
        <p:tmplLst>
          <p:tmpl lvl="1">
            <p:tnLst>
              <p:par>
                <p:cTn presetID="2" presetClass="entr" presetSubtype="8" decel="10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0-#ppt_w/2"/>
                          </p:val>
                        </p:tav>
                        <p:tav tm="100000">
                          <p:val>
                            <p:strVal val="#ppt_x"/>
                          </p:val>
                        </p:tav>
                      </p:tavLst>
                    </p:anim>
                    <p:anim calcmode="lin" valueType="num">
                      <p:cBhvr additive="base">
                        <p:cTn dur="500" fill="hold"/>
                        <p:tgtEl>
                          <p:spTgt spid="45"/>
                        </p:tgtEl>
                        <p:attrNameLst>
                          <p:attrName>ppt_y</p:attrName>
                        </p:attrNameLst>
                      </p:cBhvr>
                      <p:tavLst>
                        <p:tav tm="0">
                          <p:val>
                            <p:strVal val="#ppt_y"/>
                          </p:val>
                        </p:tav>
                        <p:tav tm="100000">
                          <p:val>
                            <p:strVal val="#ppt_y"/>
                          </p:val>
                        </p:tav>
                      </p:tavLst>
                    </p:anim>
                  </p:childTnLst>
                </p:cTn>
              </p:par>
            </p:tnLst>
          </p:tmpl>
        </p:tmplLst>
      </p:bldP>
      <p:bldP spid="46" grpId="0" build="p">
        <p:tmplLst>
          <p:tmpl lvl="1">
            <p:tnLst>
              <p:par>
                <p:cTn presetID="2" presetClass="entr" presetSubtype="8" decel="100000" fill="hold" nodeType="withEffect">
                  <p:stCondLst>
                    <p:cond delay="25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0-#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2"/>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sp>
        <p:nvSpPr>
          <p:cNvPr id="7" name="対角する 2 つの角を切り取った四角形 6"/>
          <p:cNvSpPr/>
          <p:nvPr userDrawn="1"/>
        </p:nvSpPr>
        <p:spPr>
          <a:xfrm rot="21054230">
            <a:off x="740377" y="1785409"/>
            <a:ext cx="2167634" cy="1566432"/>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図プレースホルダー 8"/>
          <p:cNvSpPr>
            <a:spLocks noGrp="1"/>
          </p:cNvSpPr>
          <p:nvPr>
            <p:ph type="pic" sz="quarter" idx="16" hasCustomPrompt="1"/>
          </p:nvPr>
        </p:nvSpPr>
        <p:spPr>
          <a:xfrm rot="21432298">
            <a:off x="783228" y="1600052"/>
            <a:ext cx="2217577" cy="1602151"/>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38" name="対角する 2 つの角を切り取った四角形 37"/>
          <p:cNvSpPr/>
          <p:nvPr userDrawn="1"/>
        </p:nvSpPr>
        <p:spPr>
          <a:xfrm rot="21054230">
            <a:off x="3460150" y="1775671"/>
            <a:ext cx="2167634" cy="1566432"/>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 name="図プレースホルダー 8"/>
          <p:cNvSpPr>
            <a:spLocks noGrp="1"/>
          </p:cNvSpPr>
          <p:nvPr>
            <p:ph type="pic" sz="quarter" idx="17" hasCustomPrompt="1"/>
          </p:nvPr>
        </p:nvSpPr>
        <p:spPr>
          <a:xfrm rot="21432298">
            <a:off x="3503003" y="1590315"/>
            <a:ext cx="2217577" cy="1602151"/>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40" name="対角する 2 つの角を切り取った四角形 39"/>
          <p:cNvSpPr/>
          <p:nvPr userDrawn="1"/>
        </p:nvSpPr>
        <p:spPr>
          <a:xfrm rot="21054230">
            <a:off x="6196693" y="1765280"/>
            <a:ext cx="2167634" cy="1566432"/>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 name="図プレースホルダー 8"/>
          <p:cNvSpPr>
            <a:spLocks noGrp="1"/>
          </p:cNvSpPr>
          <p:nvPr>
            <p:ph type="pic" sz="quarter" idx="18" hasCustomPrompt="1"/>
          </p:nvPr>
        </p:nvSpPr>
        <p:spPr>
          <a:xfrm rot="21432298">
            <a:off x="6239545" y="1579924"/>
            <a:ext cx="2217577" cy="1602151"/>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50" name="対角する 2 つの角を切り取った四角形 49"/>
          <p:cNvSpPr/>
          <p:nvPr userDrawn="1"/>
        </p:nvSpPr>
        <p:spPr>
          <a:xfrm rot="21054230">
            <a:off x="736969" y="4589071"/>
            <a:ext cx="2167634" cy="1566432"/>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1" name="図プレースホルダー 8"/>
          <p:cNvSpPr>
            <a:spLocks noGrp="1"/>
          </p:cNvSpPr>
          <p:nvPr>
            <p:ph type="pic" sz="quarter" idx="19" hasCustomPrompt="1"/>
          </p:nvPr>
        </p:nvSpPr>
        <p:spPr>
          <a:xfrm rot="21432298">
            <a:off x="779822" y="4403715"/>
            <a:ext cx="2217577" cy="1602151"/>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52" name="対角する 2 つの角を切り取った四角形 51"/>
          <p:cNvSpPr/>
          <p:nvPr userDrawn="1"/>
        </p:nvSpPr>
        <p:spPr>
          <a:xfrm rot="21054230">
            <a:off x="3456745" y="4579333"/>
            <a:ext cx="2167634" cy="1566432"/>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3" name="図プレースホルダー 8"/>
          <p:cNvSpPr>
            <a:spLocks noGrp="1"/>
          </p:cNvSpPr>
          <p:nvPr>
            <p:ph type="pic" sz="quarter" idx="20" hasCustomPrompt="1"/>
          </p:nvPr>
        </p:nvSpPr>
        <p:spPr>
          <a:xfrm rot="21432298">
            <a:off x="3499596" y="4393977"/>
            <a:ext cx="2217577" cy="1602151"/>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54" name="対角する 2 つの角を切り取った四角形 53"/>
          <p:cNvSpPr/>
          <p:nvPr userDrawn="1"/>
        </p:nvSpPr>
        <p:spPr>
          <a:xfrm rot="21054230">
            <a:off x="6193285" y="4568943"/>
            <a:ext cx="2167634" cy="1566432"/>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5" name="図プレースホルダー 8"/>
          <p:cNvSpPr>
            <a:spLocks noGrp="1"/>
          </p:cNvSpPr>
          <p:nvPr>
            <p:ph type="pic" sz="quarter" idx="21" hasCustomPrompt="1"/>
          </p:nvPr>
        </p:nvSpPr>
        <p:spPr>
          <a:xfrm rot="21432298">
            <a:off x="6236138" y="4383587"/>
            <a:ext cx="2217577" cy="1602151"/>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56" name="テキスト プレースホルダー 22"/>
          <p:cNvSpPr>
            <a:spLocks noGrp="1"/>
          </p:cNvSpPr>
          <p:nvPr>
            <p:ph type="body" sz="quarter" idx="13" hasCustomPrompt="1"/>
          </p:nvPr>
        </p:nvSpPr>
        <p:spPr>
          <a:xfrm>
            <a:off x="733148" y="3477005"/>
            <a:ext cx="7691617" cy="720080"/>
          </a:xfrm>
        </p:spPr>
        <p:txBody>
          <a:bodyPr anchor="ctr">
            <a:normAutofit/>
          </a:bodyPr>
          <a:lstStyle>
            <a:lvl1pPr algn="ctr">
              <a:defRPr sz="2251">
                <a:solidFill>
                  <a:srgbClr val="525252"/>
                </a:solidFill>
                <a:latin typeface="+mj-lt"/>
              </a:defRPr>
            </a:lvl1pPr>
          </a:lstStyle>
          <a:p>
            <a:pPr lvl="0"/>
            <a:r>
              <a:rPr lang="en-US" dirty="0"/>
              <a:t>Text Here</a:t>
            </a:r>
          </a:p>
        </p:txBody>
      </p:sp>
    </p:spTree>
    <p:extLst>
      <p:ext uri="{BB962C8B-B14F-4D97-AF65-F5344CB8AC3E}">
        <p14:creationId xmlns:p14="http://schemas.microsoft.com/office/powerpoint/2010/main" val="171731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3"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1+#ppt_w/2"/>
                                          </p:val>
                                        </p:tav>
                                        <p:tav tm="100000">
                                          <p:val>
                                            <p:strVal val="#ppt_x"/>
                                          </p:val>
                                        </p:tav>
                                      </p:tavLst>
                                    </p:anim>
                                    <p:anim calcmode="lin" valueType="num">
                                      <p:cBhvr additive="base">
                                        <p:cTn id="25" dur="500" fill="hold"/>
                                        <p:tgtEl>
                                          <p:spTgt spid="9"/>
                                        </p:tgtEl>
                                        <p:attrNameLst>
                                          <p:attrName>ppt_y</p:attrName>
                                        </p:attrNameLst>
                                      </p:cBhvr>
                                      <p:tavLst>
                                        <p:tav tm="0">
                                          <p:val>
                                            <p:strVal val="0-#ppt_h/2"/>
                                          </p:val>
                                        </p:tav>
                                        <p:tav tm="100000">
                                          <p:val>
                                            <p:strVal val="#ppt_y"/>
                                          </p:val>
                                        </p:tav>
                                      </p:tavLst>
                                    </p:anim>
                                  </p:childTnLst>
                                </p:cTn>
                              </p:par>
                              <p:par>
                                <p:cTn id="26" presetID="2" presetClass="entr" presetSubtype="8" decel="10000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childTnLst>
                          </p:cTn>
                        </p:par>
                        <p:par>
                          <p:cTn id="30" fill="hold">
                            <p:stCondLst>
                              <p:cond delay="1250"/>
                            </p:stCondLst>
                            <p:childTnLst>
                              <p:par>
                                <p:cTn id="31" presetID="2" presetClass="entr" presetSubtype="3" decel="100000"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fill="hold"/>
                                        <p:tgtEl>
                                          <p:spTgt spid="39"/>
                                        </p:tgtEl>
                                        <p:attrNameLst>
                                          <p:attrName>ppt_x</p:attrName>
                                        </p:attrNameLst>
                                      </p:cBhvr>
                                      <p:tavLst>
                                        <p:tav tm="0">
                                          <p:val>
                                            <p:strVal val="1+#ppt_w/2"/>
                                          </p:val>
                                        </p:tav>
                                        <p:tav tm="100000">
                                          <p:val>
                                            <p:strVal val="#ppt_x"/>
                                          </p:val>
                                        </p:tav>
                                      </p:tavLst>
                                    </p:anim>
                                    <p:anim calcmode="lin" valueType="num">
                                      <p:cBhvr additive="base">
                                        <p:cTn id="34" dur="500" fill="hold"/>
                                        <p:tgtEl>
                                          <p:spTgt spid="39"/>
                                        </p:tgtEl>
                                        <p:attrNameLst>
                                          <p:attrName>ppt_y</p:attrName>
                                        </p:attrNameLst>
                                      </p:cBhvr>
                                      <p:tavLst>
                                        <p:tav tm="0">
                                          <p:val>
                                            <p:strVal val="0-#ppt_h/2"/>
                                          </p:val>
                                        </p:tav>
                                        <p:tav tm="100000">
                                          <p:val>
                                            <p:strVal val="#ppt_y"/>
                                          </p:val>
                                        </p:tav>
                                      </p:tavLst>
                                    </p:anim>
                                  </p:childTnLst>
                                </p:cTn>
                              </p:par>
                              <p:par>
                                <p:cTn id="35" presetID="2" presetClass="entr" presetSubtype="8" decel="10000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0-#ppt_w/2"/>
                                          </p:val>
                                        </p:tav>
                                        <p:tav tm="100000">
                                          <p:val>
                                            <p:strVal val="#ppt_x"/>
                                          </p:val>
                                        </p:tav>
                                      </p:tavLst>
                                    </p:anim>
                                    <p:anim calcmode="lin" valueType="num">
                                      <p:cBhvr additive="base">
                                        <p:cTn id="38" dur="500" fill="hold"/>
                                        <p:tgtEl>
                                          <p:spTgt spid="38"/>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3" decel="100000" fill="hold" grpId="0" nodeType="after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1+#ppt_w/2"/>
                                          </p:val>
                                        </p:tav>
                                        <p:tav tm="100000">
                                          <p:val>
                                            <p:strVal val="#ppt_x"/>
                                          </p:val>
                                        </p:tav>
                                      </p:tavLst>
                                    </p:anim>
                                    <p:anim calcmode="lin" valueType="num">
                                      <p:cBhvr additive="base">
                                        <p:cTn id="43" dur="500" fill="hold"/>
                                        <p:tgtEl>
                                          <p:spTgt spid="49"/>
                                        </p:tgtEl>
                                        <p:attrNameLst>
                                          <p:attrName>ppt_y</p:attrName>
                                        </p:attrNameLst>
                                      </p:cBhvr>
                                      <p:tavLst>
                                        <p:tav tm="0">
                                          <p:val>
                                            <p:strVal val="0-#ppt_h/2"/>
                                          </p:val>
                                        </p:tav>
                                        <p:tav tm="100000">
                                          <p:val>
                                            <p:strVal val="#ppt_y"/>
                                          </p:val>
                                        </p:tav>
                                      </p:tavLst>
                                    </p:anim>
                                  </p:childTnLst>
                                </p:cTn>
                              </p:par>
                              <p:par>
                                <p:cTn id="44" presetID="2" presetClass="entr" presetSubtype="8" decel="10000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additive="base">
                                        <p:cTn id="46" dur="500" fill="hold"/>
                                        <p:tgtEl>
                                          <p:spTgt spid="40"/>
                                        </p:tgtEl>
                                        <p:attrNameLst>
                                          <p:attrName>ppt_x</p:attrName>
                                        </p:attrNameLst>
                                      </p:cBhvr>
                                      <p:tavLst>
                                        <p:tav tm="0">
                                          <p:val>
                                            <p:strVal val="0-#ppt_w/2"/>
                                          </p:val>
                                        </p:tav>
                                        <p:tav tm="100000">
                                          <p:val>
                                            <p:strVal val="#ppt_x"/>
                                          </p:val>
                                        </p:tav>
                                      </p:tavLst>
                                    </p:anim>
                                    <p:anim calcmode="lin" valueType="num">
                                      <p:cBhvr additive="base">
                                        <p:cTn id="47" dur="500" fill="hold"/>
                                        <p:tgtEl>
                                          <p:spTgt spid="40"/>
                                        </p:tgtEl>
                                        <p:attrNameLst>
                                          <p:attrName>ppt_y</p:attrName>
                                        </p:attrNameLst>
                                      </p:cBhvr>
                                      <p:tavLst>
                                        <p:tav tm="0">
                                          <p:val>
                                            <p:strVal val="#ppt_y"/>
                                          </p:val>
                                        </p:tav>
                                        <p:tav tm="100000">
                                          <p:val>
                                            <p:strVal val="#ppt_y"/>
                                          </p:val>
                                        </p:tav>
                                      </p:tavLst>
                                    </p:anim>
                                  </p:childTnLst>
                                </p:cTn>
                              </p:par>
                            </p:childTnLst>
                          </p:cTn>
                        </p:par>
                        <p:par>
                          <p:cTn id="48" fill="hold">
                            <p:stCondLst>
                              <p:cond delay="2250"/>
                            </p:stCondLst>
                            <p:childTnLst>
                              <p:par>
                                <p:cTn id="49" presetID="2" presetClass="entr" presetSubtype="3" decel="100000" fill="hold" grpId="0" nodeType="afterEffect">
                                  <p:stCondLst>
                                    <p:cond delay="0"/>
                                  </p:stCondLst>
                                  <p:childTnLst>
                                    <p:set>
                                      <p:cBhvr>
                                        <p:cTn id="50" dur="1" fill="hold">
                                          <p:stCondLst>
                                            <p:cond delay="0"/>
                                          </p:stCondLst>
                                        </p:cTn>
                                        <p:tgtEl>
                                          <p:spTgt spid="51"/>
                                        </p:tgtEl>
                                        <p:attrNameLst>
                                          <p:attrName>style.visibility</p:attrName>
                                        </p:attrNameLst>
                                      </p:cBhvr>
                                      <p:to>
                                        <p:strVal val="visible"/>
                                      </p:to>
                                    </p:set>
                                    <p:anim calcmode="lin" valueType="num">
                                      <p:cBhvr additive="base">
                                        <p:cTn id="51" dur="500" fill="hold"/>
                                        <p:tgtEl>
                                          <p:spTgt spid="51"/>
                                        </p:tgtEl>
                                        <p:attrNameLst>
                                          <p:attrName>ppt_x</p:attrName>
                                        </p:attrNameLst>
                                      </p:cBhvr>
                                      <p:tavLst>
                                        <p:tav tm="0">
                                          <p:val>
                                            <p:strVal val="1+#ppt_w/2"/>
                                          </p:val>
                                        </p:tav>
                                        <p:tav tm="100000">
                                          <p:val>
                                            <p:strVal val="#ppt_x"/>
                                          </p:val>
                                        </p:tav>
                                      </p:tavLst>
                                    </p:anim>
                                    <p:anim calcmode="lin" valueType="num">
                                      <p:cBhvr additive="base">
                                        <p:cTn id="52" dur="500" fill="hold"/>
                                        <p:tgtEl>
                                          <p:spTgt spid="51"/>
                                        </p:tgtEl>
                                        <p:attrNameLst>
                                          <p:attrName>ppt_y</p:attrName>
                                        </p:attrNameLst>
                                      </p:cBhvr>
                                      <p:tavLst>
                                        <p:tav tm="0">
                                          <p:val>
                                            <p:strVal val="0-#ppt_h/2"/>
                                          </p:val>
                                        </p:tav>
                                        <p:tav tm="100000">
                                          <p:val>
                                            <p:strVal val="#ppt_y"/>
                                          </p:val>
                                        </p:tav>
                                      </p:tavLst>
                                    </p:anim>
                                  </p:childTnLst>
                                </p:cTn>
                              </p:par>
                              <p:par>
                                <p:cTn id="53" presetID="2" presetClass="entr" presetSubtype="8" decel="10000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additive="base">
                                        <p:cTn id="55" dur="500" fill="hold"/>
                                        <p:tgtEl>
                                          <p:spTgt spid="50"/>
                                        </p:tgtEl>
                                        <p:attrNameLst>
                                          <p:attrName>ppt_x</p:attrName>
                                        </p:attrNameLst>
                                      </p:cBhvr>
                                      <p:tavLst>
                                        <p:tav tm="0">
                                          <p:val>
                                            <p:strVal val="0-#ppt_w/2"/>
                                          </p:val>
                                        </p:tav>
                                        <p:tav tm="100000">
                                          <p:val>
                                            <p:strVal val="#ppt_x"/>
                                          </p:val>
                                        </p:tav>
                                      </p:tavLst>
                                    </p:anim>
                                    <p:anim calcmode="lin" valueType="num">
                                      <p:cBhvr additive="base">
                                        <p:cTn id="56" dur="500" fill="hold"/>
                                        <p:tgtEl>
                                          <p:spTgt spid="50"/>
                                        </p:tgtEl>
                                        <p:attrNameLst>
                                          <p:attrName>ppt_y</p:attrName>
                                        </p:attrNameLst>
                                      </p:cBhvr>
                                      <p:tavLst>
                                        <p:tav tm="0">
                                          <p:val>
                                            <p:strVal val="#ppt_y"/>
                                          </p:val>
                                        </p:tav>
                                        <p:tav tm="100000">
                                          <p:val>
                                            <p:strVal val="#ppt_y"/>
                                          </p:val>
                                        </p:tav>
                                      </p:tavLst>
                                    </p:anim>
                                  </p:childTnLst>
                                </p:cTn>
                              </p:par>
                            </p:childTnLst>
                          </p:cTn>
                        </p:par>
                        <p:par>
                          <p:cTn id="57" fill="hold">
                            <p:stCondLst>
                              <p:cond delay="2750"/>
                            </p:stCondLst>
                            <p:childTnLst>
                              <p:par>
                                <p:cTn id="58" presetID="2" presetClass="entr" presetSubtype="3" decel="100000" fill="hold" grpId="0" nodeType="afterEffect">
                                  <p:stCondLst>
                                    <p:cond delay="0"/>
                                  </p:stCondLst>
                                  <p:childTnLst>
                                    <p:set>
                                      <p:cBhvr>
                                        <p:cTn id="59" dur="1" fill="hold">
                                          <p:stCondLst>
                                            <p:cond delay="0"/>
                                          </p:stCondLst>
                                        </p:cTn>
                                        <p:tgtEl>
                                          <p:spTgt spid="53"/>
                                        </p:tgtEl>
                                        <p:attrNameLst>
                                          <p:attrName>style.visibility</p:attrName>
                                        </p:attrNameLst>
                                      </p:cBhvr>
                                      <p:to>
                                        <p:strVal val="visible"/>
                                      </p:to>
                                    </p:set>
                                    <p:anim calcmode="lin" valueType="num">
                                      <p:cBhvr additive="base">
                                        <p:cTn id="60" dur="500" fill="hold"/>
                                        <p:tgtEl>
                                          <p:spTgt spid="53"/>
                                        </p:tgtEl>
                                        <p:attrNameLst>
                                          <p:attrName>ppt_x</p:attrName>
                                        </p:attrNameLst>
                                      </p:cBhvr>
                                      <p:tavLst>
                                        <p:tav tm="0">
                                          <p:val>
                                            <p:strVal val="1+#ppt_w/2"/>
                                          </p:val>
                                        </p:tav>
                                        <p:tav tm="100000">
                                          <p:val>
                                            <p:strVal val="#ppt_x"/>
                                          </p:val>
                                        </p:tav>
                                      </p:tavLst>
                                    </p:anim>
                                    <p:anim calcmode="lin" valueType="num">
                                      <p:cBhvr additive="base">
                                        <p:cTn id="61" dur="500" fill="hold"/>
                                        <p:tgtEl>
                                          <p:spTgt spid="53"/>
                                        </p:tgtEl>
                                        <p:attrNameLst>
                                          <p:attrName>ppt_y</p:attrName>
                                        </p:attrNameLst>
                                      </p:cBhvr>
                                      <p:tavLst>
                                        <p:tav tm="0">
                                          <p:val>
                                            <p:strVal val="0-#ppt_h/2"/>
                                          </p:val>
                                        </p:tav>
                                        <p:tav tm="100000">
                                          <p:val>
                                            <p:strVal val="#ppt_y"/>
                                          </p:val>
                                        </p:tav>
                                      </p:tavLst>
                                    </p:anim>
                                  </p:childTnLst>
                                </p:cTn>
                              </p:par>
                              <p:par>
                                <p:cTn id="62" presetID="2" presetClass="entr" presetSubtype="8" decel="10000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cBhvr additive="base">
                                        <p:cTn id="64" dur="500" fill="hold"/>
                                        <p:tgtEl>
                                          <p:spTgt spid="52"/>
                                        </p:tgtEl>
                                        <p:attrNameLst>
                                          <p:attrName>ppt_x</p:attrName>
                                        </p:attrNameLst>
                                      </p:cBhvr>
                                      <p:tavLst>
                                        <p:tav tm="0">
                                          <p:val>
                                            <p:strVal val="0-#ppt_w/2"/>
                                          </p:val>
                                        </p:tav>
                                        <p:tav tm="100000">
                                          <p:val>
                                            <p:strVal val="#ppt_x"/>
                                          </p:val>
                                        </p:tav>
                                      </p:tavLst>
                                    </p:anim>
                                    <p:anim calcmode="lin" valueType="num">
                                      <p:cBhvr additive="base">
                                        <p:cTn id="65" dur="500" fill="hold"/>
                                        <p:tgtEl>
                                          <p:spTgt spid="52"/>
                                        </p:tgtEl>
                                        <p:attrNameLst>
                                          <p:attrName>ppt_y</p:attrName>
                                        </p:attrNameLst>
                                      </p:cBhvr>
                                      <p:tavLst>
                                        <p:tav tm="0">
                                          <p:val>
                                            <p:strVal val="#ppt_y"/>
                                          </p:val>
                                        </p:tav>
                                        <p:tav tm="100000">
                                          <p:val>
                                            <p:strVal val="#ppt_y"/>
                                          </p:val>
                                        </p:tav>
                                      </p:tavLst>
                                    </p:anim>
                                  </p:childTnLst>
                                </p:cTn>
                              </p:par>
                            </p:childTnLst>
                          </p:cTn>
                        </p:par>
                        <p:par>
                          <p:cTn id="66" fill="hold">
                            <p:stCondLst>
                              <p:cond delay="3250"/>
                            </p:stCondLst>
                            <p:childTnLst>
                              <p:par>
                                <p:cTn id="67" presetID="2" presetClass="entr" presetSubtype="3" decel="100000" fill="hold" grpId="0" nodeType="afterEffect">
                                  <p:stCondLst>
                                    <p:cond delay="0"/>
                                  </p:stCondLst>
                                  <p:childTnLst>
                                    <p:set>
                                      <p:cBhvr>
                                        <p:cTn id="68" dur="1" fill="hold">
                                          <p:stCondLst>
                                            <p:cond delay="0"/>
                                          </p:stCondLst>
                                        </p:cTn>
                                        <p:tgtEl>
                                          <p:spTgt spid="55"/>
                                        </p:tgtEl>
                                        <p:attrNameLst>
                                          <p:attrName>style.visibility</p:attrName>
                                        </p:attrNameLst>
                                      </p:cBhvr>
                                      <p:to>
                                        <p:strVal val="visible"/>
                                      </p:to>
                                    </p:set>
                                    <p:anim calcmode="lin" valueType="num">
                                      <p:cBhvr additive="base">
                                        <p:cTn id="69" dur="500" fill="hold"/>
                                        <p:tgtEl>
                                          <p:spTgt spid="55"/>
                                        </p:tgtEl>
                                        <p:attrNameLst>
                                          <p:attrName>ppt_x</p:attrName>
                                        </p:attrNameLst>
                                      </p:cBhvr>
                                      <p:tavLst>
                                        <p:tav tm="0">
                                          <p:val>
                                            <p:strVal val="1+#ppt_w/2"/>
                                          </p:val>
                                        </p:tav>
                                        <p:tav tm="100000">
                                          <p:val>
                                            <p:strVal val="#ppt_x"/>
                                          </p:val>
                                        </p:tav>
                                      </p:tavLst>
                                    </p:anim>
                                    <p:anim calcmode="lin" valueType="num">
                                      <p:cBhvr additive="base">
                                        <p:cTn id="70" dur="500" fill="hold"/>
                                        <p:tgtEl>
                                          <p:spTgt spid="55"/>
                                        </p:tgtEl>
                                        <p:attrNameLst>
                                          <p:attrName>ppt_y</p:attrName>
                                        </p:attrNameLst>
                                      </p:cBhvr>
                                      <p:tavLst>
                                        <p:tav tm="0">
                                          <p:val>
                                            <p:strVal val="0-#ppt_h/2"/>
                                          </p:val>
                                        </p:tav>
                                        <p:tav tm="100000">
                                          <p:val>
                                            <p:strVal val="#ppt_y"/>
                                          </p:val>
                                        </p:tav>
                                      </p:tavLst>
                                    </p:anim>
                                  </p:childTnLst>
                                </p:cTn>
                              </p:par>
                              <p:par>
                                <p:cTn id="71" presetID="2" presetClass="entr" presetSubtype="8" decel="10000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additive="base">
                                        <p:cTn id="73" dur="500" fill="hold"/>
                                        <p:tgtEl>
                                          <p:spTgt spid="54"/>
                                        </p:tgtEl>
                                        <p:attrNameLst>
                                          <p:attrName>ppt_x</p:attrName>
                                        </p:attrNameLst>
                                      </p:cBhvr>
                                      <p:tavLst>
                                        <p:tav tm="0">
                                          <p:val>
                                            <p:strVal val="0-#ppt_w/2"/>
                                          </p:val>
                                        </p:tav>
                                        <p:tav tm="100000">
                                          <p:val>
                                            <p:strVal val="#ppt_x"/>
                                          </p:val>
                                        </p:tav>
                                      </p:tavLst>
                                    </p:anim>
                                    <p:anim calcmode="lin" valueType="num">
                                      <p:cBhvr additive="base">
                                        <p:cTn id="74" dur="500" fill="hold"/>
                                        <p:tgtEl>
                                          <p:spTgt spid="54"/>
                                        </p:tgtEl>
                                        <p:attrNameLst>
                                          <p:attrName>ppt_y</p:attrName>
                                        </p:attrNameLst>
                                      </p:cBhvr>
                                      <p:tavLst>
                                        <p:tav tm="0">
                                          <p:val>
                                            <p:strVal val="#ppt_y"/>
                                          </p:val>
                                        </p:tav>
                                        <p:tav tm="100000">
                                          <p:val>
                                            <p:strVal val="#ppt_y"/>
                                          </p:val>
                                        </p:tav>
                                      </p:tavLst>
                                    </p:anim>
                                  </p:childTnLst>
                                </p:cTn>
                              </p:par>
                              <p:par>
                                <p:cTn id="75" presetID="2" presetClass="entr" presetSubtype="8" decel="100000" fill="hold" grpId="0" nodeType="withEffect">
                                  <p:stCondLst>
                                    <p:cond delay="500"/>
                                  </p:stCondLst>
                                  <p:iterate type="wd">
                                    <p:tmPct val="10000"/>
                                  </p:iterate>
                                  <p:childTnLst>
                                    <p:set>
                                      <p:cBhvr>
                                        <p:cTn id="76" dur="1" fill="hold">
                                          <p:stCondLst>
                                            <p:cond delay="0"/>
                                          </p:stCondLst>
                                        </p:cTn>
                                        <p:tgtEl>
                                          <p:spTgt spid="56">
                                            <p:txEl>
                                              <p:pRg st="0" end="0"/>
                                            </p:txEl>
                                          </p:spTgt>
                                        </p:tgtEl>
                                        <p:attrNameLst>
                                          <p:attrName>style.visibility</p:attrName>
                                        </p:attrNameLst>
                                      </p:cBhvr>
                                      <p:to>
                                        <p:strVal val="visible"/>
                                      </p:to>
                                    </p:set>
                                    <p:anim calcmode="lin" valueType="num">
                                      <p:cBhvr additive="base">
                                        <p:cTn id="77" dur="500" fill="hold"/>
                                        <p:tgtEl>
                                          <p:spTgt spid="56">
                                            <p:txEl>
                                              <p:pRg st="0" end="0"/>
                                            </p:tx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5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animBg="1"/>
      <p:bldP spid="9" grpId="0" animBg="1"/>
      <p:bldP spid="38" grpId="0" animBg="1"/>
      <p:bldP spid="39" grpId="0" animBg="1"/>
      <p:bldP spid="40" grpId="0" animBg="1"/>
      <p:bldP spid="49" grpId="0" animBg="1"/>
      <p:bldP spid="50" grpId="0" animBg="1"/>
      <p:bldP spid="51" grpId="0" animBg="1"/>
      <p:bldP spid="52" grpId="0" animBg="1"/>
      <p:bldP spid="53" grpId="0" animBg="1"/>
      <p:bldP spid="54" grpId="0" animBg="1"/>
      <p:bldP spid="55" grpId="0" animBg="1"/>
      <p:bldP spid="56" grpId="0" build="p">
        <p:tmplLst>
          <p:tmpl lvl="1">
            <p:tnLst>
              <p:par>
                <p:cTn presetID="2" presetClass="entr" presetSubtype="8" decel="100000" fill="hold" nodeType="withEffect">
                  <p:stCondLst>
                    <p:cond delay="500"/>
                  </p:stCondLst>
                  <p:iterate type="wd">
                    <p:tmPct val="10000"/>
                  </p:iterate>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0-#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 Graphs">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2"/>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sp>
        <p:nvSpPr>
          <p:cNvPr id="41" name="テキスト プレースホルダー 22"/>
          <p:cNvSpPr>
            <a:spLocks noGrp="1"/>
          </p:cNvSpPr>
          <p:nvPr>
            <p:ph type="body" sz="quarter" idx="13" hasCustomPrompt="1"/>
          </p:nvPr>
        </p:nvSpPr>
        <p:spPr>
          <a:xfrm>
            <a:off x="365988" y="4149084"/>
            <a:ext cx="1910140" cy="480053"/>
          </a:xfrm>
        </p:spPr>
        <p:txBody>
          <a:bodyPr anchor="ctr">
            <a:normAutofit/>
          </a:bodyPr>
          <a:lstStyle>
            <a:lvl1pPr algn="l">
              <a:defRPr sz="1500">
                <a:latin typeface="+mj-lt"/>
              </a:defRPr>
            </a:lvl1pPr>
          </a:lstStyle>
          <a:p>
            <a:pPr lvl="0"/>
            <a:r>
              <a:rPr lang="en-US" dirty="0"/>
              <a:t>Text Here</a:t>
            </a:r>
          </a:p>
        </p:txBody>
      </p:sp>
      <p:sp>
        <p:nvSpPr>
          <p:cNvPr id="42" name="テキスト プレースホルダー 5"/>
          <p:cNvSpPr>
            <a:spLocks noGrp="1"/>
          </p:cNvSpPr>
          <p:nvPr>
            <p:ph type="body" sz="quarter" idx="14" hasCustomPrompt="1"/>
          </p:nvPr>
        </p:nvSpPr>
        <p:spPr>
          <a:xfrm>
            <a:off x="359167" y="4558294"/>
            <a:ext cx="1925522" cy="84341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6" name="グラフ プレースホルダー 5"/>
          <p:cNvSpPr>
            <a:spLocks noGrp="1"/>
          </p:cNvSpPr>
          <p:nvPr>
            <p:ph type="chart" sz="quarter" idx="34" hasCustomPrompt="1"/>
          </p:nvPr>
        </p:nvSpPr>
        <p:spPr>
          <a:xfrm>
            <a:off x="359168" y="1604802"/>
            <a:ext cx="1908341" cy="2544233"/>
          </a:xfrm>
        </p:spPr>
        <p:txBody>
          <a:bodyPr>
            <a:normAutofit/>
          </a:bodyPr>
          <a:lstStyle>
            <a:lvl1pPr>
              <a:defRPr sz="750"/>
            </a:lvl1pPr>
          </a:lstStyle>
          <a:p>
            <a:r>
              <a:rPr lang="en-US" dirty="0"/>
              <a:t>Add Graph </a:t>
            </a:r>
          </a:p>
        </p:txBody>
      </p:sp>
      <p:sp>
        <p:nvSpPr>
          <p:cNvPr id="34" name="テキスト プレースホルダー 22"/>
          <p:cNvSpPr>
            <a:spLocks noGrp="1"/>
          </p:cNvSpPr>
          <p:nvPr>
            <p:ph type="body" sz="quarter" idx="35" hasCustomPrompt="1"/>
          </p:nvPr>
        </p:nvSpPr>
        <p:spPr>
          <a:xfrm>
            <a:off x="359166" y="2372887"/>
            <a:ext cx="1910140" cy="960107"/>
          </a:xfrm>
        </p:spPr>
        <p:txBody>
          <a:bodyPr anchor="ctr">
            <a:noAutofit/>
          </a:bodyPr>
          <a:lstStyle>
            <a:lvl1pPr algn="ctr">
              <a:defRPr sz="3601">
                <a:latin typeface="+mj-lt"/>
              </a:defRPr>
            </a:lvl1pPr>
          </a:lstStyle>
          <a:p>
            <a:pPr lvl="0"/>
            <a:r>
              <a:rPr lang="en-US" dirty="0"/>
              <a:t>00</a:t>
            </a:r>
          </a:p>
        </p:txBody>
      </p:sp>
      <p:sp>
        <p:nvSpPr>
          <p:cNvPr id="35" name="テキスト プレースホルダー 22"/>
          <p:cNvSpPr>
            <a:spLocks noGrp="1"/>
          </p:cNvSpPr>
          <p:nvPr>
            <p:ph type="body" sz="quarter" idx="36" hasCustomPrompt="1"/>
          </p:nvPr>
        </p:nvSpPr>
        <p:spPr>
          <a:xfrm>
            <a:off x="2526417" y="4701170"/>
            <a:ext cx="1910140" cy="480053"/>
          </a:xfrm>
        </p:spPr>
        <p:txBody>
          <a:bodyPr anchor="ctr">
            <a:normAutofit/>
          </a:bodyPr>
          <a:lstStyle>
            <a:lvl1pPr algn="l">
              <a:defRPr sz="1500">
                <a:latin typeface="+mj-lt"/>
              </a:defRPr>
            </a:lvl1pPr>
          </a:lstStyle>
          <a:p>
            <a:pPr lvl="0"/>
            <a:r>
              <a:rPr lang="en-US" dirty="0"/>
              <a:t>Text Here</a:t>
            </a:r>
          </a:p>
        </p:txBody>
      </p:sp>
      <p:sp>
        <p:nvSpPr>
          <p:cNvPr id="36" name="テキスト プレースホルダー 5"/>
          <p:cNvSpPr>
            <a:spLocks noGrp="1"/>
          </p:cNvSpPr>
          <p:nvPr>
            <p:ph type="body" sz="quarter" idx="37" hasCustomPrompt="1"/>
          </p:nvPr>
        </p:nvSpPr>
        <p:spPr>
          <a:xfrm>
            <a:off x="2519596" y="5110380"/>
            <a:ext cx="1925522" cy="84341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37" name="グラフ プレースホルダー 5"/>
          <p:cNvSpPr>
            <a:spLocks noGrp="1"/>
          </p:cNvSpPr>
          <p:nvPr>
            <p:ph type="chart" sz="quarter" idx="38" hasCustomPrompt="1"/>
          </p:nvPr>
        </p:nvSpPr>
        <p:spPr>
          <a:xfrm>
            <a:off x="2519596" y="2156887"/>
            <a:ext cx="1908341" cy="2544233"/>
          </a:xfrm>
        </p:spPr>
        <p:txBody>
          <a:bodyPr>
            <a:normAutofit/>
          </a:bodyPr>
          <a:lstStyle>
            <a:lvl1pPr>
              <a:defRPr sz="750"/>
            </a:lvl1pPr>
          </a:lstStyle>
          <a:p>
            <a:r>
              <a:rPr lang="en-US" dirty="0"/>
              <a:t>Add Graph </a:t>
            </a:r>
          </a:p>
        </p:txBody>
      </p:sp>
      <p:sp>
        <p:nvSpPr>
          <p:cNvPr id="38" name="テキスト プレースホルダー 22"/>
          <p:cNvSpPr>
            <a:spLocks noGrp="1"/>
          </p:cNvSpPr>
          <p:nvPr>
            <p:ph type="body" sz="quarter" idx="39" hasCustomPrompt="1"/>
          </p:nvPr>
        </p:nvSpPr>
        <p:spPr>
          <a:xfrm>
            <a:off x="2519595" y="2924973"/>
            <a:ext cx="1910140" cy="960107"/>
          </a:xfrm>
        </p:spPr>
        <p:txBody>
          <a:bodyPr anchor="ctr">
            <a:noAutofit/>
          </a:bodyPr>
          <a:lstStyle>
            <a:lvl1pPr algn="ctr">
              <a:defRPr sz="3601">
                <a:latin typeface="+mj-lt"/>
              </a:defRPr>
            </a:lvl1pPr>
          </a:lstStyle>
          <a:p>
            <a:pPr lvl="0"/>
            <a:r>
              <a:rPr lang="en-US" dirty="0"/>
              <a:t>00</a:t>
            </a:r>
          </a:p>
        </p:txBody>
      </p:sp>
      <p:sp>
        <p:nvSpPr>
          <p:cNvPr id="39" name="テキスト プレースホルダー 22"/>
          <p:cNvSpPr>
            <a:spLocks noGrp="1"/>
          </p:cNvSpPr>
          <p:nvPr>
            <p:ph type="body" sz="quarter" idx="40" hasCustomPrompt="1"/>
          </p:nvPr>
        </p:nvSpPr>
        <p:spPr>
          <a:xfrm>
            <a:off x="4686843" y="4341106"/>
            <a:ext cx="1910140" cy="480053"/>
          </a:xfrm>
        </p:spPr>
        <p:txBody>
          <a:bodyPr anchor="ctr">
            <a:normAutofit/>
          </a:bodyPr>
          <a:lstStyle>
            <a:lvl1pPr algn="l">
              <a:defRPr sz="1500">
                <a:latin typeface="+mj-lt"/>
              </a:defRPr>
            </a:lvl1pPr>
          </a:lstStyle>
          <a:p>
            <a:pPr lvl="0"/>
            <a:r>
              <a:rPr lang="en-US" dirty="0"/>
              <a:t>Text Here</a:t>
            </a:r>
          </a:p>
        </p:txBody>
      </p:sp>
      <p:sp>
        <p:nvSpPr>
          <p:cNvPr id="40" name="テキスト プレースホルダー 5"/>
          <p:cNvSpPr>
            <a:spLocks noGrp="1"/>
          </p:cNvSpPr>
          <p:nvPr>
            <p:ph type="body" sz="quarter" idx="41" hasCustomPrompt="1"/>
          </p:nvPr>
        </p:nvSpPr>
        <p:spPr>
          <a:xfrm>
            <a:off x="4680022" y="4750315"/>
            <a:ext cx="1925522" cy="84341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9" name="グラフ プレースホルダー 5"/>
          <p:cNvSpPr>
            <a:spLocks noGrp="1"/>
          </p:cNvSpPr>
          <p:nvPr>
            <p:ph type="chart" sz="quarter" idx="42" hasCustomPrompt="1"/>
          </p:nvPr>
        </p:nvSpPr>
        <p:spPr>
          <a:xfrm>
            <a:off x="4680021" y="1796823"/>
            <a:ext cx="1908341" cy="2544233"/>
          </a:xfrm>
        </p:spPr>
        <p:txBody>
          <a:bodyPr>
            <a:normAutofit/>
          </a:bodyPr>
          <a:lstStyle>
            <a:lvl1pPr>
              <a:defRPr sz="750"/>
            </a:lvl1pPr>
          </a:lstStyle>
          <a:p>
            <a:r>
              <a:rPr lang="en-US" dirty="0"/>
              <a:t>Add Graph </a:t>
            </a:r>
          </a:p>
        </p:txBody>
      </p:sp>
      <p:sp>
        <p:nvSpPr>
          <p:cNvPr id="50" name="テキスト プレースホルダー 22"/>
          <p:cNvSpPr>
            <a:spLocks noGrp="1"/>
          </p:cNvSpPr>
          <p:nvPr>
            <p:ph type="body" sz="quarter" idx="43" hasCustomPrompt="1"/>
          </p:nvPr>
        </p:nvSpPr>
        <p:spPr>
          <a:xfrm>
            <a:off x="4680021" y="2564908"/>
            <a:ext cx="1910140" cy="960107"/>
          </a:xfrm>
        </p:spPr>
        <p:txBody>
          <a:bodyPr anchor="ctr">
            <a:noAutofit/>
          </a:bodyPr>
          <a:lstStyle>
            <a:lvl1pPr algn="ctr">
              <a:defRPr sz="3601">
                <a:latin typeface="+mj-lt"/>
              </a:defRPr>
            </a:lvl1pPr>
          </a:lstStyle>
          <a:p>
            <a:pPr lvl="0"/>
            <a:r>
              <a:rPr lang="en-US" dirty="0"/>
              <a:t>00</a:t>
            </a:r>
          </a:p>
        </p:txBody>
      </p:sp>
      <p:sp>
        <p:nvSpPr>
          <p:cNvPr id="51" name="テキスト プレースホルダー 22"/>
          <p:cNvSpPr>
            <a:spLocks noGrp="1"/>
          </p:cNvSpPr>
          <p:nvPr>
            <p:ph type="body" sz="quarter" idx="44" hasCustomPrompt="1"/>
          </p:nvPr>
        </p:nvSpPr>
        <p:spPr>
          <a:xfrm>
            <a:off x="6866133" y="5109191"/>
            <a:ext cx="1910140" cy="480053"/>
          </a:xfrm>
        </p:spPr>
        <p:txBody>
          <a:bodyPr anchor="ctr">
            <a:normAutofit/>
          </a:bodyPr>
          <a:lstStyle>
            <a:lvl1pPr algn="l">
              <a:defRPr sz="1500">
                <a:latin typeface="+mj-lt"/>
              </a:defRPr>
            </a:lvl1pPr>
          </a:lstStyle>
          <a:p>
            <a:pPr lvl="0"/>
            <a:r>
              <a:rPr lang="en-US" dirty="0"/>
              <a:t>Text Here</a:t>
            </a:r>
          </a:p>
        </p:txBody>
      </p:sp>
      <p:sp>
        <p:nvSpPr>
          <p:cNvPr id="52" name="テキスト プレースホルダー 5"/>
          <p:cNvSpPr>
            <a:spLocks noGrp="1"/>
          </p:cNvSpPr>
          <p:nvPr>
            <p:ph type="body" sz="quarter" idx="45" hasCustomPrompt="1"/>
          </p:nvPr>
        </p:nvSpPr>
        <p:spPr>
          <a:xfrm>
            <a:off x="6859312" y="5518400"/>
            <a:ext cx="1925522" cy="84341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3" name="グラフ プレースホルダー 5"/>
          <p:cNvSpPr>
            <a:spLocks noGrp="1"/>
          </p:cNvSpPr>
          <p:nvPr>
            <p:ph type="chart" sz="quarter" idx="46" hasCustomPrompt="1"/>
          </p:nvPr>
        </p:nvSpPr>
        <p:spPr>
          <a:xfrm>
            <a:off x="6859314" y="2564908"/>
            <a:ext cx="1908341" cy="2544233"/>
          </a:xfrm>
        </p:spPr>
        <p:txBody>
          <a:bodyPr>
            <a:normAutofit/>
          </a:bodyPr>
          <a:lstStyle>
            <a:lvl1pPr>
              <a:defRPr sz="750"/>
            </a:lvl1pPr>
          </a:lstStyle>
          <a:p>
            <a:r>
              <a:rPr lang="en-US" dirty="0"/>
              <a:t>Add Graph </a:t>
            </a:r>
          </a:p>
        </p:txBody>
      </p:sp>
      <p:sp>
        <p:nvSpPr>
          <p:cNvPr id="54" name="テキスト プレースホルダー 22"/>
          <p:cNvSpPr>
            <a:spLocks noGrp="1"/>
          </p:cNvSpPr>
          <p:nvPr>
            <p:ph type="body" sz="quarter" idx="47" hasCustomPrompt="1"/>
          </p:nvPr>
        </p:nvSpPr>
        <p:spPr>
          <a:xfrm>
            <a:off x="6859311" y="3332992"/>
            <a:ext cx="1910140" cy="960107"/>
          </a:xfrm>
        </p:spPr>
        <p:txBody>
          <a:bodyPr anchor="ctr">
            <a:noAutofit/>
          </a:bodyPr>
          <a:lstStyle>
            <a:lvl1pPr algn="ctr">
              <a:defRPr sz="3601">
                <a:latin typeface="+mj-lt"/>
              </a:defRPr>
            </a:lvl1pPr>
          </a:lstStyle>
          <a:p>
            <a:pPr lvl="0"/>
            <a:r>
              <a:rPr lang="en-US" dirty="0"/>
              <a:t>00</a:t>
            </a:r>
          </a:p>
        </p:txBody>
      </p:sp>
    </p:spTree>
    <p:extLst>
      <p:ext uri="{BB962C8B-B14F-4D97-AF65-F5344CB8AC3E}">
        <p14:creationId xmlns:p14="http://schemas.microsoft.com/office/powerpoint/2010/main" val="274861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1"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1000"/>
                                        <p:tgtEl>
                                          <p:spTgt spid="6"/>
                                        </p:tgtEl>
                                      </p:cBhvr>
                                    </p:animEffect>
                                  </p:childTnLst>
                                </p:cTn>
                              </p:par>
                              <p:par>
                                <p:cTn id="25" presetID="2" presetClass="entr" presetSubtype="4" decel="100000" fill="hold" grpId="0" nodeType="withEffect">
                                  <p:stCondLst>
                                    <p:cond delay="500"/>
                                  </p:stCondLst>
                                  <p:childTnLst>
                                    <p:set>
                                      <p:cBhvr>
                                        <p:cTn id="26" dur="1" fill="hold">
                                          <p:stCondLst>
                                            <p:cond delay="0"/>
                                          </p:stCondLst>
                                        </p:cTn>
                                        <p:tgtEl>
                                          <p:spTgt spid="34">
                                            <p:txEl>
                                              <p:pRg st="0" end="0"/>
                                            </p:txEl>
                                          </p:spTgt>
                                        </p:tgtEl>
                                        <p:attrNameLst>
                                          <p:attrName>style.visibility</p:attrName>
                                        </p:attrNameLst>
                                      </p:cBhvr>
                                      <p:to>
                                        <p:strVal val="visible"/>
                                      </p:to>
                                    </p:set>
                                    <p:anim calcmode="lin" valueType="num">
                                      <p:cBhvr additive="base">
                                        <p:cTn id="2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750"/>
                            </p:stCondLst>
                            <p:childTnLst>
                              <p:par>
                                <p:cTn id="30" presetID="2" presetClass="entr" presetSubtype="8" decel="100000" fill="hold" grpId="0" nodeType="afterEffect">
                                  <p:stCondLst>
                                    <p:cond delay="0"/>
                                  </p:stCondLst>
                                  <p:childTnLst>
                                    <p:set>
                                      <p:cBhvr>
                                        <p:cTn id="31" dur="1" fill="hold">
                                          <p:stCondLst>
                                            <p:cond delay="0"/>
                                          </p:stCondLst>
                                        </p:cTn>
                                        <p:tgtEl>
                                          <p:spTgt spid="41">
                                            <p:txEl>
                                              <p:pRg st="0" end="0"/>
                                            </p:txEl>
                                          </p:spTgt>
                                        </p:tgtEl>
                                        <p:attrNameLst>
                                          <p:attrName>style.visibility</p:attrName>
                                        </p:attrNameLst>
                                      </p:cBhvr>
                                      <p:to>
                                        <p:strVal val="visible"/>
                                      </p:to>
                                    </p:set>
                                    <p:anim calcmode="lin" valueType="num">
                                      <p:cBhvr additive="base">
                                        <p:cTn id="32" dur="5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41">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4" decel="100000" fill="hold" grpId="0" nodeType="withEffect">
                                  <p:stCondLst>
                                    <p:cond delay="0"/>
                                  </p:stCondLst>
                                  <p:childTnLst>
                                    <p:set>
                                      <p:cBhvr>
                                        <p:cTn id="35" dur="1" fill="hold">
                                          <p:stCondLst>
                                            <p:cond delay="0"/>
                                          </p:stCondLst>
                                        </p:cTn>
                                        <p:tgtEl>
                                          <p:spTgt spid="42">
                                            <p:txEl>
                                              <p:pRg st="0" end="0"/>
                                            </p:txEl>
                                          </p:spTgt>
                                        </p:tgtEl>
                                        <p:attrNameLst>
                                          <p:attrName>style.visibility</p:attrName>
                                        </p:attrNameLst>
                                      </p:cBhvr>
                                      <p:to>
                                        <p:strVal val="visible"/>
                                      </p:to>
                                    </p:set>
                                    <p:anim calcmode="lin" valueType="num">
                                      <p:cBhvr additive="base">
                                        <p:cTn id="36"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par>
                          <p:cTn id="38" fill="hold">
                            <p:stCondLst>
                              <p:cond delay="2250"/>
                            </p:stCondLst>
                            <p:childTnLst>
                              <p:par>
                                <p:cTn id="39" presetID="21" presetClass="entr" presetSubtype="1"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heel(1)">
                                      <p:cBhvr>
                                        <p:cTn id="41" dur="1000"/>
                                        <p:tgtEl>
                                          <p:spTgt spid="37"/>
                                        </p:tgtEl>
                                      </p:cBhvr>
                                    </p:animEffect>
                                  </p:childTnLst>
                                </p:cTn>
                              </p:par>
                              <p:par>
                                <p:cTn id="42" presetID="2" presetClass="entr" presetSubtype="4" decel="100000" fill="hold" grpId="0" nodeType="withEffect">
                                  <p:stCondLst>
                                    <p:cond delay="500"/>
                                  </p:stCondLst>
                                  <p:childTnLst>
                                    <p:set>
                                      <p:cBhvr>
                                        <p:cTn id="43" dur="1" fill="hold">
                                          <p:stCondLst>
                                            <p:cond delay="0"/>
                                          </p:stCondLst>
                                        </p:cTn>
                                        <p:tgtEl>
                                          <p:spTgt spid="38">
                                            <p:txEl>
                                              <p:pRg st="0" end="0"/>
                                            </p:txEl>
                                          </p:spTgt>
                                        </p:tgtEl>
                                        <p:attrNameLst>
                                          <p:attrName>style.visibility</p:attrName>
                                        </p:attrNameLst>
                                      </p:cBhvr>
                                      <p:to>
                                        <p:strVal val="visible"/>
                                      </p:to>
                                    </p:set>
                                    <p:anim calcmode="lin" valueType="num">
                                      <p:cBhvr additive="base">
                                        <p:cTn id="44"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par>
                          <p:cTn id="46" fill="hold">
                            <p:stCondLst>
                              <p:cond delay="3250"/>
                            </p:stCondLst>
                            <p:childTnLst>
                              <p:par>
                                <p:cTn id="47" presetID="2" presetClass="entr" presetSubtype="8" decel="100000" fill="hold" grpId="0" nodeType="afterEffect">
                                  <p:stCondLst>
                                    <p:cond delay="0"/>
                                  </p:stCondLst>
                                  <p:childTnLst>
                                    <p:set>
                                      <p:cBhvr>
                                        <p:cTn id="48" dur="1" fill="hold">
                                          <p:stCondLst>
                                            <p:cond delay="0"/>
                                          </p:stCondLst>
                                        </p:cTn>
                                        <p:tgtEl>
                                          <p:spTgt spid="35">
                                            <p:txEl>
                                              <p:pRg st="0" end="0"/>
                                            </p:txEl>
                                          </p:spTgt>
                                        </p:tgtEl>
                                        <p:attrNameLst>
                                          <p:attrName>style.visibility</p:attrName>
                                        </p:attrNameLst>
                                      </p:cBhvr>
                                      <p:to>
                                        <p:strVal val="visible"/>
                                      </p:to>
                                    </p:set>
                                    <p:anim calcmode="lin" valueType="num">
                                      <p:cBhvr additive="base">
                                        <p:cTn id="49" dur="500" fill="hold"/>
                                        <p:tgtEl>
                                          <p:spTgt spid="35">
                                            <p:txEl>
                                              <p:pRg st="0" end="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5">
                                            <p:txEl>
                                              <p:pRg st="0" end="0"/>
                                            </p:txEl>
                                          </p:spTgt>
                                        </p:tgtEl>
                                        <p:attrNameLst>
                                          <p:attrName>ppt_y</p:attrName>
                                        </p:attrNameLst>
                                      </p:cBhvr>
                                      <p:tavLst>
                                        <p:tav tm="0">
                                          <p:val>
                                            <p:strVal val="#ppt_y"/>
                                          </p:val>
                                        </p:tav>
                                        <p:tav tm="100000">
                                          <p:val>
                                            <p:strVal val="#ppt_y"/>
                                          </p:val>
                                        </p:tav>
                                      </p:tavLst>
                                    </p:anim>
                                  </p:childTnLst>
                                </p:cTn>
                              </p:par>
                              <p:par>
                                <p:cTn id="51" presetID="2" presetClass="entr" presetSubtype="4" decel="100000" fill="hold" grpId="0" nodeType="withEffect">
                                  <p:stCondLst>
                                    <p:cond delay="0"/>
                                  </p:stCondLst>
                                  <p:childTnLst>
                                    <p:set>
                                      <p:cBhvr>
                                        <p:cTn id="52" dur="1" fill="hold">
                                          <p:stCondLst>
                                            <p:cond delay="0"/>
                                          </p:stCondLst>
                                        </p:cTn>
                                        <p:tgtEl>
                                          <p:spTgt spid="36">
                                            <p:txEl>
                                              <p:pRg st="0" end="0"/>
                                            </p:txEl>
                                          </p:spTgt>
                                        </p:tgtEl>
                                        <p:attrNameLst>
                                          <p:attrName>style.visibility</p:attrName>
                                        </p:attrNameLst>
                                      </p:cBhvr>
                                      <p:to>
                                        <p:strVal val="visible"/>
                                      </p:to>
                                    </p:set>
                                    <p:anim calcmode="lin" valueType="num">
                                      <p:cBhvr additive="base">
                                        <p:cTn id="53"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par>
                          <p:cTn id="55" fill="hold">
                            <p:stCondLst>
                              <p:cond delay="3750"/>
                            </p:stCondLst>
                            <p:childTnLst>
                              <p:par>
                                <p:cTn id="56" presetID="21" presetClass="entr" presetSubtype="1" fill="hold" grpId="0" nodeType="after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wheel(1)">
                                      <p:cBhvr>
                                        <p:cTn id="58" dur="1000"/>
                                        <p:tgtEl>
                                          <p:spTgt spid="49"/>
                                        </p:tgtEl>
                                      </p:cBhvr>
                                    </p:animEffect>
                                  </p:childTnLst>
                                </p:cTn>
                              </p:par>
                              <p:par>
                                <p:cTn id="59" presetID="2" presetClass="entr" presetSubtype="4" decel="100000" fill="hold" grpId="0" nodeType="withEffect">
                                  <p:stCondLst>
                                    <p:cond delay="500"/>
                                  </p:stCondLst>
                                  <p:childTnLst>
                                    <p:set>
                                      <p:cBhvr>
                                        <p:cTn id="60" dur="1" fill="hold">
                                          <p:stCondLst>
                                            <p:cond delay="0"/>
                                          </p:stCondLst>
                                        </p:cTn>
                                        <p:tgtEl>
                                          <p:spTgt spid="50">
                                            <p:txEl>
                                              <p:pRg st="0" end="0"/>
                                            </p:txEl>
                                          </p:spTgt>
                                        </p:tgtEl>
                                        <p:attrNameLst>
                                          <p:attrName>style.visibility</p:attrName>
                                        </p:attrNameLst>
                                      </p:cBhvr>
                                      <p:to>
                                        <p:strVal val="visible"/>
                                      </p:to>
                                    </p:set>
                                    <p:anim calcmode="lin" valueType="num">
                                      <p:cBhvr additive="base">
                                        <p:cTn id="61" dur="500" fill="hold"/>
                                        <p:tgtEl>
                                          <p:spTgt spid="50">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0">
                                            <p:txEl>
                                              <p:pRg st="0" end="0"/>
                                            </p:txEl>
                                          </p:spTgt>
                                        </p:tgtEl>
                                        <p:attrNameLst>
                                          <p:attrName>ppt_y</p:attrName>
                                        </p:attrNameLst>
                                      </p:cBhvr>
                                      <p:tavLst>
                                        <p:tav tm="0">
                                          <p:val>
                                            <p:strVal val="1+#ppt_h/2"/>
                                          </p:val>
                                        </p:tav>
                                        <p:tav tm="100000">
                                          <p:val>
                                            <p:strVal val="#ppt_y"/>
                                          </p:val>
                                        </p:tav>
                                      </p:tavLst>
                                    </p:anim>
                                  </p:childTnLst>
                                </p:cTn>
                              </p:par>
                            </p:childTnLst>
                          </p:cTn>
                        </p:par>
                        <p:par>
                          <p:cTn id="63" fill="hold">
                            <p:stCondLst>
                              <p:cond delay="4750"/>
                            </p:stCondLst>
                            <p:childTnLst>
                              <p:par>
                                <p:cTn id="64" presetID="2" presetClass="entr" presetSubtype="8" decel="100000" fill="hold" grpId="0" nodeType="afterEffect">
                                  <p:stCondLst>
                                    <p:cond delay="0"/>
                                  </p:stCondLst>
                                  <p:childTnLst>
                                    <p:set>
                                      <p:cBhvr>
                                        <p:cTn id="65" dur="1" fill="hold">
                                          <p:stCondLst>
                                            <p:cond delay="0"/>
                                          </p:stCondLst>
                                        </p:cTn>
                                        <p:tgtEl>
                                          <p:spTgt spid="39">
                                            <p:txEl>
                                              <p:pRg st="0" end="0"/>
                                            </p:txEl>
                                          </p:spTgt>
                                        </p:tgtEl>
                                        <p:attrNameLst>
                                          <p:attrName>style.visibility</p:attrName>
                                        </p:attrNameLst>
                                      </p:cBhvr>
                                      <p:to>
                                        <p:strVal val="visible"/>
                                      </p:to>
                                    </p:set>
                                    <p:anim calcmode="lin" valueType="num">
                                      <p:cBhvr additive="base">
                                        <p:cTn id="66" dur="500" fill="hold"/>
                                        <p:tgtEl>
                                          <p:spTgt spid="39">
                                            <p:txEl>
                                              <p:pRg st="0" end="0"/>
                                            </p:txEl>
                                          </p:spTgt>
                                        </p:tgtEl>
                                        <p:attrNameLst>
                                          <p:attrName>ppt_x</p:attrName>
                                        </p:attrNameLst>
                                      </p:cBhvr>
                                      <p:tavLst>
                                        <p:tav tm="0">
                                          <p:val>
                                            <p:strVal val="0-#ppt_w/2"/>
                                          </p:val>
                                        </p:tav>
                                        <p:tav tm="100000">
                                          <p:val>
                                            <p:strVal val="#ppt_x"/>
                                          </p:val>
                                        </p:tav>
                                      </p:tavLst>
                                    </p:anim>
                                    <p:anim calcmode="lin" valueType="num">
                                      <p:cBhvr additive="base">
                                        <p:cTn id="67" dur="500" fill="hold"/>
                                        <p:tgtEl>
                                          <p:spTgt spid="39">
                                            <p:txEl>
                                              <p:pRg st="0" end="0"/>
                                            </p:txEl>
                                          </p:spTgt>
                                        </p:tgtEl>
                                        <p:attrNameLst>
                                          <p:attrName>ppt_y</p:attrName>
                                        </p:attrNameLst>
                                      </p:cBhvr>
                                      <p:tavLst>
                                        <p:tav tm="0">
                                          <p:val>
                                            <p:strVal val="#ppt_y"/>
                                          </p:val>
                                        </p:tav>
                                        <p:tav tm="100000">
                                          <p:val>
                                            <p:strVal val="#ppt_y"/>
                                          </p:val>
                                        </p:tav>
                                      </p:tavLst>
                                    </p:anim>
                                  </p:childTnLst>
                                </p:cTn>
                              </p:par>
                              <p:par>
                                <p:cTn id="68" presetID="2" presetClass="entr" presetSubtype="4" decel="100000" fill="hold" grpId="0" nodeType="withEffect">
                                  <p:stCondLst>
                                    <p:cond delay="0"/>
                                  </p:stCondLst>
                                  <p:childTnLst>
                                    <p:set>
                                      <p:cBhvr>
                                        <p:cTn id="69" dur="1" fill="hold">
                                          <p:stCondLst>
                                            <p:cond delay="0"/>
                                          </p:stCondLst>
                                        </p:cTn>
                                        <p:tgtEl>
                                          <p:spTgt spid="40">
                                            <p:txEl>
                                              <p:pRg st="0" end="0"/>
                                            </p:txEl>
                                          </p:spTgt>
                                        </p:tgtEl>
                                        <p:attrNameLst>
                                          <p:attrName>style.visibility</p:attrName>
                                        </p:attrNameLst>
                                      </p:cBhvr>
                                      <p:to>
                                        <p:strVal val="visible"/>
                                      </p:to>
                                    </p:set>
                                    <p:anim calcmode="lin" valueType="num">
                                      <p:cBhvr additive="base">
                                        <p:cTn id="70"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72" fill="hold">
                            <p:stCondLst>
                              <p:cond delay="5250"/>
                            </p:stCondLst>
                            <p:childTnLst>
                              <p:par>
                                <p:cTn id="73" presetID="21" presetClass="entr" presetSubtype="1" fill="hold" grpId="0" nodeType="afterEffect">
                                  <p:stCondLst>
                                    <p:cond delay="0"/>
                                  </p:stCondLst>
                                  <p:childTnLst>
                                    <p:set>
                                      <p:cBhvr>
                                        <p:cTn id="74" dur="1" fill="hold">
                                          <p:stCondLst>
                                            <p:cond delay="0"/>
                                          </p:stCondLst>
                                        </p:cTn>
                                        <p:tgtEl>
                                          <p:spTgt spid="53"/>
                                        </p:tgtEl>
                                        <p:attrNameLst>
                                          <p:attrName>style.visibility</p:attrName>
                                        </p:attrNameLst>
                                      </p:cBhvr>
                                      <p:to>
                                        <p:strVal val="visible"/>
                                      </p:to>
                                    </p:set>
                                    <p:animEffect transition="in" filter="wheel(1)">
                                      <p:cBhvr>
                                        <p:cTn id="75" dur="1000"/>
                                        <p:tgtEl>
                                          <p:spTgt spid="53"/>
                                        </p:tgtEl>
                                      </p:cBhvr>
                                    </p:animEffect>
                                  </p:childTnLst>
                                </p:cTn>
                              </p:par>
                              <p:par>
                                <p:cTn id="76" presetID="2" presetClass="entr" presetSubtype="4" decel="100000" fill="hold" grpId="0" nodeType="withEffect">
                                  <p:stCondLst>
                                    <p:cond delay="500"/>
                                  </p:stCondLst>
                                  <p:childTnLst>
                                    <p:set>
                                      <p:cBhvr>
                                        <p:cTn id="77" dur="1" fill="hold">
                                          <p:stCondLst>
                                            <p:cond delay="0"/>
                                          </p:stCondLst>
                                        </p:cTn>
                                        <p:tgtEl>
                                          <p:spTgt spid="54">
                                            <p:txEl>
                                              <p:pRg st="0" end="0"/>
                                            </p:txEl>
                                          </p:spTgt>
                                        </p:tgtEl>
                                        <p:attrNameLst>
                                          <p:attrName>style.visibility</p:attrName>
                                        </p:attrNameLst>
                                      </p:cBhvr>
                                      <p:to>
                                        <p:strVal val="visible"/>
                                      </p:to>
                                    </p:set>
                                    <p:anim calcmode="lin" valueType="num">
                                      <p:cBhvr additive="base">
                                        <p:cTn id="78" dur="500" fill="hold"/>
                                        <p:tgtEl>
                                          <p:spTgt spid="54">
                                            <p:txEl>
                                              <p:pRg st="0" end="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54">
                                            <p:txEl>
                                              <p:pRg st="0" end="0"/>
                                            </p:txEl>
                                          </p:spTgt>
                                        </p:tgtEl>
                                        <p:attrNameLst>
                                          <p:attrName>ppt_y</p:attrName>
                                        </p:attrNameLst>
                                      </p:cBhvr>
                                      <p:tavLst>
                                        <p:tav tm="0">
                                          <p:val>
                                            <p:strVal val="1+#ppt_h/2"/>
                                          </p:val>
                                        </p:tav>
                                        <p:tav tm="100000">
                                          <p:val>
                                            <p:strVal val="#ppt_y"/>
                                          </p:val>
                                        </p:tav>
                                      </p:tavLst>
                                    </p:anim>
                                  </p:childTnLst>
                                </p:cTn>
                              </p:par>
                            </p:childTnLst>
                          </p:cTn>
                        </p:par>
                        <p:par>
                          <p:cTn id="80" fill="hold">
                            <p:stCondLst>
                              <p:cond delay="6250"/>
                            </p:stCondLst>
                            <p:childTnLst>
                              <p:par>
                                <p:cTn id="81" presetID="2" presetClass="entr" presetSubtype="8" decel="100000" fill="hold" grpId="0" nodeType="afterEffect">
                                  <p:stCondLst>
                                    <p:cond delay="0"/>
                                  </p:stCondLst>
                                  <p:childTnLst>
                                    <p:set>
                                      <p:cBhvr>
                                        <p:cTn id="82" dur="1" fill="hold">
                                          <p:stCondLst>
                                            <p:cond delay="0"/>
                                          </p:stCondLst>
                                        </p:cTn>
                                        <p:tgtEl>
                                          <p:spTgt spid="51">
                                            <p:txEl>
                                              <p:pRg st="0" end="0"/>
                                            </p:txEl>
                                          </p:spTgt>
                                        </p:tgtEl>
                                        <p:attrNameLst>
                                          <p:attrName>style.visibility</p:attrName>
                                        </p:attrNameLst>
                                      </p:cBhvr>
                                      <p:to>
                                        <p:strVal val="visible"/>
                                      </p:to>
                                    </p:set>
                                    <p:anim calcmode="lin" valueType="num">
                                      <p:cBhvr additive="base">
                                        <p:cTn id="83" dur="500" fill="hold"/>
                                        <p:tgtEl>
                                          <p:spTgt spid="51">
                                            <p:txEl>
                                              <p:pRg st="0" end="0"/>
                                            </p:txEl>
                                          </p:spTgt>
                                        </p:tgtEl>
                                        <p:attrNameLst>
                                          <p:attrName>ppt_x</p:attrName>
                                        </p:attrNameLst>
                                      </p:cBhvr>
                                      <p:tavLst>
                                        <p:tav tm="0">
                                          <p:val>
                                            <p:strVal val="0-#ppt_w/2"/>
                                          </p:val>
                                        </p:tav>
                                        <p:tav tm="100000">
                                          <p:val>
                                            <p:strVal val="#ppt_x"/>
                                          </p:val>
                                        </p:tav>
                                      </p:tavLst>
                                    </p:anim>
                                    <p:anim calcmode="lin" valueType="num">
                                      <p:cBhvr additive="base">
                                        <p:cTn id="84" dur="500" fill="hold"/>
                                        <p:tgtEl>
                                          <p:spTgt spid="51">
                                            <p:txEl>
                                              <p:pRg st="0" end="0"/>
                                            </p:txEl>
                                          </p:spTgt>
                                        </p:tgtEl>
                                        <p:attrNameLst>
                                          <p:attrName>ppt_y</p:attrName>
                                        </p:attrNameLst>
                                      </p:cBhvr>
                                      <p:tavLst>
                                        <p:tav tm="0">
                                          <p:val>
                                            <p:strVal val="#ppt_y"/>
                                          </p:val>
                                        </p:tav>
                                        <p:tav tm="100000">
                                          <p:val>
                                            <p:strVal val="#ppt_y"/>
                                          </p:val>
                                        </p:tav>
                                      </p:tavLst>
                                    </p:anim>
                                  </p:childTnLst>
                                </p:cTn>
                              </p:par>
                              <p:par>
                                <p:cTn id="85" presetID="2" presetClass="entr" presetSubtype="4" decel="100000" fill="hold" grpId="0" nodeType="withEffect">
                                  <p:stCondLst>
                                    <p:cond delay="0"/>
                                  </p:stCondLst>
                                  <p:childTnLst>
                                    <p:set>
                                      <p:cBhvr>
                                        <p:cTn id="86" dur="1" fill="hold">
                                          <p:stCondLst>
                                            <p:cond delay="0"/>
                                          </p:stCondLst>
                                        </p:cTn>
                                        <p:tgtEl>
                                          <p:spTgt spid="52">
                                            <p:txEl>
                                              <p:pRg st="0" end="0"/>
                                            </p:txEl>
                                          </p:spTgt>
                                        </p:tgtEl>
                                        <p:attrNameLst>
                                          <p:attrName>style.visibility</p:attrName>
                                        </p:attrNameLst>
                                      </p:cBhvr>
                                      <p:to>
                                        <p:strVal val="visible"/>
                                      </p:to>
                                    </p:set>
                                    <p:anim calcmode="lin" valueType="num">
                                      <p:cBhvr additive="base">
                                        <p:cTn id="87"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5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1" grpId="0" build="p">
        <p:tmplLst>
          <p:tmpl lvl="1">
            <p:tnLst>
              <p:par>
                <p:cTn presetID="2" presetClass="entr" presetSubtype="8" decel="10000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0-#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2" grpId="0" build="p">
        <p:tmplLst>
          <p:tmpl lvl="1">
            <p:tnLst>
              <p:par>
                <p:cTn presetID="2" presetClass="entr" presetSubtype="4" decel="10000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P spid="6" grpId="0"/>
      <p:bldP spid="34" grpId="0" build="p">
        <p:tmplLst>
          <p:tmpl lvl="1">
            <p:tnLst>
              <p:par>
                <p:cTn presetID="2" presetClass="entr" presetSubtype="4" decel="100000" fill="hold" nodeType="withEffect">
                  <p:stCondLst>
                    <p:cond delay="50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8" decel="10000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0-#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36" grpId="0" build="p">
        <p:tmplLst>
          <p:tmpl lvl="1">
            <p:tnLst>
              <p:par>
                <p:cTn presetID="2" presetClass="entr" presetSubtype="4" decel="10000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p:bldP spid="38" grpId="0" build="p">
        <p:tmplLst>
          <p:tmpl lvl="1">
            <p:tnLst>
              <p:par>
                <p:cTn presetID="2" presetClass="entr" presetSubtype="4" decel="10000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8"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0-#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9" grpId="0"/>
      <p:bldP spid="50" grpId="0" build="p">
        <p:tmplLst>
          <p:tmpl lvl="1">
            <p:tnLst>
              <p:par>
                <p:cTn presetID="2" presetClass="entr" presetSubtype="4" decel="100000" fill="hold" nodeType="withEffect">
                  <p:stCondLst>
                    <p:cond delay="50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500" fill="hold"/>
                        <p:tgtEl>
                          <p:spTgt spid="50"/>
                        </p:tgtEl>
                        <p:attrNameLst>
                          <p:attrName>ppt_x</p:attrName>
                        </p:attrNameLst>
                      </p:cBhvr>
                      <p:tavLst>
                        <p:tav tm="0">
                          <p:val>
                            <p:strVal val="#ppt_x"/>
                          </p:val>
                        </p:tav>
                        <p:tav tm="100000">
                          <p:val>
                            <p:strVal val="#ppt_x"/>
                          </p:val>
                        </p:tav>
                      </p:tavLst>
                    </p:anim>
                    <p:anim calcmode="lin" valueType="num">
                      <p:cBhvr additive="base">
                        <p:cTn dur="500" fill="hold"/>
                        <p:tgtEl>
                          <p:spTgt spid="50"/>
                        </p:tgtEl>
                        <p:attrNameLst>
                          <p:attrName>ppt_y</p:attrName>
                        </p:attrNameLst>
                      </p:cBhvr>
                      <p:tavLst>
                        <p:tav tm="0">
                          <p:val>
                            <p:strVal val="1+#ppt_h/2"/>
                          </p:val>
                        </p:tav>
                        <p:tav tm="100000">
                          <p:val>
                            <p:strVal val="#ppt_y"/>
                          </p:val>
                        </p:tav>
                      </p:tavLst>
                    </p:anim>
                  </p:childTnLst>
                </p:cTn>
              </p:par>
            </p:tnLst>
          </p:tmpl>
        </p:tmplLst>
      </p:bldP>
      <p:bldP spid="51" grpId="0" build="p">
        <p:tmplLst>
          <p:tmpl lvl="1">
            <p:tnLst>
              <p:par>
                <p:cTn presetID="2" presetClass="entr" presetSubtype="8" decel="100000"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0-#ppt_w/2"/>
                          </p:val>
                        </p:tav>
                        <p:tav tm="100000">
                          <p:val>
                            <p:strVal val="#ppt_x"/>
                          </p:val>
                        </p:tav>
                      </p:tavLst>
                    </p:anim>
                    <p:anim calcmode="lin" valueType="num">
                      <p:cBhvr additive="base">
                        <p:cTn dur="500" fill="hold"/>
                        <p:tgtEl>
                          <p:spTgt spid="51"/>
                        </p:tgtEl>
                        <p:attrNameLst>
                          <p:attrName>ppt_y</p:attrName>
                        </p:attrNameLst>
                      </p:cBhvr>
                      <p:tavLst>
                        <p:tav tm="0">
                          <p:val>
                            <p:strVal val="#ppt_y"/>
                          </p:val>
                        </p:tav>
                        <p:tav tm="100000">
                          <p:val>
                            <p:strVal val="#ppt_y"/>
                          </p:val>
                        </p:tav>
                      </p:tavLst>
                    </p:anim>
                  </p:childTnLst>
                </p:cTn>
              </p:par>
            </p:tnLst>
          </p:tmpl>
        </p:tmplLst>
      </p:bldP>
      <p:bldP spid="52" grpId="0" build="p">
        <p:tmplLst>
          <p:tmpl lvl="1">
            <p:tnLst>
              <p:par>
                <p:cTn presetID="2" presetClass="entr" presetSubtype="4" decel="10000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ppt_x"/>
                          </p:val>
                        </p:tav>
                        <p:tav tm="100000">
                          <p:val>
                            <p:strVal val="#ppt_x"/>
                          </p:val>
                        </p:tav>
                      </p:tavLst>
                    </p:anim>
                    <p:anim calcmode="lin" valueType="num">
                      <p:cBhvr additive="base">
                        <p:cTn dur="500" fill="hold"/>
                        <p:tgtEl>
                          <p:spTgt spid="52"/>
                        </p:tgtEl>
                        <p:attrNameLst>
                          <p:attrName>ppt_y</p:attrName>
                        </p:attrNameLst>
                      </p:cBhvr>
                      <p:tavLst>
                        <p:tav tm="0">
                          <p:val>
                            <p:strVal val="1+#ppt_h/2"/>
                          </p:val>
                        </p:tav>
                        <p:tav tm="100000">
                          <p:val>
                            <p:strVal val="#ppt_y"/>
                          </p:val>
                        </p:tav>
                      </p:tavLst>
                    </p:anim>
                  </p:childTnLst>
                </p:cTn>
              </p:par>
            </p:tnLst>
          </p:tmpl>
        </p:tmplLst>
      </p:bldP>
      <p:bldP spid="53" grpId="0"/>
      <p:bldP spid="54" grpId="0" build="p">
        <p:tmplLst>
          <p:tmpl lvl="1">
            <p:tnLst>
              <p:par>
                <p:cTn presetID="2" presetClass="entr" presetSubtype="4" decel="100000" fill="hold" nodeType="withEffect">
                  <p:stCondLst>
                    <p:cond delay="50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ppt_x"/>
                          </p:val>
                        </p:tav>
                        <p:tav tm="100000">
                          <p:val>
                            <p:strVal val="#ppt_x"/>
                          </p:val>
                        </p:tav>
                      </p:tavLst>
                    </p:anim>
                    <p:anim calcmode="lin" valueType="num">
                      <p:cBhvr additive="base">
                        <p:cTn dur="500" fill="hold"/>
                        <p:tgtEl>
                          <p:spTgt spid="5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screen Image ">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2117"/>
            <a:ext cx="9144000" cy="6858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Tree>
    <p:extLst>
      <p:ext uri="{BB962C8B-B14F-4D97-AF65-F5344CB8AC3E}">
        <p14:creationId xmlns:p14="http://schemas.microsoft.com/office/powerpoint/2010/main" val="283414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 Graph">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2"/>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sp>
        <p:nvSpPr>
          <p:cNvPr id="6" name="グラフ プレースホルダー 5"/>
          <p:cNvSpPr>
            <a:spLocks noGrp="1"/>
          </p:cNvSpPr>
          <p:nvPr>
            <p:ph type="chart" sz="quarter" idx="34" hasCustomPrompt="1"/>
          </p:nvPr>
        </p:nvSpPr>
        <p:spPr>
          <a:xfrm>
            <a:off x="359168" y="1604799"/>
            <a:ext cx="4140819" cy="4656517"/>
          </a:xfrm>
        </p:spPr>
        <p:txBody>
          <a:bodyPr>
            <a:normAutofit/>
          </a:bodyPr>
          <a:lstStyle>
            <a:lvl1pPr>
              <a:defRPr sz="750"/>
            </a:lvl1pPr>
          </a:lstStyle>
          <a:p>
            <a:r>
              <a:rPr lang="en-US" dirty="0"/>
              <a:t>Add Graph </a:t>
            </a:r>
          </a:p>
        </p:txBody>
      </p:sp>
      <p:pic>
        <p:nvPicPr>
          <p:cNvPr id="22" name="図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399" y="2804932"/>
            <a:ext cx="3312655" cy="315994"/>
          </a:xfrm>
          <a:prstGeom prst="rect">
            <a:avLst/>
          </a:prstGeom>
        </p:spPr>
      </p:pic>
      <p:sp>
        <p:nvSpPr>
          <p:cNvPr id="23" name="テキスト プレースホルダー 5"/>
          <p:cNvSpPr>
            <a:spLocks noGrp="1"/>
          </p:cNvSpPr>
          <p:nvPr>
            <p:ph type="body" sz="quarter" idx="14" hasCustomPrompt="1"/>
          </p:nvPr>
        </p:nvSpPr>
        <p:spPr>
          <a:xfrm>
            <a:off x="4644016" y="3199267"/>
            <a:ext cx="4212833" cy="2101945"/>
          </a:xfrm>
        </p:spPr>
        <p:txBody>
          <a:bodyPr>
            <a:normAutofit/>
          </a:bodyPr>
          <a:lstStyle>
            <a:lvl1pPr algn="l">
              <a:defRPr sz="75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24" name="テキスト プレースホルダー 22"/>
          <p:cNvSpPr>
            <a:spLocks noGrp="1"/>
          </p:cNvSpPr>
          <p:nvPr>
            <p:ph type="body" sz="quarter" idx="13" hasCustomPrompt="1"/>
          </p:nvPr>
        </p:nvSpPr>
        <p:spPr>
          <a:xfrm>
            <a:off x="4644016" y="2468893"/>
            <a:ext cx="4176827" cy="720080"/>
          </a:xfrm>
        </p:spPr>
        <p:txBody>
          <a:bodyPr anchor="ctr">
            <a:normAutofit/>
          </a:bodyPr>
          <a:lstStyle>
            <a:lvl1pPr algn="l">
              <a:defRPr sz="2251">
                <a:solidFill>
                  <a:srgbClr val="525252"/>
                </a:solidFill>
                <a:latin typeface="+mj-lt"/>
              </a:defRPr>
            </a:lvl1pPr>
          </a:lstStyle>
          <a:p>
            <a:pPr lvl="0"/>
            <a:r>
              <a:rPr lang="en-US" dirty="0"/>
              <a:t>Text Here</a:t>
            </a:r>
          </a:p>
        </p:txBody>
      </p:sp>
    </p:spTree>
    <p:extLst>
      <p:ext uri="{BB962C8B-B14F-4D97-AF65-F5344CB8AC3E}">
        <p14:creationId xmlns:p14="http://schemas.microsoft.com/office/powerpoint/2010/main" val="350242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50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500"/>
                                  </p:stCondLst>
                                  <p:childTnLst>
                                    <p:set>
                                      <p:cBhvr>
                                        <p:cTn id="27" dur="1" fill="hold">
                                          <p:stCondLst>
                                            <p:cond delay="0"/>
                                          </p:stCondLst>
                                        </p:cTn>
                                        <p:tgtEl>
                                          <p:spTgt spid="24">
                                            <p:txEl>
                                              <p:pRg st="0" end="0"/>
                                            </p:txEl>
                                          </p:spTgt>
                                        </p:tgtEl>
                                        <p:attrNameLst>
                                          <p:attrName>style.visibility</p:attrName>
                                        </p:attrNameLst>
                                      </p:cBhvr>
                                      <p:to>
                                        <p:strVal val="visible"/>
                                      </p:to>
                                    </p:set>
                                    <p:anim calcmode="lin" valueType="num">
                                      <p:cBhvr additive="base">
                                        <p:cTn id="28"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4">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23">
                                            <p:txEl>
                                              <p:pRg st="0" end="0"/>
                                            </p:txEl>
                                          </p:spTgt>
                                        </p:tgtEl>
                                        <p:attrNameLst>
                                          <p:attrName>style.visibility</p:attrName>
                                        </p:attrNameLst>
                                      </p:cBhvr>
                                      <p:to>
                                        <p:strVal val="visible"/>
                                      </p:to>
                                    </p:set>
                                    <p:anim calcmode="lin" valueType="num">
                                      <p:cBhvr additive="base">
                                        <p:cTn id="32"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3" grpId="0" build="p">
        <p:tmplLst>
          <p:tmpl lvl="1">
            <p:tnLst>
              <p:par>
                <p:cTn presetID="2" presetClass="entr" presetSubtype="4"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 Graph - 2 Column - Vertical">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2"/>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sp>
        <p:nvSpPr>
          <p:cNvPr id="6" name="グラフ プレースホルダー 5"/>
          <p:cNvSpPr>
            <a:spLocks noGrp="1"/>
          </p:cNvSpPr>
          <p:nvPr>
            <p:ph type="chart" sz="quarter" idx="34" hasCustomPrompt="1"/>
          </p:nvPr>
        </p:nvSpPr>
        <p:spPr>
          <a:xfrm>
            <a:off x="359168" y="1604799"/>
            <a:ext cx="4140819" cy="4656517"/>
          </a:xfrm>
        </p:spPr>
        <p:txBody>
          <a:bodyPr>
            <a:normAutofit/>
          </a:bodyPr>
          <a:lstStyle>
            <a:lvl1pPr>
              <a:defRPr sz="750"/>
            </a:lvl1pPr>
          </a:lstStyle>
          <a:p>
            <a:r>
              <a:rPr lang="en-US" dirty="0"/>
              <a:t>Add Graph </a:t>
            </a:r>
          </a:p>
        </p:txBody>
      </p:sp>
      <p:pic>
        <p:nvPicPr>
          <p:cNvPr id="22" name="図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399" y="2132857"/>
            <a:ext cx="3312655" cy="315994"/>
          </a:xfrm>
          <a:prstGeom prst="rect">
            <a:avLst/>
          </a:prstGeom>
        </p:spPr>
      </p:pic>
      <p:sp>
        <p:nvSpPr>
          <p:cNvPr id="23" name="テキスト プレースホルダー 5"/>
          <p:cNvSpPr>
            <a:spLocks noGrp="1"/>
          </p:cNvSpPr>
          <p:nvPr>
            <p:ph type="body" sz="quarter" idx="14" hasCustomPrompt="1"/>
          </p:nvPr>
        </p:nvSpPr>
        <p:spPr>
          <a:xfrm>
            <a:off x="4644016" y="2527192"/>
            <a:ext cx="4212833" cy="1381865"/>
          </a:xfrm>
        </p:spPr>
        <p:txBody>
          <a:bodyPr>
            <a:normAutofit/>
          </a:bodyPr>
          <a:lstStyle>
            <a:lvl1pPr algn="l">
              <a:defRPr sz="75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24" name="テキスト プレースホルダー 22"/>
          <p:cNvSpPr>
            <a:spLocks noGrp="1"/>
          </p:cNvSpPr>
          <p:nvPr>
            <p:ph type="body" sz="quarter" idx="13" hasCustomPrompt="1"/>
          </p:nvPr>
        </p:nvSpPr>
        <p:spPr>
          <a:xfrm>
            <a:off x="4644016" y="1796819"/>
            <a:ext cx="4176827" cy="720080"/>
          </a:xfrm>
        </p:spPr>
        <p:txBody>
          <a:bodyPr anchor="ctr">
            <a:normAutofit/>
          </a:bodyPr>
          <a:lstStyle>
            <a:lvl1pPr algn="l">
              <a:defRPr sz="2251">
                <a:solidFill>
                  <a:srgbClr val="525252"/>
                </a:solidFill>
                <a:latin typeface="+mj-lt"/>
              </a:defRPr>
            </a:lvl1pPr>
          </a:lstStyle>
          <a:p>
            <a:pPr lvl="0"/>
            <a:r>
              <a:rPr lang="en-US" dirty="0"/>
              <a:t>Text Here</a:t>
            </a:r>
          </a:p>
        </p:txBody>
      </p:sp>
      <p:pic>
        <p:nvPicPr>
          <p:cNvPr id="10" name="図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375" y="4389108"/>
            <a:ext cx="3312655" cy="315994"/>
          </a:xfrm>
          <a:prstGeom prst="rect">
            <a:avLst/>
          </a:prstGeom>
        </p:spPr>
      </p:pic>
      <p:sp>
        <p:nvSpPr>
          <p:cNvPr id="11" name="テキスト プレースホルダー 5"/>
          <p:cNvSpPr>
            <a:spLocks noGrp="1"/>
          </p:cNvSpPr>
          <p:nvPr>
            <p:ph type="body" sz="quarter" idx="35" hasCustomPrompt="1"/>
          </p:nvPr>
        </p:nvSpPr>
        <p:spPr>
          <a:xfrm>
            <a:off x="4643992" y="4783443"/>
            <a:ext cx="4212833" cy="1381865"/>
          </a:xfrm>
        </p:spPr>
        <p:txBody>
          <a:bodyPr>
            <a:normAutofit/>
          </a:bodyPr>
          <a:lstStyle>
            <a:lvl1pPr algn="l">
              <a:defRPr sz="75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12" name="テキスト プレースホルダー 22"/>
          <p:cNvSpPr>
            <a:spLocks noGrp="1"/>
          </p:cNvSpPr>
          <p:nvPr>
            <p:ph type="body" sz="quarter" idx="36" hasCustomPrompt="1"/>
          </p:nvPr>
        </p:nvSpPr>
        <p:spPr>
          <a:xfrm>
            <a:off x="4643991" y="4053069"/>
            <a:ext cx="4176827" cy="720080"/>
          </a:xfrm>
        </p:spPr>
        <p:txBody>
          <a:bodyPr anchor="ctr">
            <a:normAutofit/>
          </a:bodyPr>
          <a:lstStyle>
            <a:lvl1pPr algn="l">
              <a:defRPr sz="2251">
                <a:solidFill>
                  <a:srgbClr val="525252"/>
                </a:solidFill>
                <a:latin typeface="+mj-lt"/>
              </a:defRPr>
            </a:lvl1pPr>
          </a:lstStyle>
          <a:p>
            <a:pPr lvl="0"/>
            <a:r>
              <a:rPr lang="en-US" dirty="0"/>
              <a:t>Text Here</a:t>
            </a:r>
          </a:p>
        </p:txBody>
      </p:sp>
    </p:spTree>
    <p:extLst>
      <p:ext uri="{BB962C8B-B14F-4D97-AF65-F5344CB8AC3E}">
        <p14:creationId xmlns:p14="http://schemas.microsoft.com/office/powerpoint/2010/main" val="144714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50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500"/>
                                  </p:stCondLst>
                                  <p:childTnLst>
                                    <p:set>
                                      <p:cBhvr>
                                        <p:cTn id="27" dur="1" fill="hold">
                                          <p:stCondLst>
                                            <p:cond delay="0"/>
                                          </p:stCondLst>
                                        </p:cTn>
                                        <p:tgtEl>
                                          <p:spTgt spid="24">
                                            <p:txEl>
                                              <p:pRg st="0" end="0"/>
                                            </p:txEl>
                                          </p:spTgt>
                                        </p:tgtEl>
                                        <p:attrNameLst>
                                          <p:attrName>style.visibility</p:attrName>
                                        </p:attrNameLst>
                                      </p:cBhvr>
                                      <p:to>
                                        <p:strVal val="visible"/>
                                      </p:to>
                                    </p:set>
                                    <p:anim calcmode="lin" valueType="num">
                                      <p:cBhvr additive="base">
                                        <p:cTn id="28"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4">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23">
                                            <p:txEl>
                                              <p:pRg st="0" end="0"/>
                                            </p:txEl>
                                          </p:spTgt>
                                        </p:tgtEl>
                                        <p:attrNameLst>
                                          <p:attrName>style.visibility</p:attrName>
                                        </p:attrNameLst>
                                      </p:cBhvr>
                                      <p:to>
                                        <p:strVal val="visible"/>
                                      </p:to>
                                    </p:set>
                                    <p:anim calcmode="lin" valueType="num">
                                      <p:cBhvr additive="base">
                                        <p:cTn id="32"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750"/>
                            </p:stCondLst>
                            <p:childTnLst>
                              <p:par>
                                <p:cTn id="35" presetID="2" presetClass="entr" presetSubtype="8" decel="100000" fill="hold" nodeType="afterEffect">
                                  <p:stCondLst>
                                    <p:cond delay="50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500"/>
                                  </p:stCondLst>
                                  <p:childTnLst>
                                    <p:set>
                                      <p:cBhvr>
                                        <p:cTn id="40" dur="1" fill="hold">
                                          <p:stCondLst>
                                            <p:cond delay="0"/>
                                          </p:stCondLst>
                                        </p:cTn>
                                        <p:tgtEl>
                                          <p:spTgt spid="12">
                                            <p:txEl>
                                              <p:pRg st="0" end="0"/>
                                            </p:txEl>
                                          </p:spTgt>
                                        </p:tgtEl>
                                        <p:attrNameLst>
                                          <p:attrName>style.visibility</p:attrName>
                                        </p:attrNameLst>
                                      </p:cBhvr>
                                      <p:to>
                                        <p:strVal val="visible"/>
                                      </p:to>
                                    </p:set>
                                    <p:anim calcmode="lin" valueType="num">
                                      <p:cBhvr additive="base">
                                        <p:cTn id="41"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2">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500"/>
                                  </p:stCondLst>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additive="base">
                                        <p:cTn id="4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3" grpId="0" build="p">
        <p:tmplLst>
          <p:tmpl lvl="1">
            <p:tnLst>
              <p:par>
                <p:cTn presetID="2" presetClass="entr" presetSubtype="4"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4" decel="10000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build="p">
        <p:tmplLst>
          <p:tmpl lvl="1">
            <p:tnLst>
              <p:par>
                <p:cTn presetID="2" presetClass="entr" presetSubtype="2" decel="10000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 Graph - 1 Column - Horizontal">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2"/>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sp>
        <p:nvSpPr>
          <p:cNvPr id="6" name="グラフ プレースホルダー 5"/>
          <p:cNvSpPr>
            <a:spLocks noGrp="1"/>
          </p:cNvSpPr>
          <p:nvPr>
            <p:ph type="chart" sz="quarter" idx="34" hasCustomPrompt="1"/>
          </p:nvPr>
        </p:nvSpPr>
        <p:spPr>
          <a:xfrm>
            <a:off x="359168" y="1604797"/>
            <a:ext cx="8353653" cy="2880320"/>
          </a:xfrm>
        </p:spPr>
        <p:txBody>
          <a:bodyPr>
            <a:normAutofit/>
          </a:bodyPr>
          <a:lstStyle>
            <a:lvl1pPr>
              <a:defRPr sz="750"/>
            </a:lvl1pPr>
          </a:lstStyle>
          <a:p>
            <a:r>
              <a:rPr lang="en-US" dirty="0"/>
              <a:t>Add Graph </a:t>
            </a:r>
          </a:p>
        </p:txBody>
      </p:sp>
      <p:pic>
        <p:nvPicPr>
          <p:cNvPr id="13" name="図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5057" y="4880100"/>
            <a:ext cx="3312655" cy="315994"/>
          </a:xfrm>
          <a:prstGeom prst="rect">
            <a:avLst/>
          </a:prstGeom>
        </p:spPr>
      </p:pic>
      <p:sp>
        <p:nvSpPr>
          <p:cNvPr id="14" name="テキスト プレースホルダー 22"/>
          <p:cNvSpPr>
            <a:spLocks noGrp="1"/>
          </p:cNvSpPr>
          <p:nvPr>
            <p:ph type="body" sz="quarter" idx="13" hasCustomPrompt="1"/>
          </p:nvPr>
        </p:nvSpPr>
        <p:spPr>
          <a:xfrm>
            <a:off x="462507" y="4485117"/>
            <a:ext cx="8214307" cy="720080"/>
          </a:xfrm>
        </p:spPr>
        <p:txBody>
          <a:bodyPr anchor="ctr">
            <a:normAutofit/>
          </a:bodyPr>
          <a:lstStyle>
            <a:lvl1pPr algn="ctr">
              <a:defRPr sz="2251">
                <a:solidFill>
                  <a:srgbClr val="525252"/>
                </a:solidFill>
                <a:latin typeface="+mj-lt"/>
              </a:defRPr>
            </a:lvl1pPr>
          </a:lstStyle>
          <a:p>
            <a:pPr lvl="0"/>
            <a:r>
              <a:rPr lang="en-US" dirty="0"/>
              <a:t>“Text Here”</a:t>
            </a:r>
          </a:p>
        </p:txBody>
      </p:sp>
      <p:sp>
        <p:nvSpPr>
          <p:cNvPr id="15" name="テキスト プレースホルダー 5"/>
          <p:cNvSpPr>
            <a:spLocks noGrp="1"/>
          </p:cNvSpPr>
          <p:nvPr>
            <p:ph type="body" sz="quarter" idx="14" hasCustomPrompt="1"/>
          </p:nvPr>
        </p:nvSpPr>
        <p:spPr>
          <a:xfrm>
            <a:off x="469928" y="5244103"/>
            <a:ext cx="8209625" cy="921205"/>
          </a:xfrm>
        </p:spPr>
        <p:txBody>
          <a:bodyPr>
            <a:normAutofit/>
          </a:bodyPr>
          <a:lstStyle>
            <a:lvl1pPr algn="ctr">
              <a:defRPr sz="75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179710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5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500"/>
                                  </p:stCondLst>
                                  <p:iterate type="lt">
                                    <p:tmPct val="5000"/>
                                  </p:iterate>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additive="base">
                                        <p:cTn id="28"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14">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15">
                                            <p:txEl>
                                              <p:pRg st="0" end="0"/>
                                            </p:txEl>
                                          </p:spTgt>
                                        </p:tgtEl>
                                        <p:attrNameLst>
                                          <p:attrName>style.visibility</p:attrName>
                                        </p:attrNameLst>
                                      </p:cBhvr>
                                      <p:to>
                                        <p:strVal val="visible"/>
                                      </p:to>
                                    </p:set>
                                    <p:anim calcmode="lin" valueType="num">
                                      <p:cBhvr additive="base">
                                        <p:cTn id="3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4" grpId="0" build="p">
        <p:tmplLst>
          <p:tmpl lvl="1">
            <p:tnLst>
              <p:par>
                <p:cTn presetID="2" presetClass="entr" presetSubtype="2" decel="100000" fill="hold" nodeType="withEffect">
                  <p:stCondLst>
                    <p:cond delay="500"/>
                  </p:stCondLst>
                  <p:iterate type="lt">
                    <p:tmPct val="5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4"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 Image - 1 Column - Horizontal">
    <p:spTree>
      <p:nvGrpSpPr>
        <p:cNvPr id="1" name=""/>
        <p:cNvGrpSpPr/>
        <p:nvPr/>
      </p:nvGrpSpPr>
      <p:grpSpPr>
        <a:xfrm>
          <a:off x="0" y="0"/>
          <a:ext cx="0" cy="0"/>
          <a:chOff x="0" y="0"/>
          <a:chExt cx="0" cy="0"/>
        </a:xfrm>
      </p:grpSpPr>
      <p:sp>
        <p:nvSpPr>
          <p:cNvPr id="12" name="対角する 2 つの角を切り取った四角形 11"/>
          <p:cNvSpPr/>
          <p:nvPr userDrawn="1"/>
        </p:nvSpPr>
        <p:spPr>
          <a:xfrm rot="120000">
            <a:off x="610399" y="1411707"/>
            <a:ext cx="8245631" cy="2880320"/>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1200"/>
          </a:p>
        </p:txBody>
      </p:sp>
      <p:sp>
        <p:nvSpPr>
          <p:cNvPr id="9" name="対角する 2 つの角を切り取った四角形 8"/>
          <p:cNvSpPr/>
          <p:nvPr userDrawn="1"/>
        </p:nvSpPr>
        <p:spPr>
          <a:xfrm rot="-120000">
            <a:off x="359169" y="1508787"/>
            <a:ext cx="8245631" cy="2880320"/>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1200"/>
          </a:p>
        </p:txBody>
      </p:sp>
      <p:sp>
        <p:nvSpPr>
          <p:cNvPr id="7" name="図プレースホルダー 6"/>
          <p:cNvSpPr>
            <a:spLocks noGrp="1"/>
          </p:cNvSpPr>
          <p:nvPr>
            <p:ph type="pic" sz="quarter" idx="15" hasCustomPrompt="1"/>
          </p:nvPr>
        </p:nvSpPr>
        <p:spPr>
          <a:xfrm>
            <a:off x="467562" y="1365250"/>
            <a:ext cx="8245397" cy="2832100"/>
          </a:xfrm>
          <a:prstGeom prst="snip2DiagRect">
            <a:avLst/>
          </a:prstGeom>
          <a:effectLst>
            <a:reflection blurRad="6350" stA="52000" endA="300" endPos="3000" dir="5400000" sy="-100000" algn="bl" rotWithShape="0"/>
          </a:effectLst>
        </p:spPr>
        <p:txBody>
          <a:bodyPr>
            <a:normAutofit/>
          </a:bodyPr>
          <a:lstStyle>
            <a:lvl1pPr>
              <a:defRPr sz="750" baseline="0"/>
            </a:lvl1pPr>
          </a:lstStyle>
          <a:p>
            <a:r>
              <a:rPr lang="en-US" dirty="0"/>
              <a:t>Add Image</a:t>
            </a:r>
          </a:p>
        </p:txBody>
      </p:sp>
      <p:pic>
        <p:nvPicPr>
          <p:cNvPr id="22" name="図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5057" y="4880100"/>
            <a:ext cx="3312655" cy="315994"/>
          </a:xfrm>
          <a:prstGeom prst="rect">
            <a:avLst/>
          </a:prstGeom>
        </p:spPr>
      </p:pic>
      <p:sp>
        <p:nvSpPr>
          <p:cNvPr id="5" name="スライド番号プレースホルダー 4"/>
          <p:cNvSpPr>
            <a:spLocks noGrp="1"/>
          </p:cNvSpPr>
          <p:nvPr>
            <p:ph type="sldNum" sz="quarter" idx="12"/>
          </p:nvPr>
        </p:nvSpPr>
        <p:spPr>
          <a:xfrm>
            <a:off x="3809480" y="884722"/>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462507" y="4485117"/>
            <a:ext cx="8214307" cy="720080"/>
          </a:xfrm>
        </p:spPr>
        <p:txBody>
          <a:bodyPr anchor="ctr">
            <a:normAutofit/>
          </a:bodyPr>
          <a:lstStyle>
            <a:lvl1pPr algn="ctr">
              <a:defRPr sz="2251">
                <a:solidFill>
                  <a:srgbClr val="525252"/>
                </a:solidFill>
                <a:latin typeface="+mj-lt"/>
              </a:defRPr>
            </a:lvl1pPr>
          </a:lstStyle>
          <a:p>
            <a:pPr lvl="0"/>
            <a:r>
              <a:rPr lang="en-US" dirty="0"/>
              <a:t>Text Here</a:t>
            </a:r>
          </a:p>
        </p:txBody>
      </p:sp>
      <p:sp>
        <p:nvSpPr>
          <p:cNvPr id="6" name="テキスト プレースホルダー 5"/>
          <p:cNvSpPr>
            <a:spLocks noGrp="1"/>
          </p:cNvSpPr>
          <p:nvPr>
            <p:ph type="body" sz="quarter" idx="14" hasCustomPrompt="1"/>
          </p:nvPr>
        </p:nvSpPr>
        <p:spPr>
          <a:xfrm>
            <a:off x="469928" y="5244103"/>
            <a:ext cx="8209625" cy="921205"/>
          </a:xfrm>
        </p:spPr>
        <p:txBody>
          <a:bodyPr>
            <a:normAutofit/>
          </a:bodyPr>
          <a:lstStyle>
            <a:lvl1pPr algn="ctr">
              <a:defRPr sz="75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spTree>
    <p:extLst>
      <p:ext uri="{BB962C8B-B14F-4D97-AF65-F5344CB8AC3E}">
        <p14:creationId xmlns:p14="http://schemas.microsoft.com/office/powerpoint/2010/main" val="120145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12"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1" decel="10000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0-#ppt_h/2"/>
                                          </p:val>
                                        </p:tav>
                                        <p:tav tm="100000">
                                          <p:val>
                                            <p:strVal val="#ppt_y"/>
                                          </p:val>
                                        </p:tav>
                                      </p:tavLst>
                                    </p:anim>
                                  </p:childTnLst>
                                </p:cTn>
                              </p:par>
                              <p:par>
                                <p:cTn id="30" presetID="2" presetClass="entr" presetSubtype="3" decel="10000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0-#ppt_h/2"/>
                                          </p:val>
                                        </p:tav>
                                        <p:tav tm="100000">
                                          <p:val>
                                            <p:strVal val="#ppt_y"/>
                                          </p:val>
                                        </p:tav>
                                      </p:tavLst>
                                    </p:anim>
                                  </p:childTnLst>
                                </p:cTn>
                              </p:par>
                            </p:childTnLst>
                          </p:cTn>
                        </p:par>
                        <p:par>
                          <p:cTn id="34" fill="hold">
                            <p:stCondLst>
                              <p:cond delay="1250"/>
                            </p:stCondLst>
                            <p:childTnLst>
                              <p:par>
                                <p:cTn id="35" presetID="2" presetClass="entr" presetSubtype="8" decel="100000" fill="hold" nodeType="afterEffect">
                                  <p:stCondLst>
                                    <p:cond delay="50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0-#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500"/>
                                  </p:stCondLst>
                                  <p:iterate type="wd">
                                    <p:tmPct val="10000"/>
                                  </p:iterate>
                                  <p:childTnLst>
                                    <p:set>
                                      <p:cBhvr>
                                        <p:cTn id="40" dur="1" fill="hold">
                                          <p:stCondLst>
                                            <p:cond delay="0"/>
                                          </p:stCondLst>
                                        </p:cTn>
                                        <p:tgtEl>
                                          <p:spTgt spid="23">
                                            <p:txEl>
                                              <p:pRg st="0" end="0"/>
                                            </p:txEl>
                                          </p:spTgt>
                                        </p:tgtEl>
                                        <p:attrNameLst>
                                          <p:attrName>style.visibility</p:attrName>
                                        </p:attrNameLst>
                                      </p:cBhvr>
                                      <p:to>
                                        <p:strVal val="visible"/>
                                      </p:to>
                                    </p:set>
                                    <p:anim calcmode="lin" valueType="num">
                                      <p:cBhvr additive="base">
                                        <p:cTn id="41"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3">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500"/>
                                  </p:stCondLst>
                                  <p:childTnLst>
                                    <p:set>
                                      <p:cBhvr>
                                        <p:cTn id="44" dur="1" fill="hold">
                                          <p:stCondLst>
                                            <p:cond delay="0"/>
                                          </p:stCondLst>
                                        </p:cTn>
                                        <p:tgtEl>
                                          <p:spTgt spid="6">
                                            <p:txEl>
                                              <p:pRg st="0" end="0"/>
                                            </p:txEl>
                                          </p:spTgt>
                                        </p:tgtEl>
                                        <p:attrNameLst>
                                          <p:attrName>style.visibility</p:attrName>
                                        </p:attrNameLst>
                                      </p:cBhvr>
                                      <p:to>
                                        <p:strVal val="visible"/>
                                      </p:to>
                                    </p:set>
                                    <p:anim calcmode="lin" valueType="num">
                                      <p:cBhvr additive="base">
                                        <p:cTn id="4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7" grpId="0"/>
      <p:bldP spid="5" grpId="0"/>
      <p:bldP spid="23" grpId="0" build="p">
        <p:tmplLst>
          <p:tmpl lvl="1">
            <p:tnLst>
              <p:par>
                <p:cTn presetID="2" presetClass="entr" presetSubtype="2" decel="100000" fill="hold" nodeType="withEffect">
                  <p:stCondLst>
                    <p:cond delay="500"/>
                  </p:stCondLst>
                  <p:iterate type="wd">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 Images - 2 Columns - Horizontal">
    <p:spTree>
      <p:nvGrpSpPr>
        <p:cNvPr id="1" name=""/>
        <p:cNvGrpSpPr/>
        <p:nvPr/>
      </p:nvGrpSpPr>
      <p:grpSpPr>
        <a:xfrm>
          <a:off x="0" y="0"/>
          <a:ext cx="0" cy="0"/>
          <a:chOff x="0" y="0"/>
          <a:chExt cx="0" cy="0"/>
        </a:xfrm>
      </p:grpSpPr>
      <p:sp>
        <p:nvSpPr>
          <p:cNvPr id="12" name="対角する 2 つの角を切り取った四角形 11"/>
          <p:cNvSpPr/>
          <p:nvPr userDrawn="1"/>
        </p:nvSpPr>
        <p:spPr>
          <a:xfrm rot="120000">
            <a:off x="585727" y="1335343"/>
            <a:ext cx="3548467" cy="2562172"/>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1200"/>
          </a:p>
        </p:txBody>
      </p:sp>
      <p:sp>
        <p:nvSpPr>
          <p:cNvPr id="9" name="対角する 2 つの角を切り取った四角形 8"/>
          <p:cNvSpPr/>
          <p:nvPr userDrawn="1"/>
        </p:nvSpPr>
        <p:spPr>
          <a:xfrm rot="21233286">
            <a:off x="342892" y="1519171"/>
            <a:ext cx="3548467" cy="2562172"/>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1200"/>
          </a:p>
        </p:txBody>
      </p:sp>
      <p:sp>
        <p:nvSpPr>
          <p:cNvPr id="18" name="対角する 2 つの角を切り取った四角形 17"/>
          <p:cNvSpPr/>
          <p:nvPr userDrawn="1"/>
        </p:nvSpPr>
        <p:spPr>
          <a:xfrm rot="120000">
            <a:off x="5343904" y="1281476"/>
            <a:ext cx="3548467" cy="2562172"/>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1200"/>
          </a:p>
        </p:txBody>
      </p:sp>
      <p:sp>
        <p:nvSpPr>
          <p:cNvPr id="24" name="対角する 2 つの角を切り取った四角形 23"/>
          <p:cNvSpPr/>
          <p:nvPr userDrawn="1"/>
        </p:nvSpPr>
        <p:spPr>
          <a:xfrm rot="21240000">
            <a:off x="5101069" y="1469634"/>
            <a:ext cx="3548467" cy="2562172"/>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1200"/>
          </a:p>
        </p:txBody>
      </p:sp>
      <p:sp>
        <p:nvSpPr>
          <p:cNvPr id="7" name="図プレースホルダー 6"/>
          <p:cNvSpPr>
            <a:spLocks noGrp="1"/>
          </p:cNvSpPr>
          <p:nvPr>
            <p:ph type="pic" sz="quarter" idx="15" hasCustomPrompt="1"/>
          </p:nvPr>
        </p:nvSpPr>
        <p:spPr>
          <a:xfrm rot="21423148">
            <a:off x="445866" y="1349585"/>
            <a:ext cx="3548365" cy="2519279"/>
          </a:xfrm>
          <a:prstGeom prst="snip2DiagRect">
            <a:avLst/>
          </a:prstGeom>
          <a:solidFill>
            <a:schemeClr val="bg1"/>
          </a:solidFill>
          <a:effectLst/>
        </p:spPr>
        <p:txBody>
          <a:bodyPr>
            <a:normAutofit/>
          </a:bodyPr>
          <a:lstStyle>
            <a:lvl1pPr>
              <a:defRPr sz="750" baseline="0"/>
            </a:lvl1pPr>
          </a:lstStyle>
          <a:p>
            <a:r>
              <a:rPr lang="en-US" dirty="0"/>
              <a:t>Add Image</a:t>
            </a:r>
          </a:p>
        </p:txBody>
      </p:sp>
      <p:sp>
        <p:nvSpPr>
          <p:cNvPr id="21" name="図プレースホルダー 6"/>
          <p:cNvSpPr>
            <a:spLocks noGrp="1"/>
          </p:cNvSpPr>
          <p:nvPr>
            <p:ph type="pic" sz="quarter" idx="18" hasCustomPrompt="1"/>
          </p:nvPr>
        </p:nvSpPr>
        <p:spPr>
          <a:xfrm rot="21420000">
            <a:off x="5204044" y="1295718"/>
            <a:ext cx="3548365" cy="2519279"/>
          </a:xfrm>
          <a:prstGeom prst="snip2DiagRect">
            <a:avLst/>
          </a:prstGeom>
          <a:solidFill>
            <a:schemeClr val="bg1"/>
          </a:solidFill>
          <a:effectLst/>
        </p:spPr>
        <p:txBody>
          <a:bodyPr>
            <a:normAutofit/>
          </a:bodyPr>
          <a:lstStyle>
            <a:lvl1pPr>
              <a:defRPr sz="750" baseline="0"/>
            </a:lvl1pPr>
          </a:lstStyle>
          <a:p>
            <a:r>
              <a:rPr lang="en-US" dirty="0"/>
              <a:t>Add Image</a:t>
            </a:r>
          </a:p>
        </p:txBody>
      </p:sp>
      <p:pic>
        <p:nvPicPr>
          <p:cNvPr id="16" name="図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63" y="4262965"/>
            <a:ext cx="3312655" cy="315994"/>
          </a:xfrm>
          <a:prstGeom prst="rect">
            <a:avLst/>
          </a:prstGeom>
        </p:spPr>
      </p:pic>
      <p:sp>
        <p:nvSpPr>
          <p:cNvPr id="23" name="テキスト プレースホルダー 22"/>
          <p:cNvSpPr>
            <a:spLocks noGrp="1"/>
          </p:cNvSpPr>
          <p:nvPr>
            <p:ph type="body" sz="quarter" idx="13" hasCustomPrompt="1"/>
          </p:nvPr>
        </p:nvSpPr>
        <p:spPr>
          <a:xfrm>
            <a:off x="-577344" y="3878921"/>
            <a:ext cx="3887771" cy="720080"/>
          </a:xfrm>
        </p:spPr>
        <p:txBody>
          <a:bodyPr anchor="ctr">
            <a:normAutofit/>
          </a:bodyPr>
          <a:lstStyle>
            <a:lvl1pPr algn="ctr">
              <a:defRPr sz="2251">
                <a:solidFill>
                  <a:srgbClr val="525252"/>
                </a:solidFill>
                <a:latin typeface="+mj-lt"/>
              </a:defRPr>
            </a:lvl1pPr>
          </a:lstStyle>
          <a:p>
            <a:pPr lvl="0"/>
            <a:r>
              <a:rPr lang="en-US" dirty="0"/>
              <a:t>Text Here</a:t>
            </a:r>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pic>
        <p:nvPicPr>
          <p:cNvPr id="17" name="図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48956" y="4149081"/>
            <a:ext cx="3312655" cy="315994"/>
          </a:xfrm>
          <a:prstGeom prst="rect">
            <a:avLst/>
          </a:prstGeom>
        </p:spPr>
      </p:pic>
      <p:sp>
        <p:nvSpPr>
          <p:cNvPr id="19" name="テキスト プレースホルダー 22"/>
          <p:cNvSpPr>
            <a:spLocks noGrp="1"/>
          </p:cNvSpPr>
          <p:nvPr>
            <p:ph type="body" sz="quarter" idx="16" hasCustomPrompt="1"/>
          </p:nvPr>
        </p:nvSpPr>
        <p:spPr>
          <a:xfrm>
            <a:off x="5240173" y="3765037"/>
            <a:ext cx="3887771" cy="720080"/>
          </a:xfrm>
        </p:spPr>
        <p:txBody>
          <a:bodyPr anchor="ctr">
            <a:normAutofit/>
          </a:bodyPr>
          <a:lstStyle>
            <a:lvl1pPr algn="ctr">
              <a:defRPr sz="2251">
                <a:solidFill>
                  <a:srgbClr val="525252"/>
                </a:solidFill>
                <a:latin typeface="+mj-lt"/>
              </a:defRPr>
            </a:lvl1pPr>
          </a:lstStyle>
          <a:p>
            <a:pPr lvl="0"/>
            <a:r>
              <a:rPr lang="en-US" dirty="0"/>
              <a:t>Text Here</a:t>
            </a:r>
          </a:p>
        </p:txBody>
      </p:sp>
      <p:sp>
        <p:nvSpPr>
          <p:cNvPr id="22" name="対角する 2 つの角を切り取った四角形 17">
            <a:extLst>
              <a:ext uri="{FF2B5EF4-FFF2-40B4-BE49-F238E27FC236}">
                <a16:creationId xmlns:a16="http://schemas.microsoft.com/office/drawing/2014/main" id="{1E4C95F7-3B72-4202-8F95-F6C635B79240}"/>
              </a:ext>
            </a:extLst>
          </p:cNvPr>
          <p:cNvSpPr/>
          <p:nvPr userDrawn="1"/>
        </p:nvSpPr>
        <p:spPr>
          <a:xfrm rot="120000">
            <a:off x="2858560" y="4090422"/>
            <a:ext cx="3548467" cy="2562172"/>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1200"/>
          </a:p>
        </p:txBody>
      </p:sp>
      <p:sp>
        <p:nvSpPr>
          <p:cNvPr id="25" name="対角する 2 つの角を切り取った四角形 23">
            <a:extLst>
              <a:ext uri="{FF2B5EF4-FFF2-40B4-BE49-F238E27FC236}">
                <a16:creationId xmlns:a16="http://schemas.microsoft.com/office/drawing/2014/main" id="{9BD34270-6B85-423B-AA32-5785D592E553}"/>
              </a:ext>
            </a:extLst>
          </p:cNvPr>
          <p:cNvSpPr/>
          <p:nvPr userDrawn="1"/>
        </p:nvSpPr>
        <p:spPr>
          <a:xfrm rot="21240000">
            <a:off x="2615725" y="4278580"/>
            <a:ext cx="3548467" cy="2562172"/>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1200"/>
          </a:p>
        </p:txBody>
      </p:sp>
      <p:sp>
        <p:nvSpPr>
          <p:cNvPr id="26" name="図プレースホルダー 6">
            <a:extLst>
              <a:ext uri="{FF2B5EF4-FFF2-40B4-BE49-F238E27FC236}">
                <a16:creationId xmlns:a16="http://schemas.microsoft.com/office/drawing/2014/main" id="{7F5F9780-F9B7-4CD4-8EE6-A44FAB4F07EC}"/>
              </a:ext>
            </a:extLst>
          </p:cNvPr>
          <p:cNvSpPr>
            <a:spLocks noGrp="1"/>
          </p:cNvSpPr>
          <p:nvPr>
            <p:ph type="pic" sz="quarter" idx="19" hasCustomPrompt="1"/>
          </p:nvPr>
        </p:nvSpPr>
        <p:spPr>
          <a:xfrm rot="21420000">
            <a:off x="2758747" y="4172718"/>
            <a:ext cx="3548365" cy="2519279"/>
          </a:xfrm>
          <a:prstGeom prst="snip2DiagRect">
            <a:avLst/>
          </a:prstGeom>
          <a:solidFill>
            <a:schemeClr val="bg1"/>
          </a:solidFill>
          <a:effectLst/>
        </p:spPr>
        <p:txBody>
          <a:bodyPr>
            <a:normAutofit/>
          </a:bodyPr>
          <a:lstStyle>
            <a:lvl1pPr>
              <a:defRPr sz="750" baseline="0"/>
            </a:lvl1pPr>
          </a:lstStyle>
          <a:p>
            <a:r>
              <a:rPr lang="en-US" dirty="0"/>
              <a:t>Add Image</a:t>
            </a:r>
          </a:p>
        </p:txBody>
      </p:sp>
    </p:spTree>
    <p:extLst>
      <p:ext uri="{BB962C8B-B14F-4D97-AF65-F5344CB8AC3E}">
        <p14:creationId xmlns:p14="http://schemas.microsoft.com/office/powerpoint/2010/main" val="10822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p:stCondLst>
                              <p:cond delay="750"/>
                            </p:stCondLst>
                            <p:childTnLst>
                              <p:par>
                                <p:cTn id="18" presetID="2" presetClass="entr" presetSubtype="12" decel="10000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1" decel="10000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0-#ppt_h/2"/>
                                          </p:val>
                                        </p:tav>
                                        <p:tav tm="100000">
                                          <p:val>
                                            <p:strVal val="#ppt_y"/>
                                          </p:val>
                                        </p:tav>
                                      </p:tavLst>
                                    </p:anim>
                                  </p:childTnLst>
                                </p:cTn>
                              </p:par>
                              <p:par>
                                <p:cTn id="26" presetID="2" presetClass="entr" presetSubtype="3" decel="10000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1+#ppt_w/2"/>
                                          </p:val>
                                        </p:tav>
                                        <p:tav tm="100000">
                                          <p:val>
                                            <p:strVal val="#ppt_x"/>
                                          </p:val>
                                        </p:tav>
                                      </p:tavLst>
                                    </p:anim>
                                    <p:anim calcmode="lin" valueType="num">
                                      <p:cBhvr additive="base">
                                        <p:cTn id="29" dur="500" fill="hold"/>
                                        <p:tgtEl>
                                          <p:spTgt spid="7"/>
                                        </p:tgtEl>
                                        <p:attrNameLst>
                                          <p:attrName>ppt_y</p:attrName>
                                        </p:attrNameLst>
                                      </p:cBhvr>
                                      <p:tavLst>
                                        <p:tav tm="0">
                                          <p:val>
                                            <p:strVal val="0-#ppt_h/2"/>
                                          </p:val>
                                        </p:tav>
                                        <p:tav tm="100000">
                                          <p:val>
                                            <p:strVal val="#ppt_y"/>
                                          </p:val>
                                        </p:tav>
                                      </p:tavLst>
                                    </p:anim>
                                  </p:childTnLst>
                                </p:cTn>
                              </p:par>
                            </p:childTnLst>
                          </p:cTn>
                        </p:par>
                        <p:par>
                          <p:cTn id="30" fill="hold">
                            <p:stCondLst>
                              <p:cond delay="1250"/>
                            </p:stCondLst>
                            <p:childTnLst>
                              <p:par>
                                <p:cTn id="31" presetID="2" presetClass="entr" presetSubtype="2" decel="100000" fill="hold" grpId="0" nodeType="afterEffect">
                                  <p:stCondLst>
                                    <p:cond delay="0"/>
                                  </p:stCondLst>
                                  <p:iterate type="wd">
                                    <p:tmPct val="10000"/>
                                  </p:iterate>
                                  <p:childTnLst>
                                    <p:set>
                                      <p:cBhvr>
                                        <p:cTn id="32" dur="1" fill="hold">
                                          <p:stCondLst>
                                            <p:cond delay="0"/>
                                          </p:stCondLst>
                                        </p:cTn>
                                        <p:tgtEl>
                                          <p:spTgt spid="23">
                                            <p:txEl>
                                              <p:pRg st="0" end="0"/>
                                            </p:txEl>
                                          </p:spTgt>
                                        </p:tgtEl>
                                        <p:attrNameLst>
                                          <p:attrName>style.visibility</p:attrName>
                                        </p:attrNameLst>
                                      </p:cBhvr>
                                      <p:to>
                                        <p:strVal val="visible"/>
                                      </p:to>
                                    </p:set>
                                    <p:anim calcmode="lin" valueType="num">
                                      <p:cBhvr additive="base">
                                        <p:cTn id="33"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23">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8"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0-#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par>
                          <p:cTn id="39" fill="hold">
                            <p:stCondLst>
                              <p:cond delay="1800"/>
                            </p:stCondLst>
                            <p:childTnLst>
                              <p:par>
                                <p:cTn id="40" presetID="2" presetClass="entr" presetSubtype="12" decel="100000" fill="hold" grpId="0" nodeType="afterEffect">
                                  <p:stCondLst>
                                    <p:cond delay="50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0-#ppt_w/2"/>
                                          </p:val>
                                        </p:tav>
                                        <p:tav tm="100000">
                                          <p:val>
                                            <p:strVal val="#ppt_x"/>
                                          </p:val>
                                        </p:tav>
                                      </p:tavLst>
                                    </p:anim>
                                    <p:anim calcmode="lin" valueType="num">
                                      <p:cBhvr additive="base">
                                        <p:cTn id="43" dur="500" fill="hold"/>
                                        <p:tgtEl>
                                          <p:spTgt spid="24"/>
                                        </p:tgtEl>
                                        <p:attrNameLst>
                                          <p:attrName>ppt_y</p:attrName>
                                        </p:attrNameLst>
                                      </p:cBhvr>
                                      <p:tavLst>
                                        <p:tav tm="0">
                                          <p:val>
                                            <p:strVal val="1+#ppt_h/2"/>
                                          </p:val>
                                        </p:tav>
                                        <p:tav tm="100000">
                                          <p:val>
                                            <p:strVal val="#ppt_y"/>
                                          </p:val>
                                        </p:tav>
                                      </p:tavLst>
                                    </p:anim>
                                  </p:childTnLst>
                                </p:cTn>
                              </p:par>
                              <p:par>
                                <p:cTn id="44" presetID="2" presetClass="entr" presetSubtype="1" decel="100000" fill="hold" grpId="0" nodeType="withEffect">
                                  <p:stCondLst>
                                    <p:cond delay="50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ppt_x"/>
                                          </p:val>
                                        </p:tav>
                                        <p:tav tm="100000">
                                          <p:val>
                                            <p:strVal val="#ppt_x"/>
                                          </p:val>
                                        </p:tav>
                                      </p:tavLst>
                                    </p:anim>
                                    <p:anim calcmode="lin" valueType="num">
                                      <p:cBhvr additive="base">
                                        <p:cTn id="47" dur="500" fill="hold"/>
                                        <p:tgtEl>
                                          <p:spTgt spid="18"/>
                                        </p:tgtEl>
                                        <p:attrNameLst>
                                          <p:attrName>ppt_y</p:attrName>
                                        </p:attrNameLst>
                                      </p:cBhvr>
                                      <p:tavLst>
                                        <p:tav tm="0">
                                          <p:val>
                                            <p:strVal val="0-#ppt_h/2"/>
                                          </p:val>
                                        </p:tav>
                                        <p:tav tm="100000">
                                          <p:val>
                                            <p:strVal val="#ppt_y"/>
                                          </p:val>
                                        </p:tav>
                                      </p:tavLst>
                                    </p:anim>
                                  </p:childTnLst>
                                </p:cTn>
                              </p:par>
                              <p:par>
                                <p:cTn id="48" presetID="2" presetClass="entr" presetSubtype="3" decel="100000" fill="hold" grpId="0" nodeType="withEffect">
                                  <p:stCondLst>
                                    <p:cond delay="50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1+#ppt_w/2"/>
                                          </p:val>
                                        </p:tav>
                                        <p:tav tm="100000">
                                          <p:val>
                                            <p:strVal val="#ppt_x"/>
                                          </p:val>
                                        </p:tav>
                                      </p:tavLst>
                                    </p:anim>
                                    <p:anim calcmode="lin" valueType="num">
                                      <p:cBhvr additive="base">
                                        <p:cTn id="51" dur="500" fill="hold"/>
                                        <p:tgtEl>
                                          <p:spTgt spid="21"/>
                                        </p:tgtEl>
                                        <p:attrNameLst>
                                          <p:attrName>ppt_y</p:attrName>
                                        </p:attrNameLst>
                                      </p:cBhvr>
                                      <p:tavLst>
                                        <p:tav tm="0">
                                          <p:val>
                                            <p:strVal val="0-#ppt_h/2"/>
                                          </p:val>
                                        </p:tav>
                                        <p:tav tm="100000">
                                          <p:val>
                                            <p:strVal val="#ppt_y"/>
                                          </p:val>
                                        </p:tav>
                                      </p:tavLst>
                                    </p:anim>
                                  </p:childTnLst>
                                </p:cTn>
                              </p:par>
                            </p:childTnLst>
                          </p:cTn>
                        </p:par>
                        <p:par>
                          <p:cTn id="52" fill="hold">
                            <p:stCondLst>
                              <p:cond delay="2800"/>
                            </p:stCondLst>
                            <p:childTnLst>
                              <p:par>
                                <p:cTn id="53" presetID="2" presetClass="entr" presetSubtype="2" decel="100000" fill="hold" grpId="0" nodeType="afterEffect">
                                  <p:stCondLst>
                                    <p:cond delay="0"/>
                                  </p:stCondLst>
                                  <p:iterate type="wd">
                                    <p:tmPct val="10000"/>
                                  </p:iterate>
                                  <p:childTnLst>
                                    <p:set>
                                      <p:cBhvr>
                                        <p:cTn id="54" dur="1" fill="hold">
                                          <p:stCondLst>
                                            <p:cond delay="0"/>
                                          </p:stCondLst>
                                        </p:cTn>
                                        <p:tgtEl>
                                          <p:spTgt spid="19">
                                            <p:txEl>
                                              <p:pRg st="0" end="0"/>
                                            </p:txEl>
                                          </p:spTgt>
                                        </p:tgtEl>
                                        <p:attrNameLst>
                                          <p:attrName>style.visibility</p:attrName>
                                        </p:attrNameLst>
                                      </p:cBhvr>
                                      <p:to>
                                        <p:strVal val="visible"/>
                                      </p:to>
                                    </p:set>
                                    <p:anim calcmode="lin" valueType="num">
                                      <p:cBhvr additive="base">
                                        <p:cTn id="55"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9">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8" decel="10000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0-#ppt_w/2"/>
                                          </p:val>
                                        </p:tav>
                                        <p:tav tm="100000">
                                          <p:val>
                                            <p:strVal val="#ppt_x"/>
                                          </p:val>
                                        </p:tav>
                                      </p:tavLst>
                                    </p:anim>
                                    <p:anim calcmode="lin" valueType="num">
                                      <p:cBhvr additive="base">
                                        <p:cTn id="60" dur="500" fill="hold"/>
                                        <p:tgtEl>
                                          <p:spTgt spid="17"/>
                                        </p:tgtEl>
                                        <p:attrNameLst>
                                          <p:attrName>ppt_y</p:attrName>
                                        </p:attrNameLst>
                                      </p:cBhvr>
                                      <p:tavLst>
                                        <p:tav tm="0">
                                          <p:val>
                                            <p:strVal val="#ppt_y"/>
                                          </p:val>
                                        </p:tav>
                                        <p:tav tm="100000">
                                          <p:val>
                                            <p:strVal val="#ppt_y"/>
                                          </p:val>
                                        </p:tav>
                                      </p:tavLst>
                                    </p:anim>
                                  </p:childTnLst>
                                </p:cTn>
                              </p:par>
                            </p:childTnLst>
                          </p:cTn>
                        </p:par>
                        <p:par>
                          <p:cTn id="61" fill="hold">
                            <p:stCondLst>
                              <p:cond delay="3350"/>
                            </p:stCondLst>
                            <p:childTnLst>
                              <p:par>
                                <p:cTn id="62" presetID="2" presetClass="entr" presetSubtype="12" decel="100000" fill="hold" grpId="0" nodeType="afterEffect">
                                  <p:stCondLst>
                                    <p:cond delay="500"/>
                                  </p:stCondLst>
                                  <p:childTnLst>
                                    <p:set>
                                      <p:cBhvr>
                                        <p:cTn id="63" dur="1" fill="hold">
                                          <p:stCondLst>
                                            <p:cond delay="0"/>
                                          </p:stCondLst>
                                        </p:cTn>
                                        <p:tgtEl>
                                          <p:spTgt spid="25"/>
                                        </p:tgtEl>
                                        <p:attrNameLst>
                                          <p:attrName>style.visibility</p:attrName>
                                        </p:attrNameLst>
                                      </p:cBhvr>
                                      <p:to>
                                        <p:strVal val="visible"/>
                                      </p:to>
                                    </p:set>
                                    <p:anim calcmode="lin" valueType="num">
                                      <p:cBhvr additive="base">
                                        <p:cTn id="64" dur="500" fill="hold"/>
                                        <p:tgtEl>
                                          <p:spTgt spid="25"/>
                                        </p:tgtEl>
                                        <p:attrNameLst>
                                          <p:attrName>ppt_x</p:attrName>
                                        </p:attrNameLst>
                                      </p:cBhvr>
                                      <p:tavLst>
                                        <p:tav tm="0">
                                          <p:val>
                                            <p:strVal val="0-#ppt_w/2"/>
                                          </p:val>
                                        </p:tav>
                                        <p:tav tm="100000">
                                          <p:val>
                                            <p:strVal val="#ppt_x"/>
                                          </p:val>
                                        </p:tav>
                                      </p:tavLst>
                                    </p:anim>
                                    <p:anim calcmode="lin" valueType="num">
                                      <p:cBhvr additive="base">
                                        <p:cTn id="65" dur="500" fill="hold"/>
                                        <p:tgtEl>
                                          <p:spTgt spid="25"/>
                                        </p:tgtEl>
                                        <p:attrNameLst>
                                          <p:attrName>ppt_y</p:attrName>
                                        </p:attrNameLst>
                                      </p:cBhvr>
                                      <p:tavLst>
                                        <p:tav tm="0">
                                          <p:val>
                                            <p:strVal val="1+#ppt_h/2"/>
                                          </p:val>
                                        </p:tav>
                                        <p:tav tm="100000">
                                          <p:val>
                                            <p:strVal val="#ppt_y"/>
                                          </p:val>
                                        </p:tav>
                                      </p:tavLst>
                                    </p:anim>
                                  </p:childTnLst>
                                </p:cTn>
                              </p:par>
                              <p:par>
                                <p:cTn id="66" presetID="2" presetClass="entr" presetSubtype="1" decel="100000" fill="hold" grpId="0" nodeType="withEffect">
                                  <p:stCondLst>
                                    <p:cond delay="500"/>
                                  </p:stCondLst>
                                  <p:childTnLst>
                                    <p:set>
                                      <p:cBhvr>
                                        <p:cTn id="67" dur="1" fill="hold">
                                          <p:stCondLst>
                                            <p:cond delay="0"/>
                                          </p:stCondLst>
                                        </p:cTn>
                                        <p:tgtEl>
                                          <p:spTgt spid="22"/>
                                        </p:tgtEl>
                                        <p:attrNameLst>
                                          <p:attrName>style.visibility</p:attrName>
                                        </p:attrNameLst>
                                      </p:cBhvr>
                                      <p:to>
                                        <p:strVal val="visible"/>
                                      </p:to>
                                    </p:set>
                                    <p:anim calcmode="lin" valueType="num">
                                      <p:cBhvr additive="base">
                                        <p:cTn id="68" dur="500" fill="hold"/>
                                        <p:tgtEl>
                                          <p:spTgt spid="22"/>
                                        </p:tgtEl>
                                        <p:attrNameLst>
                                          <p:attrName>ppt_x</p:attrName>
                                        </p:attrNameLst>
                                      </p:cBhvr>
                                      <p:tavLst>
                                        <p:tav tm="0">
                                          <p:val>
                                            <p:strVal val="#ppt_x"/>
                                          </p:val>
                                        </p:tav>
                                        <p:tav tm="100000">
                                          <p:val>
                                            <p:strVal val="#ppt_x"/>
                                          </p:val>
                                        </p:tav>
                                      </p:tavLst>
                                    </p:anim>
                                    <p:anim calcmode="lin" valueType="num">
                                      <p:cBhvr additive="base">
                                        <p:cTn id="69" dur="500" fill="hold"/>
                                        <p:tgtEl>
                                          <p:spTgt spid="22"/>
                                        </p:tgtEl>
                                        <p:attrNameLst>
                                          <p:attrName>ppt_y</p:attrName>
                                        </p:attrNameLst>
                                      </p:cBhvr>
                                      <p:tavLst>
                                        <p:tav tm="0">
                                          <p:val>
                                            <p:strVal val="0-#ppt_h/2"/>
                                          </p:val>
                                        </p:tav>
                                        <p:tav tm="100000">
                                          <p:val>
                                            <p:strVal val="#ppt_y"/>
                                          </p:val>
                                        </p:tav>
                                      </p:tavLst>
                                    </p:anim>
                                  </p:childTnLst>
                                </p:cTn>
                              </p:par>
                              <p:par>
                                <p:cTn id="70" presetID="2" presetClass="entr" presetSubtype="3" decel="100000" fill="hold" grpId="0" nodeType="withEffect">
                                  <p:stCondLst>
                                    <p:cond delay="500"/>
                                  </p:stCondLst>
                                  <p:childTnLst>
                                    <p:set>
                                      <p:cBhvr>
                                        <p:cTn id="71" dur="1" fill="hold">
                                          <p:stCondLst>
                                            <p:cond delay="0"/>
                                          </p:stCondLst>
                                        </p:cTn>
                                        <p:tgtEl>
                                          <p:spTgt spid="26"/>
                                        </p:tgtEl>
                                        <p:attrNameLst>
                                          <p:attrName>style.visibility</p:attrName>
                                        </p:attrNameLst>
                                      </p:cBhvr>
                                      <p:to>
                                        <p:strVal val="visible"/>
                                      </p:to>
                                    </p:set>
                                    <p:anim calcmode="lin" valueType="num">
                                      <p:cBhvr additive="base">
                                        <p:cTn id="72" dur="500" fill="hold"/>
                                        <p:tgtEl>
                                          <p:spTgt spid="26"/>
                                        </p:tgtEl>
                                        <p:attrNameLst>
                                          <p:attrName>ppt_x</p:attrName>
                                        </p:attrNameLst>
                                      </p:cBhvr>
                                      <p:tavLst>
                                        <p:tav tm="0">
                                          <p:val>
                                            <p:strVal val="1+#ppt_w/2"/>
                                          </p:val>
                                        </p:tav>
                                        <p:tav tm="100000">
                                          <p:val>
                                            <p:strVal val="#ppt_x"/>
                                          </p:val>
                                        </p:tav>
                                      </p:tavLst>
                                    </p:anim>
                                    <p:anim calcmode="lin" valueType="num">
                                      <p:cBhvr additive="base">
                                        <p:cTn id="73"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8" grpId="0" animBg="1"/>
      <p:bldP spid="24" grpId="0" animBg="1"/>
      <p:bldP spid="7" grpId="0" animBg="1"/>
      <p:bldP spid="21" grpId="0" animBg="1"/>
      <p:bldP spid="23"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 grpId="0"/>
      <p:bldP spid="19"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2" grpId="0" animBg="1"/>
      <p:bldP spid="25" grpId="0" animBg="1"/>
      <p:bldP spid="26" grpId="0" animBg="1"/>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2"/>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41" y="630701"/>
            <a:ext cx="5029631"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1" y="649173"/>
            <a:ext cx="5029632" cy="479777"/>
          </a:xfrm>
          <a:prstGeom prst="rect">
            <a:avLst/>
          </a:prstGeom>
        </p:spPr>
      </p:pic>
      <p:sp>
        <p:nvSpPr>
          <p:cNvPr id="2" name="タイトル 1"/>
          <p:cNvSpPr>
            <a:spLocks noGrp="1"/>
          </p:cNvSpPr>
          <p:nvPr>
            <p:ph type="title" hasCustomPrompt="1"/>
          </p:nvPr>
        </p:nvSpPr>
        <p:spPr>
          <a:xfrm>
            <a:off x="0" y="212648"/>
            <a:ext cx="9144000" cy="658083"/>
          </a:xfrm>
        </p:spPr>
        <p:txBody>
          <a:bodyPr>
            <a:noAutofit/>
          </a:bodyPr>
          <a:lstStyle>
            <a:lvl1pPr algn="ctr">
              <a:defRPr sz="3301"/>
            </a:lvl1pPr>
          </a:lstStyle>
          <a:p>
            <a:r>
              <a:rPr lang="en-US" altLang="ja-JP" dirty="0"/>
              <a:t>SLIDE TITLE HERE</a:t>
            </a:r>
            <a:endParaRPr lang="en-US" dirty="0"/>
          </a:p>
        </p:txBody>
      </p:sp>
      <p:sp>
        <p:nvSpPr>
          <p:cNvPr id="10" name="表プレースホルダー 9"/>
          <p:cNvSpPr>
            <a:spLocks noGrp="1"/>
          </p:cNvSpPr>
          <p:nvPr>
            <p:ph type="tbl" sz="quarter" idx="13" hasCustomPrompt="1"/>
          </p:nvPr>
        </p:nvSpPr>
        <p:spPr>
          <a:xfrm>
            <a:off x="754922" y="1652804"/>
            <a:ext cx="2268735" cy="3168650"/>
          </a:xfrm>
          <a:solidFill>
            <a:schemeClr val="bg1">
              <a:lumMod val="95000"/>
            </a:schemeClr>
          </a:solidFill>
        </p:spPr>
        <p:txBody>
          <a:bodyPr>
            <a:normAutofit/>
          </a:bodyPr>
          <a:lstStyle>
            <a:lvl1pPr>
              <a:defRPr sz="900"/>
            </a:lvl1pPr>
          </a:lstStyle>
          <a:p>
            <a:r>
              <a:rPr lang="en-US" dirty="0"/>
              <a:t>Table</a:t>
            </a:r>
          </a:p>
        </p:txBody>
      </p:sp>
      <p:sp>
        <p:nvSpPr>
          <p:cNvPr id="26" name="テキスト プレースホルダー 22"/>
          <p:cNvSpPr>
            <a:spLocks noGrp="1"/>
          </p:cNvSpPr>
          <p:nvPr>
            <p:ph type="body" sz="quarter" idx="16" hasCustomPrompt="1"/>
          </p:nvPr>
        </p:nvSpPr>
        <p:spPr>
          <a:xfrm>
            <a:off x="708917" y="4892301"/>
            <a:ext cx="2314779" cy="480053"/>
          </a:xfrm>
        </p:spPr>
        <p:txBody>
          <a:bodyPr anchor="ctr">
            <a:normAutofit/>
          </a:bodyPr>
          <a:lstStyle>
            <a:lvl1pPr algn="l">
              <a:defRPr sz="1500">
                <a:latin typeface="+mj-lt"/>
              </a:defRPr>
            </a:lvl1pPr>
          </a:lstStyle>
          <a:p>
            <a:pPr lvl="0"/>
            <a:r>
              <a:rPr lang="en-US" dirty="0"/>
              <a:t>Text Here</a:t>
            </a:r>
          </a:p>
        </p:txBody>
      </p:sp>
      <p:sp>
        <p:nvSpPr>
          <p:cNvPr id="27" name="テキスト プレースホルダー 5"/>
          <p:cNvSpPr>
            <a:spLocks noGrp="1"/>
          </p:cNvSpPr>
          <p:nvPr>
            <p:ph type="body" sz="quarter" idx="17" hasCustomPrompt="1"/>
          </p:nvPr>
        </p:nvSpPr>
        <p:spPr>
          <a:xfrm>
            <a:off x="702095" y="5301506"/>
            <a:ext cx="2333421" cy="1055820"/>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28" name="表プレースホルダー 9"/>
          <p:cNvSpPr>
            <a:spLocks noGrp="1"/>
          </p:cNvSpPr>
          <p:nvPr>
            <p:ph type="tbl" sz="quarter" idx="18" hasCustomPrompt="1"/>
          </p:nvPr>
        </p:nvSpPr>
        <p:spPr>
          <a:xfrm>
            <a:off x="3438029" y="1652804"/>
            <a:ext cx="2268735" cy="3168650"/>
          </a:xfrm>
          <a:solidFill>
            <a:schemeClr val="bg1">
              <a:lumMod val="95000"/>
            </a:schemeClr>
          </a:solidFill>
        </p:spPr>
        <p:txBody>
          <a:bodyPr>
            <a:normAutofit/>
          </a:bodyPr>
          <a:lstStyle>
            <a:lvl1pPr>
              <a:defRPr sz="900"/>
            </a:lvl1pPr>
          </a:lstStyle>
          <a:p>
            <a:r>
              <a:rPr lang="en-US" dirty="0"/>
              <a:t>Table</a:t>
            </a:r>
          </a:p>
        </p:txBody>
      </p:sp>
      <p:sp>
        <p:nvSpPr>
          <p:cNvPr id="29" name="テキスト プレースホルダー 22"/>
          <p:cNvSpPr>
            <a:spLocks noGrp="1"/>
          </p:cNvSpPr>
          <p:nvPr>
            <p:ph type="body" sz="quarter" idx="19" hasCustomPrompt="1"/>
          </p:nvPr>
        </p:nvSpPr>
        <p:spPr>
          <a:xfrm>
            <a:off x="3392024" y="4892301"/>
            <a:ext cx="2314779" cy="480053"/>
          </a:xfrm>
        </p:spPr>
        <p:txBody>
          <a:bodyPr anchor="ctr">
            <a:normAutofit/>
          </a:bodyPr>
          <a:lstStyle>
            <a:lvl1pPr algn="l">
              <a:defRPr sz="1500">
                <a:latin typeface="+mj-lt"/>
              </a:defRPr>
            </a:lvl1pPr>
          </a:lstStyle>
          <a:p>
            <a:pPr lvl="0"/>
            <a:r>
              <a:rPr lang="en-US" dirty="0"/>
              <a:t>Text Here</a:t>
            </a:r>
          </a:p>
        </p:txBody>
      </p:sp>
      <p:sp>
        <p:nvSpPr>
          <p:cNvPr id="30" name="テキスト プレースホルダー 5"/>
          <p:cNvSpPr>
            <a:spLocks noGrp="1"/>
          </p:cNvSpPr>
          <p:nvPr>
            <p:ph type="body" sz="quarter" idx="20" hasCustomPrompt="1"/>
          </p:nvPr>
        </p:nvSpPr>
        <p:spPr>
          <a:xfrm>
            <a:off x="3385202" y="5301506"/>
            <a:ext cx="2333421" cy="1055820"/>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31" name="表プレースホルダー 9"/>
          <p:cNvSpPr>
            <a:spLocks noGrp="1"/>
          </p:cNvSpPr>
          <p:nvPr>
            <p:ph type="tbl" sz="quarter" idx="21" hasCustomPrompt="1"/>
          </p:nvPr>
        </p:nvSpPr>
        <p:spPr>
          <a:xfrm>
            <a:off x="6144173" y="1652804"/>
            <a:ext cx="2268735" cy="3168650"/>
          </a:xfrm>
          <a:solidFill>
            <a:schemeClr val="bg1">
              <a:lumMod val="95000"/>
            </a:schemeClr>
          </a:solidFill>
        </p:spPr>
        <p:txBody>
          <a:bodyPr>
            <a:normAutofit/>
          </a:bodyPr>
          <a:lstStyle>
            <a:lvl1pPr>
              <a:defRPr sz="900"/>
            </a:lvl1pPr>
          </a:lstStyle>
          <a:p>
            <a:r>
              <a:rPr lang="en-US" dirty="0"/>
              <a:t>Table</a:t>
            </a:r>
          </a:p>
        </p:txBody>
      </p:sp>
      <p:sp>
        <p:nvSpPr>
          <p:cNvPr id="32" name="テキスト プレースホルダー 22"/>
          <p:cNvSpPr>
            <a:spLocks noGrp="1"/>
          </p:cNvSpPr>
          <p:nvPr>
            <p:ph type="body" sz="quarter" idx="22" hasCustomPrompt="1"/>
          </p:nvPr>
        </p:nvSpPr>
        <p:spPr>
          <a:xfrm>
            <a:off x="6098165" y="4892301"/>
            <a:ext cx="2314779" cy="480053"/>
          </a:xfrm>
        </p:spPr>
        <p:txBody>
          <a:bodyPr anchor="ctr">
            <a:normAutofit/>
          </a:bodyPr>
          <a:lstStyle>
            <a:lvl1pPr algn="l">
              <a:defRPr sz="1500">
                <a:latin typeface="+mj-lt"/>
              </a:defRPr>
            </a:lvl1pPr>
          </a:lstStyle>
          <a:p>
            <a:pPr lvl="0"/>
            <a:r>
              <a:rPr lang="en-US" dirty="0"/>
              <a:t>Text Here</a:t>
            </a:r>
          </a:p>
        </p:txBody>
      </p:sp>
      <p:sp>
        <p:nvSpPr>
          <p:cNvPr id="33" name="テキスト プレースホルダー 5"/>
          <p:cNvSpPr>
            <a:spLocks noGrp="1"/>
          </p:cNvSpPr>
          <p:nvPr>
            <p:ph type="body" sz="quarter" idx="23" hasCustomPrompt="1"/>
          </p:nvPr>
        </p:nvSpPr>
        <p:spPr>
          <a:xfrm>
            <a:off x="6091343" y="5301506"/>
            <a:ext cx="2333421" cy="1055820"/>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399576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2" presetClass="entr" presetSubtype="4"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par>
                          <p:cTn id="25" fill="hold">
                            <p:stCondLst>
                              <p:cond delay="1250"/>
                            </p:stCondLst>
                            <p:childTnLst>
                              <p:par>
                                <p:cTn id="26" presetID="2" presetClass="entr" presetSubtype="8" decel="100000" fill="hold" grpId="0" nodeType="afterEffect">
                                  <p:stCondLst>
                                    <p:cond delay="0"/>
                                  </p:stCondLst>
                                  <p:childTnLst>
                                    <p:set>
                                      <p:cBhvr>
                                        <p:cTn id="27" dur="1" fill="hold">
                                          <p:stCondLst>
                                            <p:cond delay="0"/>
                                          </p:stCondLst>
                                        </p:cTn>
                                        <p:tgtEl>
                                          <p:spTgt spid="26">
                                            <p:txEl>
                                              <p:pRg st="0" end="0"/>
                                            </p:txEl>
                                          </p:spTgt>
                                        </p:tgtEl>
                                        <p:attrNameLst>
                                          <p:attrName>style.visibility</p:attrName>
                                        </p:attrNameLst>
                                      </p:cBhvr>
                                      <p:to>
                                        <p:strVal val="visible"/>
                                      </p:to>
                                    </p:set>
                                    <p:anim calcmode="lin" valueType="num">
                                      <p:cBhvr additive="base">
                                        <p:cTn id="28" dur="500" fill="hold"/>
                                        <p:tgtEl>
                                          <p:spTgt spid="26">
                                            <p:txEl>
                                              <p:pRg st="0" end="0"/>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26">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27">
                                            <p:txEl>
                                              <p:pRg st="0" end="0"/>
                                            </p:txEl>
                                          </p:spTgt>
                                        </p:tgtEl>
                                        <p:attrNameLst>
                                          <p:attrName>style.visibility</p:attrName>
                                        </p:attrNameLst>
                                      </p:cBhvr>
                                      <p:to>
                                        <p:strVal val="visible"/>
                                      </p:to>
                                    </p:set>
                                    <p:anim calcmode="lin" valueType="num">
                                      <p:cBhvr additive="base">
                                        <p:cTn id="32"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750"/>
                            </p:stCondLst>
                            <p:childTnLst>
                              <p:par>
                                <p:cTn id="35" presetID="22" presetClass="entr" presetSubtype="4"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par>
                          <p:cTn id="38" fill="hold">
                            <p:stCondLst>
                              <p:cond delay="2250"/>
                            </p:stCondLst>
                            <p:childTnLst>
                              <p:par>
                                <p:cTn id="39" presetID="2" presetClass="entr" presetSubtype="8" decel="100000" fill="hold" grpId="0" nodeType="afterEffect">
                                  <p:stCondLst>
                                    <p:cond delay="0"/>
                                  </p:stCondLst>
                                  <p:childTnLst>
                                    <p:set>
                                      <p:cBhvr>
                                        <p:cTn id="40" dur="1" fill="hold">
                                          <p:stCondLst>
                                            <p:cond delay="0"/>
                                          </p:stCondLst>
                                        </p:cTn>
                                        <p:tgtEl>
                                          <p:spTgt spid="29">
                                            <p:txEl>
                                              <p:pRg st="0" end="0"/>
                                            </p:txEl>
                                          </p:spTgt>
                                        </p:tgtEl>
                                        <p:attrNameLst>
                                          <p:attrName>style.visibility</p:attrName>
                                        </p:attrNameLst>
                                      </p:cBhvr>
                                      <p:to>
                                        <p:strVal val="visible"/>
                                      </p:to>
                                    </p:set>
                                    <p:anim calcmode="lin" valueType="num">
                                      <p:cBhvr additive="base">
                                        <p:cTn id="41" dur="500" fill="hold"/>
                                        <p:tgtEl>
                                          <p:spTgt spid="29">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9">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30">
                                            <p:txEl>
                                              <p:pRg st="0" end="0"/>
                                            </p:txEl>
                                          </p:spTgt>
                                        </p:tgtEl>
                                        <p:attrNameLst>
                                          <p:attrName>style.visibility</p:attrName>
                                        </p:attrNameLst>
                                      </p:cBhvr>
                                      <p:to>
                                        <p:strVal val="visible"/>
                                      </p:to>
                                    </p:set>
                                    <p:anim calcmode="lin" valueType="num">
                                      <p:cBhvr additive="base">
                                        <p:cTn id="45"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2750"/>
                            </p:stCondLst>
                            <p:childTnLst>
                              <p:par>
                                <p:cTn id="48" presetID="22" presetClass="entr" presetSubtype="4" fill="hold" grpId="0"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par>
                          <p:cTn id="51" fill="hold">
                            <p:stCondLst>
                              <p:cond delay="3250"/>
                            </p:stCondLst>
                            <p:childTnLst>
                              <p:par>
                                <p:cTn id="52" presetID="2" presetClass="entr" presetSubtype="8" decel="100000" fill="hold" grpId="0" nodeType="afterEffect">
                                  <p:stCondLst>
                                    <p:cond delay="0"/>
                                  </p:stCondLst>
                                  <p:childTnLst>
                                    <p:set>
                                      <p:cBhvr>
                                        <p:cTn id="53" dur="1" fill="hold">
                                          <p:stCondLst>
                                            <p:cond delay="0"/>
                                          </p:stCondLst>
                                        </p:cTn>
                                        <p:tgtEl>
                                          <p:spTgt spid="32">
                                            <p:txEl>
                                              <p:pRg st="0" end="0"/>
                                            </p:txEl>
                                          </p:spTgt>
                                        </p:tgtEl>
                                        <p:attrNameLst>
                                          <p:attrName>style.visibility</p:attrName>
                                        </p:attrNameLst>
                                      </p:cBhvr>
                                      <p:to>
                                        <p:strVal val="visible"/>
                                      </p:to>
                                    </p:set>
                                    <p:anim calcmode="lin" valueType="num">
                                      <p:cBhvr additive="base">
                                        <p:cTn id="54"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32">
                                            <p:txEl>
                                              <p:pRg st="0" end="0"/>
                                            </p:txEl>
                                          </p:spTgt>
                                        </p:tgtEl>
                                        <p:attrNameLst>
                                          <p:attrName>ppt_y</p:attrName>
                                        </p:attrNameLst>
                                      </p:cBhvr>
                                      <p:tavLst>
                                        <p:tav tm="0">
                                          <p:val>
                                            <p:strVal val="#ppt_y"/>
                                          </p:val>
                                        </p:tav>
                                        <p:tav tm="100000">
                                          <p:val>
                                            <p:strVal val="#ppt_y"/>
                                          </p:val>
                                        </p:tav>
                                      </p:tavLst>
                                    </p:anim>
                                  </p:childTnLst>
                                </p:cTn>
                              </p:par>
                              <p:par>
                                <p:cTn id="56" presetID="2" presetClass="entr" presetSubtype="4" decel="100000" fill="hold" grpId="0" nodeType="withEffect">
                                  <p:stCondLst>
                                    <p:cond delay="0"/>
                                  </p:stCondLst>
                                  <p:childTnLst>
                                    <p:set>
                                      <p:cBhvr>
                                        <p:cTn id="57" dur="1" fill="hold">
                                          <p:stCondLst>
                                            <p:cond delay="0"/>
                                          </p:stCondLst>
                                        </p:cTn>
                                        <p:tgtEl>
                                          <p:spTgt spid="33">
                                            <p:txEl>
                                              <p:pRg st="0" end="0"/>
                                            </p:txEl>
                                          </p:spTgt>
                                        </p:tgtEl>
                                        <p:attrNameLst>
                                          <p:attrName>style.visibility</p:attrName>
                                        </p:attrNameLst>
                                      </p:cBhvr>
                                      <p:to>
                                        <p:strVal val="visible"/>
                                      </p:to>
                                    </p:set>
                                    <p:anim calcmode="lin" valueType="num">
                                      <p:cBhvr additive="base">
                                        <p:cTn id="58"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0" grpId="0" animBg="1"/>
      <p:bldP spid="26" grpId="0" build="p">
        <p:tmplLst>
          <p:tmpl lvl="1">
            <p:tnLst>
              <p:par>
                <p:cTn presetID="2" presetClass="entr" presetSubtype="8"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4"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animBg="1"/>
      <p:bldP spid="29" grpId="0" build="p">
        <p:tmplLst>
          <p:tmpl lvl="1">
            <p:tnLst>
              <p:par>
                <p:cTn presetID="2" presetClass="entr" presetSubtype="8" decel="10000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0-#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build="p">
        <p:tmplLst>
          <p:tmpl lvl="1">
            <p:tnLst>
              <p:par>
                <p:cTn presetID="2" presetClass="entr" presetSubtype="4" decel="10000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animBg="1"/>
      <p:bldP spid="32" grpId="0" build="p">
        <p:tmplLst>
          <p:tmpl lvl="1">
            <p:tnLst>
              <p:par>
                <p:cTn presetID="2" presetClass="entr" presetSubtype="8" decel="10000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able of Contents - 6 Items">
    <p:spTree>
      <p:nvGrpSpPr>
        <p:cNvPr id="1" name=""/>
        <p:cNvGrpSpPr/>
        <p:nvPr/>
      </p:nvGrpSpPr>
      <p:grpSpPr>
        <a:xfrm>
          <a:off x="0" y="0"/>
          <a:ext cx="0" cy="0"/>
          <a:chOff x="0" y="0"/>
          <a:chExt cx="0" cy="0"/>
        </a:xfrm>
      </p:grpSpPr>
      <p:sp>
        <p:nvSpPr>
          <p:cNvPr id="30" name="正方形/長方形 29"/>
          <p:cNvSpPr/>
          <p:nvPr userDrawn="1"/>
        </p:nvSpPr>
        <p:spPr>
          <a:xfrm>
            <a:off x="0" y="0"/>
            <a:ext cx="422993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 name="タイトル 1"/>
          <p:cNvSpPr>
            <a:spLocks noGrp="1"/>
          </p:cNvSpPr>
          <p:nvPr>
            <p:ph type="title" hasCustomPrompt="1"/>
          </p:nvPr>
        </p:nvSpPr>
        <p:spPr>
          <a:xfrm>
            <a:off x="417690" y="782322"/>
            <a:ext cx="3362154" cy="5471965"/>
          </a:xfrm>
        </p:spPr>
        <p:txBody>
          <a:bodyPr>
            <a:normAutofit/>
          </a:bodyPr>
          <a:lstStyle>
            <a:lvl1pPr algn="ctr">
              <a:defRPr sz="3601">
                <a:solidFill>
                  <a:schemeClr val="bg1"/>
                </a:solidFill>
                <a:latin typeface="Route 159 UltraLight" pitchFamily="50" charset="0"/>
              </a:defRPr>
            </a:lvl1pPr>
          </a:lstStyle>
          <a:p>
            <a:r>
              <a:rPr kumimoji="1" lang="en-US" altLang="ja-JP" dirty="0"/>
              <a:t>Text</a:t>
            </a:r>
            <a:endParaRPr kumimoji="1" lang="ja-JP" altLang="en-US" dirty="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5" name="円/楕円 4"/>
          <p:cNvSpPr/>
          <p:nvPr userDrawn="1"/>
        </p:nvSpPr>
        <p:spPr>
          <a:xfrm>
            <a:off x="4067901" y="860918"/>
            <a:ext cx="324064" cy="4320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1</a:t>
            </a:r>
            <a:endParaRPr kumimoji="1" lang="ja-JP" altLang="en-US" sz="1200" dirty="0"/>
          </a:p>
        </p:txBody>
      </p:sp>
      <p:sp>
        <p:nvSpPr>
          <p:cNvPr id="7" name="円/楕円 6"/>
          <p:cNvSpPr/>
          <p:nvPr userDrawn="1"/>
        </p:nvSpPr>
        <p:spPr>
          <a:xfrm>
            <a:off x="4067901" y="1768178"/>
            <a:ext cx="324064" cy="4320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2</a:t>
            </a:r>
            <a:endParaRPr kumimoji="1" lang="ja-JP" altLang="en-US" sz="1200" dirty="0"/>
          </a:p>
        </p:txBody>
      </p:sp>
      <p:sp>
        <p:nvSpPr>
          <p:cNvPr id="8" name="円/楕円 7"/>
          <p:cNvSpPr/>
          <p:nvPr userDrawn="1"/>
        </p:nvSpPr>
        <p:spPr>
          <a:xfrm>
            <a:off x="4067901" y="2675438"/>
            <a:ext cx="324064" cy="432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3</a:t>
            </a:r>
            <a:endParaRPr kumimoji="1" lang="ja-JP" altLang="en-US" sz="1200" dirty="0"/>
          </a:p>
        </p:txBody>
      </p:sp>
      <p:sp>
        <p:nvSpPr>
          <p:cNvPr id="9" name="円/楕円 8"/>
          <p:cNvSpPr/>
          <p:nvPr userDrawn="1"/>
        </p:nvSpPr>
        <p:spPr>
          <a:xfrm>
            <a:off x="4067901" y="3582698"/>
            <a:ext cx="324064" cy="4320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4</a:t>
            </a:r>
            <a:endParaRPr kumimoji="1" lang="ja-JP" altLang="en-US" sz="1200" dirty="0"/>
          </a:p>
        </p:txBody>
      </p:sp>
      <p:sp>
        <p:nvSpPr>
          <p:cNvPr id="10" name="円/楕円 9"/>
          <p:cNvSpPr/>
          <p:nvPr userDrawn="1"/>
        </p:nvSpPr>
        <p:spPr>
          <a:xfrm>
            <a:off x="4067901" y="4489958"/>
            <a:ext cx="324064" cy="4320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5</a:t>
            </a:r>
            <a:endParaRPr kumimoji="1" lang="ja-JP" altLang="en-US" sz="1200" dirty="0"/>
          </a:p>
        </p:txBody>
      </p:sp>
      <p:sp>
        <p:nvSpPr>
          <p:cNvPr id="11" name="円/楕円 10"/>
          <p:cNvSpPr/>
          <p:nvPr userDrawn="1"/>
        </p:nvSpPr>
        <p:spPr>
          <a:xfrm>
            <a:off x="4067901" y="5397219"/>
            <a:ext cx="324064" cy="4320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6</a:t>
            </a:r>
            <a:endParaRPr kumimoji="1" lang="ja-JP" altLang="en-US" sz="1200" dirty="0"/>
          </a:p>
        </p:txBody>
      </p:sp>
      <p:sp>
        <p:nvSpPr>
          <p:cNvPr id="12" name="テキスト プレースホルダー 6"/>
          <p:cNvSpPr>
            <a:spLocks noGrp="1"/>
          </p:cNvSpPr>
          <p:nvPr>
            <p:ph type="body" sz="quarter" idx="15" hasCustomPrompt="1"/>
          </p:nvPr>
        </p:nvSpPr>
        <p:spPr>
          <a:xfrm>
            <a:off x="4500556" y="692698"/>
            <a:ext cx="4140251" cy="624069"/>
          </a:xfrm>
        </p:spPr>
        <p:txBody>
          <a:bodyPr anchor="b">
            <a:normAutofit/>
          </a:bodyPr>
          <a:lstStyle>
            <a:lvl1pPr algn="l">
              <a:defRPr sz="135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3" name="テキスト プレースホルダー 6"/>
          <p:cNvSpPr>
            <a:spLocks noGrp="1"/>
          </p:cNvSpPr>
          <p:nvPr>
            <p:ph type="body" sz="quarter" idx="16" hasCustomPrompt="1"/>
          </p:nvPr>
        </p:nvSpPr>
        <p:spPr>
          <a:xfrm>
            <a:off x="4500556" y="1172749"/>
            <a:ext cx="4140251" cy="402456"/>
          </a:xfrm>
        </p:spPr>
        <p:txBody>
          <a:bodyPr anchor="t">
            <a:normAutofit/>
          </a:bodyPr>
          <a:lstStyle>
            <a:lvl1pPr algn="l">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14" name="テキスト プレースホルダー 6"/>
          <p:cNvSpPr>
            <a:spLocks noGrp="1"/>
          </p:cNvSpPr>
          <p:nvPr>
            <p:ph type="body" sz="quarter" idx="17" hasCustomPrompt="1"/>
          </p:nvPr>
        </p:nvSpPr>
        <p:spPr>
          <a:xfrm>
            <a:off x="4500556" y="5234792"/>
            <a:ext cx="4140251" cy="624069"/>
          </a:xfrm>
        </p:spPr>
        <p:txBody>
          <a:bodyPr anchor="b">
            <a:normAutofit/>
          </a:bodyPr>
          <a:lstStyle>
            <a:lvl1pPr algn="l">
              <a:defRPr sz="135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18" hasCustomPrompt="1"/>
          </p:nvPr>
        </p:nvSpPr>
        <p:spPr>
          <a:xfrm>
            <a:off x="4500556" y="5714843"/>
            <a:ext cx="4140251" cy="402456"/>
          </a:xfrm>
        </p:spPr>
        <p:txBody>
          <a:bodyPr anchor="t">
            <a:normAutofit/>
          </a:bodyPr>
          <a:lstStyle>
            <a:lvl1pPr algn="l">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19" hasCustomPrompt="1"/>
          </p:nvPr>
        </p:nvSpPr>
        <p:spPr>
          <a:xfrm>
            <a:off x="4500556" y="1601115"/>
            <a:ext cx="4140251" cy="624069"/>
          </a:xfrm>
        </p:spPr>
        <p:txBody>
          <a:bodyPr anchor="b">
            <a:normAutofit/>
          </a:bodyPr>
          <a:lstStyle>
            <a:lvl1pPr algn="l">
              <a:defRPr sz="135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1" name="テキスト プレースホルダー 6"/>
          <p:cNvSpPr>
            <a:spLocks noGrp="1"/>
          </p:cNvSpPr>
          <p:nvPr>
            <p:ph type="body" sz="quarter" idx="20" hasCustomPrompt="1"/>
          </p:nvPr>
        </p:nvSpPr>
        <p:spPr>
          <a:xfrm>
            <a:off x="4500556" y="2081168"/>
            <a:ext cx="4140251" cy="402456"/>
          </a:xfrm>
        </p:spPr>
        <p:txBody>
          <a:bodyPr anchor="t">
            <a:normAutofit/>
          </a:bodyPr>
          <a:lstStyle>
            <a:lvl1pPr algn="l">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1" hasCustomPrompt="1"/>
          </p:nvPr>
        </p:nvSpPr>
        <p:spPr>
          <a:xfrm>
            <a:off x="4500556" y="2509536"/>
            <a:ext cx="4140251" cy="624069"/>
          </a:xfrm>
        </p:spPr>
        <p:txBody>
          <a:bodyPr anchor="b">
            <a:normAutofit/>
          </a:bodyPr>
          <a:lstStyle>
            <a:lvl1pPr algn="l">
              <a:defRPr sz="135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5" name="テキスト プレースホルダー 6"/>
          <p:cNvSpPr>
            <a:spLocks noGrp="1"/>
          </p:cNvSpPr>
          <p:nvPr>
            <p:ph type="body" sz="quarter" idx="22" hasCustomPrompt="1"/>
          </p:nvPr>
        </p:nvSpPr>
        <p:spPr>
          <a:xfrm>
            <a:off x="4500556" y="2989587"/>
            <a:ext cx="4140251" cy="402456"/>
          </a:xfrm>
        </p:spPr>
        <p:txBody>
          <a:bodyPr anchor="t">
            <a:normAutofit/>
          </a:bodyPr>
          <a:lstStyle>
            <a:lvl1pPr algn="l">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3" hasCustomPrompt="1"/>
          </p:nvPr>
        </p:nvSpPr>
        <p:spPr>
          <a:xfrm>
            <a:off x="4500556" y="3417954"/>
            <a:ext cx="4140251" cy="624069"/>
          </a:xfrm>
        </p:spPr>
        <p:txBody>
          <a:bodyPr anchor="b">
            <a:normAutofit/>
          </a:bodyPr>
          <a:lstStyle>
            <a:lvl1pPr algn="l">
              <a:defRPr sz="135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4" hasCustomPrompt="1"/>
          </p:nvPr>
        </p:nvSpPr>
        <p:spPr>
          <a:xfrm>
            <a:off x="4500556" y="3898005"/>
            <a:ext cx="4140251" cy="402456"/>
          </a:xfrm>
        </p:spPr>
        <p:txBody>
          <a:bodyPr anchor="t">
            <a:normAutofit/>
          </a:bodyPr>
          <a:lstStyle>
            <a:lvl1pPr algn="l">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8" name="テキスト プレースホルダー 6"/>
          <p:cNvSpPr>
            <a:spLocks noGrp="1"/>
          </p:cNvSpPr>
          <p:nvPr>
            <p:ph type="body" sz="quarter" idx="25" hasCustomPrompt="1"/>
          </p:nvPr>
        </p:nvSpPr>
        <p:spPr>
          <a:xfrm>
            <a:off x="4500556" y="4326373"/>
            <a:ext cx="4140251" cy="624069"/>
          </a:xfrm>
        </p:spPr>
        <p:txBody>
          <a:bodyPr anchor="b">
            <a:normAutofit/>
          </a:bodyPr>
          <a:lstStyle>
            <a:lvl1pPr algn="l">
              <a:defRPr sz="135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p:ph type="body" sz="quarter" idx="26" hasCustomPrompt="1"/>
          </p:nvPr>
        </p:nvSpPr>
        <p:spPr>
          <a:xfrm>
            <a:off x="4500556" y="4806424"/>
            <a:ext cx="4140251" cy="402456"/>
          </a:xfrm>
        </p:spPr>
        <p:txBody>
          <a:bodyPr anchor="t">
            <a:normAutofit/>
          </a:bodyPr>
          <a:lstStyle>
            <a:lvl1pPr algn="l">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32" name="スライド番号プレースホルダー 5"/>
          <p:cNvSpPr>
            <a:spLocks noGrp="1"/>
          </p:cNvSpPr>
          <p:nvPr>
            <p:ph type="sldNum" sz="quarter" idx="4"/>
          </p:nvPr>
        </p:nvSpPr>
        <p:spPr>
          <a:xfrm>
            <a:off x="8568792"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58905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par>
                          <p:cTn id="8" fill="hold">
                            <p:stCondLst>
                              <p:cond delay="500"/>
                            </p:stCondLst>
                            <p:childTnLst>
                              <p:par>
                                <p:cTn id="9" presetID="2" presetClass="entr" presetSubtype="12" decel="100000" fill="hold" grpId="0"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1" decel="100000" fill="hold" grpId="0" nodeType="afterEffect">
                                  <p:stCondLst>
                                    <p:cond delay="25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1" decel="100000" fill="hold" grpId="0" nodeType="withEffect">
                                  <p:stCondLst>
                                    <p:cond delay="25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2">
                                            <p:txEl>
                                              <p:pRg st="0" end="0"/>
                                            </p:txEl>
                                          </p:spTgt>
                                        </p:tgtEl>
                                        <p:attrNameLst>
                                          <p:attrName>ppt_y</p:attrName>
                                        </p:attrNameLst>
                                      </p:cBhvr>
                                      <p:tavLst>
                                        <p:tav tm="0">
                                          <p:val>
                                            <p:strVal val="0-#ppt_h/2"/>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1750"/>
                            </p:stCondLst>
                            <p:childTnLst>
                              <p:par>
                                <p:cTn id="27" presetID="2" presetClass="entr" presetSubtype="1" decel="100000" fill="hold" grpId="0" nodeType="afterEffect">
                                  <p:stCondLst>
                                    <p:cond delay="25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0-#ppt_h/2"/>
                                          </p:val>
                                        </p:tav>
                                        <p:tav tm="100000">
                                          <p:val>
                                            <p:strVal val="#ppt_y"/>
                                          </p:val>
                                        </p:tav>
                                      </p:tavLst>
                                    </p:anim>
                                  </p:childTnLst>
                                </p:cTn>
                              </p:par>
                              <p:par>
                                <p:cTn id="31" presetID="2" presetClass="entr" presetSubtype="1" decel="100000" fill="hold" grpId="0" nodeType="withEffect">
                                  <p:stCondLst>
                                    <p:cond delay="25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additive="base">
                                        <p:cTn id="33"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0">
                                            <p:txEl>
                                              <p:pRg st="0" end="0"/>
                                            </p:txEl>
                                          </p:spTgt>
                                        </p:tgtEl>
                                        <p:attrNameLst>
                                          <p:attrName>ppt_y</p:attrName>
                                        </p:attrNameLst>
                                      </p:cBhvr>
                                      <p:tavLst>
                                        <p:tav tm="0">
                                          <p:val>
                                            <p:strVal val="0-#ppt_h/2"/>
                                          </p:val>
                                        </p:tav>
                                        <p:tav tm="100000">
                                          <p:val>
                                            <p:strVal val="#ppt_y"/>
                                          </p:val>
                                        </p:tav>
                                      </p:tavLst>
                                    </p:anim>
                                  </p:childTnLst>
                                </p:cTn>
                              </p:par>
                              <p:par>
                                <p:cTn id="35" presetID="2" presetClass="entr" presetSubtype="2" decel="100000" fill="hold" grpId="0" nodeType="withEffect">
                                  <p:stCondLst>
                                    <p:cond delay="250"/>
                                  </p:stCondLst>
                                  <p:childTnLst>
                                    <p:set>
                                      <p:cBhvr>
                                        <p:cTn id="36" dur="1" fill="hold">
                                          <p:stCondLst>
                                            <p:cond delay="0"/>
                                          </p:stCondLst>
                                        </p:cTn>
                                        <p:tgtEl>
                                          <p:spTgt spid="21">
                                            <p:txEl>
                                              <p:pRg st="0" end="0"/>
                                            </p:txEl>
                                          </p:spTgt>
                                        </p:tgtEl>
                                        <p:attrNameLst>
                                          <p:attrName>style.visibility</p:attrName>
                                        </p:attrNameLst>
                                      </p:cBhvr>
                                      <p:to>
                                        <p:strVal val="visible"/>
                                      </p:to>
                                    </p:set>
                                    <p:anim calcmode="lin" valueType="num">
                                      <p:cBhvr additive="base">
                                        <p:cTn id="37"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 presetClass="entr" presetSubtype="1" decel="100000" fill="hold" grpId="0" nodeType="afterEffect">
                                  <p:stCondLst>
                                    <p:cond delay="25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0-#ppt_h/2"/>
                                          </p:val>
                                        </p:tav>
                                        <p:tav tm="100000">
                                          <p:val>
                                            <p:strVal val="#ppt_y"/>
                                          </p:val>
                                        </p:tav>
                                      </p:tavLst>
                                    </p:anim>
                                  </p:childTnLst>
                                </p:cTn>
                              </p:par>
                              <p:par>
                                <p:cTn id="44" presetID="2" presetClass="entr" presetSubtype="1" decel="100000" fill="hold" grpId="0" nodeType="withEffect">
                                  <p:stCondLst>
                                    <p:cond delay="250"/>
                                  </p:stCondLst>
                                  <p:childTnLst>
                                    <p:set>
                                      <p:cBhvr>
                                        <p:cTn id="45" dur="1" fill="hold">
                                          <p:stCondLst>
                                            <p:cond delay="0"/>
                                          </p:stCondLst>
                                        </p:cTn>
                                        <p:tgtEl>
                                          <p:spTgt spid="24">
                                            <p:txEl>
                                              <p:pRg st="0" end="0"/>
                                            </p:txEl>
                                          </p:spTgt>
                                        </p:tgtEl>
                                        <p:attrNameLst>
                                          <p:attrName>style.visibility</p:attrName>
                                        </p:attrNameLst>
                                      </p:cBhvr>
                                      <p:to>
                                        <p:strVal val="visible"/>
                                      </p:to>
                                    </p:set>
                                    <p:anim calcmode="lin" valueType="num">
                                      <p:cBhvr additive="base">
                                        <p:cTn id="46"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4">
                                            <p:txEl>
                                              <p:pRg st="0" end="0"/>
                                            </p:txEl>
                                          </p:spTgt>
                                        </p:tgtEl>
                                        <p:attrNameLst>
                                          <p:attrName>ppt_y</p:attrName>
                                        </p:attrNameLst>
                                      </p:cBhvr>
                                      <p:tavLst>
                                        <p:tav tm="0">
                                          <p:val>
                                            <p:strVal val="0-#ppt_h/2"/>
                                          </p:val>
                                        </p:tav>
                                        <p:tav tm="100000">
                                          <p:val>
                                            <p:strVal val="#ppt_y"/>
                                          </p:val>
                                        </p:tav>
                                      </p:tavLst>
                                    </p:anim>
                                  </p:childTnLst>
                                </p:cTn>
                              </p:par>
                              <p:par>
                                <p:cTn id="48" presetID="2" presetClass="entr" presetSubtype="2" decel="100000" fill="hold" grpId="0" nodeType="withEffect">
                                  <p:stCondLst>
                                    <p:cond delay="250"/>
                                  </p:stCondLst>
                                  <p:childTnLst>
                                    <p:set>
                                      <p:cBhvr>
                                        <p:cTn id="49" dur="1" fill="hold">
                                          <p:stCondLst>
                                            <p:cond delay="0"/>
                                          </p:stCondLst>
                                        </p:cTn>
                                        <p:tgtEl>
                                          <p:spTgt spid="25">
                                            <p:txEl>
                                              <p:pRg st="0" end="0"/>
                                            </p:txEl>
                                          </p:spTgt>
                                        </p:tgtEl>
                                        <p:attrNameLst>
                                          <p:attrName>style.visibility</p:attrName>
                                        </p:attrNameLst>
                                      </p:cBhvr>
                                      <p:to>
                                        <p:strVal val="visible"/>
                                      </p:to>
                                    </p:set>
                                    <p:anim calcmode="lin" valueType="num">
                                      <p:cBhvr additive="base">
                                        <p:cTn id="50"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par>
                          <p:cTn id="52" fill="hold">
                            <p:stCondLst>
                              <p:cond delay="3250"/>
                            </p:stCondLst>
                            <p:childTnLst>
                              <p:par>
                                <p:cTn id="53" presetID="2" presetClass="entr" presetSubtype="1" decel="100000" fill="hold" grpId="0" nodeType="afterEffect">
                                  <p:stCondLst>
                                    <p:cond delay="25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250"/>
                                  </p:stCondLst>
                                  <p:childTnLst>
                                    <p:set>
                                      <p:cBhvr>
                                        <p:cTn id="58" dur="1" fill="hold">
                                          <p:stCondLst>
                                            <p:cond delay="0"/>
                                          </p:stCondLst>
                                        </p:cTn>
                                        <p:tgtEl>
                                          <p:spTgt spid="26">
                                            <p:txEl>
                                              <p:pRg st="0" end="0"/>
                                            </p:txEl>
                                          </p:spTgt>
                                        </p:tgtEl>
                                        <p:attrNameLst>
                                          <p:attrName>style.visibility</p:attrName>
                                        </p:attrNameLst>
                                      </p:cBhvr>
                                      <p:to>
                                        <p:strVal val="visible"/>
                                      </p:to>
                                    </p:set>
                                    <p:anim calcmode="lin" valueType="num">
                                      <p:cBhvr additive="base">
                                        <p:cTn id="5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6">
                                            <p:txEl>
                                              <p:pRg st="0" end="0"/>
                                            </p:txEl>
                                          </p:spTgt>
                                        </p:tgtEl>
                                        <p:attrNameLst>
                                          <p:attrName>ppt_y</p:attrName>
                                        </p:attrNameLst>
                                      </p:cBhvr>
                                      <p:tavLst>
                                        <p:tav tm="0">
                                          <p:val>
                                            <p:strVal val="0-#ppt_h/2"/>
                                          </p:val>
                                        </p:tav>
                                        <p:tav tm="100000">
                                          <p:val>
                                            <p:strVal val="#ppt_y"/>
                                          </p:val>
                                        </p:tav>
                                      </p:tavLst>
                                    </p:anim>
                                  </p:childTnLst>
                                </p:cTn>
                              </p:par>
                              <p:par>
                                <p:cTn id="61" presetID="2" presetClass="entr" presetSubtype="2" decel="100000" fill="hold" grpId="0" nodeType="withEffect">
                                  <p:stCondLst>
                                    <p:cond delay="250"/>
                                  </p:stCondLst>
                                  <p:childTnLst>
                                    <p:set>
                                      <p:cBhvr>
                                        <p:cTn id="62" dur="1" fill="hold">
                                          <p:stCondLst>
                                            <p:cond delay="0"/>
                                          </p:stCondLst>
                                        </p:cTn>
                                        <p:tgtEl>
                                          <p:spTgt spid="27">
                                            <p:txEl>
                                              <p:pRg st="0" end="0"/>
                                            </p:txEl>
                                          </p:spTgt>
                                        </p:tgtEl>
                                        <p:attrNameLst>
                                          <p:attrName>style.visibility</p:attrName>
                                        </p:attrNameLst>
                                      </p:cBhvr>
                                      <p:to>
                                        <p:strVal val="visible"/>
                                      </p:to>
                                    </p:set>
                                    <p:anim calcmode="lin" valueType="num">
                                      <p:cBhvr additive="base">
                                        <p:cTn id="63"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65" fill="hold">
                            <p:stCondLst>
                              <p:cond delay="4000"/>
                            </p:stCondLst>
                            <p:childTnLst>
                              <p:par>
                                <p:cTn id="66" presetID="2" presetClass="entr" presetSubtype="1" decel="100000" fill="hold" grpId="0" nodeType="afterEffect">
                                  <p:stCondLst>
                                    <p:cond delay="25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ppt_x"/>
                                          </p:val>
                                        </p:tav>
                                        <p:tav tm="100000">
                                          <p:val>
                                            <p:strVal val="#ppt_x"/>
                                          </p:val>
                                        </p:tav>
                                      </p:tavLst>
                                    </p:anim>
                                    <p:anim calcmode="lin" valueType="num">
                                      <p:cBhvr additive="base">
                                        <p:cTn id="69" dur="500" fill="hold"/>
                                        <p:tgtEl>
                                          <p:spTgt spid="10"/>
                                        </p:tgtEl>
                                        <p:attrNameLst>
                                          <p:attrName>ppt_y</p:attrName>
                                        </p:attrNameLst>
                                      </p:cBhvr>
                                      <p:tavLst>
                                        <p:tav tm="0">
                                          <p:val>
                                            <p:strVal val="0-#ppt_h/2"/>
                                          </p:val>
                                        </p:tav>
                                        <p:tav tm="100000">
                                          <p:val>
                                            <p:strVal val="#ppt_y"/>
                                          </p:val>
                                        </p:tav>
                                      </p:tavLst>
                                    </p:anim>
                                  </p:childTnLst>
                                </p:cTn>
                              </p:par>
                              <p:par>
                                <p:cTn id="70" presetID="2" presetClass="entr" presetSubtype="1" decel="100000" fill="hold" grpId="0" nodeType="withEffect">
                                  <p:stCondLst>
                                    <p:cond delay="250"/>
                                  </p:stCondLst>
                                  <p:childTnLst>
                                    <p:set>
                                      <p:cBhvr>
                                        <p:cTn id="71" dur="1" fill="hold">
                                          <p:stCondLst>
                                            <p:cond delay="0"/>
                                          </p:stCondLst>
                                        </p:cTn>
                                        <p:tgtEl>
                                          <p:spTgt spid="28">
                                            <p:txEl>
                                              <p:pRg st="0" end="0"/>
                                            </p:txEl>
                                          </p:spTgt>
                                        </p:tgtEl>
                                        <p:attrNameLst>
                                          <p:attrName>style.visibility</p:attrName>
                                        </p:attrNameLst>
                                      </p:cBhvr>
                                      <p:to>
                                        <p:strVal val="visible"/>
                                      </p:to>
                                    </p:set>
                                    <p:anim calcmode="lin" valueType="num">
                                      <p:cBhvr additive="base">
                                        <p:cTn id="72"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8">
                                            <p:txEl>
                                              <p:pRg st="0" end="0"/>
                                            </p:txEl>
                                          </p:spTgt>
                                        </p:tgtEl>
                                        <p:attrNameLst>
                                          <p:attrName>ppt_y</p:attrName>
                                        </p:attrNameLst>
                                      </p:cBhvr>
                                      <p:tavLst>
                                        <p:tav tm="0">
                                          <p:val>
                                            <p:strVal val="0-#ppt_h/2"/>
                                          </p:val>
                                        </p:tav>
                                        <p:tav tm="100000">
                                          <p:val>
                                            <p:strVal val="#ppt_y"/>
                                          </p:val>
                                        </p:tav>
                                      </p:tavLst>
                                    </p:anim>
                                  </p:childTnLst>
                                </p:cTn>
                              </p:par>
                              <p:par>
                                <p:cTn id="74" presetID="2" presetClass="entr" presetSubtype="2" decel="100000" fill="hold" grpId="0" nodeType="withEffect">
                                  <p:stCondLst>
                                    <p:cond delay="250"/>
                                  </p:stCondLst>
                                  <p:childTnLst>
                                    <p:set>
                                      <p:cBhvr>
                                        <p:cTn id="75" dur="1" fill="hold">
                                          <p:stCondLst>
                                            <p:cond delay="0"/>
                                          </p:stCondLst>
                                        </p:cTn>
                                        <p:tgtEl>
                                          <p:spTgt spid="29">
                                            <p:txEl>
                                              <p:pRg st="0" end="0"/>
                                            </p:txEl>
                                          </p:spTgt>
                                        </p:tgtEl>
                                        <p:attrNameLst>
                                          <p:attrName>style.visibility</p:attrName>
                                        </p:attrNameLst>
                                      </p:cBhvr>
                                      <p:to>
                                        <p:strVal val="visible"/>
                                      </p:to>
                                    </p:set>
                                    <p:anim calcmode="lin" valueType="num">
                                      <p:cBhvr additive="base">
                                        <p:cTn id="76"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77" dur="500" fill="hold"/>
                                        <p:tgtEl>
                                          <p:spTgt spid="29">
                                            <p:txEl>
                                              <p:pRg st="0" end="0"/>
                                            </p:txEl>
                                          </p:spTgt>
                                        </p:tgtEl>
                                        <p:attrNameLst>
                                          <p:attrName>ppt_y</p:attrName>
                                        </p:attrNameLst>
                                      </p:cBhvr>
                                      <p:tavLst>
                                        <p:tav tm="0">
                                          <p:val>
                                            <p:strVal val="#ppt_y"/>
                                          </p:val>
                                        </p:tav>
                                        <p:tav tm="100000">
                                          <p:val>
                                            <p:strVal val="#ppt_y"/>
                                          </p:val>
                                        </p:tav>
                                      </p:tavLst>
                                    </p:anim>
                                  </p:childTnLst>
                                </p:cTn>
                              </p:par>
                            </p:childTnLst>
                          </p:cTn>
                        </p:par>
                        <p:par>
                          <p:cTn id="78" fill="hold">
                            <p:stCondLst>
                              <p:cond delay="4750"/>
                            </p:stCondLst>
                            <p:childTnLst>
                              <p:par>
                                <p:cTn id="79" presetID="2" presetClass="entr" presetSubtype="1" decel="100000" fill="hold" grpId="0" nodeType="afterEffect">
                                  <p:stCondLst>
                                    <p:cond delay="250"/>
                                  </p:stCondLst>
                                  <p:childTnLst>
                                    <p:set>
                                      <p:cBhvr>
                                        <p:cTn id="80" dur="1" fill="hold">
                                          <p:stCondLst>
                                            <p:cond delay="0"/>
                                          </p:stCondLst>
                                        </p:cTn>
                                        <p:tgtEl>
                                          <p:spTgt spid="11"/>
                                        </p:tgtEl>
                                        <p:attrNameLst>
                                          <p:attrName>style.visibility</p:attrName>
                                        </p:attrNameLst>
                                      </p:cBhvr>
                                      <p:to>
                                        <p:strVal val="visible"/>
                                      </p:to>
                                    </p:set>
                                    <p:anim calcmode="lin" valueType="num">
                                      <p:cBhvr additive="base">
                                        <p:cTn id="81" dur="500" fill="hold"/>
                                        <p:tgtEl>
                                          <p:spTgt spid="11"/>
                                        </p:tgtEl>
                                        <p:attrNameLst>
                                          <p:attrName>ppt_x</p:attrName>
                                        </p:attrNameLst>
                                      </p:cBhvr>
                                      <p:tavLst>
                                        <p:tav tm="0">
                                          <p:val>
                                            <p:strVal val="#ppt_x"/>
                                          </p:val>
                                        </p:tav>
                                        <p:tav tm="100000">
                                          <p:val>
                                            <p:strVal val="#ppt_x"/>
                                          </p:val>
                                        </p:tav>
                                      </p:tavLst>
                                    </p:anim>
                                    <p:anim calcmode="lin" valueType="num">
                                      <p:cBhvr additive="base">
                                        <p:cTn id="82" dur="500" fill="hold"/>
                                        <p:tgtEl>
                                          <p:spTgt spid="11"/>
                                        </p:tgtEl>
                                        <p:attrNameLst>
                                          <p:attrName>ppt_y</p:attrName>
                                        </p:attrNameLst>
                                      </p:cBhvr>
                                      <p:tavLst>
                                        <p:tav tm="0">
                                          <p:val>
                                            <p:strVal val="0-#ppt_h/2"/>
                                          </p:val>
                                        </p:tav>
                                        <p:tav tm="100000">
                                          <p:val>
                                            <p:strVal val="#ppt_y"/>
                                          </p:val>
                                        </p:tav>
                                      </p:tavLst>
                                    </p:anim>
                                  </p:childTnLst>
                                </p:cTn>
                              </p:par>
                              <p:par>
                                <p:cTn id="83" presetID="2" presetClass="entr" presetSubtype="1" decel="100000" fill="hold" grpId="0" nodeType="withEffect">
                                  <p:stCondLst>
                                    <p:cond delay="250"/>
                                  </p:stCondLst>
                                  <p:childTnLst>
                                    <p:set>
                                      <p:cBhvr>
                                        <p:cTn id="84" dur="1" fill="hold">
                                          <p:stCondLst>
                                            <p:cond delay="0"/>
                                          </p:stCondLst>
                                        </p:cTn>
                                        <p:tgtEl>
                                          <p:spTgt spid="14">
                                            <p:txEl>
                                              <p:pRg st="0" end="0"/>
                                            </p:txEl>
                                          </p:spTgt>
                                        </p:tgtEl>
                                        <p:attrNameLst>
                                          <p:attrName>style.visibility</p:attrName>
                                        </p:attrNameLst>
                                      </p:cBhvr>
                                      <p:to>
                                        <p:strVal val="visible"/>
                                      </p:to>
                                    </p:set>
                                    <p:anim calcmode="lin" valueType="num">
                                      <p:cBhvr additive="base">
                                        <p:cTn id="8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4">
                                            <p:txEl>
                                              <p:pRg st="0" end="0"/>
                                            </p:txEl>
                                          </p:spTgt>
                                        </p:tgtEl>
                                        <p:attrNameLst>
                                          <p:attrName>ppt_y</p:attrName>
                                        </p:attrNameLst>
                                      </p:cBhvr>
                                      <p:tavLst>
                                        <p:tav tm="0">
                                          <p:val>
                                            <p:strVal val="0-#ppt_h/2"/>
                                          </p:val>
                                        </p:tav>
                                        <p:tav tm="100000">
                                          <p:val>
                                            <p:strVal val="#ppt_y"/>
                                          </p:val>
                                        </p:tav>
                                      </p:tavLst>
                                    </p:anim>
                                  </p:childTnLst>
                                </p:cTn>
                              </p:par>
                              <p:par>
                                <p:cTn id="87" presetID="2" presetClass="entr" presetSubtype="2" decel="100000" fill="hold" grpId="0" nodeType="withEffect">
                                  <p:stCondLst>
                                    <p:cond delay="250"/>
                                  </p:stCondLst>
                                  <p:childTnLst>
                                    <p:set>
                                      <p:cBhvr>
                                        <p:cTn id="88" dur="1" fill="hold">
                                          <p:stCondLst>
                                            <p:cond delay="0"/>
                                          </p:stCondLst>
                                        </p:cTn>
                                        <p:tgtEl>
                                          <p:spTgt spid="15">
                                            <p:txEl>
                                              <p:pRg st="0" end="0"/>
                                            </p:txEl>
                                          </p:spTgt>
                                        </p:tgtEl>
                                        <p:attrNameLst>
                                          <p:attrName>style.visibility</p:attrName>
                                        </p:attrNameLst>
                                      </p:cBhvr>
                                      <p:to>
                                        <p:strVal val="visible"/>
                                      </p:to>
                                    </p:set>
                                    <p:anim calcmode="lin" valueType="num">
                                      <p:cBhvr additive="base">
                                        <p:cTn id="89"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90"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P spid="5" grpId="0" animBg="1"/>
      <p:bldP spid="7" grpId="0" animBg="1"/>
      <p:bldP spid="8" grpId="0" animBg="1"/>
      <p:bldP spid="9" grpId="0" animBg="1"/>
      <p:bldP spid="10" grpId="0" animBg="1"/>
      <p:bldP spid="11" grpId="0" animBg="1"/>
      <p:bldP spid="12" grpId="0" build="p">
        <p:tmplLst>
          <p:tmpl lvl="1">
            <p:tnLst>
              <p:par>
                <p:cTn presetID="2" presetClass="entr" presetSubtype="1" decel="10000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0-#ppt_h/2"/>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1"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0-#ppt_h/2"/>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1"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0-#ppt_h/2"/>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1"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0-#ppt_h/2"/>
                          </p:val>
                        </p:tav>
                        <p:tav tm="100000">
                          <p:val>
                            <p:strVal val="#ppt_y"/>
                          </p:val>
                        </p:tav>
                      </p:tavLst>
                    </p:anim>
                  </p:childTnLst>
                </p:cTn>
              </p:par>
            </p:tnLst>
          </p:tmpl>
        </p:tmplLst>
      </p:bldP>
      <p:bldP spid="25" grpId="0" build="p">
        <p:tmplLst>
          <p:tmpl lvl="1">
            <p:tnLst>
              <p:par>
                <p:cTn presetID="2" presetClass="entr" presetSubtype="2"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1" decel="100000"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0-#ppt_h/2"/>
                          </p:val>
                        </p:tav>
                        <p:tav tm="100000">
                          <p:val>
                            <p:strVal val="#ppt_y"/>
                          </p:val>
                        </p:tav>
                      </p:tavLst>
                    </p:anim>
                  </p:childTnLst>
                </p:cTn>
              </p:par>
            </p:tnLst>
          </p:tmpl>
        </p:tmplLst>
      </p:bldP>
      <p:bldP spid="27" grpId="0" build="p">
        <p:tmplLst>
          <p:tmpl lvl="1">
            <p:tnLst>
              <p:par>
                <p:cTn presetID="2" presetClass="entr" presetSubtype="2" decel="10000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1" decel="10000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0-#ppt_h/2"/>
                          </p:val>
                        </p:tav>
                        <p:tav tm="100000">
                          <p:val>
                            <p:strVal val="#ppt_y"/>
                          </p:val>
                        </p:tav>
                      </p:tavLst>
                    </p:anim>
                  </p:childTnLst>
                </p:cTn>
              </p:par>
            </p:tnLst>
          </p:tmpl>
        </p:tmplLst>
      </p:bldP>
      <p:bldP spid="29" grpId="0" build="p">
        <p:tmplLst>
          <p:tmpl lvl="1">
            <p:tnLst>
              <p:par>
                <p:cTn presetID="2" presetClass="entr" presetSubtype="2" decel="10000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able of Contents - 5 Items">
    <p:spTree>
      <p:nvGrpSpPr>
        <p:cNvPr id="1" name=""/>
        <p:cNvGrpSpPr/>
        <p:nvPr/>
      </p:nvGrpSpPr>
      <p:grpSpPr>
        <a:xfrm>
          <a:off x="0" y="0"/>
          <a:ext cx="0" cy="0"/>
          <a:chOff x="0" y="0"/>
          <a:chExt cx="0" cy="0"/>
        </a:xfrm>
      </p:grpSpPr>
      <p:sp>
        <p:nvSpPr>
          <p:cNvPr id="30" name="正方形/長方形 29"/>
          <p:cNvSpPr/>
          <p:nvPr userDrawn="1"/>
        </p:nvSpPr>
        <p:spPr>
          <a:xfrm>
            <a:off x="0" y="0"/>
            <a:ext cx="422993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 name="タイトル 1"/>
          <p:cNvSpPr>
            <a:spLocks noGrp="1"/>
          </p:cNvSpPr>
          <p:nvPr>
            <p:ph type="title" hasCustomPrompt="1"/>
          </p:nvPr>
        </p:nvSpPr>
        <p:spPr>
          <a:xfrm>
            <a:off x="417690" y="782322"/>
            <a:ext cx="3362154" cy="5471965"/>
          </a:xfrm>
        </p:spPr>
        <p:txBody>
          <a:bodyPr>
            <a:normAutofit/>
          </a:bodyPr>
          <a:lstStyle>
            <a:lvl1pPr algn="ctr">
              <a:defRPr sz="3601">
                <a:solidFill>
                  <a:schemeClr val="bg1"/>
                </a:solidFill>
                <a:latin typeface="Route 159 UltraLight" pitchFamily="50" charset="0"/>
              </a:defRPr>
            </a:lvl1pPr>
          </a:lstStyle>
          <a:p>
            <a:r>
              <a:rPr kumimoji="1" lang="en-US" altLang="ja-JP" dirty="0"/>
              <a:t>Text</a:t>
            </a:r>
            <a:endParaRPr kumimoji="1" lang="ja-JP" altLang="en-US" dirty="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5" name="円/楕円 4"/>
          <p:cNvSpPr/>
          <p:nvPr userDrawn="1"/>
        </p:nvSpPr>
        <p:spPr>
          <a:xfrm>
            <a:off x="4067901" y="1460623"/>
            <a:ext cx="324064" cy="4320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1</a:t>
            </a:r>
            <a:endParaRPr kumimoji="1" lang="ja-JP" altLang="en-US" sz="1200" dirty="0"/>
          </a:p>
        </p:txBody>
      </p:sp>
      <p:sp>
        <p:nvSpPr>
          <p:cNvPr id="7" name="円/楕円 6"/>
          <p:cNvSpPr/>
          <p:nvPr userDrawn="1"/>
        </p:nvSpPr>
        <p:spPr>
          <a:xfrm>
            <a:off x="4067901" y="2367883"/>
            <a:ext cx="324064" cy="4320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2</a:t>
            </a:r>
            <a:endParaRPr kumimoji="1" lang="ja-JP" altLang="en-US" sz="1200" dirty="0"/>
          </a:p>
        </p:txBody>
      </p:sp>
      <p:sp>
        <p:nvSpPr>
          <p:cNvPr id="8" name="円/楕円 7"/>
          <p:cNvSpPr/>
          <p:nvPr userDrawn="1"/>
        </p:nvSpPr>
        <p:spPr>
          <a:xfrm>
            <a:off x="4067901" y="3275143"/>
            <a:ext cx="324064" cy="432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3</a:t>
            </a:r>
            <a:endParaRPr kumimoji="1" lang="ja-JP" altLang="en-US" sz="1200" dirty="0"/>
          </a:p>
        </p:txBody>
      </p:sp>
      <p:sp>
        <p:nvSpPr>
          <p:cNvPr id="9" name="円/楕円 8"/>
          <p:cNvSpPr/>
          <p:nvPr userDrawn="1"/>
        </p:nvSpPr>
        <p:spPr>
          <a:xfrm>
            <a:off x="4067901" y="4182403"/>
            <a:ext cx="324064" cy="4320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4</a:t>
            </a:r>
            <a:endParaRPr kumimoji="1" lang="ja-JP" altLang="en-US" sz="1200" dirty="0"/>
          </a:p>
        </p:txBody>
      </p:sp>
      <p:sp>
        <p:nvSpPr>
          <p:cNvPr id="10" name="円/楕円 9"/>
          <p:cNvSpPr/>
          <p:nvPr userDrawn="1"/>
        </p:nvSpPr>
        <p:spPr>
          <a:xfrm>
            <a:off x="4067901" y="5089663"/>
            <a:ext cx="324064" cy="4320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5</a:t>
            </a:r>
            <a:endParaRPr kumimoji="1" lang="ja-JP" altLang="en-US" sz="1200" dirty="0"/>
          </a:p>
        </p:txBody>
      </p:sp>
      <p:sp>
        <p:nvSpPr>
          <p:cNvPr id="12" name="テキスト プレースホルダー 6"/>
          <p:cNvSpPr>
            <a:spLocks noGrp="1"/>
          </p:cNvSpPr>
          <p:nvPr>
            <p:ph type="body" sz="quarter" idx="15" hasCustomPrompt="1"/>
          </p:nvPr>
        </p:nvSpPr>
        <p:spPr>
          <a:xfrm>
            <a:off x="4500556" y="1292403"/>
            <a:ext cx="4140251" cy="624069"/>
          </a:xfrm>
        </p:spPr>
        <p:txBody>
          <a:bodyPr anchor="b">
            <a:normAutofit/>
          </a:bodyPr>
          <a:lstStyle>
            <a:lvl1pPr algn="l">
              <a:defRPr sz="135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3" name="テキスト プレースホルダー 6"/>
          <p:cNvSpPr>
            <a:spLocks noGrp="1"/>
          </p:cNvSpPr>
          <p:nvPr>
            <p:ph type="body" sz="quarter" idx="16" hasCustomPrompt="1"/>
          </p:nvPr>
        </p:nvSpPr>
        <p:spPr>
          <a:xfrm>
            <a:off x="4500556" y="1772454"/>
            <a:ext cx="4140251" cy="402456"/>
          </a:xfrm>
        </p:spPr>
        <p:txBody>
          <a:bodyPr anchor="t">
            <a:normAutofit/>
          </a:bodyPr>
          <a:lstStyle>
            <a:lvl1pPr algn="l">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19" hasCustomPrompt="1"/>
          </p:nvPr>
        </p:nvSpPr>
        <p:spPr>
          <a:xfrm>
            <a:off x="4500556" y="2200822"/>
            <a:ext cx="4140251" cy="624069"/>
          </a:xfrm>
        </p:spPr>
        <p:txBody>
          <a:bodyPr anchor="b">
            <a:normAutofit/>
          </a:bodyPr>
          <a:lstStyle>
            <a:lvl1pPr algn="l">
              <a:defRPr sz="135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1" name="テキスト プレースホルダー 6"/>
          <p:cNvSpPr>
            <a:spLocks noGrp="1"/>
          </p:cNvSpPr>
          <p:nvPr>
            <p:ph type="body" sz="quarter" idx="20" hasCustomPrompt="1"/>
          </p:nvPr>
        </p:nvSpPr>
        <p:spPr>
          <a:xfrm>
            <a:off x="4500556" y="2680873"/>
            <a:ext cx="4140251" cy="402456"/>
          </a:xfrm>
        </p:spPr>
        <p:txBody>
          <a:bodyPr anchor="t">
            <a:normAutofit/>
          </a:bodyPr>
          <a:lstStyle>
            <a:lvl1pPr algn="l">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1" hasCustomPrompt="1"/>
          </p:nvPr>
        </p:nvSpPr>
        <p:spPr>
          <a:xfrm>
            <a:off x="4500556" y="3109240"/>
            <a:ext cx="4140251" cy="624069"/>
          </a:xfrm>
        </p:spPr>
        <p:txBody>
          <a:bodyPr anchor="b">
            <a:normAutofit/>
          </a:bodyPr>
          <a:lstStyle>
            <a:lvl1pPr algn="l">
              <a:defRPr sz="135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5" name="テキスト プレースホルダー 6"/>
          <p:cNvSpPr>
            <a:spLocks noGrp="1"/>
          </p:cNvSpPr>
          <p:nvPr>
            <p:ph type="body" sz="quarter" idx="22" hasCustomPrompt="1"/>
          </p:nvPr>
        </p:nvSpPr>
        <p:spPr>
          <a:xfrm>
            <a:off x="4500556" y="3589291"/>
            <a:ext cx="4140251" cy="402456"/>
          </a:xfrm>
        </p:spPr>
        <p:txBody>
          <a:bodyPr anchor="t">
            <a:normAutofit/>
          </a:bodyPr>
          <a:lstStyle>
            <a:lvl1pPr algn="l">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3" hasCustomPrompt="1"/>
          </p:nvPr>
        </p:nvSpPr>
        <p:spPr>
          <a:xfrm>
            <a:off x="4500556" y="4017659"/>
            <a:ext cx="4140251" cy="624069"/>
          </a:xfrm>
        </p:spPr>
        <p:txBody>
          <a:bodyPr anchor="b">
            <a:normAutofit/>
          </a:bodyPr>
          <a:lstStyle>
            <a:lvl1pPr algn="l">
              <a:defRPr sz="135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4" hasCustomPrompt="1"/>
          </p:nvPr>
        </p:nvSpPr>
        <p:spPr>
          <a:xfrm>
            <a:off x="4500556" y="4497710"/>
            <a:ext cx="4140251" cy="402456"/>
          </a:xfrm>
        </p:spPr>
        <p:txBody>
          <a:bodyPr anchor="t">
            <a:normAutofit/>
          </a:bodyPr>
          <a:lstStyle>
            <a:lvl1pPr algn="l">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8" name="テキスト プレースホルダー 6"/>
          <p:cNvSpPr>
            <a:spLocks noGrp="1"/>
          </p:cNvSpPr>
          <p:nvPr>
            <p:ph type="body" sz="quarter" idx="25" hasCustomPrompt="1"/>
          </p:nvPr>
        </p:nvSpPr>
        <p:spPr>
          <a:xfrm>
            <a:off x="4500556" y="4926078"/>
            <a:ext cx="4140251" cy="624069"/>
          </a:xfrm>
        </p:spPr>
        <p:txBody>
          <a:bodyPr anchor="b">
            <a:normAutofit/>
          </a:bodyPr>
          <a:lstStyle>
            <a:lvl1pPr algn="l">
              <a:defRPr sz="135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p:ph type="body" sz="quarter" idx="26" hasCustomPrompt="1"/>
          </p:nvPr>
        </p:nvSpPr>
        <p:spPr>
          <a:xfrm>
            <a:off x="4500556" y="5406129"/>
            <a:ext cx="4140251" cy="402456"/>
          </a:xfrm>
        </p:spPr>
        <p:txBody>
          <a:bodyPr anchor="t">
            <a:normAutofit/>
          </a:bodyPr>
          <a:lstStyle>
            <a:lvl1pPr algn="l">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32" name="スライド番号プレースホルダー 5"/>
          <p:cNvSpPr>
            <a:spLocks noGrp="1"/>
          </p:cNvSpPr>
          <p:nvPr>
            <p:ph type="sldNum" sz="quarter" idx="4"/>
          </p:nvPr>
        </p:nvSpPr>
        <p:spPr>
          <a:xfrm>
            <a:off x="8568792"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320421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par>
                          <p:cTn id="8" fill="hold">
                            <p:stCondLst>
                              <p:cond delay="500"/>
                            </p:stCondLst>
                            <p:childTnLst>
                              <p:par>
                                <p:cTn id="9" presetID="2" presetClass="entr" presetSubtype="12" decel="100000" fill="hold" grpId="0"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1" decel="100000" fill="hold" grpId="0" nodeType="afterEffect">
                                  <p:stCondLst>
                                    <p:cond delay="25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1" decel="100000" fill="hold" grpId="0" nodeType="withEffect">
                                  <p:stCondLst>
                                    <p:cond delay="25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2">
                                            <p:txEl>
                                              <p:pRg st="0" end="0"/>
                                            </p:txEl>
                                          </p:spTgt>
                                        </p:tgtEl>
                                        <p:attrNameLst>
                                          <p:attrName>ppt_y</p:attrName>
                                        </p:attrNameLst>
                                      </p:cBhvr>
                                      <p:tavLst>
                                        <p:tav tm="0">
                                          <p:val>
                                            <p:strVal val="0-#ppt_h/2"/>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1750"/>
                            </p:stCondLst>
                            <p:childTnLst>
                              <p:par>
                                <p:cTn id="27" presetID="2" presetClass="entr" presetSubtype="1" decel="100000" fill="hold" grpId="0" nodeType="afterEffect">
                                  <p:stCondLst>
                                    <p:cond delay="25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0-#ppt_h/2"/>
                                          </p:val>
                                        </p:tav>
                                        <p:tav tm="100000">
                                          <p:val>
                                            <p:strVal val="#ppt_y"/>
                                          </p:val>
                                        </p:tav>
                                      </p:tavLst>
                                    </p:anim>
                                  </p:childTnLst>
                                </p:cTn>
                              </p:par>
                              <p:par>
                                <p:cTn id="31" presetID="2" presetClass="entr" presetSubtype="1" decel="100000" fill="hold" grpId="0" nodeType="withEffect">
                                  <p:stCondLst>
                                    <p:cond delay="25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additive="base">
                                        <p:cTn id="33"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0">
                                            <p:txEl>
                                              <p:pRg st="0" end="0"/>
                                            </p:txEl>
                                          </p:spTgt>
                                        </p:tgtEl>
                                        <p:attrNameLst>
                                          <p:attrName>ppt_y</p:attrName>
                                        </p:attrNameLst>
                                      </p:cBhvr>
                                      <p:tavLst>
                                        <p:tav tm="0">
                                          <p:val>
                                            <p:strVal val="0-#ppt_h/2"/>
                                          </p:val>
                                        </p:tav>
                                        <p:tav tm="100000">
                                          <p:val>
                                            <p:strVal val="#ppt_y"/>
                                          </p:val>
                                        </p:tav>
                                      </p:tavLst>
                                    </p:anim>
                                  </p:childTnLst>
                                </p:cTn>
                              </p:par>
                              <p:par>
                                <p:cTn id="35" presetID="2" presetClass="entr" presetSubtype="2" decel="100000" fill="hold" grpId="0" nodeType="withEffect">
                                  <p:stCondLst>
                                    <p:cond delay="250"/>
                                  </p:stCondLst>
                                  <p:childTnLst>
                                    <p:set>
                                      <p:cBhvr>
                                        <p:cTn id="36" dur="1" fill="hold">
                                          <p:stCondLst>
                                            <p:cond delay="0"/>
                                          </p:stCondLst>
                                        </p:cTn>
                                        <p:tgtEl>
                                          <p:spTgt spid="21">
                                            <p:txEl>
                                              <p:pRg st="0" end="0"/>
                                            </p:txEl>
                                          </p:spTgt>
                                        </p:tgtEl>
                                        <p:attrNameLst>
                                          <p:attrName>style.visibility</p:attrName>
                                        </p:attrNameLst>
                                      </p:cBhvr>
                                      <p:to>
                                        <p:strVal val="visible"/>
                                      </p:to>
                                    </p:set>
                                    <p:anim calcmode="lin" valueType="num">
                                      <p:cBhvr additive="base">
                                        <p:cTn id="37"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 presetClass="entr" presetSubtype="1" decel="100000" fill="hold" grpId="0" nodeType="afterEffect">
                                  <p:stCondLst>
                                    <p:cond delay="25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0-#ppt_h/2"/>
                                          </p:val>
                                        </p:tav>
                                        <p:tav tm="100000">
                                          <p:val>
                                            <p:strVal val="#ppt_y"/>
                                          </p:val>
                                        </p:tav>
                                      </p:tavLst>
                                    </p:anim>
                                  </p:childTnLst>
                                </p:cTn>
                              </p:par>
                              <p:par>
                                <p:cTn id="44" presetID="2" presetClass="entr" presetSubtype="1" decel="100000" fill="hold" grpId="0" nodeType="withEffect">
                                  <p:stCondLst>
                                    <p:cond delay="250"/>
                                  </p:stCondLst>
                                  <p:childTnLst>
                                    <p:set>
                                      <p:cBhvr>
                                        <p:cTn id="45" dur="1" fill="hold">
                                          <p:stCondLst>
                                            <p:cond delay="0"/>
                                          </p:stCondLst>
                                        </p:cTn>
                                        <p:tgtEl>
                                          <p:spTgt spid="24">
                                            <p:txEl>
                                              <p:pRg st="0" end="0"/>
                                            </p:txEl>
                                          </p:spTgt>
                                        </p:tgtEl>
                                        <p:attrNameLst>
                                          <p:attrName>style.visibility</p:attrName>
                                        </p:attrNameLst>
                                      </p:cBhvr>
                                      <p:to>
                                        <p:strVal val="visible"/>
                                      </p:to>
                                    </p:set>
                                    <p:anim calcmode="lin" valueType="num">
                                      <p:cBhvr additive="base">
                                        <p:cTn id="46"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4">
                                            <p:txEl>
                                              <p:pRg st="0" end="0"/>
                                            </p:txEl>
                                          </p:spTgt>
                                        </p:tgtEl>
                                        <p:attrNameLst>
                                          <p:attrName>ppt_y</p:attrName>
                                        </p:attrNameLst>
                                      </p:cBhvr>
                                      <p:tavLst>
                                        <p:tav tm="0">
                                          <p:val>
                                            <p:strVal val="0-#ppt_h/2"/>
                                          </p:val>
                                        </p:tav>
                                        <p:tav tm="100000">
                                          <p:val>
                                            <p:strVal val="#ppt_y"/>
                                          </p:val>
                                        </p:tav>
                                      </p:tavLst>
                                    </p:anim>
                                  </p:childTnLst>
                                </p:cTn>
                              </p:par>
                              <p:par>
                                <p:cTn id="48" presetID="2" presetClass="entr" presetSubtype="2" decel="100000" fill="hold" grpId="0" nodeType="withEffect">
                                  <p:stCondLst>
                                    <p:cond delay="250"/>
                                  </p:stCondLst>
                                  <p:childTnLst>
                                    <p:set>
                                      <p:cBhvr>
                                        <p:cTn id="49" dur="1" fill="hold">
                                          <p:stCondLst>
                                            <p:cond delay="0"/>
                                          </p:stCondLst>
                                        </p:cTn>
                                        <p:tgtEl>
                                          <p:spTgt spid="25">
                                            <p:txEl>
                                              <p:pRg st="0" end="0"/>
                                            </p:txEl>
                                          </p:spTgt>
                                        </p:tgtEl>
                                        <p:attrNameLst>
                                          <p:attrName>style.visibility</p:attrName>
                                        </p:attrNameLst>
                                      </p:cBhvr>
                                      <p:to>
                                        <p:strVal val="visible"/>
                                      </p:to>
                                    </p:set>
                                    <p:anim calcmode="lin" valueType="num">
                                      <p:cBhvr additive="base">
                                        <p:cTn id="50"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par>
                          <p:cTn id="52" fill="hold">
                            <p:stCondLst>
                              <p:cond delay="3250"/>
                            </p:stCondLst>
                            <p:childTnLst>
                              <p:par>
                                <p:cTn id="53" presetID="2" presetClass="entr" presetSubtype="1" decel="100000" fill="hold" grpId="0" nodeType="afterEffect">
                                  <p:stCondLst>
                                    <p:cond delay="25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250"/>
                                  </p:stCondLst>
                                  <p:childTnLst>
                                    <p:set>
                                      <p:cBhvr>
                                        <p:cTn id="58" dur="1" fill="hold">
                                          <p:stCondLst>
                                            <p:cond delay="0"/>
                                          </p:stCondLst>
                                        </p:cTn>
                                        <p:tgtEl>
                                          <p:spTgt spid="26">
                                            <p:txEl>
                                              <p:pRg st="0" end="0"/>
                                            </p:txEl>
                                          </p:spTgt>
                                        </p:tgtEl>
                                        <p:attrNameLst>
                                          <p:attrName>style.visibility</p:attrName>
                                        </p:attrNameLst>
                                      </p:cBhvr>
                                      <p:to>
                                        <p:strVal val="visible"/>
                                      </p:to>
                                    </p:set>
                                    <p:anim calcmode="lin" valueType="num">
                                      <p:cBhvr additive="base">
                                        <p:cTn id="5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6">
                                            <p:txEl>
                                              <p:pRg st="0" end="0"/>
                                            </p:txEl>
                                          </p:spTgt>
                                        </p:tgtEl>
                                        <p:attrNameLst>
                                          <p:attrName>ppt_y</p:attrName>
                                        </p:attrNameLst>
                                      </p:cBhvr>
                                      <p:tavLst>
                                        <p:tav tm="0">
                                          <p:val>
                                            <p:strVal val="0-#ppt_h/2"/>
                                          </p:val>
                                        </p:tav>
                                        <p:tav tm="100000">
                                          <p:val>
                                            <p:strVal val="#ppt_y"/>
                                          </p:val>
                                        </p:tav>
                                      </p:tavLst>
                                    </p:anim>
                                  </p:childTnLst>
                                </p:cTn>
                              </p:par>
                              <p:par>
                                <p:cTn id="61" presetID="2" presetClass="entr" presetSubtype="2" decel="100000" fill="hold" grpId="0" nodeType="withEffect">
                                  <p:stCondLst>
                                    <p:cond delay="250"/>
                                  </p:stCondLst>
                                  <p:childTnLst>
                                    <p:set>
                                      <p:cBhvr>
                                        <p:cTn id="62" dur="1" fill="hold">
                                          <p:stCondLst>
                                            <p:cond delay="0"/>
                                          </p:stCondLst>
                                        </p:cTn>
                                        <p:tgtEl>
                                          <p:spTgt spid="27">
                                            <p:txEl>
                                              <p:pRg st="0" end="0"/>
                                            </p:txEl>
                                          </p:spTgt>
                                        </p:tgtEl>
                                        <p:attrNameLst>
                                          <p:attrName>style.visibility</p:attrName>
                                        </p:attrNameLst>
                                      </p:cBhvr>
                                      <p:to>
                                        <p:strVal val="visible"/>
                                      </p:to>
                                    </p:set>
                                    <p:anim calcmode="lin" valueType="num">
                                      <p:cBhvr additive="base">
                                        <p:cTn id="63"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65" fill="hold">
                            <p:stCondLst>
                              <p:cond delay="4000"/>
                            </p:stCondLst>
                            <p:childTnLst>
                              <p:par>
                                <p:cTn id="66" presetID="2" presetClass="entr" presetSubtype="1" decel="100000" fill="hold" grpId="0" nodeType="afterEffect">
                                  <p:stCondLst>
                                    <p:cond delay="25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ppt_x"/>
                                          </p:val>
                                        </p:tav>
                                        <p:tav tm="100000">
                                          <p:val>
                                            <p:strVal val="#ppt_x"/>
                                          </p:val>
                                        </p:tav>
                                      </p:tavLst>
                                    </p:anim>
                                    <p:anim calcmode="lin" valueType="num">
                                      <p:cBhvr additive="base">
                                        <p:cTn id="69" dur="500" fill="hold"/>
                                        <p:tgtEl>
                                          <p:spTgt spid="10"/>
                                        </p:tgtEl>
                                        <p:attrNameLst>
                                          <p:attrName>ppt_y</p:attrName>
                                        </p:attrNameLst>
                                      </p:cBhvr>
                                      <p:tavLst>
                                        <p:tav tm="0">
                                          <p:val>
                                            <p:strVal val="0-#ppt_h/2"/>
                                          </p:val>
                                        </p:tav>
                                        <p:tav tm="100000">
                                          <p:val>
                                            <p:strVal val="#ppt_y"/>
                                          </p:val>
                                        </p:tav>
                                      </p:tavLst>
                                    </p:anim>
                                  </p:childTnLst>
                                </p:cTn>
                              </p:par>
                              <p:par>
                                <p:cTn id="70" presetID="2" presetClass="entr" presetSubtype="1" decel="100000" fill="hold" grpId="0" nodeType="withEffect">
                                  <p:stCondLst>
                                    <p:cond delay="250"/>
                                  </p:stCondLst>
                                  <p:childTnLst>
                                    <p:set>
                                      <p:cBhvr>
                                        <p:cTn id="71" dur="1" fill="hold">
                                          <p:stCondLst>
                                            <p:cond delay="0"/>
                                          </p:stCondLst>
                                        </p:cTn>
                                        <p:tgtEl>
                                          <p:spTgt spid="28">
                                            <p:txEl>
                                              <p:pRg st="0" end="0"/>
                                            </p:txEl>
                                          </p:spTgt>
                                        </p:tgtEl>
                                        <p:attrNameLst>
                                          <p:attrName>style.visibility</p:attrName>
                                        </p:attrNameLst>
                                      </p:cBhvr>
                                      <p:to>
                                        <p:strVal val="visible"/>
                                      </p:to>
                                    </p:set>
                                    <p:anim calcmode="lin" valueType="num">
                                      <p:cBhvr additive="base">
                                        <p:cTn id="72"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8">
                                            <p:txEl>
                                              <p:pRg st="0" end="0"/>
                                            </p:txEl>
                                          </p:spTgt>
                                        </p:tgtEl>
                                        <p:attrNameLst>
                                          <p:attrName>ppt_y</p:attrName>
                                        </p:attrNameLst>
                                      </p:cBhvr>
                                      <p:tavLst>
                                        <p:tav tm="0">
                                          <p:val>
                                            <p:strVal val="0-#ppt_h/2"/>
                                          </p:val>
                                        </p:tav>
                                        <p:tav tm="100000">
                                          <p:val>
                                            <p:strVal val="#ppt_y"/>
                                          </p:val>
                                        </p:tav>
                                      </p:tavLst>
                                    </p:anim>
                                  </p:childTnLst>
                                </p:cTn>
                              </p:par>
                              <p:par>
                                <p:cTn id="74" presetID="2" presetClass="entr" presetSubtype="2" decel="100000" fill="hold" grpId="0" nodeType="withEffect">
                                  <p:stCondLst>
                                    <p:cond delay="250"/>
                                  </p:stCondLst>
                                  <p:childTnLst>
                                    <p:set>
                                      <p:cBhvr>
                                        <p:cTn id="75" dur="1" fill="hold">
                                          <p:stCondLst>
                                            <p:cond delay="0"/>
                                          </p:stCondLst>
                                        </p:cTn>
                                        <p:tgtEl>
                                          <p:spTgt spid="29">
                                            <p:txEl>
                                              <p:pRg st="0" end="0"/>
                                            </p:txEl>
                                          </p:spTgt>
                                        </p:tgtEl>
                                        <p:attrNameLst>
                                          <p:attrName>style.visibility</p:attrName>
                                        </p:attrNameLst>
                                      </p:cBhvr>
                                      <p:to>
                                        <p:strVal val="visible"/>
                                      </p:to>
                                    </p:set>
                                    <p:anim calcmode="lin" valueType="num">
                                      <p:cBhvr additive="base">
                                        <p:cTn id="76"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77" dur="500" fill="hold"/>
                                        <p:tgtEl>
                                          <p:spTgt spid="2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P spid="5" grpId="0" animBg="1"/>
      <p:bldP spid="7" grpId="0" animBg="1"/>
      <p:bldP spid="8" grpId="0" animBg="1"/>
      <p:bldP spid="9" grpId="0" animBg="1"/>
      <p:bldP spid="10" grpId="0" animBg="1"/>
      <p:bldP spid="12" grpId="0" build="p">
        <p:tmplLst>
          <p:tmpl lvl="1">
            <p:tnLst>
              <p:par>
                <p:cTn presetID="2" presetClass="entr" presetSubtype="1" decel="10000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0-#ppt_h/2"/>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1"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0-#ppt_h/2"/>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1"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0-#ppt_h/2"/>
                          </p:val>
                        </p:tav>
                        <p:tav tm="100000">
                          <p:val>
                            <p:strVal val="#ppt_y"/>
                          </p:val>
                        </p:tav>
                      </p:tavLst>
                    </p:anim>
                  </p:childTnLst>
                </p:cTn>
              </p:par>
            </p:tnLst>
          </p:tmpl>
        </p:tmplLst>
      </p:bldP>
      <p:bldP spid="25" grpId="0" build="p">
        <p:tmplLst>
          <p:tmpl lvl="1">
            <p:tnLst>
              <p:par>
                <p:cTn presetID="2" presetClass="entr" presetSubtype="2"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1" decel="100000"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0-#ppt_h/2"/>
                          </p:val>
                        </p:tav>
                        <p:tav tm="100000">
                          <p:val>
                            <p:strVal val="#ppt_y"/>
                          </p:val>
                        </p:tav>
                      </p:tavLst>
                    </p:anim>
                  </p:childTnLst>
                </p:cTn>
              </p:par>
            </p:tnLst>
          </p:tmpl>
        </p:tmplLst>
      </p:bldP>
      <p:bldP spid="27" grpId="0" build="p">
        <p:tmplLst>
          <p:tmpl lvl="1">
            <p:tnLst>
              <p:par>
                <p:cTn presetID="2" presetClass="entr" presetSubtype="2" decel="10000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1" decel="10000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0-#ppt_h/2"/>
                          </p:val>
                        </p:tav>
                        <p:tav tm="100000">
                          <p:val>
                            <p:strVal val="#ppt_y"/>
                          </p:val>
                        </p:tav>
                      </p:tavLst>
                    </p:anim>
                  </p:childTnLst>
                </p:cTn>
              </p:par>
            </p:tnLst>
          </p:tmpl>
        </p:tmplLst>
      </p:bldP>
      <p:bldP spid="29" grpId="0" build="p">
        <p:tmplLst>
          <p:tmpl lvl="1">
            <p:tnLst>
              <p:par>
                <p:cTn presetID="2" presetClass="entr" presetSubtype="2" decel="10000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5" name="正方形/長方形 4"/>
          <p:cNvSpPr/>
          <p:nvPr userDrawn="1"/>
        </p:nvSpPr>
        <p:spPr>
          <a:xfrm>
            <a:off x="0" y="2"/>
            <a:ext cx="9144000" cy="22288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 name="タイトル 1"/>
          <p:cNvSpPr>
            <a:spLocks noGrp="1"/>
          </p:cNvSpPr>
          <p:nvPr>
            <p:ph type="title" hasCustomPrompt="1"/>
          </p:nvPr>
        </p:nvSpPr>
        <p:spPr>
          <a:xfrm>
            <a:off x="442439" y="618781"/>
            <a:ext cx="8259123" cy="1135327"/>
          </a:xfrm>
        </p:spPr>
        <p:txBody>
          <a:bodyPr>
            <a:normAutofit/>
          </a:bodyPr>
          <a:lstStyle>
            <a:lvl1pPr algn="ctr">
              <a:defRPr sz="3601">
                <a:solidFill>
                  <a:schemeClr val="bg1"/>
                </a:solidFill>
                <a:latin typeface="Route 159 UltraLight" pitchFamily="50" charset="0"/>
              </a:defRPr>
            </a:lvl1pPr>
          </a:lstStyle>
          <a:p>
            <a:r>
              <a:rPr kumimoji="1" lang="en-US" altLang="ja-JP" dirty="0"/>
              <a:t>Text</a:t>
            </a:r>
            <a:endParaRPr kumimoji="1" lang="ja-JP" altLang="en-US" dirty="0"/>
          </a:p>
        </p:txBody>
      </p:sp>
      <p:sp>
        <p:nvSpPr>
          <p:cNvPr id="7" name="円/楕円 6"/>
          <p:cNvSpPr/>
          <p:nvPr userDrawn="1"/>
        </p:nvSpPr>
        <p:spPr>
          <a:xfrm>
            <a:off x="356180" y="2852936"/>
            <a:ext cx="1836363" cy="2448272"/>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円/楕円 7"/>
          <p:cNvSpPr/>
          <p:nvPr userDrawn="1"/>
        </p:nvSpPr>
        <p:spPr>
          <a:xfrm>
            <a:off x="1843992" y="2929026"/>
            <a:ext cx="443386" cy="5911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1</a:t>
            </a:r>
            <a:endParaRPr kumimoji="1" lang="ja-JP" altLang="en-US" sz="1200" dirty="0"/>
          </a:p>
        </p:txBody>
      </p:sp>
      <p:sp>
        <p:nvSpPr>
          <p:cNvPr id="9" name="テキスト プレースホルダー 6"/>
          <p:cNvSpPr>
            <a:spLocks noGrp="1"/>
          </p:cNvSpPr>
          <p:nvPr>
            <p:ph type="body" sz="quarter" idx="15" hasCustomPrompt="1"/>
          </p:nvPr>
        </p:nvSpPr>
        <p:spPr>
          <a:xfrm>
            <a:off x="409625" y="3626611"/>
            <a:ext cx="1729477" cy="624069"/>
          </a:xfrm>
        </p:spPr>
        <p:txBody>
          <a:bodyPr anchor="b">
            <a:normAutofit/>
          </a:bodyPr>
          <a:lstStyle>
            <a:lvl1pPr algn="ctr">
              <a:defRPr sz="135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0" name="テキスト プレースホルダー 6"/>
          <p:cNvSpPr>
            <a:spLocks noGrp="1"/>
          </p:cNvSpPr>
          <p:nvPr>
            <p:ph type="body" sz="quarter" idx="16" hasCustomPrompt="1"/>
          </p:nvPr>
        </p:nvSpPr>
        <p:spPr>
          <a:xfrm>
            <a:off x="409625" y="4106664"/>
            <a:ext cx="1729477" cy="402456"/>
          </a:xfrm>
        </p:spPr>
        <p:txBody>
          <a:bodyPr anchor="t">
            <a:normAutofit/>
          </a:bodyPr>
          <a:lstStyle>
            <a:lvl1pPr algn="ctr">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11" name="山形 10"/>
          <p:cNvSpPr/>
          <p:nvPr userDrawn="1"/>
        </p:nvSpPr>
        <p:spPr>
          <a:xfrm>
            <a:off x="2267544" y="3942265"/>
            <a:ext cx="180035" cy="269619"/>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12" name="円/楕円 11"/>
          <p:cNvSpPr/>
          <p:nvPr userDrawn="1"/>
        </p:nvSpPr>
        <p:spPr>
          <a:xfrm>
            <a:off x="2519594" y="2852936"/>
            <a:ext cx="1836363" cy="2448272"/>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円/楕円 12"/>
          <p:cNvSpPr/>
          <p:nvPr userDrawn="1"/>
        </p:nvSpPr>
        <p:spPr>
          <a:xfrm>
            <a:off x="4007408" y="2929026"/>
            <a:ext cx="443386" cy="5911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2</a:t>
            </a:r>
            <a:endParaRPr kumimoji="1" lang="ja-JP" altLang="en-US" sz="1200" dirty="0"/>
          </a:p>
        </p:txBody>
      </p:sp>
      <p:sp>
        <p:nvSpPr>
          <p:cNvPr id="14" name="テキスト プレースホルダー 6"/>
          <p:cNvSpPr>
            <a:spLocks noGrp="1"/>
          </p:cNvSpPr>
          <p:nvPr>
            <p:ph type="body" sz="quarter" idx="17" hasCustomPrompt="1"/>
          </p:nvPr>
        </p:nvSpPr>
        <p:spPr>
          <a:xfrm>
            <a:off x="2573039" y="3626611"/>
            <a:ext cx="1729477" cy="624069"/>
          </a:xfrm>
        </p:spPr>
        <p:txBody>
          <a:bodyPr anchor="b">
            <a:normAutofit/>
          </a:bodyPr>
          <a:lstStyle>
            <a:lvl1pPr algn="ctr">
              <a:defRPr sz="135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18" hasCustomPrompt="1"/>
          </p:nvPr>
        </p:nvSpPr>
        <p:spPr>
          <a:xfrm>
            <a:off x="2573039" y="4106664"/>
            <a:ext cx="1729477" cy="402456"/>
          </a:xfrm>
        </p:spPr>
        <p:txBody>
          <a:bodyPr anchor="t">
            <a:normAutofit/>
          </a:bodyPr>
          <a:lstStyle>
            <a:lvl1pPr algn="ctr">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16" name="山形 15"/>
          <p:cNvSpPr/>
          <p:nvPr userDrawn="1"/>
        </p:nvSpPr>
        <p:spPr>
          <a:xfrm>
            <a:off x="4427973" y="3942265"/>
            <a:ext cx="180035" cy="269619"/>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17" name="円/楕円 16"/>
          <p:cNvSpPr/>
          <p:nvPr userDrawn="1"/>
        </p:nvSpPr>
        <p:spPr>
          <a:xfrm>
            <a:off x="4680023" y="2852936"/>
            <a:ext cx="1836363" cy="2448272"/>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円/楕円 17"/>
          <p:cNvSpPr/>
          <p:nvPr userDrawn="1"/>
        </p:nvSpPr>
        <p:spPr>
          <a:xfrm>
            <a:off x="6167835" y="2929026"/>
            <a:ext cx="443386" cy="5911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3</a:t>
            </a:r>
            <a:endParaRPr kumimoji="1" lang="ja-JP" altLang="en-US" sz="1200" dirty="0"/>
          </a:p>
        </p:txBody>
      </p:sp>
      <p:sp>
        <p:nvSpPr>
          <p:cNvPr id="19" name="テキスト プレースホルダー 6"/>
          <p:cNvSpPr>
            <a:spLocks noGrp="1"/>
          </p:cNvSpPr>
          <p:nvPr>
            <p:ph type="body" sz="quarter" idx="19" hasCustomPrompt="1"/>
          </p:nvPr>
        </p:nvSpPr>
        <p:spPr>
          <a:xfrm>
            <a:off x="4733466" y="3626611"/>
            <a:ext cx="1729477" cy="624069"/>
          </a:xfrm>
        </p:spPr>
        <p:txBody>
          <a:bodyPr anchor="b">
            <a:normAutofit/>
          </a:bodyPr>
          <a:lstStyle>
            <a:lvl1pPr algn="ctr">
              <a:defRPr sz="135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20" hasCustomPrompt="1"/>
          </p:nvPr>
        </p:nvSpPr>
        <p:spPr>
          <a:xfrm>
            <a:off x="4733466" y="4106664"/>
            <a:ext cx="1729477" cy="402456"/>
          </a:xfrm>
        </p:spPr>
        <p:txBody>
          <a:bodyPr anchor="t">
            <a:normAutofit/>
          </a:bodyPr>
          <a:lstStyle>
            <a:lvl1pPr algn="ctr">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1" name="山形 20"/>
          <p:cNvSpPr/>
          <p:nvPr userDrawn="1"/>
        </p:nvSpPr>
        <p:spPr>
          <a:xfrm>
            <a:off x="6591387" y="3942265"/>
            <a:ext cx="180035" cy="269619"/>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22" name="円/楕円 21"/>
          <p:cNvSpPr/>
          <p:nvPr userDrawn="1"/>
        </p:nvSpPr>
        <p:spPr>
          <a:xfrm>
            <a:off x="6843437" y="2852936"/>
            <a:ext cx="1836363" cy="2448272"/>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円/楕円 22"/>
          <p:cNvSpPr/>
          <p:nvPr userDrawn="1"/>
        </p:nvSpPr>
        <p:spPr>
          <a:xfrm>
            <a:off x="8331249" y="2929026"/>
            <a:ext cx="443386" cy="5911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4</a:t>
            </a:r>
            <a:endParaRPr kumimoji="1" lang="ja-JP" altLang="en-US" sz="1200" dirty="0"/>
          </a:p>
        </p:txBody>
      </p:sp>
      <p:sp>
        <p:nvSpPr>
          <p:cNvPr id="24" name="テキスト プレースホルダー 6"/>
          <p:cNvSpPr>
            <a:spLocks noGrp="1"/>
          </p:cNvSpPr>
          <p:nvPr>
            <p:ph type="body" sz="quarter" idx="21" hasCustomPrompt="1"/>
          </p:nvPr>
        </p:nvSpPr>
        <p:spPr>
          <a:xfrm>
            <a:off x="6896881" y="3626611"/>
            <a:ext cx="1729477" cy="624069"/>
          </a:xfrm>
        </p:spPr>
        <p:txBody>
          <a:bodyPr anchor="b">
            <a:normAutofit/>
          </a:bodyPr>
          <a:lstStyle>
            <a:lvl1pPr algn="ctr">
              <a:defRPr sz="135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25" name="テキスト プレースホルダー 6"/>
          <p:cNvSpPr>
            <a:spLocks noGrp="1"/>
          </p:cNvSpPr>
          <p:nvPr>
            <p:ph type="body" sz="quarter" idx="22" hasCustomPrompt="1"/>
          </p:nvPr>
        </p:nvSpPr>
        <p:spPr>
          <a:xfrm>
            <a:off x="6896881" y="4106664"/>
            <a:ext cx="1729477" cy="402456"/>
          </a:xfrm>
        </p:spPr>
        <p:txBody>
          <a:bodyPr anchor="t">
            <a:normAutofit/>
          </a:bodyPr>
          <a:lstStyle>
            <a:lvl1pPr algn="ctr">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6" name="スライド番号プレースホルダー 5"/>
          <p:cNvSpPr>
            <a:spLocks noGrp="1"/>
          </p:cNvSpPr>
          <p:nvPr>
            <p:ph type="sldNum" sz="quarter" idx="4"/>
          </p:nvPr>
        </p:nvSpPr>
        <p:spPr>
          <a:xfrm>
            <a:off x="8568792"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153420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8" decel="100000" fill="hold" grpId="0" nodeType="afterEffect">
                                  <p:stCondLst>
                                    <p:cond delay="100"/>
                                  </p:stCondLst>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9">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20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additive="base">
                                        <p:cTn id="20"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0">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17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2200"/>
                            </p:stCondLst>
                            <p:childTnLst>
                              <p:par>
                                <p:cTn id="31" presetID="2" presetClass="entr" presetSubtype="8" decel="100000" fill="hold" grpId="0" nodeType="afterEffect">
                                  <p:stCondLst>
                                    <p:cond delay="25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0-#ppt_w/2"/>
                                          </p:val>
                                        </p:tav>
                                        <p:tav tm="100000">
                                          <p:val>
                                            <p:strVal val="#ppt_x"/>
                                          </p:val>
                                        </p:tav>
                                      </p:tavLst>
                                    </p:anim>
                                    <p:anim calcmode="lin" valueType="num">
                                      <p:cBhvr additive="base">
                                        <p:cTn id="34" dur="500" fill="hold"/>
                                        <p:tgtEl>
                                          <p:spTgt spid="11"/>
                                        </p:tgtEl>
                                        <p:attrNameLst>
                                          <p:attrName>ppt_y</p:attrName>
                                        </p:attrNameLst>
                                      </p:cBhvr>
                                      <p:tavLst>
                                        <p:tav tm="0">
                                          <p:val>
                                            <p:strVal val="#ppt_y"/>
                                          </p:val>
                                        </p:tav>
                                        <p:tav tm="100000">
                                          <p:val>
                                            <p:strVal val="#ppt_y"/>
                                          </p:val>
                                        </p:tav>
                                      </p:tavLst>
                                    </p:anim>
                                  </p:childTnLst>
                                </p:cTn>
                              </p:par>
                            </p:childTnLst>
                          </p:cTn>
                        </p:par>
                        <p:par>
                          <p:cTn id="35" fill="hold">
                            <p:stCondLst>
                              <p:cond delay="2950"/>
                            </p:stCondLst>
                            <p:childTnLst>
                              <p:par>
                                <p:cTn id="36" presetID="2" presetClass="entr" presetSubtype="8" decel="100000" fill="hold" grpId="0" nodeType="afterEffect">
                                  <p:stCondLst>
                                    <p:cond delay="100"/>
                                  </p:stCondLst>
                                  <p:childTnLst>
                                    <p:set>
                                      <p:cBhvr>
                                        <p:cTn id="37" dur="1" fill="hold">
                                          <p:stCondLst>
                                            <p:cond delay="0"/>
                                          </p:stCondLst>
                                        </p:cTn>
                                        <p:tgtEl>
                                          <p:spTgt spid="14">
                                            <p:txEl>
                                              <p:pRg st="0" end="0"/>
                                            </p:txEl>
                                          </p:spTgt>
                                        </p:tgtEl>
                                        <p:attrNameLst>
                                          <p:attrName>style.visibility</p:attrName>
                                        </p:attrNameLst>
                                      </p:cBhvr>
                                      <p:to>
                                        <p:strVal val="visible"/>
                                      </p:to>
                                    </p:set>
                                    <p:anim calcmode="lin" valueType="num">
                                      <p:cBhvr additive="base">
                                        <p:cTn id="38" dur="6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39" dur="600" fill="hold"/>
                                        <p:tgtEl>
                                          <p:spTgt spid="14">
                                            <p:txEl>
                                              <p:pRg st="0" end="0"/>
                                            </p:txEl>
                                          </p:spTgt>
                                        </p:tgtEl>
                                        <p:attrNameLst>
                                          <p:attrName>ppt_y</p:attrName>
                                        </p:attrNameLst>
                                      </p:cBhvr>
                                      <p:tavLst>
                                        <p:tav tm="0">
                                          <p:val>
                                            <p:strVal val="#ppt_y"/>
                                          </p:val>
                                        </p:tav>
                                        <p:tav tm="100000">
                                          <p:val>
                                            <p:strVal val="#ppt_y"/>
                                          </p:val>
                                        </p:tav>
                                      </p:tavLst>
                                    </p:anim>
                                  </p:childTnLst>
                                </p:cTn>
                              </p:par>
                              <p:par>
                                <p:cTn id="40" presetID="2" presetClass="entr" presetSubtype="8" decel="100000" fill="hold" grpId="0" nodeType="withEffect">
                                  <p:stCondLst>
                                    <p:cond delay="200"/>
                                  </p:stCondLst>
                                  <p:childTnLst>
                                    <p:set>
                                      <p:cBhvr>
                                        <p:cTn id="41" dur="1" fill="hold">
                                          <p:stCondLst>
                                            <p:cond delay="0"/>
                                          </p:stCondLst>
                                        </p:cTn>
                                        <p:tgtEl>
                                          <p:spTgt spid="15">
                                            <p:txEl>
                                              <p:pRg st="0" end="0"/>
                                            </p:txEl>
                                          </p:spTgt>
                                        </p:tgtEl>
                                        <p:attrNameLst>
                                          <p:attrName>style.visibility</p:attrName>
                                        </p:attrNameLst>
                                      </p:cBhvr>
                                      <p:to>
                                        <p:strVal val="visible"/>
                                      </p:to>
                                    </p:set>
                                    <p:anim calcmode="lin" valueType="num">
                                      <p:cBhvr additive="base">
                                        <p:cTn id="42" dur="6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43" dur="600" fill="hold"/>
                                        <p:tgtEl>
                                          <p:spTgt spid="15">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8" decel="10000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600" fill="hold"/>
                                        <p:tgtEl>
                                          <p:spTgt spid="12"/>
                                        </p:tgtEl>
                                        <p:attrNameLst>
                                          <p:attrName>ppt_x</p:attrName>
                                        </p:attrNameLst>
                                      </p:cBhvr>
                                      <p:tavLst>
                                        <p:tav tm="0">
                                          <p:val>
                                            <p:strVal val="0-#ppt_w/2"/>
                                          </p:val>
                                        </p:tav>
                                        <p:tav tm="100000">
                                          <p:val>
                                            <p:strVal val="#ppt_x"/>
                                          </p:val>
                                        </p:tav>
                                      </p:tavLst>
                                    </p:anim>
                                    <p:anim calcmode="lin" valueType="num">
                                      <p:cBhvr additive="base">
                                        <p:cTn id="47" dur="600" fill="hold"/>
                                        <p:tgtEl>
                                          <p:spTgt spid="12"/>
                                        </p:tgtEl>
                                        <p:attrNameLst>
                                          <p:attrName>ppt_y</p:attrName>
                                        </p:attrNameLst>
                                      </p:cBhvr>
                                      <p:tavLst>
                                        <p:tav tm="0">
                                          <p:val>
                                            <p:strVal val="#ppt_y"/>
                                          </p:val>
                                        </p:tav>
                                        <p:tav tm="100000">
                                          <p:val>
                                            <p:strVal val="#ppt_y"/>
                                          </p:val>
                                        </p:tav>
                                      </p:tavLst>
                                    </p:anim>
                                  </p:childTnLst>
                                </p:cTn>
                              </p:par>
                            </p:childTnLst>
                          </p:cTn>
                        </p:par>
                        <p:par>
                          <p:cTn id="48" fill="hold">
                            <p:stCondLst>
                              <p:cond delay="3750"/>
                            </p:stCondLst>
                            <p:childTnLst>
                              <p:par>
                                <p:cTn id="49" presetID="10" presetClass="entr" presetSubtype="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par>
                          <p:cTn id="52" fill="hold">
                            <p:stCondLst>
                              <p:cond delay="4250"/>
                            </p:stCondLst>
                            <p:childTnLst>
                              <p:par>
                                <p:cTn id="53" presetID="2" presetClass="entr" presetSubtype="8" decel="100000" fill="hold" grpId="0" nodeType="afterEffect">
                                  <p:stCondLst>
                                    <p:cond delay="25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0-#ppt_w/2"/>
                                          </p:val>
                                        </p:tav>
                                        <p:tav tm="100000">
                                          <p:val>
                                            <p:strVal val="#ppt_x"/>
                                          </p:val>
                                        </p:tav>
                                      </p:tavLst>
                                    </p:anim>
                                    <p:anim calcmode="lin" valueType="num">
                                      <p:cBhvr additive="base">
                                        <p:cTn id="56" dur="500" fill="hold"/>
                                        <p:tgtEl>
                                          <p:spTgt spid="16"/>
                                        </p:tgtEl>
                                        <p:attrNameLst>
                                          <p:attrName>ppt_y</p:attrName>
                                        </p:attrNameLst>
                                      </p:cBhvr>
                                      <p:tavLst>
                                        <p:tav tm="0">
                                          <p:val>
                                            <p:strVal val="#ppt_y"/>
                                          </p:val>
                                        </p:tav>
                                        <p:tav tm="100000">
                                          <p:val>
                                            <p:strVal val="#ppt_y"/>
                                          </p:val>
                                        </p:tav>
                                      </p:tavLst>
                                    </p:anim>
                                  </p:childTnLst>
                                </p:cTn>
                              </p:par>
                            </p:childTnLst>
                          </p:cTn>
                        </p:par>
                        <p:par>
                          <p:cTn id="57" fill="hold">
                            <p:stCondLst>
                              <p:cond delay="5000"/>
                            </p:stCondLst>
                            <p:childTnLst>
                              <p:par>
                                <p:cTn id="58" presetID="2" presetClass="entr" presetSubtype="8" decel="100000" fill="hold" grpId="0" nodeType="afterEffect">
                                  <p:stCondLst>
                                    <p:cond delay="100"/>
                                  </p:stCondLst>
                                  <p:childTnLst>
                                    <p:set>
                                      <p:cBhvr>
                                        <p:cTn id="59" dur="1" fill="hold">
                                          <p:stCondLst>
                                            <p:cond delay="0"/>
                                          </p:stCondLst>
                                        </p:cTn>
                                        <p:tgtEl>
                                          <p:spTgt spid="19">
                                            <p:txEl>
                                              <p:pRg st="0" end="0"/>
                                            </p:txEl>
                                          </p:spTgt>
                                        </p:tgtEl>
                                        <p:attrNameLst>
                                          <p:attrName>style.visibility</p:attrName>
                                        </p:attrNameLst>
                                      </p:cBhvr>
                                      <p:to>
                                        <p:strVal val="visible"/>
                                      </p:to>
                                    </p:set>
                                    <p:anim calcmode="lin" valueType="num">
                                      <p:cBhvr additive="base">
                                        <p:cTn id="60" dur="7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61" dur="700" fill="hold"/>
                                        <p:tgtEl>
                                          <p:spTgt spid="19">
                                            <p:txEl>
                                              <p:pRg st="0" end="0"/>
                                            </p:txEl>
                                          </p:spTgt>
                                        </p:tgtEl>
                                        <p:attrNameLst>
                                          <p:attrName>ppt_y</p:attrName>
                                        </p:attrNameLst>
                                      </p:cBhvr>
                                      <p:tavLst>
                                        <p:tav tm="0">
                                          <p:val>
                                            <p:strVal val="#ppt_y"/>
                                          </p:val>
                                        </p:tav>
                                        <p:tav tm="100000">
                                          <p:val>
                                            <p:strVal val="#ppt_y"/>
                                          </p:val>
                                        </p:tav>
                                      </p:tavLst>
                                    </p:anim>
                                  </p:childTnLst>
                                </p:cTn>
                              </p:par>
                              <p:par>
                                <p:cTn id="62" presetID="2" presetClass="entr" presetSubtype="8" decel="100000" fill="hold" grpId="0" nodeType="withEffect">
                                  <p:stCondLst>
                                    <p:cond delay="200"/>
                                  </p:stCondLst>
                                  <p:childTnLst>
                                    <p:set>
                                      <p:cBhvr>
                                        <p:cTn id="63" dur="1" fill="hold">
                                          <p:stCondLst>
                                            <p:cond delay="0"/>
                                          </p:stCondLst>
                                        </p:cTn>
                                        <p:tgtEl>
                                          <p:spTgt spid="20">
                                            <p:txEl>
                                              <p:pRg st="0" end="0"/>
                                            </p:txEl>
                                          </p:spTgt>
                                        </p:tgtEl>
                                        <p:attrNameLst>
                                          <p:attrName>style.visibility</p:attrName>
                                        </p:attrNameLst>
                                      </p:cBhvr>
                                      <p:to>
                                        <p:strVal val="visible"/>
                                      </p:to>
                                    </p:set>
                                    <p:anim calcmode="lin" valueType="num">
                                      <p:cBhvr additive="base">
                                        <p:cTn id="64" dur="7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65" dur="700" fill="hold"/>
                                        <p:tgtEl>
                                          <p:spTgt spid="20">
                                            <p:txEl>
                                              <p:pRg st="0" end="0"/>
                                            </p:txEl>
                                          </p:spTgt>
                                        </p:tgtEl>
                                        <p:attrNameLst>
                                          <p:attrName>ppt_y</p:attrName>
                                        </p:attrNameLst>
                                      </p:cBhvr>
                                      <p:tavLst>
                                        <p:tav tm="0">
                                          <p:val>
                                            <p:strVal val="#ppt_y"/>
                                          </p:val>
                                        </p:tav>
                                        <p:tav tm="100000">
                                          <p:val>
                                            <p:strVal val="#ppt_y"/>
                                          </p:val>
                                        </p:tav>
                                      </p:tavLst>
                                    </p:anim>
                                  </p:childTnLst>
                                </p:cTn>
                              </p:par>
                              <p:par>
                                <p:cTn id="66" presetID="2" presetClass="entr" presetSubtype="8" decel="10000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additive="base">
                                        <p:cTn id="68" dur="700" fill="hold"/>
                                        <p:tgtEl>
                                          <p:spTgt spid="17"/>
                                        </p:tgtEl>
                                        <p:attrNameLst>
                                          <p:attrName>ppt_x</p:attrName>
                                        </p:attrNameLst>
                                      </p:cBhvr>
                                      <p:tavLst>
                                        <p:tav tm="0">
                                          <p:val>
                                            <p:strVal val="0-#ppt_w/2"/>
                                          </p:val>
                                        </p:tav>
                                        <p:tav tm="100000">
                                          <p:val>
                                            <p:strVal val="#ppt_x"/>
                                          </p:val>
                                        </p:tav>
                                      </p:tavLst>
                                    </p:anim>
                                    <p:anim calcmode="lin" valueType="num">
                                      <p:cBhvr additive="base">
                                        <p:cTn id="69" dur="700" fill="hold"/>
                                        <p:tgtEl>
                                          <p:spTgt spid="17"/>
                                        </p:tgtEl>
                                        <p:attrNameLst>
                                          <p:attrName>ppt_y</p:attrName>
                                        </p:attrNameLst>
                                      </p:cBhvr>
                                      <p:tavLst>
                                        <p:tav tm="0">
                                          <p:val>
                                            <p:strVal val="#ppt_y"/>
                                          </p:val>
                                        </p:tav>
                                        <p:tav tm="100000">
                                          <p:val>
                                            <p:strVal val="#ppt_y"/>
                                          </p:val>
                                        </p:tav>
                                      </p:tavLst>
                                    </p:anim>
                                  </p:childTnLst>
                                </p:cTn>
                              </p:par>
                            </p:childTnLst>
                          </p:cTn>
                        </p:par>
                        <p:par>
                          <p:cTn id="70" fill="hold">
                            <p:stCondLst>
                              <p:cond delay="5900"/>
                            </p:stCondLst>
                            <p:childTnLst>
                              <p:par>
                                <p:cTn id="71" presetID="10" presetClass="entr" presetSubtype="0"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par>
                          <p:cTn id="74" fill="hold">
                            <p:stCondLst>
                              <p:cond delay="6400"/>
                            </p:stCondLst>
                            <p:childTnLst>
                              <p:par>
                                <p:cTn id="75" presetID="2" presetClass="entr" presetSubtype="8" decel="100000" fill="hold" grpId="0" nodeType="afterEffect">
                                  <p:stCondLst>
                                    <p:cond delay="25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0-#ppt_w/2"/>
                                          </p:val>
                                        </p:tav>
                                        <p:tav tm="100000">
                                          <p:val>
                                            <p:strVal val="#ppt_x"/>
                                          </p:val>
                                        </p:tav>
                                      </p:tavLst>
                                    </p:anim>
                                    <p:anim calcmode="lin" valueType="num">
                                      <p:cBhvr additive="base">
                                        <p:cTn id="78" dur="500" fill="hold"/>
                                        <p:tgtEl>
                                          <p:spTgt spid="21"/>
                                        </p:tgtEl>
                                        <p:attrNameLst>
                                          <p:attrName>ppt_y</p:attrName>
                                        </p:attrNameLst>
                                      </p:cBhvr>
                                      <p:tavLst>
                                        <p:tav tm="0">
                                          <p:val>
                                            <p:strVal val="#ppt_y"/>
                                          </p:val>
                                        </p:tav>
                                        <p:tav tm="100000">
                                          <p:val>
                                            <p:strVal val="#ppt_y"/>
                                          </p:val>
                                        </p:tav>
                                      </p:tavLst>
                                    </p:anim>
                                  </p:childTnLst>
                                </p:cTn>
                              </p:par>
                            </p:childTnLst>
                          </p:cTn>
                        </p:par>
                        <p:par>
                          <p:cTn id="79" fill="hold">
                            <p:stCondLst>
                              <p:cond delay="7150"/>
                            </p:stCondLst>
                            <p:childTnLst>
                              <p:par>
                                <p:cTn id="80" presetID="2" presetClass="entr" presetSubtype="8" decel="100000" fill="hold" grpId="0" nodeType="afterEffect">
                                  <p:stCondLst>
                                    <p:cond delay="100"/>
                                  </p:stCondLst>
                                  <p:childTnLst>
                                    <p:set>
                                      <p:cBhvr>
                                        <p:cTn id="81" dur="1" fill="hold">
                                          <p:stCondLst>
                                            <p:cond delay="0"/>
                                          </p:stCondLst>
                                        </p:cTn>
                                        <p:tgtEl>
                                          <p:spTgt spid="24">
                                            <p:txEl>
                                              <p:pRg st="0" end="0"/>
                                            </p:txEl>
                                          </p:spTgt>
                                        </p:tgtEl>
                                        <p:attrNameLst>
                                          <p:attrName>style.visibility</p:attrName>
                                        </p:attrNameLst>
                                      </p:cBhvr>
                                      <p:to>
                                        <p:strVal val="visible"/>
                                      </p:to>
                                    </p:set>
                                    <p:anim calcmode="lin" valueType="num">
                                      <p:cBhvr additive="base">
                                        <p:cTn id="82" dur="8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83" dur="800" fill="hold"/>
                                        <p:tgtEl>
                                          <p:spTgt spid="24">
                                            <p:txEl>
                                              <p:pRg st="0" end="0"/>
                                            </p:txEl>
                                          </p:spTgt>
                                        </p:tgtEl>
                                        <p:attrNameLst>
                                          <p:attrName>ppt_y</p:attrName>
                                        </p:attrNameLst>
                                      </p:cBhvr>
                                      <p:tavLst>
                                        <p:tav tm="0">
                                          <p:val>
                                            <p:strVal val="#ppt_y"/>
                                          </p:val>
                                        </p:tav>
                                        <p:tav tm="100000">
                                          <p:val>
                                            <p:strVal val="#ppt_y"/>
                                          </p:val>
                                        </p:tav>
                                      </p:tavLst>
                                    </p:anim>
                                  </p:childTnLst>
                                </p:cTn>
                              </p:par>
                              <p:par>
                                <p:cTn id="84" presetID="2" presetClass="entr" presetSubtype="8" decel="100000" fill="hold" grpId="0" nodeType="withEffect">
                                  <p:stCondLst>
                                    <p:cond delay="200"/>
                                  </p:stCondLst>
                                  <p:childTnLst>
                                    <p:set>
                                      <p:cBhvr>
                                        <p:cTn id="85" dur="1" fill="hold">
                                          <p:stCondLst>
                                            <p:cond delay="0"/>
                                          </p:stCondLst>
                                        </p:cTn>
                                        <p:tgtEl>
                                          <p:spTgt spid="25">
                                            <p:txEl>
                                              <p:pRg st="0" end="0"/>
                                            </p:txEl>
                                          </p:spTgt>
                                        </p:tgtEl>
                                        <p:attrNameLst>
                                          <p:attrName>style.visibility</p:attrName>
                                        </p:attrNameLst>
                                      </p:cBhvr>
                                      <p:to>
                                        <p:strVal val="visible"/>
                                      </p:to>
                                    </p:set>
                                    <p:anim calcmode="lin" valueType="num">
                                      <p:cBhvr additive="base">
                                        <p:cTn id="86" dur="8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7" dur="800" fill="hold"/>
                                        <p:tgtEl>
                                          <p:spTgt spid="25">
                                            <p:txEl>
                                              <p:pRg st="0" end="0"/>
                                            </p:txEl>
                                          </p:spTgt>
                                        </p:tgtEl>
                                        <p:attrNameLst>
                                          <p:attrName>ppt_y</p:attrName>
                                        </p:attrNameLst>
                                      </p:cBhvr>
                                      <p:tavLst>
                                        <p:tav tm="0">
                                          <p:val>
                                            <p:strVal val="#ppt_y"/>
                                          </p:val>
                                        </p:tav>
                                        <p:tav tm="100000">
                                          <p:val>
                                            <p:strVal val="#ppt_y"/>
                                          </p:val>
                                        </p:tav>
                                      </p:tavLst>
                                    </p:anim>
                                  </p:childTnLst>
                                </p:cTn>
                              </p:par>
                              <p:par>
                                <p:cTn id="88" presetID="2" presetClass="entr" presetSubtype="8" decel="100000" fill="hold" grpId="0" nodeType="with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additive="base">
                                        <p:cTn id="90" dur="800" fill="hold"/>
                                        <p:tgtEl>
                                          <p:spTgt spid="22"/>
                                        </p:tgtEl>
                                        <p:attrNameLst>
                                          <p:attrName>ppt_x</p:attrName>
                                        </p:attrNameLst>
                                      </p:cBhvr>
                                      <p:tavLst>
                                        <p:tav tm="0">
                                          <p:val>
                                            <p:strVal val="0-#ppt_w/2"/>
                                          </p:val>
                                        </p:tav>
                                        <p:tav tm="100000">
                                          <p:val>
                                            <p:strVal val="#ppt_x"/>
                                          </p:val>
                                        </p:tav>
                                      </p:tavLst>
                                    </p:anim>
                                    <p:anim calcmode="lin" valueType="num">
                                      <p:cBhvr additive="base">
                                        <p:cTn id="91" dur="800" fill="hold"/>
                                        <p:tgtEl>
                                          <p:spTgt spid="22"/>
                                        </p:tgtEl>
                                        <p:attrNameLst>
                                          <p:attrName>ppt_y</p:attrName>
                                        </p:attrNameLst>
                                      </p:cBhvr>
                                      <p:tavLst>
                                        <p:tav tm="0">
                                          <p:val>
                                            <p:strVal val="#ppt_y"/>
                                          </p:val>
                                        </p:tav>
                                        <p:tav tm="100000">
                                          <p:val>
                                            <p:strVal val="#ppt_y"/>
                                          </p:val>
                                        </p:tav>
                                      </p:tavLst>
                                    </p:anim>
                                  </p:childTnLst>
                                </p:cTn>
                              </p:par>
                            </p:childTnLst>
                          </p:cTn>
                        </p:par>
                        <p:par>
                          <p:cTn id="92" fill="hold">
                            <p:stCondLst>
                              <p:cond delay="8150"/>
                            </p:stCondLst>
                            <p:childTnLst>
                              <p:par>
                                <p:cTn id="93" presetID="10" presetClass="entr" presetSubtype="0" fill="hold" grpId="0" nodeType="after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build="p">
        <p:tmplLst>
          <p:tmpl lvl="1">
            <p:tnLst>
              <p:par>
                <p:cTn presetID="2" presetClass="entr" presetSubtype="8" decel="100000" fill="hold" nodeType="after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8" decel="100000" fill="hold" nodeType="withEffect">
                  <p:stCondLst>
                    <p:cond delay="2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animBg="1"/>
      <p:bldP spid="12" grpId="0" animBg="1"/>
      <p:bldP spid="13" grpId="0" animBg="1"/>
      <p:bldP spid="14" grpId="0" build="p">
        <p:tmplLst>
          <p:tmpl lvl="1">
            <p:tnLst>
              <p:par>
                <p:cTn presetID="2" presetClass="entr" presetSubtype="8" decel="100000" fill="hold" nodeType="afterEffect">
                  <p:stCondLst>
                    <p:cond delay="1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600" fill="hold"/>
                        <p:tgtEl>
                          <p:spTgt spid="14"/>
                        </p:tgtEl>
                        <p:attrNameLst>
                          <p:attrName>ppt_x</p:attrName>
                        </p:attrNameLst>
                      </p:cBhvr>
                      <p:tavLst>
                        <p:tav tm="0">
                          <p:val>
                            <p:strVal val="0-#ppt_w/2"/>
                          </p:val>
                        </p:tav>
                        <p:tav tm="100000">
                          <p:val>
                            <p:strVal val="#ppt_x"/>
                          </p:val>
                        </p:tav>
                      </p:tavLst>
                    </p:anim>
                    <p:anim calcmode="lin" valueType="num">
                      <p:cBhvr additive="base">
                        <p:cTn dur="6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8"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600" fill="hold"/>
                        <p:tgtEl>
                          <p:spTgt spid="15"/>
                        </p:tgtEl>
                        <p:attrNameLst>
                          <p:attrName>ppt_x</p:attrName>
                        </p:attrNameLst>
                      </p:cBhvr>
                      <p:tavLst>
                        <p:tav tm="0">
                          <p:val>
                            <p:strVal val="0-#ppt_w/2"/>
                          </p:val>
                        </p:tav>
                        <p:tav tm="100000">
                          <p:val>
                            <p:strVal val="#ppt_x"/>
                          </p:val>
                        </p:tav>
                      </p:tavLst>
                    </p:anim>
                    <p:anim calcmode="lin" valueType="num">
                      <p:cBhvr additive="base">
                        <p:cTn dur="600" fill="hold"/>
                        <p:tgtEl>
                          <p:spTgt spid="15"/>
                        </p:tgtEl>
                        <p:attrNameLst>
                          <p:attrName>ppt_y</p:attrName>
                        </p:attrNameLst>
                      </p:cBhvr>
                      <p:tavLst>
                        <p:tav tm="0">
                          <p:val>
                            <p:strVal val="#ppt_y"/>
                          </p:val>
                        </p:tav>
                        <p:tav tm="100000">
                          <p:val>
                            <p:strVal val="#ppt_y"/>
                          </p:val>
                        </p:tav>
                      </p:tavLst>
                    </p:anim>
                  </p:childTnLst>
                </p:cTn>
              </p:par>
            </p:tnLst>
          </p:tmpl>
        </p:tmplLst>
      </p:bldP>
      <p:bldP spid="16" grpId="0" animBg="1"/>
      <p:bldP spid="17" grpId="0" animBg="1"/>
      <p:bldP spid="18" grpId="0" animBg="1"/>
      <p:bldP spid="19" grpId="0" build="p">
        <p:tmplLst>
          <p:tmpl lvl="1">
            <p:tnLst>
              <p:par>
                <p:cTn presetID="2" presetClass="entr" presetSubtype="8" decel="100000" fill="hold" nodeType="afterEffect">
                  <p:stCondLst>
                    <p:cond delay="10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00" fill="hold"/>
                        <p:tgtEl>
                          <p:spTgt spid="19"/>
                        </p:tgtEl>
                        <p:attrNameLst>
                          <p:attrName>ppt_x</p:attrName>
                        </p:attrNameLst>
                      </p:cBhvr>
                      <p:tavLst>
                        <p:tav tm="0">
                          <p:val>
                            <p:strVal val="0-#ppt_w/2"/>
                          </p:val>
                        </p:tav>
                        <p:tav tm="100000">
                          <p:val>
                            <p:strVal val="#ppt_x"/>
                          </p:val>
                        </p:tav>
                      </p:tavLst>
                    </p:anim>
                    <p:anim calcmode="lin" valueType="num">
                      <p:cBhvr additive="base">
                        <p:cTn dur="70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8" decel="10000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00" fill="hold"/>
                        <p:tgtEl>
                          <p:spTgt spid="20"/>
                        </p:tgtEl>
                        <p:attrNameLst>
                          <p:attrName>ppt_x</p:attrName>
                        </p:attrNameLst>
                      </p:cBhvr>
                      <p:tavLst>
                        <p:tav tm="0">
                          <p:val>
                            <p:strVal val="0-#ppt_w/2"/>
                          </p:val>
                        </p:tav>
                        <p:tav tm="100000">
                          <p:val>
                            <p:strVal val="#ppt_x"/>
                          </p:val>
                        </p:tav>
                      </p:tavLst>
                    </p:anim>
                    <p:anim calcmode="lin" valueType="num">
                      <p:cBhvr additive="base">
                        <p:cTn dur="700" fill="hold"/>
                        <p:tgtEl>
                          <p:spTgt spid="20"/>
                        </p:tgtEl>
                        <p:attrNameLst>
                          <p:attrName>ppt_y</p:attrName>
                        </p:attrNameLst>
                      </p:cBhvr>
                      <p:tavLst>
                        <p:tav tm="0">
                          <p:val>
                            <p:strVal val="#ppt_y"/>
                          </p:val>
                        </p:tav>
                        <p:tav tm="100000">
                          <p:val>
                            <p:strVal val="#ppt_y"/>
                          </p:val>
                        </p:tav>
                      </p:tavLst>
                    </p:anim>
                  </p:childTnLst>
                </p:cTn>
              </p:par>
            </p:tnLst>
          </p:tmpl>
        </p:tmplLst>
      </p:bldP>
      <p:bldP spid="21" grpId="0" animBg="1"/>
      <p:bldP spid="22" grpId="0" animBg="1"/>
      <p:bldP spid="23" grpId="0" animBg="1"/>
      <p:bldP spid="24" grpId="0" build="p">
        <p:tmplLst>
          <p:tmpl lvl="1">
            <p:tnLst>
              <p:par>
                <p:cTn presetID="2" presetClass="entr" presetSubtype="8" decel="100000" fill="hold" nodeType="afterEffect">
                  <p:stCondLst>
                    <p:cond delay="1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800" fill="hold"/>
                        <p:tgtEl>
                          <p:spTgt spid="24"/>
                        </p:tgtEl>
                        <p:attrNameLst>
                          <p:attrName>ppt_x</p:attrName>
                        </p:attrNameLst>
                      </p:cBhvr>
                      <p:tavLst>
                        <p:tav tm="0">
                          <p:val>
                            <p:strVal val="0-#ppt_w/2"/>
                          </p:val>
                        </p:tav>
                        <p:tav tm="100000">
                          <p:val>
                            <p:strVal val="#ppt_x"/>
                          </p:val>
                        </p:tav>
                      </p:tavLst>
                    </p:anim>
                    <p:anim calcmode="lin" valueType="num">
                      <p:cBhvr additive="base">
                        <p:cTn dur="80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8" decel="100000"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800" fill="hold"/>
                        <p:tgtEl>
                          <p:spTgt spid="25"/>
                        </p:tgtEl>
                        <p:attrNameLst>
                          <p:attrName>ppt_x</p:attrName>
                        </p:attrNameLst>
                      </p:cBhvr>
                      <p:tavLst>
                        <p:tav tm="0">
                          <p:val>
                            <p:strVal val="0-#ppt_w/2"/>
                          </p:val>
                        </p:tav>
                        <p:tav tm="100000">
                          <p:val>
                            <p:strVal val="#ppt_x"/>
                          </p:val>
                        </p:tav>
                      </p:tavLst>
                    </p:anim>
                    <p:anim calcmode="lin" valueType="num">
                      <p:cBhvr additive="base">
                        <p:cTn dur="800" fill="hold"/>
                        <p:tgtEl>
                          <p:spTgt spid="2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Profile 1">
    <p:spTree>
      <p:nvGrpSpPr>
        <p:cNvPr id="1" name=""/>
        <p:cNvGrpSpPr/>
        <p:nvPr/>
      </p:nvGrpSpPr>
      <p:grpSpPr>
        <a:xfrm>
          <a:off x="0" y="0"/>
          <a:ext cx="0" cy="0"/>
          <a:chOff x="0" y="0"/>
          <a:chExt cx="0" cy="0"/>
        </a:xfrm>
      </p:grpSpPr>
      <p:sp>
        <p:nvSpPr>
          <p:cNvPr id="11" name="円/楕円 10"/>
          <p:cNvSpPr/>
          <p:nvPr userDrawn="1"/>
        </p:nvSpPr>
        <p:spPr>
          <a:xfrm>
            <a:off x="4680023" y="4021442"/>
            <a:ext cx="648129" cy="8640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 name="正方形/長方形 4"/>
          <p:cNvSpPr/>
          <p:nvPr userDrawn="1"/>
        </p:nvSpPr>
        <p:spPr>
          <a:xfrm>
            <a:off x="0" y="0"/>
            <a:ext cx="9144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 name="タイトル 1"/>
          <p:cNvSpPr>
            <a:spLocks noGrp="1"/>
          </p:cNvSpPr>
          <p:nvPr>
            <p:ph type="title" hasCustomPrompt="1"/>
          </p:nvPr>
        </p:nvSpPr>
        <p:spPr>
          <a:xfrm>
            <a:off x="4175923" y="411000"/>
            <a:ext cx="4788947" cy="802101"/>
          </a:xfrm>
        </p:spPr>
        <p:txBody>
          <a:bodyPr/>
          <a:lstStyle>
            <a:lvl1pPr>
              <a:defRPr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6" name="図プレースホルダー 3"/>
          <p:cNvSpPr>
            <a:spLocks noGrp="1"/>
          </p:cNvSpPr>
          <p:nvPr>
            <p:ph type="pic" sz="quarter" idx="12" hasCustomPrompt="1"/>
          </p:nvPr>
        </p:nvSpPr>
        <p:spPr>
          <a:xfrm>
            <a:off x="431182" y="0"/>
            <a:ext cx="3630615" cy="6858000"/>
          </a:xfrm>
          <a:noFill/>
        </p:spPr>
        <p:txBody>
          <a:bodyPr/>
          <a:lstStyle>
            <a:lvl1pPr>
              <a:defRPr/>
            </a:lvl1pPr>
          </a:lstStyle>
          <a:p>
            <a:r>
              <a:rPr kumimoji="1" lang="en-US" altLang="ja-JP" dirty="0"/>
              <a:t>Add an image</a:t>
            </a:r>
            <a:endParaRPr kumimoji="1" lang="ja-JP" altLang="en-US" dirty="0"/>
          </a:p>
        </p:txBody>
      </p:sp>
      <p:sp>
        <p:nvSpPr>
          <p:cNvPr id="7" name="正方形/長方形 6"/>
          <p:cNvSpPr/>
          <p:nvPr userDrawn="1"/>
        </p:nvSpPr>
        <p:spPr>
          <a:xfrm>
            <a:off x="4283944" y="1223250"/>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テキスト プレースホルダー 6"/>
          <p:cNvSpPr>
            <a:spLocks noGrp="1"/>
          </p:cNvSpPr>
          <p:nvPr>
            <p:ph type="body" sz="quarter" idx="16" hasCustomPrompt="1"/>
          </p:nvPr>
        </p:nvSpPr>
        <p:spPr>
          <a:xfrm>
            <a:off x="4175923" y="1271694"/>
            <a:ext cx="4788947" cy="623628"/>
          </a:xfrm>
        </p:spPr>
        <p:txBody>
          <a:bodyPr anchor="t">
            <a:noAutofit/>
          </a:bodyPr>
          <a:lstStyle>
            <a:lvl1pPr algn="l">
              <a:defRPr sz="1200" i="1" baseline="0">
                <a:solidFill>
                  <a:schemeClr val="bg1">
                    <a:lumMod val="85000"/>
                  </a:schemeClr>
                </a:solidFill>
                <a:latin typeface="+mn-lt"/>
              </a:defRPr>
            </a:lvl1pPr>
          </a:lstStyle>
          <a:p>
            <a:pPr lvl="0"/>
            <a:r>
              <a:rPr kumimoji="1" lang="en-US" altLang="ja-JP" dirty="0"/>
              <a:t>Text goes here</a:t>
            </a:r>
            <a:endParaRPr kumimoji="1" lang="ja-JP" altLang="en-US" dirty="0"/>
          </a:p>
        </p:txBody>
      </p:sp>
      <p:sp>
        <p:nvSpPr>
          <p:cNvPr id="9" name="テキスト プレースホルダー 6"/>
          <p:cNvSpPr>
            <a:spLocks noGrp="1"/>
          </p:cNvSpPr>
          <p:nvPr>
            <p:ph type="body" sz="quarter" idx="14" hasCustomPrompt="1"/>
          </p:nvPr>
        </p:nvSpPr>
        <p:spPr>
          <a:xfrm>
            <a:off x="4175923" y="2180863"/>
            <a:ext cx="4788947" cy="1104123"/>
          </a:xfrm>
        </p:spPr>
        <p:txBody>
          <a:bodyPr anchor="b">
            <a:normAutofit/>
          </a:bodyPr>
          <a:lstStyle>
            <a:lvl1pPr algn="l">
              <a:defRPr sz="750" baseline="0">
                <a:solidFill>
                  <a:schemeClr val="bg1"/>
                </a:solidFill>
              </a:defRPr>
            </a:lvl1pPr>
          </a:lstStyle>
          <a:p>
            <a:pPr lvl="0"/>
            <a:r>
              <a:rPr kumimoji="1" lang="en-US" altLang="ja-JP" dirty="0"/>
              <a:t>Text goes here</a:t>
            </a:r>
            <a:endParaRPr kumimoji="1" lang="ja-JP" altLang="en-US" dirty="0"/>
          </a:p>
        </p:txBody>
      </p:sp>
      <p:sp>
        <p:nvSpPr>
          <p:cNvPr id="10" name="図プレースホルダー 12"/>
          <p:cNvSpPr>
            <a:spLocks noGrp="1"/>
          </p:cNvSpPr>
          <p:nvPr>
            <p:ph type="pic" sz="quarter" idx="17" hasCustomPrompt="1"/>
          </p:nvPr>
        </p:nvSpPr>
        <p:spPr>
          <a:xfrm>
            <a:off x="4847776" y="4245092"/>
            <a:ext cx="312623" cy="416794"/>
          </a:xfrm>
        </p:spPr>
        <p:txBody>
          <a:bodyPr>
            <a:normAutofit/>
          </a:bodyPr>
          <a:lstStyle>
            <a:lvl1pPr>
              <a:defRPr sz="600"/>
            </a:lvl1pPr>
          </a:lstStyle>
          <a:p>
            <a:r>
              <a:rPr kumimoji="1" lang="en-US" altLang="ja-JP" dirty="0"/>
              <a:t>Icon</a:t>
            </a:r>
            <a:endParaRPr kumimoji="1" lang="ja-JP" altLang="en-US" dirty="0"/>
          </a:p>
        </p:txBody>
      </p:sp>
      <p:sp>
        <p:nvSpPr>
          <p:cNvPr id="12" name="円/楕円 11"/>
          <p:cNvSpPr/>
          <p:nvPr userDrawn="1"/>
        </p:nvSpPr>
        <p:spPr>
          <a:xfrm>
            <a:off x="6167756" y="4021442"/>
            <a:ext cx="648129" cy="8640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円/楕円 12"/>
          <p:cNvSpPr/>
          <p:nvPr userDrawn="1"/>
        </p:nvSpPr>
        <p:spPr>
          <a:xfrm>
            <a:off x="7654880" y="4021441"/>
            <a:ext cx="648129" cy="86409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4" name="図プレースホルダー 12"/>
          <p:cNvSpPr>
            <a:spLocks noGrp="1"/>
          </p:cNvSpPr>
          <p:nvPr>
            <p:ph type="pic" sz="quarter" idx="18" hasCustomPrompt="1"/>
          </p:nvPr>
        </p:nvSpPr>
        <p:spPr>
          <a:xfrm>
            <a:off x="6335508" y="4245091"/>
            <a:ext cx="312623" cy="416794"/>
          </a:xfrm>
        </p:spPr>
        <p:txBody>
          <a:bodyPr>
            <a:normAutofit/>
          </a:bodyPr>
          <a:lstStyle>
            <a:lvl1pPr>
              <a:defRPr sz="600"/>
            </a:lvl1pPr>
          </a:lstStyle>
          <a:p>
            <a:r>
              <a:rPr kumimoji="1" lang="en-US" altLang="ja-JP" dirty="0"/>
              <a:t>Icon</a:t>
            </a:r>
            <a:endParaRPr kumimoji="1" lang="ja-JP" altLang="en-US" dirty="0"/>
          </a:p>
        </p:txBody>
      </p:sp>
      <p:sp>
        <p:nvSpPr>
          <p:cNvPr id="15" name="図プレースホルダー 12"/>
          <p:cNvSpPr>
            <a:spLocks noGrp="1"/>
          </p:cNvSpPr>
          <p:nvPr>
            <p:ph type="pic" sz="quarter" idx="19" hasCustomPrompt="1"/>
          </p:nvPr>
        </p:nvSpPr>
        <p:spPr>
          <a:xfrm>
            <a:off x="7822634" y="4245090"/>
            <a:ext cx="312623" cy="416794"/>
          </a:xfrm>
        </p:spPr>
        <p:txBody>
          <a:bodyPr>
            <a:normAutofit/>
          </a:bodyPr>
          <a:lstStyle>
            <a:lvl1pPr>
              <a:defRPr sz="600"/>
            </a:lvl1pPr>
          </a:lstStyle>
          <a:p>
            <a:r>
              <a:rPr kumimoji="1" lang="en-US" altLang="ja-JP" dirty="0"/>
              <a:t>Icon</a:t>
            </a:r>
            <a:endParaRPr kumimoji="1" lang="ja-JP" altLang="en-US" dirty="0"/>
          </a:p>
        </p:txBody>
      </p:sp>
      <p:sp>
        <p:nvSpPr>
          <p:cNvPr id="16" name="テキスト プレースホルダー 6"/>
          <p:cNvSpPr>
            <a:spLocks noGrp="1"/>
          </p:cNvSpPr>
          <p:nvPr>
            <p:ph type="body" sz="quarter" idx="20" hasCustomPrompt="1"/>
          </p:nvPr>
        </p:nvSpPr>
        <p:spPr>
          <a:xfrm>
            <a:off x="4398527" y="4981987"/>
            <a:ext cx="1224242" cy="623628"/>
          </a:xfrm>
        </p:spPr>
        <p:txBody>
          <a:bodyPr anchor="t">
            <a:noAutofit/>
          </a:bodyPr>
          <a:lstStyle>
            <a:lvl1pPr algn="ctr">
              <a:defRPr sz="900" i="0" baseline="0">
                <a:solidFill>
                  <a:schemeClr val="tx2"/>
                </a:solidFill>
                <a:latin typeface="+mn-lt"/>
              </a:defRPr>
            </a:lvl1pPr>
          </a:lstStyle>
          <a:p>
            <a:pPr lvl="0"/>
            <a:r>
              <a:rPr kumimoji="1" lang="en-US" altLang="ja-JP" dirty="0"/>
              <a:t>Text goes here</a:t>
            </a:r>
            <a:endParaRPr kumimoji="1" lang="ja-JP" altLang="en-US" dirty="0"/>
          </a:p>
        </p:txBody>
      </p:sp>
      <p:sp>
        <p:nvSpPr>
          <p:cNvPr id="18" name="テキスト プレースホルダー 6"/>
          <p:cNvSpPr>
            <a:spLocks noGrp="1"/>
          </p:cNvSpPr>
          <p:nvPr>
            <p:ph type="body" sz="quarter" idx="21" hasCustomPrompt="1"/>
          </p:nvPr>
        </p:nvSpPr>
        <p:spPr>
          <a:xfrm>
            <a:off x="5883160" y="4981987"/>
            <a:ext cx="1224242" cy="623628"/>
          </a:xfrm>
        </p:spPr>
        <p:txBody>
          <a:bodyPr anchor="t">
            <a:noAutofit/>
          </a:bodyPr>
          <a:lstStyle>
            <a:lvl1pPr algn="ctr">
              <a:defRPr sz="900" i="0" baseline="0">
                <a:solidFill>
                  <a:schemeClr val="tx2"/>
                </a:solidFill>
                <a:latin typeface="+mn-lt"/>
              </a:defRPr>
            </a:lvl1pPr>
          </a:lstStyle>
          <a:p>
            <a:pPr lvl="0"/>
            <a:r>
              <a:rPr kumimoji="1" lang="en-US" altLang="ja-JP" dirty="0"/>
              <a:t>Text goes here</a:t>
            </a:r>
            <a:endParaRPr kumimoji="1" lang="ja-JP" altLang="en-US" dirty="0"/>
          </a:p>
        </p:txBody>
      </p:sp>
      <p:sp>
        <p:nvSpPr>
          <p:cNvPr id="19" name="テキスト プレースホルダー 6"/>
          <p:cNvSpPr>
            <a:spLocks noGrp="1"/>
          </p:cNvSpPr>
          <p:nvPr>
            <p:ph type="body" sz="quarter" idx="22" hasCustomPrompt="1"/>
          </p:nvPr>
        </p:nvSpPr>
        <p:spPr>
          <a:xfrm>
            <a:off x="7366824" y="4980424"/>
            <a:ext cx="1224242" cy="623628"/>
          </a:xfrm>
        </p:spPr>
        <p:txBody>
          <a:bodyPr anchor="t">
            <a:noAutofit/>
          </a:bodyPr>
          <a:lstStyle>
            <a:lvl1pPr algn="ctr">
              <a:defRPr sz="900" i="0" baseline="0">
                <a:solidFill>
                  <a:schemeClr val="tx2"/>
                </a:solidFill>
                <a:latin typeface="+mn-lt"/>
              </a:defRPr>
            </a:lvl1pPr>
          </a:lstStyle>
          <a:p>
            <a:pPr lvl="0"/>
            <a:r>
              <a:rPr kumimoji="1" lang="en-US" altLang="ja-JP" dirty="0"/>
              <a:t>Text goes here</a:t>
            </a:r>
            <a:endParaRPr kumimoji="1" lang="ja-JP" altLang="en-US" dirty="0"/>
          </a:p>
        </p:txBody>
      </p:sp>
      <p:sp>
        <p:nvSpPr>
          <p:cNvPr id="20" name="スライド番号プレースホルダー 5"/>
          <p:cNvSpPr>
            <a:spLocks noGrp="1"/>
          </p:cNvSpPr>
          <p:nvPr>
            <p:ph type="sldNum" sz="quarter" idx="4"/>
          </p:nvPr>
        </p:nvSpPr>
        <p:spPr>
          <a:xfrm>
            <a:off x="8568792"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48068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2" presetClass="entr" presetSubtype="8" decel="10000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1" fill="hold">
                            <p:stCondLst>
                              <p:cond delay="1750"/>
                            </p:stCondLst>
                            <p:childTnLst>
                              <p:par>
                                <p:cTn id="22" presetID="2" presetClass="entr" presetSubtype="2" decel="100000" fill="hold" grpId="0"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additive="base">
                                        <p:cTn id="24"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9">
                                            <p:txEl>
                                              <p:pRg st="0" end="0"/>
                                            </p:txEl>
                                          </p:spTgt>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15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2" presetClass="entr" presetSubtype="2" decel="100000" fill="hold" grpId="0" nodeType="withEffect">
                                  <p:stCondLst>
                                    <p:cond delay="250"/>
                                  </p:stCondLst>
                                  <p:childTnLst>
                                    <p:set>
                                      <p:cBhvr>
                                        <p:cTn id="36" dur="1" fill="hold">
                                          <p:stCondLst>
                                            <p:cond delay="0"/>
                                          </p:stCondLst>
                                        </p:cTn>
                                        <p:tgtEl>
                                          <p:spTgt spid="16">
                                            <p:txEl>
                                              <p:pRg st="0" end="0"/>
                                            </p:txEl>
                                          </p:spTgt>
                                        </p:tgtEl>
                                        <p:attrNameLst>
                                          <p:attrName>style.visibility</p:attrName>
                                        </p:attrNameLst>
                                      </p:cBhvr>
                                      <p:to>
                                        <p:strVal val="visible"/>
                                      </p:to>
                                    </p:set>
                                    <p:anim calcmode="lin" valueType="num">
                                      <p:cBhvr additive="base">
                                        <p:cTn id="37"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6">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250"/>
                                  </p:stCondLst>
                                  <p:childTnLst>
                                    <p:set>
                                      <p:cBhvr>
                                        <p:cTn id="40" dur="1" fill="hold">
                                          <p:stCondLst>
                                            <p:cond delay="0"/>
                                          </p:stCondLst>
                                        </p:cTn>
                                        <p:tgtEl>
                                          <p:spTgt spid="18">
                                            <p:txEl>
                                              <p:pRg st="0" end="0"/>
                                            </p:txEl>
                                          </p:spTgt>
                                        </p:tgtEl>
                                        <p:attrNameLst>
                                          <p:attrName>style.visibility</p:attrName>
                                        </p:attrNameLst>
                                      </p:cBhvr>
                                      <p:to>
                                        <p:strVal val="visible"/>
                                      </p:to>
                                    </p:set>
                                    <p:anim calcmode="lin" valueType="num">
                                      <p:cBhvr additive="base">
                                        <p:cTn id="41"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8">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2" decel="100000" fill="hold" grpId="0" nodeType="withEffect">
                                  <p:stCondLst>
                                    <p:cond delay="250"/>
                                  </p:stCondLst>
                                  <p:childTnLst>
                                    <p:set>
                                      <p:cBhvr>
                                        <p:cTn id="44" dur="1" fill="hold">
                                          <p:stCondLst>
                                            <p:cond delay="0"/>
                                          </p:stCondLst>
                                        </p:cTn>
                                        <p:tgtEl>
                                          <p:spTgt spid="19">
                                            <p:txEl>
                                              <p:pRg st="0" end="0"/>
                                            </p:txEl>
                                          </p:spTgt>
                                        </p:tgtEl>
                                        <p:attrNameLst>
                                          <p:attrName>style.visibility</p:attrName>
                                        </p:attrNameLst>
                                      </p:cBhvr>
                                      <p:to>
                                        <p:strVal val="visible"/>
                                      </p:to>
                                    </p:set>
                                    <p:anim calcmode="lin" valueType="num">
                                      <p:cBhvr additive="base">
                                        <p:cTn id="45"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build="p">
        <p:tmplLst>
          <p:tmpl lvl="1">
            <p:tnLst>
              <p:par>
                <p:cTn presetID="2" presetClass="entr" presetSubtype="2"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allAtOnce"/>
      <p:bldP spid="10" grpId="0"/>
      <p:bldP spid="14" grpId="0"/>
      <p:bldP spid="15" grpId="0"/>
      <p:bldP spid="16" grpId="0" build="p">
        <p:tmplLst>
          <p:tmpl lvl="1">
            <p:tnLst>
              <p:par>
                <p:cTn presetID="2" presetClass="entr" presetSubtype="2" decel="10000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decel="10000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decel="10000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g Image &amp; Text 1">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2117"/>
            <a:ext cx="9144000" cy="6858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3" name="タイトル プレースホルダー 1"/>
          <p:cNvSpPr>
            <a:spLocks noGrp="1"/>
          </p:cNvSpPr>
          <p:nvPr>
            <p:ph type="title" hasCustomPrompt="1"/>
          </p:nvPr>
        </p:nvSpPr>
        <p:spPr>
          <a:xfrm>
            <a:off x="-1" y="4518781"/>
            <a:ext cx="9144001" cy="1228876"/>
          </a:xfrm>
          <a:prstGeom prst="rect">
            <a:avLst/>
          </a:prstGeom>
          <a:solidFill>
            <a:schemeClr val="tx2">
              <a:alpha val="50000"/>
            </a:schemeClr>
          </a:solidFill>
        </p:spPr>
        <p:txBody>
          <a:bodyPr vert="horz" lIns="163275" tIns="81638" rIns="163275" bIns="81638" rtlCol="0" anchor="ctr">
            <a:normAutofit/>
          </a:bodyPr>
          <a:lstStyle>
            <a:lvl1pPr algn="ctr">
              <a:defRPr baseline="0">
                <a:solidFill>
                  <a:schemeClr val="bg1"/>
                </a:solidFill>
              </a:defRPr>
            </a:lvl1pPr>
          </a:lstStyle>
          <a:p>
            <a:r>
              <a:rPr kumimoji="1" lang="en-US" altLang="ja-JP" dirty="0"/>
              <a:t> </a:t>
            </a:r>
            <a:endParaRPr kumimoji="1" lang="ja-JP" altLang="en-US" dirty="0"/>
          </a:p>
        </p:txBody>
      </p:sp>
      <p:sp>
        <p:nvSpPr>
          <p:cNvPr id="5" name="テキスト プレースホルダー 4"/>
          <p:cNvSpPr>
            <a:spLocks noGrp="1"/>
          </p:cNvSpPr>
          <p:nvPr>
            <p:ph type="body" sz="quarter" idx="15" hasCustomPrompt="1"/>
          </p:nvPr>
        </p:nvSpPr>
        <p:spPr>
          <a:xfrm>
            <a:off x="228223" y="4596493"/>
            <a:ext cx="8687554" cy="1035050"/>
          </a:xfrm>
        </p:spPr>
        <p:txBody>
          <a:bodyPr anchor="ctr">
            <a:noAutofit/>
          </a:bodyPr>
          <a:lstStyle>
            <a:lvl1pPr algn="ctr">
              <a:lnSpc>
                <a:spcPct val="100000"/>
              </a:lnSpc>
              <a:spcBef>
                <a:spcPts val="0"/>
              </a:spcBef>
              <a:defRPr sz="4801">
                <a:solidFill>
                  <a:schemeClr val="bg1"/>
                </a:solidFill>
                <a:latin typeface="+mj-lt"/>
              </a:defRPr>
            </a:lvl1pPr>
          </a:lstStyle>
          <a:p>
            <a:pPr lvl="0"/>
            <a:r>
              <a:rPr kumimoji="1" lang="en-US" altLang="ja-JP" dirty="0"/>
              <a:t>Text</a:t>
            </a:r>
            <a:endParaRPr kumimoji="1" lang="ja-JP" altLang="en-US" dirty="0"/>
          </a:p>
        </p:txBody>
      </p:sp>
    </p:spTree>
    <p:extLst>
      <p:ext uri="{BB962C8B-B14F-4D97-AF65-F5344CB8AC3E}">
        <p14:creationId xmlns:p14="http://schemas.microsoft.com/office/powerpoint/2010/main" val="111819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par>
                          <p:cTn id="11" fill="hold">
                            <p:stCondLst>
                              <p:cond delay="1000"/>
                            </p:stCondLst>
                            <p:childTnLst>
                              <p:par>
                                <p:cTn id="12" presetID="2" presetClass="entr" presetSubtype="3" decel="100000" fill="hold" grpId="0" nodeType="afterEffect">
                                  <p:stCondLst>
                                    <p:cond delay="0"/>
                                  </p:stCondLst>
                                  <p:iterate type="wd">
                                    <p:tmPct val="10000"/>
                                  </p:iterate>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75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5" dur="75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build="p">
        <p:tmplLst>
          <p:tmpl lvl="1">
            <p:tnLst>
              <p:par>
                <p:cTn presetID="2" presetClass="entr" presetSubtype="3" decel="100000" fill="hold" nodeType="afterEffect">
                  <p:stCondLst>
                    <p:cond delay="0"/>
                  </p:stCondLst>
                  <p:iterate type="wd">
                    <p:tmPct val="10000"/>
                  </p:iterate>
                  <p:childTnLst>
                    <p:set>
                      <p:cBhvr>
                        <p:cTn dur="1" fill="hold">
                          <p:stCondLst>
                            <p:cond delay="0"/>
                          </p:stCondLst>
                        </p:cTn>
                        <p:tgtEl>
                          <p:spTgt spid="5"/>
                        </p:tgtEl>
                        <p:attrNameLst>
                          <p:attrName>style.visibility</p:attrName>
                        </p:attrNameLst>
                      </p:cBhvr>
                      <p:to>
                        <p:strVal val="visible"/>
                      </p:to>
                    </p:set>
                    <p:anim calcmode="lin" valueType="num">
                      <p:cBhvr additive="base">
                        <p:cTn dur="750" fill="hold"/>
                        <p:tgtEl>
                          <p:spTgt spid="5"/>
                        </p:tgtEl>
                        <p:attrNameLst>
                          <p:attrName>ppt_x</p:attrName>
                        </p:attrNameLst>
                      </p:cBhvr>
                      <p:tavLst>
                        <p:tav tm="0">
                          <p:val>
                            <p:strVal val="1+#ppt_w/2"/>
                          </p:val>
                        </p:tav>
                        <p:tav tm="100000">
                          <p:val>
                            <p:strVal val="#ppt_x"/>
                          </p:val>
                        </p:tav>
                      </p:tavLst>
                    </p:anim>
                    <p:anim calcmode="lin" valueType="num">
                      <p:cBhvr additive="base">
                        <p:cTn dur="750" fill="hold"/>
                        <p:tgtEl>
                          <p:spTgt spid="5"/>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Profile 2">
    <p:spTree>
      <p:nvGrpSpPr>
        <p:cNvPr id="1" name=""/>
        <p:cNvGrpSpPr/>
        <p:nvPr/>
      </p:nvGrpSpPr>
      <p:grpSpPr>
        <a:xfrm>
          <a:off x="0" y="0"/>
          <a:ext cx="0" cy="0"/>
          <a:chOff x="0" y="0"/>
          <a:chExt cx="0" cy="0"/>
        </a:xfrm>
      </p:grpSpPr>
      <p:sp>
        <p:nvSpPr>
          <p:cNvPr id="5" name="正方形/長方形 4"/>
          <p:cNvSpPr/>
          <p:nvPr userDrawn="1"/>
        </p:nvSpPr>
        <p:spPr>
          <a:xfrm>
            <a:off x="0" y="0"/>
            <a:ext cx="9144000" cy="3429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0" name="正方形/長方形 19"/>
          <p:cNvSpPr/>
          <p:nvPr userDrawn="1"/>
        </p:nvSpPr>
        <p:spPr>
          <a:xfrm>
            <a:off x="-397" y="1796821"/>
            <a:ext cx="9144000" cy="163218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accent1">
                  <a:lumMod val="50000"/>
                </a:schemeClr>
              </a:solidFill>
            </a:endParaRPr>
          </a:p>
        </p:txBody>
      </p:sp>
      <p:sp>
        <p:nvSpPr>
          <p:cNvPr id="2" name="タイトル 1"/>
          <p:cNvSpPr>
            <a:spLocks noGrp="1"/>
          </p:cNvSpPr>
          <p:nvPr>
            <p:ph type="title" hasCustomPrompt="1"/>
          </p:nvPr>
        </p:nvSpPr>
        <p:spPr>
          <a:xfrm>
            <a:off x="4175923" y="1796821"/>
            <a:ext cx="4788947" cy="900605"/>
          </a:xfrm>
        </p:spPr>
        <p:txBody>
          <a:bodyPr anchor="b">
            <a:normAutofit/>
          </a:bodyPr>
          <a:lstStyle>
            <a:lvl1pPr>
              <a:defRPr sz="2476"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6" name="図プレースホルダー 3"/>
          <p:cNvSpPr>
            <a:spLocks noGrp="1"/>
          </p:cNvSpPr>
          <p:nvPr>
            <p:ph type="pic" sz="quarter" idx="12" hasCustomPrompt="1"/>
          </p:nvPr>
        </p:nvSpPr>
        <p:spPr>
          <a:xfrm>
            <a:off x="431182" y="0"/>
            <a:ext cx="3630615" cy="6858000"/>
          </a:xfrm>
          <a:noFill/>
        </p:spPr>
        <p:txBody>
          <a:bodyPr/>
          <a:lstStyle>
            <a:lvl1pPr>
              <a:defRPr/>
            </a:lvl1pPr>
          </a:lstStyle>
          <a:p>
            <a:r>
              <a:rPr kumimoji="1" lang="en-US" altLang="ja-JP" dirty="0"/>
              <a:t>Add an image</a:t>
            </a:r>
            <a:endParaRPr kumimoji="1" lang="ja-JP" altLang="en-US" dirty="0"/>
          </a:p>
        </p:txBody>
      </p:sp>
      <p:sp>
        <p:nvSpPr>
          <p:cNvPr id="7" name="正方形/長方形 6"/>
          <p:cNvSpPr/>
          <p:nvPr userDrawn="1"/>
        </p:nvSpPr>
        <p:spPr>
          <a:xfrm>
            <a:off x="4247936" y="2707574"/>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テキスト プレースホルダー 6"/>
          <p:cNvSpPr>
            <a:spLocks noGrp="1"/>
          </p:cNvSpPr>
          <p:nvPr>
            <p:ph type="body" sz="quarter" idx="16" hasCustomPrompt="1"/>
          </p:nvPr>
        </p:nvSpPr>
        <p:spPr>
          <a:xfrm>
            <a:off x="4175923" y="2756019"/>
            <a:ext cx="4788947" cy="623628"/>
          </a:xfrm>
        </p:spPr>
        <p:txBody>
          <a:bodyPr anchor="t">
            <a:noAutofit/>
          </a:bodyPr>
          <a:lstStyle>
            <a:lvl1pPr algn="l">
              <a:defRPr sz="1200" i="1" baseline="0">
                <a:solidFill>
                  <a:schemeClr val="bg1">
                    <a:lumMod val="85000"/>
                  </a:schemeClr>
                </a:solidFill>
                <a:latin typeface="+mn-lt"/>
              </a:defRPr>
            </a:lvl1pPr>
          </a:lstStyle>
          <a:p>
            <a:pPr lvl="0"/>
            <a:r>
              <a:rPr kumimoji="1" lang="en-US" altLang="ja-JP" dirty="0"/>
              <a:t>Text goes here</a:t>
            </a:r>
            <a:endParaRPr kumimoji="1" lang="ja-JP" altLang="en-US" dirty="0"/>
          </a:p>
        </p:txBody>
      </p:sp>
      <p:sp>
        <p:nvSpPr>
          <p:cNvPr id="9" name="テキスト プレースホルダー 6"/>
          <p:cNvSpPr>
            <a:spLocks noGrp="1"/>
          </p:cNvSpPr>
          <p:nvPr>
            <p:ph type="body" sz="quarter" idx="14" hasCustomPrompt="1"/>
          </p:nvPr>
        </p:nvSpPr>
        <p:spPr>
          <a:xfrm>
            <a:off x="4175923" y="3573018"/>
            <a:ext cx="4788947" cy="2112235"/>
          </a:xfrm>
        </p:spPr>
        <p:txBody>
          <a:bodyPr anchor="t">
            <a:normAutofit/>
          </a:bodyPr>
          <a:lstStyle>
            <a:lvl1pPr algn="l">
              <a:defRPr sz="750" baseline="0">
                <a:solidFill>
                  <a:schemeClr val="tx2"/>
                </a:solidFill>
              </a:defRPr>
            </a:lvl1pPr>
          </a:lstStyle>
          <a:p>
            <a:pPr lvl="0"/>
            <a:r>
              <a:rPr kumimoji="1" lang="en-US" altLang="ja-JP" dirty="0"/>
              <a:t>Text goes here</a:t>
            </a:r>
            <a:endParaRPr kumimoji="1" lang="ja-JP" altLang="en-US" dirty="0"/>
          </a:p>
        </p:txBody>
      </p:sp>
      <p:sp>
        <p:nvSpPr>
          <p:cNvPr id="11" name="スライド番号プレースホルダー 5"/>
          <p:cNvSpPr>
            <a:spLocks noGrp="1"/>
          </p:cNvSpPr>
          <p:nvPr>
            <p:ph type="sldNum" sz="quarter" idx="4"/>
          </p:nvPr>
        </p:nvSpPr>
        <p:spPr>
          <a:xfrm>
            <a:off x="8568792"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214537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outVertical)">
                                      <p:cBhvr>
                                        <p:cTn id="15" dur="500"/>
                                        <p:tgtEl>
                                          <p:spTgt spid="20"/>
                                        </p:tgtEl>
                                      </p:cBhvr>
                                    </p:animEffect>
                                  </p:childTnLst>
                                </p:cTn>
                              </p:par>
                            </p:childTnLst>
                          </p:cTn>
                        </p:par>
                        <p:par>
                          <p:cTn id="16" fill="hold">
                            <p:stCondLst>
                              <p:cond delay="1500"/>
                            </p:stCondLst>
                            <p:childTnLst>
                              <p:par>
                                <p:cTn id="17" presetID="2" presetClass="entr" presetSubtype="3" decel="100000" fill="hold" grpId="0" nodeType="afterEffect">
                                  <p:stCondLst>
                                    <p:cond delay="250"/>
                                  </p:stCondLst>
                                  <p:iterate type="wd">
                                    <p:tmPct val="10000"/>
                                  </p:iterate>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par>
                          <p:cTn id="25" fill="hold">
                            <p:stCondLst>
                              <p:cond delay="2350"/>
                            </p:stCondLst>
                            <p:childTnLst>
                              <p:par>
                                <p:cTn id="26" presetID="2" presetClass="entr" presetSubtype="2" decel="100000" fill="hold" grpId="0" nodeType="afterEffect">
                                  <p:stCondLst>
                                    <p:cond delay="0"/>
                                  </p:stCondLst>
                                  <p:iterate type="wd">
                                    <p:tmPct val="10000"/>
                                  </p:iterate>
                                  <p:childTnLst>
                                    <p:set>
                                      <p:cBhvr>
                                        <p:cTn id="27" dur="1" fill="hold">
                                          <p:stCondLst>
                                            <p:cond delay="0"/>
                                          </p:stCondLst>
                                        </p:cTn>
                                        <p:tgtEl>
                                          <p:spTgt spid="8">
                                            <p:txEl>
                                              <p:pRg st="0" end="0"/>
                                            </p:txEl>
                                          </p:spTgt>
                                        </p:tgtEl>
                                        <p:attrNameLst>
                                          <p:attrName>style.visibility</p:attrName>
                                        </p:attrNameLst>
                                      </p:cBhvr>
                                      <p:to>
                                        <p:strVal val="visible"/>
                                      </p:to>
                                    </p:set>
                                    <p:anim calcmode="lin" valueType="num">
                                      <p:cBhvr additive="base">
                                        <p:cTn id="28"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2950"/>
                            </p:stCondLst>
                            <p:childTnLst>
                              <p:par>
                                <p:cTn id="31" presetID="10" presetClass="entr" presetSubtype="0" fill="hold" grpId="0" nodeType="afterEffect">
                                  <p:stCondLst>
                                    <p:cond delay="25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 grpId="0"/>
      <p:bldP spid="6" grpId="0"/>
      <p:bldP spid="7" grpId="0" animBg="1"/>
      <p:bldP spid="8"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Keyword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571787" y="2036848"/>
            <a:ext cx="3070593" cy="1165789"/>
          </a:xfrm>
        </p:spPr>
        <p:txBody>
          <a:bodyPr>
            <a:noAutofit/>
          </a:bodyPr>
          <a:lstStyle>
            <a:lvl1pPr algn="r">
              <a:defRPr sz="3001">
                <a:latin typeface="Route 159 UltraLight" pitchFamily="50" charset="0"/>
              </a:defRPr>
            </a:lvl1pPr>
          </a:lstStyle>
          <a:p>
            <a:r>
              <a:rPr kumimoji="1" lang="en-US" altLang="ja-JP" dirty="0"/>
              <a:t>Word</a:t>
            </a:r>
            <a:endParaRPr kumimoji="1" lang="ja-JP" altLang="en-US" dirty="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5" name="円/楕円 4"/>
          <p:cNvSpPr/>
          <p:nvPr userDrawn="1"/>
        </p:nvSpPr>
        <p:spPr>
          <a:xfrm>
            <a:off x="3174285" y="3943399"/>
            <a:ext cx="339576" cy="4527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6" name="円/楕円 5"/>
          <p:cNvSpPr/>
          <p:nvPr userDrawn="1"/>
        </p:nvSpPr>
        <p:spPr>
          <a:xfrm>
            <a:off x="3812167" y="2481227"/>
            <a:ext cx="432085" cy="5760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7" name="円/楕円 6"/>
          <p:cNvSpPr/>
          <p:nvPr userDrawn="1"/>
        </p:nvSpPr>
        <p:spPr>
          <a:xfrm>
            <a:off x="3644226" y="3264304"/>
            <a:ext cx="679152" cy="9054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8" name="円/楕円 7"/>
          <p:cNvSpPr/>
          <p:nvPr userDrawn="1"/>
        </p:nvSpPr>
        <p:spPr>
          <a:xfrm>
            <a:off x="4473219" y="2180864"/>
            <a:ext cx="299682" cy="39954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9" name="テキスト プレースホルダー 6"/>
          <p:cNvSpPr>
            <a:spLocks noGrp="1"/>
          </p:cNvSpPr>
          <p:nvPr>
            <p:ph type="body" sz="quarter" idx="14" hasCustomPrompt="1"/>
          </p:nvPr>
        </p:nvSpPr>
        <p:spPr>
          <a:xfrm>
            <a:off x="4578563" y="2862134"/>
            <a:ext cx="3882207" cy="2055033"/>
          </a:xfrm>
        </p:spPr>
        <p:txBody>
          <a:bodyPr anchor="t">
            <a:normAutofit/>
          </a:bodyPr>
          <a:lstStyle>
            <a:lvl1pPr algn="l">
              <a:defRPr sz="750" baseline="0">
                <a:solidFill>
                  <a:schemeClr val="tx2"/>
                </a:solidFill>
              </a:defRPr>
            </a:lvl1pPr>
          </a:lstStyle>
          <a:p>
            <a:pPr lvl="0"/>
            <a:r>
              <a:rPr kumimoji="1" lang="en-US" altLang="ja-JP" dirty="0"/>
              <a:t>Text goes here</a:t>
            </a:r>
            <a:endParaRPr kumimoji="1" lang="ja-JP" altLang="en-US" dirty="0"/>
          </a:p>
        </p:txBody>
      </p:sp>
      <p:sp>
        <p:nvSpPr>
          <p:cNvPr id="10" name="正方形/長方形 9"/>
          <p:cNvSpPr/>
          <p:nvPr userDrawn="1"/>
        </p:nvSpPr>
        <p:spPr>
          <a:xfrm>
            <a:off x="0" y="2"/>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スライド番号プレースホルダー 5"/>
          <p:cNvSpPr>
            <a:spLocks noGrp="1"/>
          </p:cNvSpPr>
          <p:nvPr>
            <p:ph type="sldNum" sz="quarter" idx="4"/>
          </p:nvPr>
        </p:nvSpPr>
        <p:spPr>
          <a:xfrm>
            <a:off x="8568792"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9607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650"/>
                            </p:stCondLst>
                            <p:childTnLst>
                              <p:par>
                                <p:cTn id="10" presetID="2" presetClass="entr" presetSubtype="6" decel="100000" fill="hold" grpId="0" nodeType="afterEffect">
                                  <p:stCondLst>
                                    <p:cond delay="3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1+#ppt_w/2"/>
                                          </p:val>
                                        </p:tav>
                                        <p:tav tm="100000">
                                          <p:val>
                                            <p:strVal val="#ppt_x"/>
                                          </p:val>
                                        </p:tav>
                                      </p:tavLst>
                                    </p:anim>
                                    <p:anim calcmode="lin" valueType="num">
                                      <p:cBhvr additive="base">
                                        <p:cTn id="13" dur="750" fill="hold"/>
                                        <p:tgtEl>
                                          <p:spTgt spid="5"/>
                                        </p:tgtEl>
                                        <p:attrNameLst>
                                          <p:attrName>ppt_y</p:attrName>
                                        </p:attrNameLst>
                                      </p:cBhvr>
                                      <p:tavLst>
                                        <p:tav tm="0">
                                          <p:val>
                                            <p:strVal val="1+#ppt_h/2"/>
                                          </p:val>
                                        </p:tav>
                                        <p:tav tm="100000">
                                          <p:val>
                                            <p:strVal val="#ppt_y"/>
                                          </p:val>
                                        </p:tav>
                                      </p:tavLst>
                                    </p:anim>
                                  </p:childTnLst>
                                </p:cTn>
                              </p:par>
                              <p:par>
                                <p:cTn id="14" presetID="45" presetClass="entr" presetSubtype="0" fill="hold" grpId="1" nodeType="withEffect">
                                  <p:stCondLst>
                                    <p:cond delay="3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750"/>
                                        <p:tgtEl>
                                          <p:spTgt spid="5"/>
                                        </p:tgtEl>
                                      </p:cBhvr>
                                    </p:animEffect>
                                    <p:anim calcmode="lin" valueType="num">
                                      <p:cBhvr>
                                        <p:cTn id="17" dur="750" fill="hold"/>
                                        <p:tgtEl>
                                          <p:spTgt spid="5"/>
                                        </p:tgtEl>
                                        <p:attrNameLst>
                                          <p:attrName>ppt_w</p:attrName>
                                        </p:attrNameLst>
                                      </p:cBhvr>
                                      <p:tavLst>
                                        <p:tav tm="0" fmla="#ppt_w*sin(2.5*pi*$)">
                                          <p:val>
                                            <p:fltVal val="0"/>
                                          </p:val>
                                        </p:tav>
                                        <p:tav tm="100000">
                                          <p:val>
                                            <p:fltVal val="1"/>
                                          </p:val>
                                        </p:tav>
                                      </p:tavLst>
                                    </p:anim>
                                    <p:anim calcmode="lin" valueType="num">
                                      <p:cBhvr>
                                        <p:cTn id="18" dur="750" fill="hold"/>
                                        <p:tgtEl>
                                          <p:spTgt spid="5"/>
                                        </p:tgtEl>
                                        <p:attrNameLst>
                                          <p:attrName>ppt_h</p:attrName>
                                        </p:attrNameLst>
                                      </p:cBhvr>
                                      <p:tavLst>
                                        <p:tav tm="0">
                                          <p:val>
                                            <p:strVal val="#ppt_h"/>
                                          </p:val>
                                        </p:tav>
                                        <p:tav tm="100000">
                                          <p:val>
                                            <p:strVal val="#ppt_h"/>
                                          </p:val>
                                        </p:tav>
                                      </p:tavLst>
                                    </p:anim>
                                  </p:childTnLst>
                                </p:cTn>
                              </p:par>
                              <p:par>
                                <p:cTn id="19" presetID="2" presetClass="entr" presetSubtype="6" decel="100000" fill="hold" grpId="0" nodeType="withEffect">
                                  <p:stCondLst>
                                    <p:cond delay="1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750" fill="hold"/>
                                        <p:tgtEl>
                                          <p:spTgt spid="6"/>
                                        </p:tgtEl>
                                        <p:attrNameLst>
                                          <p:attrName>ppt_x</p:attrName>
                                        </p:attrNameLst>
                                      </p:cBhvr>
                                      <p:tavLst>
                                        <p:tav tm="0">
                                          <p:val>
                                            <p:strVal val="1+#ppt_w/2"/>
                                          </p:val>
                                        </p:tav>
                                        <p:tav tm="100000">
                                          <p:val>
                                            <p:strVal val="#ppt_x"/>
                                          </p:val>
                                        </p:tav>
                                      </p:tavLst>
                                    </p:anim>
                                    <p:anim calcmode="lin" valueType="num">
                                      <p:cBhvr additive="base">
                                        <p:cTn id="22" dur="750" fill="hold"/>
                                        <p:tgtEl>
                                          <p:spTgt spid="6"/>
                                        </p:tgtEl>
                                        <p:attrNameLst>
                                          <p:attrName>ppt_y</p:attrName>
                                        </p:attrNameLst>
                                      </p:cBhvr>
                                      <p:tavLst>
                                        <p:tav tm="0">
                                          <p:val>
                                            <p:strVal val="1+#ppt_h/2"/>
                                          </p:val>
                                        </p:tav>
                                        <p:tav tm="100000">
                                          <p:val>
                                            <p:strVal val="#ppt_y"/>
                                          </p:val>
                                        </p:tav>
                                      </p:tavLst>
                                    </p:anim>
                                  </p:childTnLst>
                                </p:cTn>
                              </p:par>
                              <p:par>
                                <p:cTn id="23" presetID="45" presetClass="entr" presetSubtype="0" fill="hold" grpId="1" nodeType="withEffect">
                                  <p:stCondLst>
                                    <p:cond delay="1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anim calcmode="lin" valueType="num">
                                      <p:cBhvr>
                                        <p:cTn id="26" dur="750" fill="hold"/>
                                        <p:tgtEl>
                                          <p:spTgt spid="6"/>
                                        </p:tgtEl>
                                        <p:attrNameLst>
                                          <p:attrName>ppt_w</p:attrName>
                                        </p:attrNameLst>
                                      </p:cBhvr>
                                      <p:tavLst>
                                        <p:tav tm="0" fmla="#ppt_w*sin(2.5*pi*$)">
                                          <p:val>
                                            <p:fltVal val="0"/>
                                          </p:val>
                                        </p:tav>
                                        <p:tav tm="100000">
                                          <p:val>
                                            <p:fltVal val="1"/>
                                          </p:val>
                                        </p:tav>
                                      </p:tavLst>
                                    </p:anim>
                                    <p:anim calcmode="lin" valueType="num">
                                      <p:cBhvr>
                                        <p:cTn id="27" dur="750" fill="hold"/>
                                        <p:tgtEl>
                                          <p:spTgt spid="6"/>
                                        </p:tgtEl>
                                        <p:attrNameLst>
                                          <p:attrName>ppt_h</p:attrName>
                                        </p:attrNameLst>
                                      </p:cBhvr>
                                      <p:tavLst>
                                        <p:tav tm="0">
                                          <p:val>
                                            <p:strVal val="#ppt_h"/>
                                          </p:val>
                                        </p:tav>
                                        <p:tav tm="100000">
                                          <p:val>
                                            <p:strVal val="#ppt_h"/>
                                          </p:val>
                                        </p:tav>
                                      </p:tavLst>
                                    </p:anim>
                                  </p:childTnLst>
                                </p:cTn>
                              </p:par>
                              <p:par>
                                <p:cTn id="28" presetID="2" presetClass="entr" presetSubtype="6" decel="100000" fill="hold" grpId="0" nodeType="withEffect">
                                  <p:stCondLst>
                                    <p:cond delay="20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1+#ppt_w/2"/>
                                          </p:val>
                                        </p:tav>
                                        <p:tav tm="100000">
                                          <p:val>
                                            <p:strVal val="#ppt_x"/>
                                          </p:val>
                                        </p:tav>
                                      </p:tavLst>
                                    </p:anim>
                                    <p:anim calcmode="lin" valueType="num">
                                      <p:cBhvr additive="base">
                                        <p:cTn id="31" dur="750" fill="hold"/>
                                        <p:tgtEl>
                                          <p:spTgt spid="7"/>
                                        </p:tgtEl>
                                        <p:attrNameLst>
                                          <p:attrName>ppt_y</p:attrName>
                                        </p:attrNameLst>
                                      </p:cBhvr>
                                      <p:tavLst>
                                        <p:tav tm="0">
                                          <p:val>
                                            <p:strVal val="1+#ppt_h/2"/>
                                          </p:val>
                                        </p:tav>
                                        <p:tav tm="100000">
                                          <p:val>
                                            <p:strVal val="#ppt_y"/>
                                          </p:val>
                                        </p:tav>
                                      </p:tavLst>
                                    </p:anim>
                                  </p:childTnLst>
                                </p:cTn>
                              </p:par>
                              <p:par>
                                <p:cTn id="32" presetID="45" presetClass="entr" presetSubtype="0" fill="hold" grpId="1" nodeType="withEffect">
                                  <p:stCondLst>
                                    <p:cond delay="20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750"/>
                                        <p:tgtEl>
                                          <p:spTgt spid="7"/>
                                        </p:tgtEl>
                                      </p:cBhvr>
                                    </p:animEffect>
                                    <p:anim calcmode="lin" valueType="num">
                                      <p:cBhvr>
                                        <p:cTn id="35" dur="750" fill="hold"/>
                                        <p:tgtEl>
                                          <p:spTgt spid="7"/>
                                        </p:tgtEl>
                                        <p:attrNameLst>
                                          <p:attrName>ppt_w</p:attrName>
                                        </p:attrNameLst>
                                      </p:cBhvr>
                                      <p:tavLst>
                                        <p:tav tm="0" fmla="#ppt_w*sin(2.5*pi*$)">
                                          <p:val>
                                            <p:fltVal val="0"/>
                                          </p:val>
                                        </p:tav>
                                        <p:tav tm="100000">
                                          <p:val>
                                            <p:fltVal val="1"/>
                                          </p:val>
                                        </p:tav>
                                      </p:tavLst>
                                    </p:anim>
                                    <p:anim calcmode="lin" valueType="num">
                                      <p:cBhvr>
                                        <p:cTn id="36" dur="750" fill="hold"/>
                                        <p:tgtEl>
                                          <p:spTgt spid="7"/>
                                        </p:tgtEl>
                                        <p:attrNameLst>
                                          <p:attrName>ppt_h</p:attrName>
                                        </p:attrNameLst>
                                      </p:cBhvr>
                                      <p:tavLst>
                                        <p:tav tm="0">
                                          <p:val>
                                            <p:strVal val="#ppt_h"/>
                                          </p:val>
                                        </p:tav>
                                        <p:tav tm="100000">
                                          <p:val>
                                            <p:strVal val="#ppt_h"/>
                                          </p:val>
                                        </p:tav>
                                      </p:tavLst>
                                    </p:anim>
                                  </p:childTnLst>
                                </p:cTn>
                              </p:par>
                              <p:par>
                                <p:cTn id="37" presetID="2" presetClass="entr" presetSubtype="6" decel="10000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750" fill="hold"/>
                                        <p:tgtEl>
                                          <p:spTgt spid="8"/>
                                        </p:tgtEl>
                                        <p:attrNameLst>
                                          <p:attrName>ppt_x</p:attrName>
                                        </p:attrNameLst>
                                      </p:cBhvr>
                                      <p:tavLst>
                                        <p:tav tm="0">
                                          <p:val>
                                            <p:strVal val="1+#ppt_w/2"/>
                                          </p:val>
                                        </p:tav>
                                        <p:tav tm="100000">
                                          <p:val>
                                            <p:strVal val="#ppt_x"/>
                                          </p:val>
                                        </p:tav>
                                      </p:tavLst>
                                    </p:anim>
                                    <p:anim calcmode="lin" valueType="num">
                                      <p:cBhvr additive="base">
                                        <p:cTn id="40" dur="750" fill="hold"/>
                                        <p:tgtEl>
                                          <p:spTgt spid="8"/>
                                        </p:tgtEl>
                                        <p:attrNameLst>
                                          <p:attrName>ppt_y</p:attrName>
                                        </p:attrNameLst>
                                      </p:cBhvr>
                                      <p:tavLst>
                                        <p:tav tm="0">
                                          <p:val>
                                            <p:strVal val="1+#ppt_h/2"/>
                                          </p:val>
                                        </p:tav>
                                        <p:tav tm="100000">
                                          <p:val>
                                            <p:strVal val="#ppt_y"/>
                                          </p:val>
                                        </p:tav>
                                      </p:tavLst>
                                    </p:anim>
                                  </p:childTnLst>
                                </p:cTn>
                              </p:par>
                              <p:par>
                                <p:cTn id="41" presetID="45" presetClass="entr" presetSubtype="0" fill="hold" grpId="1"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750"/>
                                        <p:tgtEl>
                                          <p:spTgt spid="8"/>
                                        </p:tgtEl>
                                      </p:cBhvr>
                                    </p:animEffect>
                                    <p:anim calcmode="lin" valueType="num">
                                      <p:cBhvr>
                                        <p:cTn id="44" dur="750" fill="hold"/>
                                        <p:tgtEl>
                                          <p:spTgt spid="8"/>
                                        </p:tgtEl>
                                        <p:attrNameLst>
                                          <p:attrName>ppt_w</p:attrName>
                                        </p:attrNameLst>
                                      </p:cBhvr>
                                      <p:tavLst>
                                        <p:tav tm="0" fmla="#ppt_w*sin(2.5*pi*$)">
                                          <p:val>
                                            <p:fltVal val="0"/>
                                          </p:val>
                                        </p:tav>
                                        <p:tav tm="100000">
                                          <p:val>
                                            <p:fltVal val="1"/>
                                          </p:val>
                                        </p:tav>
                                      </p:tavLst>
                                    </p:anim>
                                    <p:anim calcmode="lin" valueType="num">
                                      <p:cBhvr>
                                        <p:cTn id="45" dur="750" fill="hold"/>
                                        <p:tgtEl>
                                          <p:spTgt spid="8"/>
                                        </p:tgtEl>
                                        <p:attrNameLst>
                                          <p:attrName>ppt_h</p:attrName>
                                        </p:attrNameLst>
                                      </p:cBhvr>
                                      <p:tavLst>
                                        <p:tav tm="0">
                                          <p:val>
                                            <p:strVal val="#ppt_h"/>
                                          </p:val>
                                        </p:tav>
                                        <p:tav tm="100000">
                                          <p:val>
                                            <p:strVal val="#ppt_h"/>
                                          </p:val>
                                        </p:tav>
                                      </p:tavLst>
                                    </p:anim>
                                  </p:childTnLst>
                                </p:cTn>
                              </p:par>
                            </p:childTnLst>
                          </p:cTn>
                        </p:par>
                        <p:par>
                          <p:cTn id="46" fill="hold">
                            <p:stCondLst>
                              <p:cond delay="1700"/>
                            </p:stCondLst>
                            <p:childTnLst>
                              <p:par>
                                <p:cTn id="47" presetID="2" presetClass="entr" presetSubtype="2" decel="100000" fill="hold" grpId="0" nodeType="afterEffect">
                                  <p:stCondLst>
                                    <p:cond delay="25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1+#ppt_w/2"/>
                                          </p:val>
                                        </p:tav>
                                        <p:tav tm="100000">
                                          <p:val>
                                            <p:strVal val="#ppt_x"/>
                                          </p:val>
                                        </p:tav>
                                      </p:tavLst>
                                    </p:anim>
                                    <p:anim calcmode="lin" valueType="num">
                                      <p:cBhvr additive="base">
                                        <p:cTn id="5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animBg="1"/>
      <p:bldP spid="6" grpId="1" animBg="1"/>
      <p:bldP spid="7" grpId="0" animBg="1"/>
      <p:bldP spid="7" grpId="1" animBg="1"/>
      <p:bldP spid="8" grpId="0" animBg="1"/>
      <p:bldP spid="8" grpId="1" animBg="1"/>
      <p:bldP spid="9" grpId="0">
        <p:tmplLst>
          <p:tmpl>
            <p:tnLst>
              <p:par>
                <p:cTn presetID="2" presetClass="entr" presetSubtype="2" decel="10000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5" name="正方形/長方形 4"/>
          <p:cNvSpPr/>
          <p:nvPr userDrawn="1"/>
        </p:nvSpPr>
        <p:spPr>
          <a:xfrm>
            <a:off x="0" y="3"/>
            <a:ext cx="9144000" cy="352501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7" name="図プレースホルダー 6"/>
          <p:cNvSpPr>
            <a:spLocks noGrp="1"/>
          </p:cNvSpPr>
          <p:nvPr>
            <p:ph type="pic" sz="quarter" idx="12"/>
          </p:nvPr>
        </p:nvSpPr>
        <p:spPr>
          <a:xfrm>
            <a:off x="0" y="0"/>
            <a:ext cx="9144000" cy="3429000"/>
          </a:xfrm>
        </p:spPr>
        <p:txBody>
          <a:bodyPr/>
          <a:lstStyle/>
          <a:p>
            <a:endParaRPr kumimoji="1" lang="ja-JP" altLang="en-US"/>
          </a:p>
        </p:txBody>
      </p:sp>
      <p:sp>
        <p:nvSpPr>
          <p:cNvPr id="8" name="テキスト プレースホルダー 5"/>
          <p:cNvSpPr>
            <a:spLocks noGrp="1"/>
          </p:cNvSpPr>
          <p:nvPr>
            <p:ph type="body" sz="quarter" idx="13" hasCustomPrompt="1"/>
          </p:nvPr>
        </p:nvSpPr>
        <p:spPr>
          <a:xfrm>
            <a:off x="1296187" y="2612910"/>
            <a:ext cx="1224243" cy="1632182"/>
          </a:xfrm>
          <a:prstGeom prst="ellipse">
            <a:avLst/>
          </a:prstGeom>
          <a:solidFill>
            <a:schemeClr val="accent1"/>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1" name="テキスト プレースホルダー 5"/>
          <p:cNvSpPr>
            <a:spLocks noGrp="1"/>
          </p:cNvSpPr>
          <p:nvPr>
            <p:ph type="body" sz="quarter" idx="14" hasCustomPrompt="1"/>
          </p:nvPr>
        </p:nvSpPr>
        <p:spPr>
          <a:xfrm>
            <a:off x="3955946" y="2612910"/>
            <a:ext cx="1224243" cy="1632182"/>
          </a:xfrm>
          <a:prstGeom prst="ellipse">
            <a:avLst/>
          </a:prstGeom>
          <a:solidFill>
            <a:schemeClr val="accent3"/>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2" name="テキスト プレースホルダー 5"/>
          <p:cNvSpPr>
            <a:spLocks noGrp="1"/>
          </p:cNvSpPr>
          <p:nvPr>
            <p:ph type="body" sz="quarter" idx="15" hasCustomPrompt="1"/>
          </p:nvPr>
        </p:nvSpPr>
        <p:spPr>
          <a:xfrm>
            <a:off x="6625240" y="2612910"/>
            <a:ext cx="1224243" cy="1632182"/>
          </a:xfrm>
          <a:prstGeom prst="ellipse">
            <a:avLst/>
          </a:prstGeom>
          <a:solidFill>
            <a:schemeClr val="accent2"/>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3" name="図プレースホルダー 12"/>
          <p:cNvSpPr>
            <a:spLocks noGrp="1"/>
          </p:cNvSpPr>
          <p:nvPr>
            <p:ph type="pic" sz="quarter" idx="17" hasCustomPrompt="1"/>
          </p:nvPr>
        </p:nvSpPr>
        <p:spPr>
          <a:xfrm>
            <a:off x="1692265" y="3140968"/>
            <a:ext cx="432085" cy="576064"/>
          </a:xfrm>
        </p:spPr>
        <p:txBody>
          <a:bodyPr>
            <a:normAutofit/>
          </a:bodyPr>
          <a:lstStyle>
            <a:lvl1pPr>
              <a:defRPr sz="600"/>
            </a:lvl1pPr>
          </a:lstStyle>
          <a:p>
            <a:r>
              <a:rPr kumimoji="1" lang="en-US" altLang="ja-JP" dirty="0"/>
              <a:t>Icon</a:t>
            </a:r>
            <a:endParaRPr kumimoji="1" lang="ja-JP" altLang="en-US" dirty="0"/>
          </a:p>
        </p:txBody>
      </p:sp>
      <p:sp>
        <p:nvSpPr>
          <p:cNvPr id="14" name="図プレースホルダー 12"/>
          <p:cNvSpPr>
            <a:spLocks noGrp="1"/>
          </p:cNvSpPr>
          <p:nvPr>
            <p:ph type="pic" sz="quarter" idx="18" hasCustomPrompt="1"/>
          </p:nvPr>
        </p:nvSpPr>
        <p:spPr>
          <a:xfrm>
            <a:off x="7021320" y="3140968"/>
            <a:ext cx="432085" cy="576064"/>
          </a:xfrm>
        </p:spPr>
        <p:txBody>
          <a:bodyPr>
            <a:normAutofit/>
          </a:bodyPr>
          <a:lstStyle>
            <a:lvl1pPr>
              <a:defRPr sz="600"/>
            </a:lvl1pPr>
          </a:lstStyle>
          <a:p>
            <a:r>
              <a:rPr kumimoji="1" lang="en-US" altLang="ja-JP" dirty="0"/>
              <a:t>Icon</a:t>
            </a:r>
            <a:endParaRPr kumimoji="1" lang="ja-JP" altLang="en-US" dirty="0"/>
          </a:p>
        </p:txBody>
      </p:sp>
      <p:sp>
        <p:nvSpPr>
          <p:cNvPr id="15" name="図プレースホルダー 12"/>
          <p:cNvSpPr>
            <a:spLocks noGrp="1"/>
          </p:cNvSpPr>
          <p:nvPr>
            <p:ph type="pic" sz="quarter" idx="19" hasCustomPrompt="1"/>
          </p:nvPr>
        </p:nvSpPr>
        <p:spPr>
          <a:xfrm>
            <a:off x="4352024" y="3140968"/>
            <a:ext cx="432085" cy="576064"/>
          </a:xfrm>
        </p:spPr>
        <p:txBody>
          <a:bodyPr>
            <a:normAutofit/>
          </a:bodyPr>
          <a:lstStyle>
            <a:lvl1pPr>
              <a:defRPr sz="600"/>
            </a:lvl1pPr>
          </a:lstStyle>
          <a:p>
            <a:r>
              <a:rPr kumimoji="1" lang="en-US" altLang="ja-JP" dirty="0"/>
              <a:t>Icon</a:t>
            </a:r>
            <a:endParaRPr kumimoji="1" lang="ja-JP" altLang="en-US" dirty="0"/>
          </a:p>
        </p:txBody>
      </p:sp>
      <p:sp>
        <p:nvSpPr>
          <p:cNvPr id="16" name="テキスト プレースホルダー 6"/>
          <p:cNvSpPr>
            <a:spLocks noGrp="1"/>
          </p:cNvSpPr>
          <p:nvPr>
            <p:ph type="body" sz="quarter" idx="20" hasCustomPrompt="1"/>
          </p:nvPr>
        </p:nvSpPr>
        <p:spPr>
          <a:xfrm>
            <a:off x="864102" y="4293098"/>
            <a:ext cx="2105615" cy="480053"/>
          </a:xfrm>
        </p:spPr>
        <p:txBody>
          <a:bodyPr anchor="t">
            <a:noAutofit/>
          </a:bodyPr>
          <a:lstStyle>
            <a:lvl1pPr algn="ctr">
              <a:defRPr sz="1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p:ph type="body" sz="quarter" idx="21" hasCustomPrompt="1"/>
          </p:nvPr>
        </p:nvSpPr>
        <p:spPr>
          <a:xfrm>
            <a:off x="3526228" y="4293098"/>
            <a:ext cx="2105615" cy="480053"/>
          </a:xfrm>
        </p:spPr>
        <p:txBody>
          <a:bodyPr anchor="t">
            <a:noAutofit/>
          </a:bodyPr>
          <a:lstStyle>
            <a:lvl1pPr algn="ctr">
              <a:defRPr sz="1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18" name="テキスト プレースホルダー 6"/>
          <p:cNvSpPr>
            <a:spLocks noGrp="1"/>
          </p:cNvSpPr>
          <p:nvPr>
            <p:ph type="body" sz="quarter" idx="22" hasCustomPrompt="1"/>
          </p:nvPr>
        </p:nvSpPr>
        <p:spPr>
          <a:xfrm>
            <a:off x="6197892" y="4291535"/>
            <a:ext cx="2105615" cy="480053"/>
          </a:xfrm>
        </p:spPr>
        <p:txBody>
          <a:bodyPr anchor="t">
            <a:noAutofit/>
          </a:bodyPr>
          <a:lstStyle>
            <a:lvl1pPr algn="ctr">
              <a:defRPr sz="12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19" name="テキスト プレースホルダー 6"/>
          <p:cNvSpPr>
            <a:spLocks noGrp="1"/>
          </p:cNvSpPr>
          <p:nvPr>
            <p:ph type="body" sz="quarter" idx="23" hasCustomPrompt="1"/>
          </p:nvPr>
        </p:nvSpPr>
        <p:spPr>
          <a:xfrm>
            <a:off x="755245" y="4879334"/>
            <a:ext cx="2376470" cy="1191525"/>
          </a:xfrm>
        </p:spPr>
        <p:txBody>
          <a:bodyPr anchor="t">
            <a:noAutofit/>
          </a:bodyPr>
          <a:lstStyle>
            <a:lvl1pPr algn="ctr">
              <a:defRPr sz="675" i="0" baseline="0">
                <a:solidFill>
                  <a:schemeClr val="tx2"/>
                </a:solidFill>
                <a:latin typeface="+mn-lt"/>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24" hasCustomPrompt="1"/>
          </p:nvPr>
        </p:nvSpPr>
        <p:spPr>
          <a:xfrm>
            <a:off x="3382246" y="4879334"/>
            <a:ext cx="2376470" cy="1191525"/>
          </a:xfrm>
        </p:spPr>
        <p:txBody>
          <a:bodyPr anchor="t">
            <a:noAutofit/>
          </a:bodyPr>
          <a:lstStyle>
            <a:lvl1pPr algn="ctr">
              <a:defRPr sz="675" i="0" baseline="0">
                <a:solidFill>
                  <a:schemeClr val="tx2"/>
                </a:solidFill>
                <a:latin typeface="+mn-lt"/>
              </a:defRPr>
            </a:lvl1pPr>
          </a:lstStyle>
          <a:p>
            <a:pPr lvl="0"/>
            <a:r>
              <a:rPr kumimoji="1" lang="en-US" altLang="ja-JP" dirty="0"/>
              <a:t>Text goes here</a:t>
            </a:r>
            <a:endParaRPr kumimoji="1" lang="ja-JP" altLang="en-US" dirty="0"/>
          </a:p>
        </p:txBody>
      </p:sp>
      <p:sp>
        <p:nvSpPr>
          <p:cNvPr id="21" name="テキスト プレースホルダー 6"/>
          <p:cNvSpPr>
            <a:spLocks noGrp="1"/>
          </p:cNvSpPr>
          <p:nvPr>
            <p:ph type="body" sz="quarter" idx="25" hasCustomPrompt="1"/>
          </p:nvPr>
        </p:nvSpPr>
        <p:spPr>
          <a:xfrm>
            <a:off x="6084301" y="4877770"/>
            <a:ext cx="2376470" cy="1191525"/>
          </a:xfrm>
        </p:spPr>
        <p:txBody>
          <a:bodyPr anchor="t">
            <a:noAutofit/>
          </a:bodyPr>
          <a:lstStyle>
            <a:lvl1pPr algn="ctr">
              <a:defRPr sz="675" i="0" baseline="0">
                <a:solidFill>
                  <a:schemeClr val="tx2"/>
                </a:solidFill>
                <a:latin typeface="+mn-lt"/>
              </a:defRPr>
            </a:lvl1pPr>
          </a:lstStyle>
          <a:p>
            <a:pPr lvl="0"/>
            <a:r>
              <a:rPr kumimoji="1" lang="en-US" altLang="ja-JP" dirty="0"/>
              <a:t>Text goes here</a:t>
            </a:r>
            <a:endParaRPr kumimoji="1" lang="ja-JP" altLang="en-US" dirty="0"/>
          </a:p>
        </p:txBody>
      </p:sp>
      <p:sp>
        <p:nvSpPr>
          <p:cNvPr id="22" name="正方形/長方形 21"/>
          <p:cNvSpPr/>
          <p:nvPr userDrawn="1"/>
        </p:nvSpPr>
        <p:spPr>
          <a:xfrm>
            <a:off x="1101605" y="4821157"/>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正方形/長方形 22"/>
          <p:cNvSpPr/>
          <p:nvPr userDrawn="1"/>
        </p:nvSpPr>
        <p:spPr>
          <a:xfrm>
            <a:off x="3728606" y="4821157"/>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4" name="正方形/長方形 23"/>
          <p:cNvSpPr/>
          <p:nvPr userDrawn="1"/>
        </p:nvSpPr>
        <p:spPr>
          <a:xfrm>
            <a:off x="6430658" y="4821157"/>
            <a:ext cx="1620321" cy="48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accent2"/>
              </a:solidFill>
            </a:endParaRPr>
          </a:p>
        </p:txBody>
      </p:sp>
      <p:sp>
        <p:nvSpPr>
          <p:cNvPr id="25" name="スライド番号プレースホルダー 5"/>
          <p:cNvSpPr>
            <a:spLocks noGrp="1"/>
          </p:cNvSpPr>
          <p:nvPr>
            <p:ph type="sldNum" sz="quarter" idx="4"/>
          </p:nvPr>
        </p:nvSpPr>
        <p:spPr>
          <a:xfrm>
            <a:off x="8568792"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78902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nodePh="1">
                                  <p:stCondLst>
                                    <p:cond delay="25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750"/>
                            </p:stCondLst>
                            <p:childTnLst>
                              <p:par>
                                <p:cTn id="12" presetID="2" presetClass="entr" presetSubtype="1" decel="10000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0-#ppt_h/2"/>
                                          </p:val>
                                        </p:tav>
                                        <p:tav tm="100000">
                                          <p:val>
                                            <p:strVal val="#ppt_y"/>
                                          </p:val>
                                        </p:tav>
                                      </p:tavLst>
                                    </p:anim>
                                  </p:childTnLst>
                                </p:cTn>
                              </p:par>
                              <p:par>
                                <p:cTn id="16" presetID="2" presetClass="entr" presetSubtype="1" decel="10000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1000" fill="hold"/>
                                        <p:tgtEl>
                                          <p:spTgt spid="13"/>
                                        </p:tgtEl>
                                        <p:attrNameLst>
                                          <p:attrName>ppt_x</p:attrName>
                                        </p:attrNameLst>
                                      </p:cBhvr>
                                      <p:tavLst>
                                        <p:tav tm="0">
                                          <p:val>
                                            <p:strVal val="#ppt_x"/>
                                          </p:val>
                                        </p:tav>
                                        <p:tav tm="100000">
                                          <p:val>
                                            <p:strVal val="#ppt_x"/>
                                          </p:val>
                                        </p:tav>
                                      </p:tavLst>
                                    </p:anim>
                                    <p:anim calcmode="lin" valueType="num">
                                      <p:cBhvr additive="base">
                                        <p:cTn id="19" dur="1000" fill="hold"/>
                                        <p:tgtEl>
                                          <p:spTgt spid="13"/>
                                        </p:tgtEl>
                                        <p:attrNameLst>
                                          <p:attrName>ppt_y</p:attrName>
                                        </p:attrNameLst>
                                      </p:cBhvr>
                                      <p:tavLst>
                                        <p:tav tm="0">
                                          <p:val>
                                            <p:strVal val="0-#ppt_h/2"/>
                                          </p:val>
                                        </p:tav>
                                        <p:tav tm="100000">
                                          <p:val>
                                            <p:strVal val="#ppt_y"/>
                                          </p:val>
                                        </p:tav>
                                      </p:tavLst>
                                    </p:anim>
                                  </p:childTnLst>
                                </p:cTn>
                              </p:par>
                              <p:par>
                                <p:cTn id="20" presetID="45" presetClass="entr"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ppt_w</p:attrName>
                                        </p:attrNameLst>
                                      </p:cBhvr>
                                      <p:tavLst>
                                        <p:tav tm="0" fmla="#ppt_w*sin(2.5*pi*$)">
                                          <p:val>
                                            <p:fltVal val="0"/>
                                          </p:val>
                                        </p:tav>
                                        <p:tav tm="100000">
                                          <p:val>
                                            <p:fltVal val="1"/>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childTnLst>
                                </p:cTn>
                              </p:par>
                              <p:par>
                                <p:cTn id="25" presetID="45" presetClass="entr" presetSubtype="0" fill="hold" grpId="1"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ppt_w</p:attrName>
                                        </p:attrNameLst>
                                      </p:cBhvr>
                                      <p:tavLst>
                                        <p:tav tm="0" fmla="#ppt_w*sin(2.5*pi*$)">
                                          <p:val>
                                            <p:fltVal val="0"/>
                                          </p:val>
                                        </p:tav>
                                        <p:tav tm="100000">
                                          <p:val>
                                            <p:fltVal val="1"/>
                                          </p:val>
                                        </p:tav>
                                      </p:tavLst>
                                    </p:anim>
                                    <p:anim calcmode="lin" valueType="num">
                                      <p:cBhvr>
                                        <p:cTn id="29" dur="1000" fill="hold"/>
                                        <p:tgtEl>
                                          <p:spTgt spid="13"/>
                                        </p:tgtEl>
                                        <p:attrNameLst>
                                          <p:attrName>ppt_h</p:attrName>
                                        </p:attrNameLst>
                                      </p:cBhvr>
                                      <p:tavLst>
                                        <p:tav tm="0">
                                          <p:val>
                                            <p:strVal val="#ppt_h"/>
                                          </p:val>
                                        </p:tav>
                                        <p:tav tm="100000">
                                          <p:val>
                                            <p:strVal val="#ppt_h"/>
                                          </p:val>
                                        </p:tav>
                                      </p:tavLst>
                                    </p:anim>
                                  </p:childTnLst>
                                </p:cTn>
                              </p:par>
                            </p:childTnLst>
                          </p:cTn>
                        </p:par>
                        <p:par>
                          <p:cTn id="30" fill="hold">
                            <p:stCondLst>
                              <p:cond delay="1750"/>
                            </p:stCondLst>
                            <p:childTnLst>
                              <p:par>
                                <p:cTn id="31" presetID="2" presetClass="entr" presetSubtype="4" decel="100000" fill="hold" grpId="0" nodeType="after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 calcmode="lin" valueType="num">
                                      <p:cBhvr additive="base">
                                        <p:cTn id="3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0" nodeType="with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 calcmode="lin" valueType="num">
                                      <p:cBhvr additive="base">
                                        <p:cTn id="3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decel="10000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par>
                          <p:cTn id="43" fill="hold">
                            <p:stCondLst>
                              <p:cond delay="2250"/>
                            </p:stCondLst>
                            <p:childTnLst>
                              <p:par>
                                <p:cTn id="44" presetID="2" presetClass="entr" presetSubtype="1" decel="10000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1000" fill="hold"/>
                                        <p:tgtEl>
                                          <p:spTgt spid="11"/>
                                        </p:tgtEl>
                                        <p:attrNameLst>
                                          <p:attrName>ppt_x</p:attrName>
                                        </p:attrNameLst>
                                      </p:cBhvr>
                                      <p:tavLst>
                                        <p:tav tm="0">
                                          <p:val>
                                            <p:strVal val="#ppt_x"/>
                                          </p:val>
                                        </p:tav>
                                        <p:tav tm="100000">
                                          <p:val>
                                            <p:strVal val="#ppt_x"/>
                                          </p:val>
                                        </p:tav>
                                      </p:tavLst>
                                    </p:anim>
                                    <p:anim calcmode="lin" valueType="num">
                                      <p:cBhvr additive="base">
                                        <p:cTn id="47" dur="1000" fill="hold"/>
                                        <p:tgtEl>
                                          <p:spTgt spid="11"/>
                                        </p:tgtEl>
                                        <p:attrNameLst>
                                          <p:attrName>ppt_y</p:attrName>
                                        </p:attrNameLst>
                                      </p:cBhvr>
                                      <p:tavLst>
                                        <p:tav tm="0">
                                          <p:val>
                                            <p:strVal val="0-#ppt_h/2"/>
                                          </p:val>
                                        </p:tav>
                                        <p:tav tm="100000">
                                          <p:val>
                                            <p:strVal val="#ppt_y"/>
                                          </p:val>
                                        </p:tav>
                                      </p:tavLst>
                                    </p:anim>
                                  </p:childTnLst>
                                </p:cTn>
                              </p:par>
                              <p:par>
                                <p:cTn id="48" presetID="2" presetClass="entr" presetSubtype="1" decel="10000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1000" fill="hold"/>
                                        <p:tgtEl>
                                          <p:spTgt spid="15"/>
                                        </p:tgtEl>
                                        <p:attrNameLst>
                                          <p:attrName>ppt_x</p:attrName>
                                        </p:attrNameLst>
                                      </p:cBhvr>
                                      <p:tavLst>
                                        <p:tav tm="0">
                                          <p:val>
                                            <p:strVal val="#ppt_x"/>
                                          </p:val>
                                        </p:tav>
                                        <p:tav tm="100000">
                                          <p:val>
                                            <p:strVal val="#ppt_x"/>
                                          </p:val>
                                        </p:tav>
                                      </p:tavLst>
                                    </p:anim>
                                    <p:anim calcmode="lin" valueType="num">
                                      <p:cBhvr additive="base">
                                        <p:cTn id="51" dur="1000" fill="hold"/>
                                        <p:tgtEl>
                                          <p:spTgt spid="15"/>
                                        </p:tgtEl>
                                        <p:attrNameLst>
                                          <p:attrName>ppt_y</p:attrName>
                                        </p:attrNameLst>
                                      </p:cBhvr>
                                      <p:tavLst>
                                        <p:tav tm="0">
                                          <p:val>
                                            <p:strVal val="0-#ppt_h/2"/>
                                          </p:val>
                                        </p:tav>
                                        <p:tav tm="100000">
                                          <p:val>
                                            <p:strVal val="#ppt_y"/>
                                          </p:val>
                                        </p:tav>
                                      </p:tavLst>
                                    </p:anim>
                                  </p:childTnLst>
                                </p:cTn>
                              </p:par>
                              <p:par>
                                <p:cTn id="52" presetID="45" presetClass="entr" presetSubtype="0" fill="hold" grpId="1"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ppt_w</p:attrName>
                                        </p:attrNameLst>
                                      </p:cBhvr>
                                      <p:tavLst>
                                        <p:tav tm="0" fmla="#ppt_w*sin(2.5*pi*$)">
                                          <p:val>
                                            <p:fltVal val="0"/>
                                          </p:val>
                                        </p:tav>
                                        <p:tav tm="100000">
                                          <p:val>
                                            <p:fltVal val="1"/>
                                          </p:val>
                                        </p:tav>
                                      </p:tavLst>
                                    </p:anim>
                                    <p:anim calcmode="lin" valueType="num">
                                      <p:cBhvr>
                                        <p:cTn id="56" dur="1000" fill="hold"/>
                                        <p:tgtEl>
                                          <p:spTgt spid="11"/>
                                        </p:tgtEl>
                                        <p:attrNameLst>
                                          <p:attrName>ppt_h</p:attrName>
                                        </p:attrNameLst>
                                      </p:cBhvr>
                                      <p:tavLst>
                                        <p:tav tm="0">
                                          <p:val>
                                            <p:strVal val="#ppt_h"/>
                                          </p:val>
                                        </p:tav>
                                        <p:tav tm="100000">
                                          <p:val>
                                            <p:strVal val="#ppt_h"/>
                                          </p:val>
                                        </p:tav>
                                      </p:tavLst>
                                    </p:anim>
                                  </p:childTnLst>
                                </p:cTn>
                              </p:par>
                              <p:par>
                                <p:cTn id="57" presetID="45" presetClass="entr" presetSubtype="0" fill="hold" grpId="1"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ppt_w</p:attrName>
                                        </p:attrNameLst>
                                      </p:cBhvr>
                                      <p:tavLst>
                                        <p:tav tm="0" fmla="#ppt_w*sin(2.5*pi*$)">
                                          <p:val>
                                            <p:fltVal val="0"/>
                                          </p:val>
                                        </p:tav>
                                        <p:tav tm="100000">
                                          <p:val>
                                            <p:fltVal val="1"/>
                                          </p:val>
                                        </p:tav>
                                      </p:tavLst>
                                    </p:anim>
                                    <p:anim calcmode="lin" valueType="num">
                                      <p:cBhvr>
                                        <p:cTn id="61" dur="1000" fill="hold"/>
                                        <p:tgtEl>
                                          <p:spTgt spid="15"/>
                                        </p:tgtEl>
                                        <p:attrNameLst>
                                          <p:attrName>ppt_h</p:attrName>
                                        </p:attrNameLst>
                                      </p:cBhvr>
                                      <p:tavLst>
                                        <p:tav tm="0">
                                          <p:val>
                                            <p:strVal val="#ppt_h"/>
                                          </p:val>
                                        </p:tav>
                                        <p:tav tm="100000">
                                          <p:val>
                                            <p:strVal val="#ppt_h"/>
                                          </p:val>
                                        </p:tav>
                                      </p:tavLst>
                                    </p:anim>
                                  </p:childTnLst>
                                </p:cTn>
                              </p:par>
                            </p:childTnLst>
                          </p:cTn>
                        </p:par>
                        <p:par>
                          <p:cTn id="62" fill="hold">
                            <p:stCondLst>
                              <p:cond delay="3250"/>
                            </p:stCondLst>
                            <p:childTnLst>
                              <p:par>
                                <p:cTn id="63" presetID="2" presetClass="entr" presetSubtype="4" decel="100000" fill="hold" grpId="0" nodeType="afterEffect">
                                  <p:stCondLst>
                                    <p:cond delay="0"/>
                                  </p:stCondLst>
                                  <p:childTnLst>
                                    <p:set>
                                      <p:cBhvr>
                                        <p:cTn id="64" dur="1" fill="hold">
                                          <p:stCondLst>
                                            <p:cond delay="0"/>
                                          </p:stCondLst>
                                        </p:cTn>
                                        <p:tgtEl>
                                          <p:spTgt spid="17">
                                            <p:txEl>
                                              <p:pRg st="0" end="0"/>
                                            </p:txEl>
                                          </p:spTgt>
                                        </p:tgtEl>
                                        <p:attrNameLst>
                                          <p:attrName>style.visibility</p:attrName>
                                        </p:attrNameLst>
                                      </p:cBhvr>
                                      <p:to>
                                        <p:strVal val="visible"/>
                                      </p:to>
                                    </p:set>
                                    <p:anim calcmode="lin" valueType="num">
                                      <p:cBhvr additive="base">
                                        <p:cTn id="6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decel="100000" fill="hold" grpId="0" nodeType="withEffect">
                                  <p:stCondLst>
                                    <p:cond delay="0"/>
                                  </p:stCondLst>
                                  <p:childTnLst>
                                    <p:set>
                                      <p:cBhvr>
                                        <p:cTn id="68" dur="1" fill="hold">
                                          <p:stCondLst>
                                            <p:cond delay="0"/>
                                          </p:stCondLst>
                                        </p:cTn>
                                        <p:tgtEl>
                                          <p:spTgt spid="20">
                                            <p:txEl>
                                              <p:pRg st="0" end="0"/>
                                            </p:txEl>
                                          </p:spTgt>
                                        </p:tgtEl>
                                        <p:attrNameLst>
                                          <p:attrName>style.visibility</p:attrName>
                                        </p:attrNameLst>
                                      </p:cBhvr>
                                      <p:to>
                                        <p:strVal val="visible"/>
                                      </p:to>
                                    </p:set>
                                    <p:anim calcmode="lin" valueType="num">
                                      <p:cBhvr additive="base">
                                        <p:cTn id="6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71" presetID="2" presetClass="entr" presetSubtype="4" decel="10000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childTnLst>
                          </p:cTn>
                        </p:par>
                        <p:par>
                          <p:cTn id="75" fill="hold">
                            <p:stCondLst>
                              <p:cond delay="3750"/>
                            </p:stCondLst>
                            <p:childTnLst>
                              <p:par>
                                <p:cTn id="76" presetID="2" presetClass="entr" presetSubtype="1" decel="100000"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1000" fill="hold"/>
                                        <p:tgtEl>
                                          <p:spTgt spid="12"/>
                                        </p:tgtEl>
                                        <p:attrNameLst>
                                          <p:attrName>ppt_x</p:attrName>
                                        </p:attrNameLst>
                                      </p:cBhvr>
                                      <p:tavLst>
                                        <p:tav tm="0">
                                          <p:val>
                                            <p:strVal val="#ppt_x"/>
                                          </p:val>
                                        </p:tav>
                                        <p:tav tm="100000">
                                          <p:val>
                                            <p:strVal val="#ppt_x"/>
                                          </p:val>
                                        </p:tav>
                                      </p:tavLst>
                                    </p:anim>
                                    <p:anim calcmode="lin" valueType="num">
                                      <p:cBhvr additive="base">
                                        <p:cTn id="79" dur="1000" fill="hold"/>
                                        <p:tgtEl>
                                          <p:spTgt spid="12"/>
                                        </p:tgtEl>
                                        <p:attrNameLst>
                                          <p:attrName>ppt_y</p:attrName>
                                        </p:attrNameLst>
                                      </p:cBhvr>
                                      <p:tavLst>
                                        <p:tav tm="0">
                                          <p:val>
                                            <p:strVal val="0-#ppt_h/2"/>
                                          </p:val>
                                        </p:tav>
                                        <p:tav tm="100000">
                                          <p:val>
                                            <p:strVal val="#ppt_y"/>
                                          </p:val>
                                        </p:tav>
                                      </p:tavLst>
                                    </p:anim>
                                  </p:childTnLst>
                                </p:cTn>
                              </p:par>
                              <p:par>
                                <p:cTn id="80" presetID="2" presetClass="entr" presetSubtype="1" decel="100000" fill="hold" grpId="0" nodeType="with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additive="base">
                                        <p:cTn id="82" dur="1000" fill="hold"/>
                                        <p:tgtEl>
                                          <p:spTgt spid="14"/>
                                        </p:tgtEl>
                                        <p:attrNameLst>
                                          <p:attrName>ppt_x</p:attrName>
                                        </p:attrNameLst>
                                      </p:cBhvr>
                                      <p:tavLst>
                                        <p:tav tm="0">
                                          <p:val>
                                            <p:strVal val="#ppt_x"/>
                                          </p:val>
                                        </p:tav>
                                        <p:tav tm="100000">
                                          <p:val>
                                            <p:strVal val="#ppt_x"/>
                                          </p:val>
                                        </p:tav>
                                      </p:tavLst>
                                    </p:anim>
                                    <p:anim calcmode="lin" valueType="num">
                                      <p:cBhvr additive="base">
                                        <p:cTn id="83" dur="1000" fill="hold"/>
                                        <p:tgtEl>
                                          <p:spTgt spid="14"/>
                                        </p:tgtEl>
                                        <p:attrNameLst>
                                          <p:attrName>ppt_y</p:attrName>
                                        </p:attrNameLst>
                                      </p:cBhvr>
                                      <p:tavLst>
                                        <p:tav tm="0">
                                          <p:val>
                                            <p:strVal val="0-#ppt_h/2"/>
                                          </p:val>
                                        </p:tav>
                                        <p:tav tm="100000">
                                          <p:val>
                                            <p:strVal val="#ppt_y"/>
                                          </p:val>
                                        </p:tav>
                                      </p:tavLst>
                                    </p:anim>
                                  </p:childTnLst>
                                </p:cTn>
                              </p:par>
                              <p:par>
                                <p:cTn id="84" presetID="45" presetClass="entr" presetSubtype="0" fill="hold" grpId="1" nodeType="with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000"/>
                                        <p:tgtEl>
                                          <p:spTgt spid="12"/>
                                        </p:tgtEl>
                                      </p:cBhvr>
                                    </p:animEffect>
                                    <p:anim calcmode="lin" valueType="num">
                                      <p:cBhvr>
                                        <p:cTn id="87" dur="1000" fill="hold"/>
                                        <p:tgtEl>
                                          <p:spTgt spid="12"/>
                                        </p:tgtEl>
                                        <p:attrNameLst>
                                          <p:attrName>ppt_w</p:attrName>
                                        </p:attrNameLst>
                                      </p:cBhvr>
                                      <p:tavLst>
                                        <p:tav tm="0" fmla="#ppt_w*sin(2.5*pi*$)">
                                          <p:val>
                                            <p:fltVal val="0"/>
                                          </p:val>
                                        </p:tav>
                                        <p:tav tm="100000">
                                          <p:val>
                                            <p:fltVal val="1"/>
                                          </p:val>
                                        </p:tav>
                                      </p:tavLst>
                                    </p:anim>
                                    <p:anim calcmode="lin" valueType="num">
                                      <p:cBhvr>
                                        <p:cTn id="88" dur="1000" fill="hold"/>
                                        <p:tgtEl>
                                          <p:spTgt spid="12"/>
                                        </p:tgtEl>
                                        <p:attrNameLst>
                                          <p:attrName>ppt_h</p:attrName>
                                        </p:attrNameLst>
                                      </p:cBhvr>
                                      <p:tavLst>
                                        <p:tav tm="0">
                                          <p:val>
                                            <p:strVal val="#ppt_h"/>
                                          </p:val>
                                        </p:tav>
                                        <p:tav tm="100000">
                                          <p:val>
                                            <p:strVal val="#ppt_h"/>
                                          </p:val>
                                        </p:tav>
                                      </p:tavLst>
                                    </p:anim>
                                  </p:childTnLst>
                                </p:cTn>
                              </p:par>
                              <p:par>
                                <p:cTn id="89" presetID="45" presetClass="entr" presetSubtype="0" fill="hold" grpId="1" nodeType="with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1000"/>
                                        <p:tgtEl>
                                          <p:spTgt spid="14"/>
                                        </p:tgtEl>
                                      </p:cBhvr>
                                    </p:animEffect>
                                    <p:anim calcmode="lin" valueType="num">
                                      <p:cBhvr>
                                        <p:cTn id="92" dur="1000" fill="hold"/>
                                        <p:tgtEl>
                                          <p:spTgt spid="14"/>
                                        </p:tgtEl>
                                        <p:attrNameLst>
                                          <p:attrName>ppt_w</p:attrName>
                                        </p:attrNameLst>
                                      </p:cBhvr>
                                      <p:tavLst>
                                        <p:tav tm="0" fmla="#ppt_w*sin(2.5*pi*$)">
                                          <p:val>
                                            <p:fltVal val="0"/>
                                          </p:val>
                                        </p:tav>
                                        <p:tav tm="100000">
                                          <p:val>
                                            <p:fltVal val="1"/>
                                          </p:val>
                                        </p:tav>
                                      </p:tavLst>
                                    </p:anim>
                                    <p:anim calcmode="lin" valueType="num">
                                      <p:cBhvr>
                                        <p:cTn id="93" dur="1000" fill="hold"/>
                                        <p:tgtEl>
                                          <p:spTgt spid="14"/>
                                        </p:tgtEl>
                                        <p:attrNameLst>
                                          <p:attrName>ppt_h</p:attrName>
                                        </p:attrNameLst>
                                      </p:cBhvr>
                                      <p:tavLst>
                                        <p:tav tm="0">
                                          <p:val>
                                            <p:strVal val="#ppt_h"/>
                                          </p:val>
                                        </p:tav>
                                        <p:tav tm="100000">
                                          <p:val>
                                            <p:strVal val="#ppt_h"/>
                                          </p:val>
                                        </p:tav>
                                      </p:tavLst>
                                    </p:anim>
                                  </p:childTnLst>
                                </p:cTn>
                              </p:par>
                            </p:childTnLst>
                          </p:cTn>
                        </p:par>
                        <p:par>
                          <p:cTn id="94" fill="hold">
                            <p:stCondLst>
                              <p:cond delay="4750"/>
                            </p:stCondLst>
                            <p:childTnLst>
                              <p:par>
                                <p:cTn id="95" presetID="2" presetClass="entr" presetSubtype="4" decel="100000" fill="hold" grpId="0" nodeType="afterEffect">
                                  <p:stCondLst>
                                    <p:cond delay="0"/>
                                  </p:stCondLst>
                                  <p:childTnLst>
                                    <p:set>
                                      <p:cBhvr>
                                        <p:cTn id="96" dur="1" fill="hold">
                                          <p:stCondLst>
                                            <p:cond delay="0"/>
                                          </p:stCondLst>
                                        </p:cTn>
                                        <p:tgtEl>
                                          <p:spTgt spid="18">
                                            <p:txEl>
                                              <p:pRg st="0" end="0"/>
                                            </p:txEl>
                                          </p:spTgt>
                                        </p:tgtEl>
                                        <p:attrNameLst>
                                          <p:attrName>style.visibility</p:attrName>
                                        </p:attrNameLst>
                                      </p:cBhvr>
                                      <p:to>
                                        <p:strVal val="visible"/>
                                      </p:to>
                                    </p:set>
                                    <p:anim calcmode="lin" valueType="num">
                                      <p:cBhvr additive="base">
                                        <p:cTn id="9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99" presetID="2" presetClass="entr" presetSubtype="4" decel="100000" fill="hold" grpId="0" nodeType="withEffect">
                                  <p:stCondLst>
                                    <p:cond delay="0"/>
                                  </p:stCondLst>
                                  <p:childTnLst>
                                    <p:set>
                                      <p:cBhvr>
                                        <p:cTn id="100" dur="1" fill="hold">
                                          <p:stCondLst>
                                            <p:cond delay="0"/>
                                          </p:stCondLst>
                                        </p:cTn>
                                        <p:tgtEl>
                                          <p:spTgt spid="21">
                                            <p:txEl>
                                              <p:pRg st="0" end="0"/>
                                            </p:txEl>
                                          </p:spTgt>
                                        </p:tgtEl>
                                        <p:attrNameLst>
                                          <p:attrName>style.visibility</p:attrName>
                                        </p:attrNameLst>
                                      </p:cBhvr>
                                      <p:to>
                                        <p:strVal val="visible"/>
                                      </p:to>
                                    </p:set>
                                    <p:anim calcmode="lin" valueType="num">
                                      <p:cBhvr additive="base">
                                        <p:cTn id="101"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103" presetID="2" presetClass="entr" presetSubtype="4" decel="100000" fill="hold" grpId="0" nodeType="withEffect">
                                  <p:stCondLst>
                                    <p:cond delay="0"/>
                                  </p:stCondLst>
                                  <p:childTnLst>
                                    <p:set>
                                      <p:cBhvr>
                                        <p:cTn id="104" dur="1" fill="hold">
                                          <p:stCondLst>
                                            <p:cond delay="0"/>
                                          </p:stCondLst>
                                        </p:cTn>
                                        <p:tgtEl>
                                          <p:spTgt spid="24"/>
                                        </p:tgtEl>
                                        <p:attrNameLst>
                                          <p:attrName>style.visibility</p:attrName>
                                        </p:attrNameLst>
                                      </p:cBhvr>
                                      <p:to>
                                        <p:strVal val="visible"/>
                                      </p:to>
                                    </p:set>
                                    <p:anim calcmode="lin" valueType="num">
                                      <p:cBhvr additive="base">
                                        <p:cTn id="105" dur="500" fill="hold"/>
                                        <p:tgtEl>
                                          <p:spTgt spid="24"/>
                                        </p:tgtEl>
                                        <p:attrNameLst>
                                          <p:attrName>ppt_x</p:attrName>
                                        </p:attrNameLst>
                                      </p:cBhvr>
                                      <p:tavLst>
                                        <p:tav tm="0">
                                          <p:val>
                                            <p:strVal val="#ppt_x"/>
                                          </p:val>
                                        </p:tav>
                                        <p:tav tm="100000">
                                          <p:val>
                                            <p:strVal val="#ppt_x"/>
                                          </p:val>
                                        </p:tav>
                                      </p:tavLst>
                                    </p:anim>
                                    <p:anim calcmode="lin" valueType="num">
                                      <p:cBhvr additive="base">
                                        <p:cTn id="10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tmplLst>
          <p:tmpl>
            <p:tnLst>
              <p:par>
                <p:cTn presetID="2" presetClass="entr" presetSubtype="1"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ppt_x"/>
                          </p:val>
                        </p:tav>
                        <p:tav tm="100000">
                          <p:val>
                            <p:strVal val="#ppt_x"/>
                          </p:val>
                        </p:tav>
                      </p:tavLst>
                    </p:anim>
                    <p:anim calcmode="lin" valueType="num">
                      <p:cBhvr additive="base">
                        <p:cTn dur="1000" fill="hold"/>
                        <p:tgtEl>
                          <p:spTgt spid="8"/>
                        </p:tgtEl>
                        <p:attrNameLst>
                          <p:attrName>ppt_y</p:attrName>
                        </p:attrNameLst>
                      </p:cBhvr>
                      <p:tavLst>
                        <p:tav tm="0">
                          <p:val>
                            <p:strVal val="0-#ppt_h/2"/>
                          </p:val>
                        </p:tav>
                        <p:tav tm="100000">
                          <p:val>
                            <p:strVal val="#ppt_y"/>
                          </p:val>
                        </p:tav>
                      </p:tavLst>
                    </p:anim>
                  </p:childTnLst>
                </p:cTn>
              </p:par>
            </p:tnLst>
          </p:tmpl>
        </p:tmplLst>
      </p:bldP>
      <p:bldP spid="8" grpId="1" animBg="1">
        <p:tmplLst>
          <p:tmpl>
            <p:tnLst>
              <p:par>
                <p:cTn presetID="45"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anim calcmode="lin" valueType="num">
                      <p:cBhvr>
                        <p:cTn dur="1000" fill="hold"/>
                        <p:tgtEl>
                          <p:spTgt spid="8"/>
                        </p:tgtEl>
                        <p:attrNameLst>
                          <p:attrName>ppt_w</p:attrName>
                        </p:attrNameLst>
                      </p:cBhvr>
                      <p:tavLst>
                        <p:tav tm="0" fmla="#ppt_w*sin(2.5*pi*$)">
                          <p:val>
                            <p:fltVal val="0"/>
                          </p:val>
                        </p:tav>
                        <p:tav tm="100000">
                          <p:val>
                            <p:fltVal val="1"/>
                          </p:val>
                        </p:tav>
                      </p:tavLst>
                    </p:anim>
                    <p:anim calcmode="lin" valueType="num">
                      <p:cBhvr>
                        <p:cTn dur="1000" fill="hold"/>
                        <p:tgtEl>
                          <p:spTgt spid="8"/>
                        </p:tgtEl>
                        <p:attrNameLst>
                          <p:attrName>ppt_h</p:attrName>
                        </p:attrNameLst>
                      </p:cBhvr>
                      <p:tavLst>
                        <p:tav tm="0">
                          <p:val>
                            <p:strVal val="#ppt_h"/>
                          </p:val>
                        </p:tav>
                        <p:tav tm="100000">
                          <p:val>
                            <p:strVal val="#ppt_h"/>
                          </p:val>
                        </p:tav>
                      </p:tavLst>
                    </p:anim>
                  </p:childTnLst>
                </p:cTn>
              </p:par>
            </p:tnLst>
          </p:tmpl>
        </p:tmplLst>
      </p:bldP>
      <p:bldP spid="11" grpId="0" animBg="1">
        <p:tmplLst>
          <p:tmpl>
            <p:tnLst>
              <p:par>
                <p:cTn presetID="2" presetClass="entr" presetSubtype="1" decel="10000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000" fill="hold"/>
                        <p:tgtEl>
                          <p:spTgt spid="11"/>
                        </p:tgtEl>
                        <p:attrNameLst>
                          <p:attrName>ppt_x</p:attrName>
                        </p:attrNameLst>
                      </p:cBhvr>
                      <p:tavLst>
                        <p:tav tm="0">
                          <p:val>
                            <p:strVal val="#ppt_x"/>
                          </p:val>
                        </p:tav>
                        <p:tav tm="100000">
                          <p:val>
                            <p:strVal val="#ppt_x"/>
                          </p:val>
                        </p:tav>
                      </p:tavLst>
                    </p:anim>
                    <p:anim calcmode="lin" valueType="num">
                      <p:cBhvr additive="base">
                        <p:cTn dur="1000" fill="hold"/>
                        <p:tgtEl>
                          <p:spTgt spid="11"/>
                        </p:tgtEl>
                        <p:attrNameLst>
                          <p:attrName>ppt_y</p:attrName>
                        </p:attrNameLst>
                      </p:cBhvr>
                      <p:tavLst>
                        <p:tav tm="0">
                          <p:val>
                            <p:strVal val="0-#ppt_h/2"/>
                          </p:val>
                        </p:tav>
                        <p:tav tm="100000">
                          <p:val>
                            <p:strVal val="#ppt_y"/>
                          </p:val>
                        </p:tav>
                      </p:tavLst>
                    </p:anim>
                  </p:childTnLst>
                </p:cTn>
              </p:par>
            </p:tnLst>
          </p:tmpl>
        </p:tmplLst>
      </p:bldP>
      <p:bldP spid="11" grpId="1" animBg="1">
        <p:tmplLst>
          <p:tmpl>
            <p:tnLst>
              <p:par>
                <p:cTn presetID="45"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ppt_w</p:attrName>
                        </p:attrNameLst>
                      </p:cBhvr>
                      <p:tavLst>
                        <p:tav tm="0" fmla="#ppt_w*sin(2.5*pi*$)">
                          <p:val>
                            <p:fltVal val="0"/>
                          </p:val>
                        </p:tav>
                        <p:tav tm="100000">
                          <p:val>
                            <p:fltVal val="1"/>
                          </p:val>
                        </p:tav>
                      </p:tavLst>
                    </p:anim>
                    <p:anim calcmode="lin" valueType="num">
                      <p:cBhvr>
                        <p:cTn dur="1000" fill="hold"/>
                        <p:tgtEl>
                          <p:spTgt spid="11"/>
                        </p:tgtEl>
                        <p:attrNameLst>
                          <p:attrName>ppt_h</p:attrName>
                        </p:attrNameLst>
                      </p:cBhvr>
                      <p:tavLst>
                        <p:tav tm="0">
                          <p:val>
                            <p:strVal val="#ppt_h"/>
                          </p:val>
                        </p:tav>
                        <p:tav tm="100000">
                          <p:val>
                            <p:strVal val="#ppt_h"/>
                          </p:val>
                        </p:tav>
                      </p:tavLst>
                    </p:anim>
                  </p:childTnLst>
                </p:cTn>
              </p:par>
            </p:tnLst>
          </p:tmpl>
        </p:tmplLst>
      </p:bldP>
      <p:bldP spid="12" grpId="0" animBg="1">
        <p:tmplLst>
          <p:tmpl>
            <p:tnLst>
              <p:par>
                <p:cTn presetID="2" presetClass="entr" presetSubtype="1"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ppt_x"/>
                          </p:val>
                        </p:tav>
                        <p:tav tm="100000">
                          <p:val>
                            <p:strVal val="#ppt_x"/>
                          </p:val>
                        </p:tav>
                      </p:tavLst>
                    </p:anim>
                    <p:anim calcmode="lin" valueType="num">
                      <p:cBhvr additive="base">
                        <p:cTn dur="1000" fill="hold"/>
                        <p:tgtEl>
                          <p:spTgt spid="12"/>
                        </p:tgtEl>
                        <p:attrNameLst>
                          <p:attrName>ppt_y</p:attrName>
                        </p:attrNameLst>
                      </p:cBhvr>
                      <p:tavLst>
                        <p:tav tm="0">
                          <p:val>
                            <p:strVal val="0-#ppt_h/2"/>
                          </p:val>
                        </p:tav>
                        <p:tav tm="100000">
                          <p:val>
                            <p:strVal val="#ppt_y"/>
                          </p:val>
                        </p:tav>
                      </p:tavLst>
                    </p:anim>
                  </p:childTnLst>
                </p:cTn>
              </p:par>
            </p:tnLst>
          </p:tmpl>
        </p:tmplLst>
      </p:bldP>
      <p:bldP spid="12" grpId="1" animBg="1">
        <p:tmplLst>
          <p:tmpl>
            <p:tnLst>
              <p:par>
                <p:cTn presetID="45"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ppt_w</p:attrName>
                        </p:attrNameLst>
                      </p:cBhvr>
                      <p:tavLst>
                        <p:tav tm="0" fmla="#ppt_w*sin(2.5*pi*$)">
                          <p:val>
                            <p:fltVal val="0"/>
                          </p:val>
                        </p:tav>
                        <p:tav tm="100000">
                          <p:val>
                            <p:fltVal val="1"/>
                          </p:val>
                        </p:tav>
                      </p:tavLst>
                    </p:anim>
                    <p:anim calcmode="lin" valueType="num">
                      <p:cBhvr>
                        <p:cTn dur="1000" fill="hold"/>
                        <p:tgtEl>
                          <p:spTgt spid="12"/>
                        </p:tgtEl>
                        <p:attrNameLst>
                          <p:attrName>ppt_h</p:attrName>
                        </p:attrNameLst>
                      </p:cBhvr>
                      <p:tavLst>
                        <p:tav tm="0">
                          <p:val>
                            <p:strVal val="#ppt_h"/>
                          </p:val>
                        </p:tav>
                        <p:tav tm="100000">
                          <p:val>
                            <p:strVal val="#ppt_h"/>
                          </p:val>
                        </p:tav>
                      </p:tavLst>
                    </p:anim>
                  </p:childTnLst>
                </p:cTn>
              </p:par>
            </p:tnLst>
          </p:tmpl>
        </p:tmplLst>
      </p:bldP>
      <p:bldP spid="13" grpId="0"/>
      <p:bldP spid="13" grpId="1"/>
      <p:bldP spid="14" grpId="0"/>
      <p:bldP spid="14" grpId="1"/>
      <p:bldP spid="15" grpId="0"/>
      <p:bldP spid="15" grpId="1"/>
      <p:bldP spid="16" grpId="0" build="p">
        <p:tmplLst>
          <p:tmpl lvl="1">
            <p:tnLst>
              <p:par>
                <p:cTn presetID="2" presetClass="entr" presetSubtype="4"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2" presetClass="entr" presetSubtype="4"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2" grpId="0" animBg="1"/>
      <p:bldP spid="23" grpId="0" animBg="1"/>
      <p:bldP spid="24" grpId="0" animBg="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4 Pillars">
    <p:spTree>
      <p:nvGrpSpPr>
        <p:cNvPr id="1" name=""/>
        <p:cNvGrpSpPr/>
        <p:nvPr/>
      </p:nvGrpSpPr>
      <p:grpSpPr>
        <a:xfrm>
          <a:off x="0" y="0"/>
          <a:ext cx="0" cy="0"/>
          <a:chOff x="0" y="0"/>
          <a:chExt cx="0" cy="0"/>
        </a:xfrm>
      </p:grpSpPr>
      <p:sp>
        <p:nvSpPr>
          <p:cNvPr id="7" name="正方形/長方形 6"/>
          <p:cNvSpPr/>
          <p:nvPr userDrawn="1"/>
        </p:nvSpPr>
        <p:spPr>
          <a:xfrm>
            <a:off x="380637" y="2235202"/>
            <a:ext cx="1960589" cy="2207491"/>
          </a:xfrm>
          <a:custGeom>
            <a:avLst/>
            <a:gdLst/>
            <a:ahLst/>
            <a:cxnLst/>
            <a:rect l="l" t="t" r="r" b="b"/>
            <a:pathLst>
              <a:path w="3920837" h="3311236">
                <a:moveTo>
                  <a:pt x="0" y="0"/>
                </a:moveTo>
                <a:lnTo>
                  <a:pt x="3920837" y="0"/>
                </a:lnTo>
                <a:lnTo>
                  <a:pt x="3920837" y="3311236"/>
                </a:lnTo>
                <a:lnTo>
                  <a:pt x="1960419" y="2784764"/>
                </a:lnTo>
                <a:lnTo>
                  <a:pt x="0" y="3311236"/>
                </a:lnTo>
                <a:close/>
              </a:path>
            </a:pathLst>
          </a:custGeom>
          <a:ln>
            <a:noFill/>
          </a:ln>
          <a:effectLst>
            <a:outerShdw dist="88900" algn="tl" rotWithShape="0">
              <a:schemeClr val="accent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正方形/長方形 8"/>
          <p:cNvSpPr/>
          <p:nvPr userDrawn="1"/>
        </p:nvSpPr>
        <p:spPr>
          <a:xfrm>
            <a:off x="4662064" y="2235200"/>
            <a:ext cx="1960589" cy="2983346"/>
          </a:xfrm>
          <a:custGeom>
            <a:avLst/>
            <a:gdLst/>
            <a:ahLst/>
            <a:cxnLst/>
            <a:rect l="l" t="t" r="r" b="b"/>
            <a:pathLst>
              <a:path w="3920837" h="4475019">
                <a:moveTo>
                  <a:pt x="0" y="0"/>
                </a:moveTo>
                <a:lnTo>
                  <a:pt x="3920837" y="0"/>
                </a:lnTo>
                <a:lnTo>
                  <a:pt x="3920837" y="4475019"/>
                </a:lnTo>
                <a:lnTo>
                  <a:pt x="3920836" y="4475019"/>
                </a:lnTo>
                <a:lnTo>
                  <a:pt x="1960418" y="3948547"/>
                </a:lnTo>
                <a:lnTo>
                  <a:pt x="0" y="4475019"/>
                </a:lnTo>
                <a:close/>
              </a:path>
            </a:pathLst>
          </a:custGeom>
          <a:solidFill>
            <a:schemeClr val="accent2"/>
          </a:solidFill>
          <a:ln>
            <a:noFill/>
          </a:ln>
          <a:effectLst>
            <a:outerShdw dist="88900" algn="tl" rotWithShape="0">
              <a:schemeClr val="accent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正方形/長方形 9"/>
          <p:cNvSpPr/>
          <p:nvPr userDrawn="1"/>
        </p:nvSpPr>
        <p:spPr>
          <a:xfrm>
            <a:off x="6802776" y="2235203"/>
            <a:ext cx="1960589" cy="3334327"/>
          </a:xfrm>
          <a:custGeom>
            <a:avLst/>
            <a:gdLst/>
            <a:ahLst/>
            <a:cxnLst/>
            <a:rect l="l" t="t" r="r" b="b"/>
            <a:pathLst>
              <a:path w="3920838" h="5001491">
                <a:moveTo>
                  <a:pt x="0" y="0"/>
                </a:moveTo>
                <a:lnTo>
                  <a:pt x="3920838" y="0"/>
                </a:lnTo>
                <a:lnTo>
                  <a:pt x="3920838" y="5001491"/>
                </a:lnTo>
                <a:lnTo>
                  <a:pt x="1960419" y="4475019"/>
                </a:lnTo>
                <a:lnTo>
                  <a:pt x="0" y="5001491"/>
                </a:lnTo>
                <a:close/>
              </a:path>
            </a:pathLst>
          </a:custGeom>
          <a:solidFill>
            <a:schemeClr val="accent5"/>
          </a:solidFill>
          <a:ln>
            <a:noFill/>
          </a:ln>
          <a:effectLst>
            <a:outerShdw dist="88900" algn="tl" rotWithShape="0">
              <a:schemeClr val="accent5">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2" y="6288528"/>
            <a:ext cx="540107" cy="365125"/>
          </a:xfrm>
          <a:prstGeom prst="rect">
            <a:avLst/>
          </a:prstGeom>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0" y="3"/>
            <a:ext cx="9144000" cy="2235199"/>
          </a:xfrm>
          <a:prstGeom prst="rect">
            <a:avLst/>
          </a:prstGeom>
          <a:solidFill>
            <a:schemeClr val="tx1">
              <a:lumMod val="75000"/>
              <a:lumOff val="25000"/>
            </a:schemeClr>
          </a:solidFill>
          <a:ln>
            <a:noFill/>
          </a:ln>
          <a:effectLst>
            <a:outerShdw dist="889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正方形/長方形 7"/>
          <p:cNvSpPr/>
          <p:nvPr userDrawn="1"/>
        </p:nvSpPr>
        <p:spPr>
          <a:xfrm>
            <a:off x="2521351" y="2"/>
            <a:ext cx="1960589" cy="4839854"/>
          </a:xfrm>
          <a:custGeom>
            <a:avLst/>
            <a:gdLst/>
            <a:ahLst/>
            <a:cxnLst/>
            <a:rect l="l" t="t" r="r" b="b"/>
            <a:pathLst>
              <a:path w="3920837" h="7259781">
                <a:moveTo>
                  <a:pt x="0" y="0"/>
                </a:moveTo>
                <a:lnTo>
                  <a:pt x="3920837" y="0"/>
                </a:lnTo>
                <a:lnTo>
                  <a:pt x="3920837" y="7259781"/>
                </a:lnTo>
                <a:lnTo>
                  <a:pt x="3920836" y="7259781"/>
                </a:lnTo>
                <a:lnTo>
                  <a:pt x="1960418" y="6733309"/>
                </a:lnTo>
                <a:lnTo>
                  <a:pt x="0" y="7259781"/>
                </a:lnTo>
                <a:close/>
              </a:path>
            </a:pathLst>
          </a:custGeom>
          <a:solidFill>
            <a:schemeClr val="accent3"/>
          </a:solidFill>
          <a:ln>
            <a:noFill/>
          </a:ln>
          <a:effectLst>
            <a:outerShdw dist="88900" algn="tl" rotWithShape="0">
              <a:schemeClr val="accent3">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テキスト ボックス 22"/>
          <p:cNvSpPr txBox="1"/>
          <p:nvPr userDrawn="1"/>
        </p:nvSpPr>
        <p:spPr>
          <a:xfrm>
            <a:off x="408349" y="1591203"/>
            <a:ext cx="1385972" cy="438710"/>
          </a:xfrm>
          <a:prstGeom prst="rect">
            <a:avLst/>
          </a:prstGeom>
          <a:noFill/>
        </p:spPr>
        <p:txBody>
          <a:bodyPr wrap="square" rtlCol="0">
            <a:spAutoFit/>
          </a:bodyPr>
          <a:lstStyle/>
          <a:p>
            <a:r>
              <a:rPr kumimoji="1" lang="en-US" altLang="ja-JP" sz="225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01</a:t>
            </a:r>
            <a:endParaRPr kumimoji="1" lang="ja-JP" altLang="en-US" sz="2251" dirty="0">
              <a:solidFill>
                <a:schemeClr val="bg1"/>
              </a:solidFill>
              <a:latin typeface="Open Sans Light" panose="020B0306030504020204" pitchFamily="34" charset="0"/>
              <a:cs typeface="Open Sans Light" panose="020B0306030504020204" pitchFamily="34" charset="0"/>
            </a:endParaRPr>
          </a:p>
        </p:txBody>
      </p:sp>
      <p:sp>
        <p:nvSpPr>
          <p:cNvPr id="24" name="テキスト ボックス 23"/>
          <p:cNvSpPr txBox="1"/>
          <p:nvPr userDrawn="1"/>
        </p:nvSpPr>
        <p:spPr>
          <a:xfrm>
            <a:off x="2553682" y="1591202"/>
            <a:ext cx="1385972" cy="438710"/>
          </a:xfrm>
          <a:prstGeom prst="rect">
            <a:avLst/>
          </a:prstGeom>
          <a:noFill/>
        </p:spPr>
        <p:txBody>
          <a:bodyPr wrap="square" rtlCol="0">
            <a:spAutoFit/>
          </a:bodyPr>
          <a:lstStyle/>
          <a:p>
            <a:r>
              <a:rPr kumimoji="1" lang="en-US" altLang="ja-JP" sz="225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02</a:t>
            </a:r>
            <a:endParaRPr kumimoji="1" lang="ja-JP" altLang="en-US" sz="2251" dirty="0">
              <a:solidFill>
                <a:schemeClr val="bg1"/>
              </a:solidFill>
              <a:latin typeface="Open Sans Light" panose="020B0306030504020204" pitchFamily="34" charset="0"/>
              <a:cs typeface="Open Sans Light" panose="020B0306030504020204" pitchFamily="34" charset="0"/>
            </a:endParaRPr>
          </a:p>
        </p:txBody>
      </p:sp>
      <p:sp>
        <p:nvSpPr>
          <p:cNvPr id="25" name="テキスト ボックス 24"/>
          <p:cNvSpPr txBox="1"/>
          <p:nvPr userDrawn="1"/>
        </p:nvSpPr>
        <p:spPr>
          <a:xfrm>
            <a:off x="4699015" y="1591202"/>
            <a:ext cx="1385972" cy="438710"/>
          </a:xfrm>
          <a:prstGeom prst="rect">
            <a:avLst/>
          </a:prstGeom>
          <a:noFill/>
        </p:spPr>
        <p:txBody>
          <a:bodyPr wrap="square" rtlCol="0">
            <a:spAutoFit/>
          </a:bodyPr>
          <a:lstStyle/>
          <a:p>
            <a:r>
              <a:rPr kumimoji="1" lang="en-US" altLang="ja-JP" sz="225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03</a:t>
            </a:r>
            <a:endParaRPr kumimoji="1" lang="ja-JP" altLang="en-US" sz="2251" dirty="0">
              <a:solidFill>
                <a:schemeClr val="bg1"/>
              </a:solidFill>
              <a:latin typeface="Open Sans Light" panose="020B0306030504020204" pitchFamily="34" charset="0"/>
              <a:cs typeface="Open Sans Light" panose="020B0306030504020204" pitchFamily="34" charset="0"/>
            </a:endParaRPr>
          </a:p>
        </p:txBody>
      </p:sp>
      <p:sp>
        <p:nvSpPr>
          <p:cNvPr id="26" name="テキスト ボックス 25"/>
          <p:cNvSpPr txBox="1"/>
          <p:nvPr userDrawn="1"/>
        </p:nvSpPr>
        <p:spPr>
          <a:xfrm>
            <a:off x="6844348" y="1591201"/>
            <a:ext cx="1385972" cy="438710"/>
          </a:xfrm>
          <a:prstGeom prst="rect">
            <a:avLst/>
          </a:prstGeom>
          <a:noFill/>
        </p:spPr>
        <p:txBody>
          <a:bodyPr wrap="square" rtlCol="0">
            <a:spAutoFit/>
          </a:bodyPr>
          <a:lstStyle/>
          <a:p>
            <a:r>
              <a:rPr kumimoji="1" lang="en-US" altLang="ja-JP" sz="225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04</a:t>
            </a:r>
            <a:endParaRPr kumimoji="1" lang="ja-JP" altLang="en-US" sz="2251" dirty="0">
              <a:solidFill>
                <a:schemeClr val="bg1"/>
              </a:solidFill>
              <a:latin typeface="Open Sans Light" panose="020B0306030504020204" pitchFamily="34" charset="0"/>
              <a:cs typeface="Open Sans Light" panose="020B0306030504020204" pitchFamily="34" charset="0"/>
            </a:endParaRPr>
          </a:p>
        </p:txBody>
      </p:sp>
      <p:sp>
        <p:nvSpPr>
          <p:cNvPr id="27" name="タイトル 1"/>
          <p:cNvSpPr>
            <a:spLocks noGrp="1"/>
          </p:cNvSpPr>
          <p:nvPr>
            <p:ph type="title" hasCustomPrompt="1"/>
          </p:nvPr>
        </p:nvSpPr>
        <p:spPr>
          <a:xfrm>
            <a:off x="4640882" y="165603"/>
            <a:ext cx="4122483" cy="802101"/>
          </a:xfrm>
        </p:spPr>
        <p:txBody>
          <a:bodyPr/>
          <a:lstStyle>
            <a:lvl1pPr>
              <a:defRPr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28" name="正方形/長方形 27"/>
          <p:cNvSpPr/>
          <p:nvPr userDrawn="1"/>
        </p:nvSpPr>
        <p:spPr>
          <a:xfrm>
            <a:off x="4748903" y="933602"/>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0" name="テキスト プレースホルダー 6"/>
          <p:cNvSpPr>
            <a:spLocks noGrp="1"/>
          </p:cNvSpPr>
          <p:nvPr>
            <p:ph type="body" sz="quarter" idx="20" hasCustomPrompt="1"/>
          </p:nvPr>
        </p:nvSpPr>
        <p:spPr>
          <a:xfrm>
            <a:off x="406874" y="2368152"/>
            <a:ext cx="1858267" cy="480053"/>
          </a:xfrm>
        </p:spPr>
        <p:txBody>
          <a:bodyPr anchor="t">
            <a:noAutofit/>
          </a:bodyPr>
          <a:lstStyle>
            <a:lvl1pPr algn="l">
              <a:defRPr sz="1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23" hasCustomPrompt="1"/>
          </p:nvPr>
        </p:nvSpPr>
        <p:spPr>
          <a:xfrm>
            <a:off x="414132" y="2789894"/>
            <a:ext cx="1864810" cy="1206374"/>
          </a:xfrm>
        </p:spPr>
        <p:txBody>
          <a:bodyPr anchor="t">
            <a:noAutofit/>
          </a:bodyPr>
          <a:lstStyle>
            <a:lvl1pPr algn="l">
              <a:defRPr sz="675" i="0" baseline="0">
                <a:solidFill>
                  <a:schemeClr val="bg1"/>
                </a:solidFill>
                <a:latin typeface="+mn-lt"/>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24" hasCustomPrompt="1"/>
          </p:nvPr>
        </p:nvSpPr>
        <p:spPr>
          <a:xfrm>
            <a:off x="2546338" y="2368152"/>
            <a:ext cx="1858267" cy="480053"/>
          </a:xfrm>
        </p:spPr>
        <p:txBody>
          <a:bodyPr anchor="t">
            <a:noAutofit/>
          </a:bodyPr>
          <a:lstStyle>
            <a:lvl1pPr algn="l">
              <a:defRPr sz="1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25" hasCustomPrompt="1"/>
          </p:nvPr>
        </p:nvSpPr>
        <p:spPr>
          <a:xfrm>
            <a:off x="2553594" y="2789894"/>
            <a:ext cx="1864810" cy="1652798"/>
          </a:xfrm>
        </p:spPr>
        <p:txBody>
          <a:bodyPr anchor="t">
            <a:noAutofit/>
          </a:bodyPr>
          <a:lstStyle>
            <a:lvl1pPr algn="l">
              <a:defRPr sz="675" i="0" baseline="0">
                <a:solidFill>
                  <a:schemeClr val="bg1"/>
                </a:solidFill>
                <a:latin typeface="+mn-lt"/>
              </a:defRPr>
            </a:lvl1pPr>
          </a:lstStyle>
          <a:p>
            <a:pPr lvl="0"/>
            <a:r>
              <a:rPr kumimoji="1" lang="en-US" altLang="ja-JP" dirty="0"/>
              <a:t>Text goes here</a:t>
            </a:r>
            <a:endParaRPr kumimoji="1" lang="ja-JP" altLang="en-US" dirty="0"/>
          </a:p>
        </p:txBody>
      </p:sp>
      <p:sp>
        <p:nvSpPr>
          <p:cNvPr id="34" name="テキスト プレースホルダー 6"/>
          <p:cNvSpPr>
            <a:spLocks noGrp="1"/>
          </p:cNvSpPr>
          <p:nvPr>
            <p:ph type="body" sz="quarter" idx="26" hasCustomPrompt="1"/>
          </p:nvPr>
        </p:nvSpPr>
        <p:spPr>
          <a:xfrm>
            <a:off x="4685801" y="2368152"/>
            <a:ext cx="1858267" cy="480053"/>
          </a:xfrm>
        </p:spPr>
        <p:txBody>
          <a:bodyPr anchor="t">
            <a:noAutofit/>
          </a:bodyPr>
          <a:lstStyle>
            <a:lvl1pPr algn="l">
              <a:defRPr sz="1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5" name="テキスト プレースホルダー 6"/>
          <p:cNvSpPr>
            <a:spLocks noGrp="1"/>
          </p:cNvSpPr>
          <p:nvPr>
            <p:ph type="body" sz="quarter" idx="27" hasCustomPrompt="1"/>
          </p:nvPr>
        </p:nvSpPr>
        <p:spPr>
          <a:xfrm>
            <a:off x="4693059" y="2789893"/>
            <a:ext cx="1864810" cy="1932088"/>
          </a:xfrm>
        </p:spPr>
        <p:txBody>
          <a:bodyPr anchor="t">
            <a:noAutofit/>
          </a:bodyPr>
          <a:lstStyle>
            <a:lvl1pPr algn="l">
              <a:defRPr sz="675" i="0" baseline="0">
                <a:solidFill>
                  <a:schemeClr val="bg1"/>
                </a:solidFill>
                <a:latin typeface="+mn-lt"/>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28" hasCustomPrompt="1"/>
          </p:nvPr>
        </p:nvSpPr>
        <p:spPr>
          <a:xfrm>
            <a:off x="6839778" y="2368152"/>
            <a:ext cx="1847776" cy="480053"/>
          </a:xfrm>
        </p:spPr>
        <p:txBody>
          <a:bodyPr anchor="t">
            <a:noAutofit/>
          </a:bodyPr>
          <a:lstStyle>
            <a:lvl1pPr algn="l">
              <a:defRPr sz="1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7" name="テキスト プレースホルダー 6"/>
          <p:cNvSpPr>
            <a:spLocks noGrp="1"/>
          </p:cNvSpPr>
          <p:nvPr>
            <p:ph type="body" sz="quarter" idx="29" hasCustomPrompt="1"/>
          </p:nvPr>
        </p:nvSpPr>
        <p:spPr>
          <a:xfrm>
            <a:off x="6832521" y="2789896"/>
            <a:ext cx="1864810" cy="2348165"/>
          </a:xfrm>
        </p:spPr>
        <p:txBody>
          <a:bodyPr anchor="t">
            <a:noAutofit/>
          </a:bodyPr>
          <a:lstStyle>
            <a:lvl1pPr algn="l">
              <a:defRPr sz="675" i="0" baseline="0">
                <a:solidFill>
                  <a:schemeClr val="bg1"/>
                </a:solidFill>
                <a:latin typeface="+mn-lt"/>
              </a:defRPr>
            </a:lvl1pPr>
          </a:lstStyle>
          <a:p>
            <a:pPr lvl="0"/>
            <a:r>
              <a:rPr kumimoji="1" lang="en-US" altLang="ja-JP" dirty="0"/>
              <a:t>Text goes here</a:t>
            </a:r>
            <a:endParaRPr kumimoji="1" lang="ja-JP" altLang="en-US" dirty="0"/>
          </a:p>
        </p:txBody>
      </p:sp>
      <p:sp>
        <p:nvSpPr>
          <p:cNvPr id="39" name="テキスト プレースホルダー 6"/>
          <p:cNvSpPr>
            <a:spLocks noGrp="1"/>
          </p:cNvSpPr>
          <p:nvPr>
            <p:ph type="body" sz="quarter" idx="15" hasCustomPrompt="1"/>
          </p:nvPr>
        </p:nvSpPr>
        <p:spPr>
          <a:xfrm>
            <a:off x="308623" y="5399316"/>
            <a:ext cx="6368529" cy="870857"/>
          </a:xfrm>
        </p:spPr>
        <p:txBody>
          <a:bodyPr anchor="t">
            <a:normAutofit/>
          </a:bodyPr>
          <a:lstStyle>
            <a:lvl1pPr algn="l">
              <a:defRPr sz="750" baseline="0">
                <a:solidFill>
                  <a:schemeClr val="tx2"/>
                </a:solidFill>
              </a:defRPr>
            </a:lvl1pPr>
          </a:lstStyle>
          <a:p>
            <a:pPr lvl="0"/>
            <a:r>
              <a:rPr kumimoji="1" lang="en-US" altLang="ja-JP" dirty="0"/>
              <a:t>Text goes here</a:t>
            </a:r>
            <a:endParaRPr kumimoji="1" lang="ja-JP" altLang="en-US" dirty="0"/>
          </a:p>
        </p:txBody>
      </p:sp>
      <p:sp>
        <p:nvSpPr>
          <p:cNvPr id="40" name="正方形/長方形 39"/>
          <p:cNvSpPr/>
          <p:nvPr userDrawn="1"/>
        </p:nvSpPr>
        <p:spPr>
          <a:xfrm>
            <a:off x="380636" y="5332490"/>
            <a:ext cx="1620321" cy="480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1" name="テキスト プレースホルダー 6"/>
          <p:cNvSpPr>
            <a:spLocks noGrp="1"/>
          </p:cNvSpPr>
          <p:nvPr>
            <p:ph type="body" sz="quarter" idx="13" hasCustomPrompt="1"/>
          </p:nvPr>
        </p:nvSpPr>
        <p:spPr>
          <a:xfrm>
            <a:off x="4662064" y="1028736"/>
            <a:ext cx="4049792" cy="336037"/>
          </a:xfrm>
        </p:spPr>
        <p:txBody>
          <a:bodyPr/>
          <a:lstStyle>
            <a:lvl1pPr>
              <a:defRPr i="1" baseline="0">
                <a:solidFill>
                  <a:schemeClr val="bg1">
                    <a:lumMod val="95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Tree>
    <p:extLst>
      <p:ext uri="{BB962C8B-B14F-4D97-AF65-F5344CB8AC3E}">
        <p14:creationId xmlns:p14="http://schemas.microsoft.com/office/powerpoint/2010/main" val="17686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1+#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1100"/>
                            </p:stCondLst>
                            <p:childTnLst>
                              <p:par>
                                <p:cTn id="18" presetID="22" presetClass="entr" presetSubtype="8" fill="hold" grpId="0" nodeType="after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wipe(left)">
                                      <p:cBhvr>
                                        <p:cTn id="20" dur="500"/>
                                        <p:tgtEl>
                                          <p:spTgt spid="41">
                                            <p:txEl>
                                              <p:pRg st="0" end="0"/>
                                            </p:txEl>
                                          </p:spTgt>
                                        </p:tgtEl>
                                      </p:cBhvr>
                                    </p:animEffect>
                                  </p:childTnLst>
                                </p:cTn>
                              </p:par>
                            </p:childTnLst>
                          </p:cTn>
                        </p:par>
                        <p:par>
                          <p:cTn id="21" fill="hold">
                            <p:stCondLst>
                              <p:cond delay="1600"/>
                            </p:stCondLst>
                            <p:childTnLst>
                              <p:par>
                                <p:cTn id="22" presetID="22" presetClass="entr" presetSubtype="1" fill="hold" grpId="0" nodeType="afterEffect">
                                  <p:stCondLst>
                                    <p:cond delay="25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par>
                                <p:cTn id="25" presetID="2" presetClass="entr" presetSubtype="1" decel="100000" fill="hold" grpId="0" nodeType="withEffect">
                                  <p:stCondLst>
                                    <p:cond delay="250"/>
                                  </p:stCondLst>
                                  <p:iterate type="lt">
                                    <p:tmPct val="10000"/>
                                  </p:iterate>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0-#ppt_h/2"/>
                                          </p:val>
                                        </p:tav>
                                        <p:tav tm="100000">
                                          <p:val>
                                            <p:strVal val="#ppt_y"/>
                                          </p:val>
                                        </p:tav>
                                      </p:tavLst>
                                    </p:anim>
                                  </p:childTnLst>
                                </p:cTn>
                              </p:par>
                              <p:par>
                                <p:cTn id="29" presetID="22" presetClass="entr" presetSubtype="1" fill="hold" grpId="0" nodeType="withEffect">
                                  <p:stCondLst>
                                    <p:cond delay="250"/>
                                  </p:stCondLst>
                                  <p:childTnLst>
                                    <p:set>
                                      <p:cBhvr>
                                        <p:cTn id="30" dur="1" fill="hold">
                                          <p:stCondLst>
                                            <p:cond delay="0"/>
                                          </p:stCondLst>
                                        </p:cTn>
                                        <p:tgtEl>
                                          <p:spTgt spid="30">
                                            <p:txEl>
                                              <p:pRg st="0" end="0"/>
                                            </p:txEl>
                                          </p:spTgt>
                                        </p:tgtEl>
                                        <p:attrNameLst>
                                          <p:attrName>style.visibility</p:attrName>
                                        </p:attrNameLst>
                                      </p:cBhvr>
                                      <p:to>
                                        <p:strVal val="visible"/>
                                      </p:to>
                                    </p:set>
                                    <p:animEffect transition="in" filter="wipe(up)">
                                      <p:cBhvr>
                                        <p:cTn id="31" dur="500"/>
                                        <p:tgtEl>
                                          <p:spTgt spid="30">
                                            <p:txEl>
                                              <p:pRg st="0" end="0"/>
                                            </p:txEl>
                                          </p:spTgt>
                                        </p:tgtEl>
                                      </p:cBhvr>
                                    </p:animEffect>
                                  </p:childTnLst>
                                </p:cTn>
                              </p:par>
                              <p:par>
                                <p:cTn id="32" presetID="22" presetClass="entr" presetSubtype="1" fill="hold" grpId="0" nodeType="withEffect">
                                  <p:stCondLst>
                                    <p:cond delay="250"/>
                                  </p:stCondLst>
                                  <p:childTnLst>
                                    <p:set>
                                      <p:cBhvr>
                                        <p:cTn id="33" dur="1" fill="hold">
                                          <p:stCondLst>
                                            <p:cond delay="0"/>
                                          </p:stCondLst>
                                        </p:cTn>
                                        <p:tgtEl>
                                          <p:spTgt spid="31">
                                            <p:txEl>
                                              <p:pRg st="0" end="0"/>
                                            </p:txEl>
                                          </p:spTgt>
                                        </p:tgtEl>
                                        <p:attrNameLst>
                                          <p:attrName>style.visibility</p:attrName>
                                        </p:attrNameLst>
                                      </p:cBhvr>
                                      <p:to>
                                        <p:strVal val="visible"/>
                                      </p:to>
                                    </p:set>
                                    <p:animEffect transition="in" filter="wipe(up)">
                                      <p:cBhvr>
                                        <p:cTn id="34" dur="500"/>
                                        <p:tgtEl>
                                          <p:spTgt spid="31">
                                            <p:txEl>
                                              <p:pRg st="0" end="0"/>
                                            </p:txEl>
                                          </p:spTgt>
                                        </p:tgtEl>
                                      </p:cBhvr>
                                    </p:animEffect>
                                  </p:childTnLst>
                                </p:cTn>
                              </p:par>
                            </p:childTnLst>
                          </p:cTn>
                        </p:par>
                        <p:par>
                          <p:cTn id="35" fill="hold">
                            <p:stCondLst>
                              <p:cond delay="2400"/>
                            </p:stCondLst>
                            <p:childTnLst>
                              <p:par>
                                <p:cTn id="36" presetID="22" presetClass="entr" presetSubtype="1" fill="hold" grpId="0" nodeType="afterEffect">
                                  <p:stCondLst>
                                    <p:cond delay="25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par>
                                <p:cTn id="39" presetID="2" presetClass="entr" presetSubtype="1" decel="100000" fill="hold" grpId="0" nodeType="withEffect">
                                  <p:stCondLst>
                                    <p:cond delay="250"/>
                                  </p:stCondLst>
                                  <p:iterate type="lt">
                                    <p:tmPct val="10000"/>
                                  </p:iterate>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0-#ppt_h/2"/>
                                          </p:val>
                                        </p:tav>
                                        <p:tav tm="100000">
                                          <p:val>
                                            <p:strVal val="#ppt_y"/>
                                          </p:val>
                                        </p:tav>
                                      </p:tavLst>
                                    </p:anim>
                                  </p:childTnLst>
                                </p:cTn>
                              </p:par>
                              <p:par>
                                <p:cTn id="43" presetID="22" presetClass="entr" presetSubtype="1" fill="hold" grpId="0" nodeType="withEffect">
                                  <p:stCondLst>
                                    <p:cond delay="250"/>
                                  </p:stCondLst>
                                  <p:childTnLst>
                                    <p:set>
                                      <p:cBhvr>
                                        <p:cTn id="44" dur="1" fill="hold">
                                          <p:stCondLst>
                                            <p:cond delay="0"/>
                                          </p:stCondLst>
                                        </p:cTn>
                                        <p:tgtEl>
                                          <p:spTgt spid="32">
                                            <p:txEl>
                                              <p:pRg st="0" end="0"/>
                                            </p:txEl>
                                          </p:spTgt>
                                        </p:tgtEl>
                                        <p:attrNameLst>
                                          <p:attrName>style.visibility</p:attrName>
                                        </p:attrNameLst>
                                      </p:cBhvr>
                                      <p:to>
                                        <p:strVal val="visible"/>
                                      </p:to>
                                    </p:set>
                                    <p:animEffect transition="in" filter="wipe(up)">
                                      <p:cBhvr>
                                        <p:cTn id="45" dur="500"/>
                                        <p:tgtEl>
                                          <p:spTgt spid="32">
                                            <p:txEl>
                                              <p:pRg st="0" end="0"/>
                                            </p:txEl>
                                          </p:spTgt>
                                        </p:tgtEl>
                                      </p:cBhvr>
                                    </p:animEffect>
                                  </p:childTnLst>
                                </p:cTn>
                              </p:par>
                              <p:par>
                                <p:cTn id="46" presetID="22" presetClass="entr" presetSubtype="1" fill="hold" grpId="0" nodeType="withEffect">
                                  <p:stCondLst>
                                    <p:cond delay="250"/>
                                  </p:stCondLst>
                                  <p:childTnLst>
                                    <p:set>
                                      <p:cBhvr>
                                        <p:cTn id="47" dur="1" fill="hold">
                                          <p:stCondLst>
                                            <p:cond delay="0"/>
                                          </p:stCondLst>
                                        </p:cTn>
                                        <p:tgtEl>
                                          <p:spTgt spid="33">
                                            <p:txEl>
                                              <p:pRg st="0" end="0"/>
                                            </p:txEl>
                                          </p:spTgt>
                                        </p:tgtEl>
                                        <p:attrNameLst>
                                          <p:attrName>style.visibility</p:attrName>
                                        </p:attrNameLst>
                                      </p:cBhvr>
                                      <p:to>
                                        <p:strVal val="visible"/>
                                      </p:to>
                                    </p:set>
                                    <p:animEffect transition="in" filter="wipe(up)">
                                      <p:cBhvr>
                                        <p:cTn id="48" dur="500"/>
                                        <p:tgtEl>
                                          <p:spTgt spid="33">
                                            <p:txEl>
                                              <p:pRg st="0" end="0"/>
                                            </p:txEl>
                                          </p:spTgt>
                                        </p:tgtEl>
                                      </p:cBhvr>
                                    </p:animEffect>
                                  </p:childTnLst>
                                </p:cTn>
                              </p:par>
                            </p:childTnLst>
                          </p:cTn>
                        </p:par>
                        <p:par>
                          <p:cTn id="49" fill="hold">
                            <p:stCondLst>
                              <p:cond delay="3200"/>
                            </p:stCondLst>
                            <p:childTnLst>
                              <p:par>
                                <p:cTn id="50" presetID="22" presetClass="entr" presetSubtype="1" fill="hold" grpId="0" nodeType="afterEffect">
                                  <p:stCondLst>
                                    <p:cond delay="250"/>
                                  </p:stCondLst>
                                  <p:childTnLst>
                                    <p:set>
                                      <p:cBhvr>
                                        <p:cTn id="51" dur="1" fill="hold">
                                          <p:stCondLst>
                                            <p:cond delay="0"/>
                                          </p:stCondLst>
                                        </p:cTn>
                                        <p:tgtEl>
                                          <p:spTgt spid="9"/>
                                        </p:tgtEl>
                                        <p:attrNameLst>
                                          <p:attrName>style.visibility</p:attrName>
                                        </p:attrNameLst>
                                      </p:cBhvr>
                                      <p:to>
                                        <p:strVal val="visible"/>
                                      </p:to>
                                    </p:set>
                                    <p:animEffect transition="in" filter="wipe(up)">
                                      <p:cBhvr>
                                        <p:cTn id="52" dur="500"/>
                                        <p:tgtEl>
                                          <p:spTgt spid="9"/>
                                        </p:tgtEl>
                                      </p:cBhvr>
                                    </p:animEffect>
                                  </p:childTnLst>
                                </p:cTn>
                              </p:par>
                              <p:par>
                                <p:cTn id="53" presetID="22" presetClass="entr" presetSubtype="1" fill="hold" grpId="0" nodeType="withEffect">
                                  <p:stCondLst>
                                    <p:cond delay="250"/>
                                  </p:stCondLst>
                                  <p:childTnLst>
                                    <p:set>
                                      <p:cBhvr>
                                        <p:cTn id="54" dur="1" fill="hold">
                                          <p:stCondLst>
                                            <p:cond delay="0"/>
                                          </p:stCondLst>
                                        </p:cTn>
                                        <p:tgtEl>
                                          <p:spTgt spid="34">
                                            <p:txEl>
                                              <p:pRg st="0" end="0"/>
                                            </p:txEl>
                                          </p:spTgt>
                                        </p:tgtEl>
                                        <p:attrNameLst>
                                          <p:attrName>style.visibility</p:attrName>
                                        </p:attrNameLst>
                                      </p:cBhvr>
                                      <p:to>
                                        <p:strVal val="visible"/>
                                      </p:to>
                                    </p:set>
                                    <p:animEffect transition="in" filter="wipe(up)">
                                      <p:cBhvr>
                                        <p:cTn id="55" dur="500"/>
                                        <p:tgtEl>
                                          <p:spTgt spid="34">
                                            <p:txEl>
                                              <p:pRg st="0" end="0"/>
                                            </p:txEl>
                                          </p:spTgt>
                                        </p:tgtEl>
                                      </p:cBhvr>
                                    </p:animEffect>
                                  </p:childTnLst>
                                </p:cTn>
                              </p:par>
                              <p:par>
                                <p:cTn id="56" presetID="22" presetClass="entr" presetSubtype="1" fill="hold" grpId="0" nodeType="withEffect">
                                  <p:stCondLst>
                                    <p:cond delay="250"/>
                                  </p:stCondLst>
                                  <p:childTnLst>
                                    <p:set>
                                      <p:cBhvr>
                                        <p:cTn id="57" dur="1" fill="hold">
                                          <p:stCondLst>
                                            <p:cond delay="0"/>
                                          </p:stCondLst>
                                        </p:cTn>
                                        <p:tgtEl>
                                          <p:spTgt spid="35">
                                            <p:txEl>
                                              <p:pRg st="0" end="0"/>
                                            </p:txEl>
                                          </p:spTgt>
                                        </p:tgtEl>
                                        <p:attrNameLst>
                                          <p:attrName>style.visibility</p:attrName>
                                        </p:attrNameLst>
                                      </p:cBhvr>
                                      <p:to>
                                        <p:strVal val="visible"/>
                                      </p:to>
                                    </p:set>
                                    <p:animEffect transition="in" filter="wipe(up)">
                                      <p:cBhvr>
                                        <p:cTn id="58" dur="500"/>
                                        <p:tgtEl>
                                          <p:spTgt spid="35">
                                            <p:txEl>
                                              <p:pRg st="0" end="0"/>
                                            </p:txEl>
                                          </p:spTgt>
                                        </p:tgtEl>
                                      </p:cBhvr>
                                    </p:animEffect>
                                  </p:childTnLst>
                                </p:cTn>
                              </p:par>
                              <p:par>
                                <p:cTn id="59" presetID="2" presetClass="entr" presetSubtype="1" decel="100000" fill="hold" grpId="0" nodeType="withEffect">
                                  <p:stCondLst>
                                    <p:cond delay="250"/>
                                  </p:stCondLst>
                                  <p:iterate type="lt">
                                    <p:tmPct val="10000"/>
                                  </p:iterate>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0-#ppt_h/2"/>
                                          </p:val>
                                        </p:tav>
                                        <p:tav tm="100000">
                                          <p:val>
                                            <p:strVal val="#ppt_y"/>
                                          </p:val>
                                        </p:tav>
                                      </p:tavLst>
                                    </p:anim>
                                  </p:childTnLst>
                                </p:cTn>
                              </p:par>
                            </p:childTnLst>
                          </p:cTn>
                        </p:par>
                        <p:par>
                          <p:cTn id="63" fill="hold">
                            <p:stCondLst>
                              <p:cond delay="4000"/>
                            </p:stCondLst>
                            <p:childTnLst>
                              <p:par>
                                <p:cTn id="64" presetID="22" presetClass="entr" presetSubtype="1" fill="hold" grpId="0" nodeType="afterEffect">
                                  <p:stCondLst>
                                    <p:cond delay="250"/>
                                  </p:stCondLst>
                                  <p:childTnLst>
                                    <p:set>
                                      <p:cBhvr>
                                        <p:cTn id="65" dur="1" fill="hold">
                                          <p:stCondLst>
                                            <p:cond delay="0"/>
                                          </p:stCondLst>
                                        </p:cTn>
                                        <p:tgtEl>
                                          <p:spTgt spid="10"/>
                                        </p:tgtEl>
                                        <p:attrNameLst>
                                          <p:attrName>style.visibility</p:attrName>
                                        </p:attrNameLst>
                                      </p:cBhvr>
                                      <p:to>
                                        <p:strVal val="visible"/>
                                      </p:to>
                                    </p:set>
                                    <p:animEffect transition="in" filter="wipe(up)">
                                      <p:cBhvr>
                                        <p:cTn id="66" dur="500"/>
                                        <p:tgtEl>
                                          <p:spTgt spid="10"/>
                                        </p:tgtEl>
                                      </p:cBhvr>
                                    </p:animEffect>
                                  </p:childTnLst>
                                </p:cTn>
                              </p:par>
                              <p:par>
                                <p:cTn id="67" presetID="2" presetClass="entr" presetSubtype="1" decel="100000" fill="hold" grpId="0" nodeType="withEffect">
                                  <p:stCondLst>
                                    <p:cond delay="250"/>
                                  </p:stCondLst>
                                  <p:iterate type="lt">
                                    <p:tmPct val="10000"/>
                                  </p:iterate>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0-#ppt_h/2"/>
                                          </p:val>
                                        </p:tav>
                                        <p:tav tm="100000">
                                          <p:val>
                                            <p:strVal val="#ppt_y"/>
                                          </p:val>
                                        </p:tav>
                                      </p:tavLst>
                                    </p:anim>
                                  </p:childTnLst>
                                </p:cTn>
                              </p:par>
                              <p:par>
                                <p:cTn id="71" presetID="22" presetClass="entr" presetSubtype="1" fill="hold" grpId="0" nodeType="withEffect">
                                  <p:stCondLst>
                                    <p:cond delay="250"/>
                                  </p:stCondLst>
                                  <p:childTnLst>
                                    <p:set>
                                      <p:cBhvr>
                                        <p:cTn id="72" dur="1" fill="hold">
                                          <p:stCondLst>
                                            <p:cond delay="0"/>
                                          </p:stCondLst>
                                        </p:cTn>
                                        <p:tgtEl>
                                          <p:spTgt spid="36">
                                            <p:txEl>
                                              <p:pRg st="0" end="0"/>
                                            </p:txEl>
                                          </p:spTgt>
                                        </p:tgtEl>
                                        <p:attrNameLst>
                                          <p:attrName>style.visibility</p:attrName>
                                        </p:attrNameLst>
                                      </p:cBhvr>
                                      <p:to>
                                        <p:strVal val="visible"/>
                                      </p:to>
                                    </p:set>
                                    <p:animEffect transition="in" filter="wipe(up)">
                                      <p:cBhvr>
                                        <p:cTn id="73" dur="500"/>
                                        <p:tgtEl>
                                          <p:spTgt spid="36">
                                            <p:txEl>
                                              <p:pRg st="0" end="0"/>
                                            </p:txEl>
                                          </p:spTgt>
                                        </p:tgtEl>
                                      </p:cBhvr>
                                    </p:animEffect>
                                  </p:childTnLst>
                                </p:cTn>
                              </p:par>
                              <p:par>
                                <p:cTn id="74" presetID="22" presetClass="entr" presetSubtype="1" fill="hold" grpId="0" nodeType="withEffect">
                                  <p:stCondLst>
                                    <p:cond delay="250"/>
                                  </p:stCondLst>
                                  <p:childTnLst>
                                    <p:set>
                                      <p:cBhvr>
                                        <p:cTn id="75" dur="1" fill="hold">
                                          <p:stCondLst>
                                            <p:cond delay="0"/>
                                          </p:stCondLst>
                                        </p:cTn>
                                        <p:tgtEl>
                                          <p:spTgt spid="37">
                                            <p:txEl>
                                              <p:pRg st="0" end="0"/>
                                            </p:txEl>
                                          </p:spTgt>
                                        </p:tgtEl>
                                        <p:attrNameLst>
                                          <p:attrName>style.visibility</p:attrName>
                                        </p:attrNameLst>
                                      </p:cBhvr>
                                      <p:to>
                                        <p:strVal val="visible"/>
                                      </p:to>
                                    </p:set>
                                    <p:animEffect transition="in" filter="wipe(up)">
                                      <p:cBhvr>
                                        <p:cTn id="76" dur="500"/>
                                        <p:tgtEl>
                                          <p:spTgt spid="37">
                                            <p:txEl>
                                              <p:pRg st="0" end="0"/>
                                            </p:txEl>
                                          </p:spTgt>
                                        </p:tgtEl>
                                      </p:cBhvr>
                                    </p:animEffect>
                                  </p:childTnLst>
                                </p:cTn>
                              </p:par>
                            </p:childTnLst>
                          </p:cTn>
                        </p:par>
                        <p:par>
                          <p:cTn id="77" fill="hold">
                            <p:stCondLst>
                              <p:cond delay="4800"/>
                            </p:stCondLst>
                            <p:childTnLst>
                              <p:par>
                                <p:cTn id="78" presetID="2" presetClass="entr" presetSubtype="8" decel="100000" fill="hold" grpId="0" nodeType="afterEffect">
                                  <p:stCondLst>
                                    <p:cond delay="500"/>
                                  </p:stCondLst>
                                  <p:childTnLst>
                                    <p:set>
                                      <p:cBhvr>
                                        <p:cTn id="79" dur="1" fill="hold">
                                          <p:stCondLst>
                                            <p:cond delay="0"/>
                                          </p:stCondLst>
                                        </p:cTn>
                                        <p:tgtEl>
                                          <p:spTgt spid="40"/>
                                        </p:tgtEl>
                                        <p:attrNameLst>
                                          <p:attrName>style.visibility</p:attrName>
                                        </p:attrNameLst>
                                      </p:cBhvr>
                                      <p:to>
                                        <p:strVal val="visible"/>
                                      </p:to>
                                    </p:set>
                                    <p:anim calcmode="lin" valueType="num">
                                      <p:cBhvr additive="base">
                                        <p:cTn id="80" dur="500" fill="hold"/>
                                        <p:tgtEl>
                                          <p:spTgt spid="40"/>
                                        </p:tgtEl>
                                        <p:attrNameLst>
                                          <p:attrName>ppt_x</p:attrName>
                                        </p:attrNameLst>
                                      </p:cBhvr>
                                      <p:tavLst>
                                        <p:tav tm="0">
                                          <p:val>
                                            <p:strVal val="0-#ppt_w/2"/>
                                          </p:val>
                                        </p:tav>
                                        <p:tav tm="100000">
                                          <p:val>
                                            <p:strVal val="#ppt_x"/>
                                          </p:val>
                                        </p:tav>
                                      </p:tavLst>
                                    </p:anim>
                                    <p:anim calcmode="lin" valueType="num">
                                      <p:cBhvr additive="base">
                                        <p:cTn id="81" dur="500" fill="hold"/>
                                        <p:tgtEl>
                                          <p:spTgt spid="40"/>
                                        </p:tgtEl>
                                        <p:attrNameLst>
                                          <p:attrName>ppt_y</p:attrName>
                                        </p:attrNameLst>
                                      </p:cBhvr>
                                      <p:tavLst>
                                        <p:tav tm="0">
                                          <p:val>
                                            <p:strVal val="#ppt_y"/>
                                          </p:val>
                                        </p:tav>
                                        <p:tav tm="100000">
                                          <p:val>
                                            <p:strVal val="#ppt_y"/>
                                          </p:val>
                                        </p:tav>
                                      </p:tavLst>
                                    </p:anim>
                                  </p:childTnLst>
                                </p:cTn>
                              </p:par>
                              <p:par>
                                <p:cTn id="82" presetID="2" presetClass="entr" presetSubtype="2" decel="100000" fill="hold" grpId="0" nodeType="withEffect">
                                  <p:stCondLst>
                                    <p:cond delay="500"/>
                                  </p:stCondLst>
                                  <p:childTnLst>
                                    <p:set>
                                      <p:cBhvr>
                                        <p:cTn id="83" dur="1" fill="hold">
                                          <p:stCondLst>
                                            <p:cond delay="0"/>
                                          </p:stCondLst>
                                        </p:cTn>
                                        <p:tgtEl>
                                          <p:spTgt spid="39">
                                            <p:txEl>
                                              <p:pRg st="0" end="0"/>
                                            </p:txEl>
                                          </p:spTgt>
                                        </p:tgtEl>
                                        <p:attrNameLst>
                                          <p:attrName>style.visibility</p:attrName>
                                        </p:attrNameLst>
                                      </p:cBhvr>
                                      <p:to>
                                        <p:strVal val="visible"/>
                                      </p:to>
                                    </p:set>
                                    <p:anim calcmode="lin" valueType="num">
                                      <p:cBhvr additive="base">
                                        <p:cTn id="84" dur="5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85" dur="500" fill="hold"/>
                                        <p:tgtEl>
                                          <p:spTgt spid="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5" grpId="0" animBg="1"/>
      <p:bldP spid="8" grpId="0" animBg="1"/>
      <p:bldP spid="23" grpId="0"/>
      <p:bldP spid="24" grpId="0"/>
      <p:bldP spid="25" grpId="0"/>
      <p:bldP spid="26" grpId="0"/>
      <p:bldP spid="27" grpId="0"/>
      <p:bldP spid="28" grpId="0" animBg="1"/>
      <p:bldP spid="30" grpId="0" build="p">
        <p:tmplLst>
          <p:tmpl lvl="1">
            <p:tnLst>
              <p:par>
                <p:cTn presetID="22" presetClass="entr" presetSubtype="1" fill="hold" nodeType="with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wipe(up)">
                      <p:cBhvr>
                        <p:cTn dur="500"/>
                        <p:tgtEl>
                          <p:spTgt spid="30"/>
                        </p:tgtEl>
                      </p:cBhvr>
                    </p:animEffect>
                  </p:childTnLst>
                </p:cTn>
              </p:par>
            </p:tnLst>
          </p:tmpl>
        </p:tmplLst>
      </p:bldP>
      <p:bldP spid="31" grpId="0" build="p">
        <p:tmplLst>
          <p:tmpl lvl="1">
            <p:tnLst>
              <p:par>
                <p:cTn presetID="22" presetClass="entr" presetSubtype="1"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wipe(up)">
                      <p:cBhvr>
                        <p:cTn dur="500"/>
                        <p:tgtEl>
                          <p:spTgt spid="31"/>
                        </p:tgtEl>
                      </p:cBhvr>
                    </p:animEffect>
                  </p:childTnLst>
                </p:cTn>
              </p:par>
            </p:tnLst>
          </p:tmpl>
        </p:tmplLst>
      </p:bldP>
      <p:bldP spid="32" grpId="0" build="p">
        <p:tmplLst>
          <p:tmpl lvl="1">
            <p:tnLst>
              <p:par>
                <p:cTn presetID="22" presetClass="entr" presetSubtype="1" fill="hold" nodeType="withEffect">
                  <p:stCondLst>
                    <p:cond delay="250"/>
                  </p:stCondLst>
                  <p:childTnLst>
                    <p:set>
                      <p:cBhvr>
                        <p:cTn dur="1" fill="hold">
                          <p:stCondLst>
                            <p:cond delay="0"/>
                          </p:stCondLst>
                        </p:cTn>
                        <p:tgtEl>
                          <p:spTgt spid="32"/>
                        </p:tgtEl>
                        <p:attrNameLst>
                          <p:attrName>style.visibility</p:attrName>
                        </p:attrNameLst>
                      </p:cBhvr>
                      <p:to>
                        <p:strVal val="visible"/>
                      </p:to>
                    </p:set>
                    <p:animEffect transition="in" filter="wipe(up)">
                      <p:cBhvr>
                        <p:cTn dur="500"/>
                        <p:tgtEl>
                          <p:spTgt spid="32"/>
                        </p:tgtEl>
                      </p:cBhvr>
                    </p:animEffect>
                  </p:childTnLst>
                </p:cTn>
              </p:par>
            </p:tnLst>
          </p:tmpl>
        </p:tmplLst>
      </p:bldP>
      <p:bldP spid="33" grpId="0" build="p">
        <p:tmplLst>
          <p:tmpl lvl="1">
            <p:tnLst>
              <p:par>
                <p:cTn presetID="22" presetClass="entr" presetSubtype="1"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35" grpId="0" build="p">
        <p:tmplLst>
          <p:tmpl lvl="1">
            <p:tnLst>
              <p:par>
                <p:cTn presetID="22" presetClass="entr" presetSubtype="1"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Effect transition="in" filter="wipe(up)">
                      <p:cBhvr>
                        <p:cTn dur="500"/>
                        <p:tgtEl>
                          <p:spTgt spid="35"/>
                        </p:tgtEl>
                      </p:cBhvr>
                    </p:animEffect>
                  </p:childTnLst>
                </p:cTn>
              </p:par>
            </p:tnLst>
          </p:tmpl>
        </p:tmplLst>
      </p:bldP>
      <p:bldP spid="36" grpId="0" build="p">
        <p:tmplLst>
          <p:tmpl lvl="1">
            <p:tnLst>
              <p:par>
                <p:cTn presetID="22" presetClass="entr" presetSubtype="1" fill="hold" nodeType="withEffect">
                  <p:stCondLst>
                    <p:cond delay="250"/>
                  </p:stCondLst>
                  <p:childTnLst>
                    <p:set>
                      <p:cBhvr>
                        <p:cTn dur="1" fill="hold">
                          <p:stCondLst>
                            <p:cond delay="0"/>
                          </p:stCondLst>
                        </p:cTn>
                        <p:tgtEl>
                          <p:spTgt spid="36"/>
                        </p:tgtEl>
                        <p:attrNameLst>
                          <p:attrName>style.visibility</p:attrName>
                        </p:attrNameLst>
                      </p:cBhvr>
                      <p:to>
                        <p:strVal val="visible"/>
                      </p:to>
                    </p:set>
                    <p:animEffect transition="in" filter="wipe(up)">
                      <p:cBhvr>
                        <p:cTn dur="500"/>
                        <p:tgtEl>
                          <p:spTgt spid="36"/>
                        </p:tgtEl>
                      </p:cBhvr>
                    </p:animEffect>
                  </p:childTnLst>
                </p:cTn>
              </p:par>
            </p:tnLst>
          </p:tmpl>
        </p:tmplLst>
      </p:bldP>
      <p:bldP spid="37" grpId="0" build="p">
        <p:tmplLst>
          <p:tmpl lvl="1">
            <p:tnLst>
              <p:par>
                <p:cTn presetID="22" presetClass="entr" presetSubtype="1" fill="hold" nodeType="withEffect">
                  <p:stCondLst>
                    <p:cond delay="250"/>
                  </p:stCondLst>
                  <p:childTnLst>
                    <p:set>
                      <p:cBhvr>
                        <p:cTn dur="1" fill="hold">
                          <p:stCondLst>
                            <p:cond delay="0"/>
                          </p:stCondLst>
                        </p:cTn>
                        <p:tgtEl>
                          <p:spTgt spid="37"/>
                        </p:tgtEl>
                        <p:attrNameLst>
                          <p:attrName>style.visibility</p:attrName>
                        </p:attrNameLst>
                      </p:cBhvr>
                      <p:to>
                        <p:strVal val="visible"/>
                      </p:to>
                    </p:set>
                    <p:animEffect transition="in" filter="wipe(up)">
                      <p:cBhvr>
                        <p:cTn dur="500"/>
                        <p:tgtEl>
                          <p:spTgt spid="37"/>
                        </p:tgtEl>
                      </p:cBhvr>
                    </p:animEffect>
                  </p:childTnLst>
                </p:cTn>
              </p:par>
            </p:tnLst>
          </p:tmpl>
        </p:tmplLst>
      </p:bldP>
      <p:bldP spid="39" grpId="0" build="allAtOnce">
        <p:tmplLst>
          <p:tmpl lvl="1">
            <p:tnLst>
              <p:par>
                <p:cTn presetID="2" presetClass="entr" presetSubtype="2"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1+#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animBg="1"/>
      <p:bldP spid="41" grpId="0" build="p">
        <p:tmplLst>
          <p:tmpl lvl="1">
            <p:tnLst>
              <p:par>
                <p:cTn presetID="22" presetClass="entr" presetSubtype="8"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rofile 4">
    <p:spTree>
      <p:nvGrpSpPr>
        <p:cNvPr id="1" name=""/>
        <p:cNvGrpSpPr/>
        <p:nvPr/>
      </p:nvGrpSpPr>
      <p:grpSpPr>
        <a:xfrm>
          <a:off x="0" y="0"/>
          <a:ext cx="0" cy="0"/>
          <a:chOff x="0" y="0"/>
          <a:chExt cx="0" cy="0"/>
        </a:xfrm>
      </p:grpSpPr>
      <p:sp>
        <p:nvSpPr>
          <p:cNvPr id="27" name="円/楕円 26"/>
          <p:cNvSpPr/>
          <p:nvPr userDrawn="1"/>
        </p:nvSpPr>
        <p:spPr>
          <a:xfrm>
            <a:off x="5572173" y="2663642"/>
            <a:ext cx="516293" cy="68833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5" name="円/楕円 4"/>
          <p:cNvSpPr/>
          <p:nvPr userDrawn="1"/>
        </p:nvSpPr>
        <p:spPr>
          <a:xfrm>
            <a:off x="5976278" y="3351971"/>
            <a:ext cx="406014" cy="54130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2"/>
              </a:solidFill>
            </a:endParaRPr>
          </a:p>
        </p:txBody>
      </p:sp>
      <p:sp>
        <p:nvSpPr>
          <p:cNvPr id="6" name="円/楕円 5"/>
          <p:cNvSpPr/>
          <p:nvPr userDrawn="1"/>
        </p:nvSpPr>
        <p:spPr>
          <a:xfrm>
            <a:off x="3332444" y="692699"/>
            <a:ext cx="2530434" cy="3373619"/>
          </a:xfrm>
          <a:prstGeom prst="ellipse">
            <a:avLst/>
          </a:prstGeom>
          <a:solidFill>
            <a:schemeClr val="accent1">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円/楕円 6"/>
          <p:cNvSpPr/>
          <p:nvPr userDrawn="1"/>
        </p:nvSpPr>
        <p:spPr>
          <a:xfrm>
            <a:off x="2792338" y="1652805"/>
            <a:ext cx="684135" cy="91210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8" name="円/楕円 7"/>
          <p:cNvSpPr/>
          <p:nvPr userDrawn="1"/>
        </p:nvSpPr>
        <p:spPr>
          <a:xfrm>
            <a:off x="3250495" y="609935"/>
            <a:ext cx="2530434" cy="3373619"/>
          </a:xfrm>
          <a:prstGeom prst="ellipse">
            <a:avLst/>
          </a:prstGeom>
          <a:solidFill>
            <a:schemeClr val="accent1">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タイトル 1"/>
          <p:cNvSpPr>
            <a:spLocks noGrp="1"/>
          </p:cNvSpPr>
          <p:nvPr>
            <p:ph type="title" hasCustomPrompt="1"/>
          </p:nvPr>
        </p:nvSpPr>
        <p:spPr>
          <a:xfrm>
            <a:off x="2164971" y="4148639"/>
            <a:ext cx="4788947" cy="528059"/>
          </a:xfrm>
        </p:spPr>
        <p:txBody>
          <a:bodyPr anchor="b">
            <a:normAutofit/>
          </a:bodyPr>
          <a:lstStyle>
            <a:lvl1pPr algn="ctr">
              <a:defRPr sz="1350" baseline="0">
                <a:solidFill>
                  <a:schemeClr val="tx2"/>
                </a:solidFill>
                <a:latin typeface="Route 159 Light" pitchFamily="50" charset="0"/>
              </a:defRPr>
            </a:lvl1pPr>
          </a:lstStyle>
          <a:p>
            <a:r>
              <a:rPr kumimoji="1" lang="en-US" altLang="ja-JP" dirty="0"/>
              <a:t>Text goes here</a:t>
            </a:r>
            <a:endParaRPr kumimoji="1" lang="ja-JP" altLang="en-US" dirty="0"/>
          </a:p>
        </p:txBody>
      </p:sp>
      <p:sp>
        <p:nvSpPr>
          <p:cNvPr id="10" name="正方形/長方形 9"/>
          <p:cNvSpPr/>
          <p:nvPr userDrawn="1"/>
        </p:nvSpPr>
        <p:spPr>
          <a:xfrm>
            <a:off x="3761840" y="5157194"/>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テキスト プレースホルダー 6"/>
          <p:cNvSpPr>
            <a:spLocks noGrp="1"/>
          </p:cNvSpPr>
          <p:nvPr>
            <p:ph type="body" sz="quarter" idx="16" hasCustomPrompt="1"/>
          </p:nvPr>
        </p:nvSpPr>
        <p:spPr>
          <a:xfrm>
            <a:off x="2177528" y="4629135"/>
            <a:ext cx="4788947" cy="384043"/>
          </a:xfrm>
        </p:spPr>
        <p:txBody>
          <a:bodyPr anchor="t">
            <a:noAutofit/>
          </a:bodyPr>
          <a:lstStyle>
            <a:lvl1pPr algn="ctr">
              <a:defRPr sz="900" i="1" baseline="0">
                <a:solidFill>
                  <a:schemeClr val="accent1">
                    <a:lumMod val="75000"/>
                  </a:schemeClr>
                </a:solidFill>
                <a:latin typeface="+mn-lt"/>
              </a:defRPr>
            </a:lvl1pPr>
          </a:lstStyle>
          <a:p>
            <a:pPr lvl="0"/>
            <a:r>
              <a:rPr kumimoji="1" lang="en-US" altLang="ja-JP" dirty="0"/>
              <a:t>Text goes here</a:t>
            </a:r>
            <a:endParaRPr kumimoji="1" lang="ja-JP" altLang="en-US" dirty="0"/>
          </a:p>
        </p:txBody>
      </p:sp>
      <p:sp>
        <p:nvSpPr>
          <p:cNvPr id="12" name="図プレースホルダー 5"/>
          <p:cNvSpPr>
            <a:spLocks noGrp="1"/>
          </p:cNvSpPr>
          <p:nvPr>
            <p:ph type="pic" sz="quarter" idx="13" hasCustomPrompt="1"/>
          </p:nvPr>
        </p:nvSpPr>
        <p:spPr>
          <a:xfrm>
            <a:off x="3332445" y="692699"/>
            <a:ext cx="2458420" cy="3277609"/>
          </a:xfrm>
          <a:prstGeom prst="ellipse">
            <a:avLst/>
          </a:prstGeom>
          <a:solidFill>
            <a:schemeClr val="bg1"/>
          </a:solidFill>
          <a:ln w="28575" cmpd="sng">
            <a:solidFill>
              <a:schemeClr val="accent1"/>
            </a:solidFill>
          </a:ln>
          <a:effectLst/>
        </p:spPr>
        <p:txBody>
          <a:bodyPr>
            <a:normAutofit/>
          </a:bodyPr>
          <a:lstStyle>
            <a:lvl1pPr>
              <a:defRPr sz="675" baseline="0"/>
            </a:lvl1pPr>
          </a:lstStyle>
          <a:p>
            <a:r>
              <a:rPr kumimoji="1" lang="en-US" altLang="ja-JP" dirty="0"/>
              <a:t>Add an image</a:t>
            </a:r>
            <a:endParaRPr kumimoji="1" lang="ja-JP" altLang="en-US" dirty="0"/>
          </a:p>
        </p:txBody>
      </p:sp>
      <p:sp>
        <p:nvSpPr>
          <p:cNvPr id="22" name="テキスト プレースホルダー 6"/>
          <p:cNvSpPr>
            <a:spLocks noGrp="1"/>
          </p:cNvSpPr>
          <p:nvPr>
            <p:ph type="body" sz="quarter" idx="14" hasCustomPrompt="1"/>
          </p:nvPr>
        </p:nvSpPr>
        <p:spPr>
          <a:xfrm>
            <a:off x="1450024" y="5253205"/>
            <a:ext cx="6243955" cy="1056117"/>
          </a:xfrm>
        </p:spPr>
        <p:txBody>
          <a:bodyPr anchor="t">
            <a:normAutofit/>
          </a:bodyPr>
          <a:lstStyle>
            <a:lvl1pPr algn="ctr">
              <a:defRPr sz="750" baseline="0">
                <a:solidFill>
                  <a:schemeClr val="tx2"/>
                </a:solidFill>
              </a:defRPr>
            </a:lvl1pPr>
          </a:lstStyle>
          <a:p>
            <a:pPr lvl="0"/>
            <a:r>
              <a:rPr kumimoji="1" lang="en-US" altLang="ja-JP" dirty="0"/>
              <a:t>Text goes here</a:t>
            </a:r>
            <a:endParaRPr kumimoji="1" lang="ja-JP" altLang="en-US" dirty="0"/>
          </a:p>
        </p:txBody>
      </p:sp>
      <p:sp>
        <p:nvSpPr>
          <p:cNvPr id="23" name="円/楕円 22"/>
          <p:cNvSpPr/>
          <p:nvPr userDrawn="1"/>
        </p:nvSpPr>
        <p:spPr>
          <a:xfrm>
            <a:off x="2177527" y="1364771"/>
            <a:ext cx="432085"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24" name="円/楕円 23"/>
          <p:cNvSpPr/>
          <p:nvPr userDrawn="1"/>
        </p:nvSpPr>
        <p:spPr>
          <a:xfrm>
            <a:off x="2792338" y="1266501"/>
            <a:ext cx="216043" cy="2880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25" name="円/楕円 24"/>
          <p:cNvSpPr/>
          <p:nvPr userDrawn="1"/>
        </p:nvSpPr>
        <p:spPr>
          <a:xfrm>
            <a:off x="6658186" y="3155091"/>
            <a:ext cx="243519" cy="3246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2"/>
              </a:solidFill>
            </a:endParaRPr>
          </a:p>
        </p:txBody>
      </p:sp>
      <p:sp>
        <p:nvSpPr>
          <p:cNvPr id="26" name="正方形/長方形 25"/>
          <p:cNvSpPr/>
          <p:nvPr userDrawn="1"/>
        </p:nvSpPr>
        <p:spPr>
          <a:xfrm>
            <a:off x="0" y="2"/>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スライド番号プレースホルダー 5"/>
          <p:cNvSpPr>
            <a:spLocks noGrp="1"/>
          </p:cNvSpPr>
          <p:nvPr>
            <p:ph type="sldNum" sz="quarter" idx="4"/>
          </p:nvPr>
        </p:nvSpPr>
        <p:spPr>
          <a:xfrm>
            <a:off x="8568792"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288621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750"/>
                                        <p:tgtEl>
                                          <p:spTgt spid="23"/>
                                        </p:tgtEl>
                                      </p:cBhvr>
                                    </p:animEffect>
                                    <p:anim calcmode="lin" valueType="num">
                                      <p:cBhvr>
                                        <p:cTn id="8" dur="750" fill="hold"/>
                                        <p:tgtEl>
                                          <p:spTgt spid="23"/>
                                        </p:tgtEl>
                                        <p:attrNameLst>
                                          <p:attrName>ppt_w</p:attrName>
                                        </p:attrNameLst>
                                      </p:cBhvr>
                                      <p:tavLst>
                                        <p:tav tm="0" fmla="#ppt_w*sin(2.5*pi*$)">
                                          <p:val>
                                            <p:fltVal val="0"/>
                                          </p:val>
                                        </p:tav>
                                        <p:tav tm="100000">
                                          <p:val>
                                            <p:fltVal val="1"/>
                                          </p:val>
                                        </p:tav>
                                      </p:tavLst>
                                    </p:anim>
                                    <p:anim calcmode="lin" valueType="num">
                                      <p:cBhvr>
                                        <p:cTn id="9" dur="750" fill="hold"/>
                                        <p:tgtEl>
                                          <p:spTgt spid="23"/>
                                        </p:tgtEl>
                                        <p:attrNameLst>
                                          <p:attrName>ppt_h</p:attrName>
                                        </p:attrNameLst>
                                      </p:cBhvr>
                                      <p:tavLst>
                                        <p:tav tm="0">
                                          <p:val>
                                            <p:strVal val="#ppt_h"/>
                                          </p:val>
                                        </p:tav>
                                        <p:tav tm="100000">
                                          <p:val>
                                            <p:strVal val="#ppt_h"/>
                                          </p:val>
                                        </p:tav>
                                      </p:tavLst>
                                    </p:anim>
                                  </p:childTnLst>
                                </p:cTn>
                              </p:par>
                              <p:par>
                                <p:cTn id="10" presetID="2" presetClass="entr" presetSubtype="6" decel="100000" fill="hold" grpId="1"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750" fill="hold"/>
                                        <p:tgtEl>
                                          <p:spTgt spid="23"/>
                                        </p:tgtEl>
                                        <p:attrNameLst>
                                          <p:attrName>ppt_x</p:attrName>
                                        </p:attrNameLst>
                                      </p:cBhvr>
                                      <p:tavLst>
                                        <p:tav tm="0">
                                          <p:val>
                                            <p:strVal val="1+#ppt_w/2"/>
                                          </p:val>
                                        </p:tav>
                                        <p:tav tm="100000">
                                          <p:val>
                                            <p:strVal val="#ppt_x"/>
                                          </p:val>
                                        </p:tav>
                                      </p:tavLst>
                                    </p:anim>
                                    <p:anim calcmode="lin" valueType="num">
                                      <p:cBhvr additive="base">
                                        <p:cTn id="13" dur="750" fill="hold"/>
                                        <p:tgtEl>
                                          <p:spTgt spid="23"/>
                                        </p:tgtEl>
                                        <p:attrNameLst>
                                          <p:attrName>ppt_y</p:attrName>
                                        </p:attrNameLst>
                                      </p:cBhvr>
                                      <p:tavLst>
                                        <p:tav tm="0">
                                          <p:val>
                                            <p:strVal val="1+#ppt_h/2"/>
                                          </p:val>
                                        </p:tav>
                                        <p:tav tm="100000">
                                          <p:val>
                                            <p:strVal val="#ppt_y"/>
                                          </p:val>
                                        </p:tav>
                                      </p:tavLst>
                                    </p:anim>
                                  </p:childTnLst>
                                </p:cTn>
                              </p:par>
                              <p:par>
                                <p:cTn id="14" presetID="45" presetClass="entr" presetSubtype="0" fill="hold" grpId="0" nodeType="withEffect">
                                  <p:stCondLst>
                                    <p:cond delay="1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750"/>
                                        <p:tgtEl>
                                          <p:spTgt spid="7"/>
                                        </p:tgtEl>
                                      </p:cBhvr>
                                    </p:animEffect>
                                    <p:anim calcmode="lin" valueType="num">
                                      <p:cBhvr>
                                        <p:cTn id="17" dur="750" fill="hold"/>
                                        <p:tgtEl>
                                          <p:spTgt spid="7"/>
                                        </p:tgtEl>
                                        <p:attrNameLst>
                                          <p:attrName>ppt_w</p:attrName>
                                        </p:attrNameLst>
                                      </p:cBhvr>
                                      <p:tavLst>
                                        <p:tav tm="0" fmla="#ppt_w*sin(2.5*pi*$)">
                                          <p:val>
                                            <p:fltVal val="0"/>
                                          </p:val>
                                        </p:tav>
                                        <p:tav tm="100000">
                                          <p:val>
                                            <p:fltVal val="1"/>
                                          </p:val>
                                        </p:tav>
                                      </p:tavLst>
                                    </p:anim>
                                    <p:anim calcmode="lin" valueType="num">
                                      <p:cBhvr>
                                        <p:cTn id="18" dur="750" fill="hold"/>
                                        <p:tgtEl>
                                          <p:spTgt spid="7"/>
                                        </p:tgtEl>
                                        <p:attrNameLst>
                                          <p:attrName>ppt_h</p:attrName>
                                        </p:attrNameLst>
                                      </p:cBhvr>
                                      <p:tavLst>
                                        <p:tav tm="0">
                                          <p:val>
                                            <p:strVal val="#ppt_h"/>
                                          </p:val>
                                        </p:tav>
                                        <p:tav tm="100000">
                                          <p:val>
                                            <p:strVal val="#ppt_h"/>
                                          </p:val>
                                        </p:tav>
                                      </p:tavLst>
                                    </p:anim>
                                  </p:childTnLst>
                                </p:cTn>
                              </p:par>
                              <p:par>
                                <p:cTn id="19" presetID="2" presetClass="entr" presetSubtype="6" decel="100000" fill="hold" grpId="1" nodeType="withEffect">
                                  <p:stCondLst>
                                    <p:cond delay="10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750" fill="hold"/>
                                        <p:tgtEl>
                                          <p:spTgt spid="7"/>
                                        </p:tgtEl>
                                        <p:attrNameLst>
                                          <p:attrName>ppt_x</p:attrName>
                                        </p:attrNameLst>
                                      </p:cBhvr>
                                      <p:tavLst>
                                        <p:tav tm="0">
                                          <p:val>
                                            <p:strVal val="1+#ppt_w/2"/>
                                          </p:val>
                                        </p:tav>
                                        <p:tav tm="100000">
                                          <p:val>
                                            <p:strVal val="#ppt_x"/>
                                          </p:val>
                                        </p:tav>
                                      </p:tavLst>
                                    </p:anim>
                                    <p:anim calcmode="lin" valueType="num">
                                      <p:cBhvr additive="base">
                                        <p:cTn id="22" dur="750" fill="hold"/>
                                        <p:tgtEl>
                                          <p:spTgt spid="7"/>
                                        </p:tgtEl>
                                        <p:attrNameLst>
                                          <p:attrName>ppt_y</p:attrName>
                                        </p:attrNameLst>
                                      </p:cBhvr>
                                      <p:tavLst>
                                        <p:tav tm="0">
                                          <p:val>
                                            <p:strVal val="1+#ppt_h/2"/>
                                          </p:val>
                                        </p:tav>
                                        <p:tav tm="100000">
                                          <p:val>
                                            <p:strVal val="#ppt_y"/>
                                          </p:val>
                                        </p:tav>
                                      </p:tavLst>
                                    </p:anim>
                                  </p:childTnLst>
                                </p:cTn>
                              </p:par>
                              <p:par>
                                <p:cTn id="23" presetID="45" presetClass="entr" presetSubtype="0" fill="hold" grpId="0" nodeType="withEffect">
                                  <p:stCondLst>
                                    <p:cond delay="2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750"/>
                                        <p:tgtEl>
                                          <p:spTgt spid="24"/>
                                        </p:tgtEl>
                                      </p:cBhvr>
                                    </p:animEffect>
                                    <p:anim calcmode="lin" valueType="num">
                                      <p:cBhvr>
                                        <p:cTn id="26" dur="750" fill="hold"/>
                                        <p:tgtEl>
                                          <p:spTgt spid="24"/>
                                        </p:tgtEl>
                                        <p:attrNameLst>
                                          <p:attrName>ppt_w</p:attrName>
                                        </p:attrNameLst>
                                      </p:cBhvr>
                                      <p:tavLst>
                                        <p:tav tm="0" fmla="#ppt_w*sin(2.5*pi*$)">
                                          <p:val>
                                            <p:fltVal val="0"/>
                                          </p:val>
                                        </p:tav>
                                        <p:tav tm="100000">
                                          <p:val>
                                            <p:fltVal val="1"/>
                                          </p:val>
                                        </p:tav>
                                      </p:tavLst>
                                    </p:anim>
                                    <p:anim calcmode="lin" valueType="num">
                                      <p:cBhvr>
                                        <p:cTn id="27" dur="750" fill="hold"/>
                                        <p:tgtEl>
                                          <p:spTgt spid="24"/>
                                        </p:tgtEl>
                                        <p:attrNameLst>
                                          <p:attrName>ppt_h</p:attrName>
                                        </p:attrNameLst>
                                      </p:cBhvr>
                                      <p:tavLst>
                                        <p:tav tm="0">
                                          <p:val>
                                            <p:strVal val="#ppt_h"/>
                                          </p:val>
                                        </p:tav>
                                        <p:tav tm="100000">
                                          <p:val>
                                            <p:strVal val="#ppt_h"/>
                                          </p:val>
                                        </p:tav>
                                      </p:tavLst>
                                    </p:anim>
                                  </p:childTnLst>
                                </p:cTn>
                              </p:par>
                              <p:par>
                                <p:cTn id="28" presetID="2" presetClass="entr" presetSubtype="6" decel="100000" fill="hold" grpId="1" nodeType="withEffect">
                                  <p:stCondLst>
                                    <p:cond delay="20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750" fill="hold"/>
                                        <p:tgtEl>
                                          <p:spTgt spid="24"/>
                                        </p:tgtEl>
                                        <p:attrNameLst>
                                          <p:attrName>ppt_x</p:attrName>
                                        </p:attrNameLst>
                                      </p:cBhvr>
                                      <p:tavLst>
                                        <p:tav tm="0">
                                          <p:val>
                                            <p:strVal val="1+#ppt_w/2"/>
                                          </p:val>
                                        </p:tav>
                                        <p:tav tm="100000">
                                          <p:val>
                                            <p:strVal val="#ppt_x"/>
                                          </p:val>
                                        </p:tav>
                                      </p:tavLst>
                                    </p:anim>
                                    <p:anim calcmode="lin" valueType="num">
                                      <p:cBhvr additive="base">
                                        <p:cTn id="31" dur="750" fill="hold"/>
                                        <p:tgtEl>
                                          <p:spTgt spid="24"/>
                                        </p:tgtEl>
                                        <p:attrNameLst>
                                          <p:attrName>ppt_y</p:attrName>
                                        </p:attrNameLst>
                                      </p:cBhvr>
                                      <p:tavLst>
                                        <p:tav tm="0">
                                          <p:val>
                                            <p:strVal val="1+#ppt_h/2"/>
                                          </p:val>
                                        </p:tav>
                                        <p:tav tm="100000">
                                          <p:val>
                                            <p:strVal val="#ppt_y"/>
                                          </p:val>
                                        </p:tav>
                                      </p:tavLst>
                                    </p:anim>
                                  </p:childTnLst>
                                </p:cTn>
                              </p:par>
                              <p:par>
                                <p:cTn id="32" presetID="45" presetClass="entr" presetSubtype="0" fill="hold" grpId="0" nodeType="withEffect">
                                  <p:stCondLst>
                                    <p:cond delay="30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750"/>
                                        <p:tgtEl>
                                          <p:spTgt spid="5"/>
                                        </p:tgtEl>
                                      </p:cBhvr>
                                    </p:animEffect>
                                    <p:anim calcmode="lin" valueType="num">
                                      <p:cBhvr>
                                        <p:cTn id="35" dur="750" fill="hold"/>
                                        <p:tgtEl>
                                          <p:spTgt spid="5"/>
                                        </p:tgtEl>
                                        <p:attrNameLst>
                                          <p:attrName>ppt_w</p:attrName>
                                        </p:attrNameLst>
                                      </p:cBhvr>
                                      <p:tavLst>
                                        <p:tav tm="0" fmla="#ppt_w*sin(2.5*pi*$)">
                                          <p:val>
                                            <p:fltVal val="0"/>
                                          </p:val>
                                        </p:tav>
                                        <p:tav tm="100000">
                                          <p:val>
                                            <p:fltVal val="1"/>
                                          </p:val>
                                        </p:tav>
                                      </p:tavLst>
                                    </p:anim>
                                    <p:anim calcmode="lin" valueType="num">
                                      <p:cBhvr>
                                        <p:cTn id="36" dur="750" fill="hold"/>
                                        <p:tgtEl>
                                          <p:spTgt spid="5"/>
                                        </p:tgtEl>
                                        <p:attrNameLst>
                                          <p:attrName>ppt_h</p:attrName>
                                        </p:attrNameLst>
                                      </p:cBhvr>
                                      <p:tavLst>
                                        <p:tav tm="0">
                                          <p:val>
                                            <p:strVal val="#ppt_h"/>
                                          </p:val>
                                        </p:tav>
                                        <p:tav tm="100000">
                                          <p:val>
                                            <p:strVal val="#ppt_h"/>
                                          </p:val>
                                        </p:tav>
                                      </p:tavLst>
                                    </p:anim>
                                  </p:childTnLst>
                                </p:cTn>
                              </p:par>
                              <p:par>
                                <p:cTn id="37" presetID="2" presetClass="entr" presetSubtype="6" decel="100000" fill="hold" grpId="1" nodeType="withEffect">
                                  <p:stCondLst>
                                    <p:cond delay="30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750" fill="hold"/>
                                        <p:tgtEl>
                                          <p:spTgt spid="5"/>
                                        </p:tgtEl>
                                        <p:attrNameLst>
                                          <p:attrName>ppt_x</p:attrName>
                                        </p:attrNameLst>
                                      </p:cBhvr>
                                      <p:tavLst>
                                        <p:tav tm="0">
                                          <p:val>
                                            <p:strVal val="1+#ppt_w/2"/>
                                          </p:val>
                                        </p:tav>
                                        <p:tav tm="100000">
                                          <p:val>
                                            <p:strVal val="#ppt_x"/>
                                          </p:val>
                                        </p:tav>
                                      </p:tavLst>
                                    </p:anim>
                                    <p:anim calcmode="lin" valueType="num">
                                      <p:cBhvr additive="base">
                                        <p:cTn id="40" dur="750" fill="hold"/>
                                        <p:tgtEl>
                                          <p:spTgt spid="5"/>
                                        </p:tgtEl>
                                        <p:attrNameLst>
                                          <p:attrName>ppt_y</p:attrName>
                                        </p:attrNameLst>
                                      </p:cBhvr>
                                      <p:tavLst>
                                        <p:tav tm="0">
                                          <p:val>
                                            <p:strVal val="1+#ppt_h/2"/>
                                          </p:val>
                                        </p:tav>
                                        <p:tav tm="100000">
                                          <p:val>
                                            <p:strVal val="#ppt_y"/>
                                          </p:val>
                                        </p:tav>
                                      </p:tavLst>
                                    </p:anim>
                                  </p:childTnLst>
                                </p:cTn>
                              </p:par>
                              <p:par>
                                <p:cTn id="41" presetID="45" presetClass="entr" presetSubtype="0" fill="hold" grpId="0" nodeType="withEffect">
                                  <p:stCondLst>
                                    <p:cond delay="40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750"/>
                                        <p:tgtEl>
                                          <p:spTgt spid="25"/>
                                        </p:tgtEl>
                                      </p:cBhvr>
                                    </p:animEffect>
                                    <p:anim calcmode="lin" valueType="num">
                                      <p:cBhvr>
                                        <p:cTn id="44" dur="750" fill="hold"/>
                                        <p:tgtEl>
                                          <p:spTgt spid="25"/>
                                        </p:tgtEl>
                                        <p:attrNameLst>
                                          <p:attrName>ppt_w</p:attrName>
                                        </p:attrNameLst>
                                      </p:cBhvr>
                                      <p:tavLst>
                                        <p:tav tm="0" fmla="#ppt_w*sin(2.5*pi*$)">
                                          <p:val>
                                            <p:fltVal val="0"/>
                                          </p:val>
                                        </p:tav>
                                        <p:tav tm="100000">
                                          <p:val>
                                            <p:fltVal val="1"/>
                                          </p:val>
                                        </p:tav>
                                      </p:tavLst>
                                    </p:anim>
                                    <p:anim calcmode="lin" valueType="num">
                                      <p:cBhvr>
                                        <p:cTn id="45" dur="750" fill="hold"/>
                                        <p:tgtEl>
                                          <p:spTgt spid="25"/>
                                        </p:tgtEl>
                                        <p:attrNameLst>
                                          <p:attrName>ppt_h</p:attrName>
                                        </p:attrNameLst>
                                      </p:cBhvr>
                                      <p:tavLst>
                                        <p:tav tm="0">
                                          <p:val>
                                            <p:strVal val="#ppt_h"/>
                                          </p:val>
                                        </p:tav>
                                        <p:tav tm="100000">
                                          <p:val>
                                            <p:strVal val="#ppt_h"/>
                                          </p:val>
                                        </p:tav>
                                      </p:tavLst>
                                    </p:anim>
                                  </p:childTnLst>
                                </p:cTn>
                              </p:par>
                              <p:par>
                                <p:cTn id="46" presetID="2" presetClass="entr" presetSubtype="6" decel="100000" fill="hold" grpId="1" nodeType="withEffect">
                                  <p:stCondLst>
                                    <p:cond delay="40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750" fill="hold"/>
                                        <p:tgtEl>
                                          <p:spTgt spid="25"/>
                                        </p:tgtEl>
                                        <p:attrNameLst>
                                          <p:attrName>ppt_x</p:attrName>
                                        </p:attrNameLst>
                                      </p:cBhvr>
                                      <p:tavLst>
                                        <p:tav tm="0">
                                          <p:val>
                                            <p:strVal val="1+#ppt_w/2"/>
                                          </p:val>
                                        </p:tav>
                                        <p:tav tm="100000">
                                          <p:val>
                                            <p:strVal val="#ppt_x"/>
                                          </p:val>
                                        </p:tav>
                                      </p:tavLst>
                                    </p:anim>
                                    <p:anim calcmode="lin" valueType="num">
                                      <p:cBhvr additive="base">
                                        <p:cTn id="49" dur="750" fill="hold"/>
                                        <p:tgtEl>
                                          <p:spTgt spid="25"/>
                                        </p:tgtEl>
                                        <p:attrNameLst>
                                          <p:attrName>ppt_y</p:attrName>
                                        </p:attrNameLst>
                                      </p:cBhvr>
                                      <p:tavLst>
                                        <p:tav tm="0">
                                          <p:val>
                                            <p:strVal val="1+#ppt_h/2"/>
                                          </p:val>
                                        </p:tav>
                                        <p:tav tm="100000">
                                          <p:val>
                                            <p:strVal val="#ppt_y"/>
                                          </p:val>
                                        </p:tav>
                                      </p:tavLst>
                                    </p:anim>
                                  </p:childTnLst>
                                </p:cTn>
                              </p:par>
                              <p:par>
                                <p:cTn id="50" presetID="45" presetClass="entr" presetSubtype="0" fill="hold" grpId="0" nodeType="withEffect">
                                  <p:stCondLst>
                                    <p:cond delay="5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750"/>
                                        <p:tgtEl>
                                          <p:spTgt spid="27"/>
                                        </p:tgtEl>
                                      </p:cBhvr>
                                    </p:animEffect>
                                    <p:anim calcmode="lin" valueType="num">
                                      <p:cBhvr>
                                        <p:cTn id="53" dur="750" fill="hold"/>
                                        <p:tgtEl>
                                          <p:spTgt spid="27"/>
                                        </p:tgtEl>
                                        <p:attrNameLst>
                                          <p:attrName>ppt_w</p:attrName>
                                        </p:attrNameLst>
                                      </p:cBhvr>
                                      <p:tavLst>
                                        <p:tav tm="0" fmla="#ppt_w*sin(2.5*pi*$)">
                                          <p:val>
                                            <p:fltVal val="0"/>
                                          </p:val>
                                        </p:tav>
                                        <p:tav tm="100000">
                                          <p:val>
                                            <p:fltVal val="1"/>
                                          </p:val>
                                        </p:tav>
                                      </p:tavLst>
                                    </p:anim>
                                    <p:anim calcmode="lin" valueType="num">
                                      <p:cBhvr>
                                        <p:cTn id="54" dur="750" fill="hold"/>
                                        <p:tgtEl>
                                          <p:spTgt spid="27"/>
                                        </p:tgtEl>
                                        <p:attrNameLst>
                                          <p:attrName>ppt_h</p:attrName>
                                        </p:attrNameLst>
                                      </p:cBhvr>
                                      <p:tavLst>
                                        <p:tav tm="0">
                                          <p:val>
                                            <p:strVal val="#ppt_h"/>
                                          </p:val>
                                        </p:tav>
                                        <p:tav tm="100000">
                                          <p:val>
                                            <p:strVal val="#ppt_h"/>
                                          </p:val>
                                        </p:tav>
                                      </p:tavLst>
                                    </p:anim>
                                  </p:childTnLst>
                                </p:cTn>
                              </p:par>
                              <p:par>
                                <p:cTn id="55" presetID="2" presetClass="entr" presetSubtype="6" decel="100000" fill="hold" grpId="1" nodeType="withEffect">
                                  <p:stCondLst>
                                    <p:cond delay="50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750" fill="hold"/>
                                        <p:tgtEl>
                                          <p:spTgt spid="27"/>
                                        </p:tgtEl>
                                        <p:attrNameLst>
                                          <p:attrName>ppt_x</p:attrName>
                                        </p:attrNameLst>
                                      </p:cBhvr>
                                      <p:tavLst>
                                        <p:tav tm="0">
                                          <p:val>
                                            <p:strVal val="1+#ppt_w/2"/>
                                          </p:val>
                                        </p:tav>
                                        <p:tav tm="100000">
                                          <p:val>
                                            <p:strVal val="#ppt_x"/>
                                          </p:val>
                                        </p:tav>
                                      </p:tavLst>
                                    </p:anim>
                                    <p:anim calcmode="lin" valueType="num">
                                      <p:cBhvr additive="base">
                                        <p:cTn id="58" dur="750" fill="hold"/>
                                        <p:tgtEl>
                                          <p:spTgt spid="27"/>
                                        </p:tgtEl>
                                        <p:attrNameLst>
                                          <p:attrName>ppt_y</p:attrName>
                                        </p:attrNameLst>
                                      </p:cBhvr>
                                      <p:tavLst>
                                        <p:tav tm="0">
                                          <p:val>
                                            <p:strVal val="1+#ppt_h/2"/>
                                          </p:val>
                                        </p:tav>
                                        <p:tav tm="100000">
                                          <p:val>
                                            <p:strVal val="#ppt_y"/>
                                          </p:val>
                                        </p:tav>
                                      </p:tavLst>
                                    </p:anim>
                                  </p:childTnLst>
                                </p:cTn>
                              </p:par>
                              <p:par>
                                <p:cTn id="59" presetID="10" presetClass="entr" presetSubtype="0" fill="hold" grpId="0" nodeType="withEffect">
                                  <p:stCondLst>
                                    <p:cond delay="50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childTnLst>
                                </p:cTn>
                              </p:par>
                              <p:par>
                                <p:cTn id="62" presetID="2" presetClass="entr" presetSubtype="1" decel="100000" fill="hold" grpId="1" nodeType="withEffect">
                                  <p:stCondLst>
                                    <p:cond delay="500"/>
                                  </p:stCondLst>
                                  <p:childTnLst>
                                    <p:set>
                                      <p:cBhvr>
                                        <p:cTn id="63" dur="1" fill="hold">
                                          <p:stCondLst>
                                            <p:cond delay="0"/>
                                          </p:stCondLst>
                                        </p:cTn>
                                        <p:tgtEl>
                                          <p:spTgt spid="6"/>
                                        </p:tgtEl>
                                        <p:attrNameLst>
                                          <p:attrName>style.visibility</p:attrName>
                                        </p:attrNameLst>
                                      </p:cBhvr>
                                      <p:to>
                                        <p:strVal val="visible"/>
                                      </p:to>
                                    </p:set>
                                    <p:anim calcmode="lin" valueType="num">
                                      <p:cBhvr additive="base">
                                        <p:cTn id="64" dur="1000" fill="hold"/>
                                        <p:tgtEl>
                                          <p:spTgt spid="6"/>
                                        </p:tgtEl>
                                        <p:attrNameLst>
                                          <p:attrName>ppt_x</p:attrName>
                                        </p:attrNameLst>
                                      </p:cBhvr>
                                      <p:tavLst>
                                        <p:tav tm="0">
                                          <p:val>
                                            <p:strVal val="#ppt_x"/>
                                          </p:val>
                                        </p:tav>
                                        <p:tav tm="100000">
                                          <p:val>
                                            <p:strVal val="#ppt_x"/>
                                          </p:val>
                                        </p:tav>
                                      </p:tavLst>
                                    </p:anim>
                                    <p:anim calcmode="lin" valueType="num">
                                      <p:cBhvr additive="base">
                                        <p:cTn id="65" dur="1000" fill="hold"/>
                                        <p:tgtEl>
                                          <p:spTgt spid="6"/>
                                        </p:tgtEl>
                                        <p:attrNameLst>
                                          <p:attrName>ppt_y</p:attrName>
                                        </p:attrNameLst>
                                      </p:cBhvr>
                                      <p:tavLst>
                                        <p:tav tm="0">
                                          <p:val>
                                            <p:strVal val="0-#ppt_h/2"/>
                                          </p:val>
                                        </p:tav>
                                        <p:tav tm="100000">
                                          <p:val>
                                            <p:strVal val="#ppt_y"/>
                                          </p:val>
                                        </p:tav>
                                      </p:tavLst>
                                    </p:anim>
                                  </p:childTnLst>
                                </p:cTn>
                              </p:par>
                              <p:par>
                                <p:cTn id="66" presetID="10" presetClass="entr" presetSubtype="0" fill="hold" grpId="0" nodeType="withEffect">
                                  <p:stCondLst>
                                    <p:cond delay="60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1000"/>
                                        <p:tgtEl>
                                          <p:spTgt spid="8"/>
                                        </p:tgtEl>
                                      </p:cBhvr>
                                    </p:animEffect>
                                  </p:childTnLst>
                                </p:cTn>
                              </p:par>
                              <p:par>
                                <p:cTn id="69" presetID="2" presetClass="entr" presetSubtype="1" decel="100000" fill="hold" grpId="1" nodeType="withEffect">
                                  <p:stCondLst>
                                    <p:cond delay="600"/>
                                  </p:stCondLst>
                                  <p:childTnLst>
                                    <p:set>
                                      <p:cBhvr>
                                        <p:cTn id="70" dur="1" fill="hold">
                                          <p:stCondLst>
                                            <p:cond delay="0"/>
                                          </p:stCondLst>
                                        </p:cTn>
                                        <p:tgtEl>
                                          <p:spTgt spid="8"/>
                                        </p:tgtEl>
                                        <p:attrNameLst>
                                          <p:attrName>style.visibility</p:attrName>
                                        </p:attrNameLst>
                                      </p:cBhvr>
                                      <p:to>
                                        <p:strVal val="visible"/>
                                      </p:to>
                                    </p:set>
                                    <p:anim calcmode="lin" valueType="num">
                                      <p:cBhvr additive="base">
                                        <p:cTn id="71" dur="1000" fill="hold"/>
                                        <p:tgtEl>
                                          <p:spTgt spid="8"/>
                                        </p:tgtEl>
                                        <p:attrNameLst>
                                          <p:attrName>ppt_x</p:attrName>
                                        </p:attrNameLst>
                                      </p:cBhvr>
                                      <p:tavLst>
                                        <p:tav tm="0">
                                          <p:val>
                                            <p:strVal val="#ppt_x"/>
                                          </p:val>
                                        </p:tav>
                                        <p:tav tm="100000">
                                          <p:val>
                                            <p:strVal val="#ppt_x"/>
                                          </p:val>
                                        </p:tav>
                                      </p:tavLst>
                                    </p:anim>
                                    <p:anim calcmode="lin" valueType="num">
                                      <p:cBhvr additive="base">
                                        <p:cTn id="72" dur="1000" fill="hold"/>
                                        <p:tgtEl>
                                          <p:spTgt spid="8"/>
                                        </p:tgtEl>
                                        <p:attrNameLst>
                                          <p:attrName>ppt_y</p:attrName>
                                        </p:attrNameLst>
                                      </p:cBhvr>
                                      <p:tavLst>
                                        <p:tav tm="0">
                                          <p:val>
                                            <p:strVal val="0-#ppt_h/2"/>
                                          </p:val>
                                        </p:tav>
                                        <p:tav tm="100000">
                                          <p:val>
                                            <p:strVal val="#ppt_y"/>
                                          </p:val>
                                        </p:tav>
                                      </p:tavLst>
                                    </p:anim>
                                  </p:childTnLst>
                                </p:cTn>
                              </p:par>
                              <p:par>
                                <p:cTn id="73" presetID="10" presetClass="entr" presetSubtype="0" fill="hold" grpId="0" nodeType="withEffect">
                                  <p:stCondLst>
                                    <p:cond delay="70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1000"/>
                                        <p:tgtEl>
                                          <p:spTgt spid="12"/>
                                        </p:tgtEl>
                                      </p:cBhvr>
                                    </p:animEffect>
                                  </p:childTnLst>
                                </p:cTn>
                              </p:par>
                              <p:par>
                                <p:cTn id="76" presetID="2" presetClass="entr" presetSubtype="1" decel="100000" fill="hold" grpId="1" nodeType="withEffect">
                                  <p:stCondLst>
                                    <p:cond delay="70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1000" fill="hold"/>
                                        <p:tgtEl>
                                          <p:spTgt spid="12"/>
                                        </p:tgtEl>
                                        <p:attrNameLst>
                                          <p:attrName>ppt_x</p:attrName>
                                        </p:attrNameLst>
                                      </p:cBhvr>
                                      <p:tavLst>
                                        <p:tav tm="0">
                                          <p:val>
                                            <p:strVal val="#ppt_x"/>
                                          </p:val>
                                        </p:tav>
                                        <p:tav tm="100000">
                                          <p:val>
                                            <p:strVal val="#ppt_x"/>
                                          </p:val>
                                        </p:tav>
                                      </p:tavLst>
                                    </p:anim>
                                    <p:anim calcmode="lin" valueType="num">
                                      <p:cBhvr additive="base">
                                        <p:cTn id="79" dur="1000" fill="hold"/>
                                        <p:tgtEl>
                                          <p:spTgt spid="12"/>
                                        </p:tgtEl>
                                        <p:attrNameLst>
                                          <p:attrName>ppt_y</p:attrName>
                                        </p:attrNameLst>
                                      </p:cBhvr>
                                      <p:tavLst>
                                        <p:tav tm="0">
                                          <p:val>
                                            <p:strVal val="0-#ppt_h/2"/>
                                          </p:val>
                                        </p:tav>
                                        <p:tav tm="100000">
                                          <p:val>
                                            <p:strVal val="#ppt_y"/>
                                          </p:val>
                                        </p:tav>
                                      </p:tavLst>
                                    </p:anim>
                                  </p:childTnLst>
                                </p:cTn>
                              </p:par>
                            </p:childTnLst>
                          </p:cTn>
                        </p:par>
                        <p:par>
                          <p:cTn id="80" fill="hold">
                            <p:stCondLst>
                              <p:cond delay="1700"/>
                            </p:stCondLst>
                            <p:childTnLst>
                              <p:par>
                                <p:cTn id="81" presetID="2" presetClass="entr" presetSubtype="4" decel="100000" fill="hold" grpId="0" nodeType="afterEffect">
                                  <p:stCondLst>
                                    <p:cond delay="25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500" fill="hold"/>
                                        <p:tgtEl>
                                          <p:spTgt spid="9"/>
                                        </p:tgtEl>
                                        <p:attrNameLst>
                                          <p:attrName>ppt_x</p:attrName>
                                        </p:attrNameLst>
                                      </p:cBhvr>
                                      <p:tavLst>
                                        <p:tav tm="0">
                                          <p:val>
                                            <p:strVal val="#ppt_x"/>
                                          </p:val>
                                        </p:tav>
                                        <p:tav tm="100000">
                                          <p:val>
                                            <p:strVal val="#ppt_x"/>
                                          </p:val>
                                        </p:tav>
                                      </p:tavLst>
                                    </p:anim>
                                    <p:anim calcmode="lin" valueType="num">
                                      <p:cBhvr additive="base">
                                        <p:cTn id="84" dur="500" fill="hold"/>
                                        <p:tgtEl>
                                          <p:spTgt spid="9"/>
                                        </p:tgtEl>
                                        <p:attrNameLst>
                                          <p:attrName>ppt_y</p:attrName>
                                        </p:attrNameLst>
                                      </p:cBhvr>
                                      <p:tavLst>
                                        <p:tav tm="0">
                                          <p:val>
                                            <p:strVal val="1+#ppt_h/2"/>
                                          </p:val>
                                        </p:tav>
                                        <p:tav tm="100000">
                                          <p:val>
                                            <p:strVal val="#ppt_y"/>
                                          </p:val>
                                        </p:tav>
                                      </p:tavLst>
                                    </p:anim>
                                  </p:childTnLst>
                                </p:cTn>
                              </p:par>
                            </p:childTnLst>
                          </p:cTn>
                        </p:par>
                        <p:par>
                          <p:cTn id="85" fill="hold">
                            <p:stCondLst>
                              <p:cond delay="2450"/>
                            </p:stCondLst>
                            <p:childTnLst>
                              <p:par>
                                <p:cTn id="86" presetID="22" presetClass="entr" presetSubtype="8" fill="hold" grpId="0" nodeType="afterEffect">
                                  <p:stCondLst>
                                    <p:cond delay="0"/>
                                  </p:stCondLst>
                                  <p:iterate type="lt">
                                    <p:tmPct val="10000"/>
                                  </p:iterate>
                                  <p:childTnLst>
                                    <p:set>
                                      <p:cBhvr>
                                        <p:cTn id="87" dur="1" fill="hold">
                                          <p:stCondLst>
                                            <p:cond delay="0"/>
                                          </p:stCondLst>
                                        </p:cTn>
                                        <p:tgtEl>
                                          <p:spTgt spid="11">
                                            <p:txEl>
                                              <p:pRg st="0" end="0"/>
                                            </p:txEl>
                                          </p:spTgt>
                                        </p:tgtEl>
                                        <p:attrNameLst>
                                          <p:attrName>style.visibility</p:attrName>
                                        </p:attrNameLst>
                                      </p:cBhvr>
                                      <p:to>
                                        <p:strVal val="visible"/>
                                      </p:to>
                                    </p:set>
                                    <p:animEffect transition="in" filter="wipe(left)">
                                      <p:cBhvr>
                                        <p:cTn id="88" dur="500"/>
                                        <p:tgtEl>
                                          <p:spTgt spid="11">
                                            <p:txEl>
                                              <p:pRg st="0" end="0"/>
                                            </p:txEl>
                                          </p:spTgt>
                                        </p:tgtEl>
                                      </p:cBhvr>
                                    </p:animEffect>
                                  </p:childTnLst>
                                </p:cTn>
                              </p:par>
                            </p:childTnLst>
                          </p:cTn>
                        </p:par>
                        <p:par>
                          <p:cTn id="89" fill="hold">
                            <p:stCondLst>
                              <p:cond delay="3500"/>
                            </p:stCondLst>
                            <p:childTnLst>
                              <p:par>
                                <p:cTn id="90" presetID="2" presetClass="entr" presetSubtype="4" decel="100000" fill="hold" grpId="0" nodeType="afterEffect">
                                  <p:stCondLst>
                                    <p:cond delay="0"/>
                                  </p:stCondLst>
                                  <p:childTnLst>
                                    <p:set>
                                      <p:cBhvr>
                                        <p:cTn id="91" dur="1" fill="hold">
                                          <p:stCondLst>
                                            <p:cond delay="0"/>
                                          </p:stCondLst>
                                        </p:cTn>
                                        <p:tgtEl>
                                          <p:spTgt spid="10"/>
                                        </p:tgtEl>
                                        <p:attrNameLst>
                                          <p:attrName>style.visibility</p:attrName>
                                        </p:attrNameLst>
                                      </p:cBhvr>
                                      <p:to>
                                        <p:strVal val="visible"/>
                                      </p:to>
                                    </p:set>
                                    <p:anim calcmode="lin" valueType="num">
                                      <p:cBhvr additive="base">
                                        <p:cTn id="92" dur="500" fill="hold"/>
                                        <p:tgtEl>
                                          <p:spTgt spid="10"/>
                                        </p:tgtEl>
                                        <p:attrNameLst>
                                          <p:attrName>ppt_x</p:attrName>
                                        </p:attrNameLst>
                                      </p:cBhvr>
                                      <p:tavLst>
                                        <p:tav tm="0">
                                          <p:val>
                                            <p:strVal val="#ppt_x"/>
                                          </p:val>
                                        </p:tav>
                                        <p:tav tm="100000">
                                          <p:val>
                                            <p:strVal val="#ppt_x"/>
                                          </p:val>
                                        </p:tav>
                                      </p:tavLst>
                                    </p:anim>
                                    <p:anim calcmode="lin" valueType="num">
                                      <p:cBhvr additive="base">
                                        <p:cTn id="93" dur="500" fill="hold"/>
                                        <p:tgtEl>
                                          <p:spTgt spid="10"/>
                                        </p:tgtEl>
                                        <p:attrNameLst>
                                          <p:attrName>ppt_y</p:attrName>
                                        </p:attrNameLst>
                                      </p:cBhvr>
                                      <p:tavLst>
                                        <p:tav tm="0">
                                          <p:val>
                                            <p:strVal val="1+#ppt_h/2"/>
                                          </p:val>
                                        </p:tav>
                                        <p:tav tm="100000">
                                          <p:val>
                                            <p:strVal val="#ppt_y"/>
                                          </p:val>
                                        </p:tav>
                                      </p:tavLst>
                                    </p:anim>
                                  </p:childTnLst>
                                </p:cTn>
                              </p:par>
                              <p:par>
                                <p:cTn id="94" presetID="2" presetClass="entr" presetSubtype="4" decel="100000" fill="hold" grpId="0" nodeType="withEffect">
                                  <p:stCondLst>
                                    <p:cond delay="100"/>
                                  </p:stCondLst>
                                  <p:childTnLst>
                                    <p:set>
                                      <p:cBhvr>
                                        <p:cTn id="95" dur="1" fill="hold">
                                          <p:stCondLst>
                                            <p:cond delay="0"/>
                                          </p:stCondLst>
                                        </p:cTn>
                                        <p:tgtEl>
                                          <p:spTgt spid="22">
                                            <p:txEl>
                                              <p:pRg st="0" end="0"/>
                                            </p:txEl>
                                          </p:spTgt>
                                        </p:tgtEl>
                                        <p:attrNameLst>
                                          <p:attrName>style.visibility</p:attrName>
                                        </p:attrNameLst>
                                      </p:cBhvr>
                                      <p:to>
                                        <p:strVal val="visible"/>
                                      </p:to>
                                    </p:set>
                                    <p:anim calcmode="lin" valueType="num">
                                      <p:cBhvr additive="base">
                                        <p:cTn id="96"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5" grpId="0" animBg="1"/>
      <p:bldP spid="5" grpId="1" animBg="1"/>
      <p:bldP spid="6" grpId="0" animBg="1"/>
      <p:bldP spid="6" grpId="1" animBg="1"/>
      <p:bldP spid="7" grpId="0" animBg="1"/>
      <p:bldP spid="7" grpId="1" animBg="1"/>
      <p:bldP spid="8" grpId="0" animBg="1"/>
      <p:bldP spid="8" grpId="1" animBg="1"/>
      <p:bldP spid="9" grpId="0"/>
      <p:bldP spid="10" grpId="0" animBg="1"/>
      <p:bldP spid="11"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animBg="1"/>
      <p:bldP spid="12" grpId="1" animBg="1"/>
      <p:bldP spid="22" grpId="0" build="p">
        <p:tmplLst>
          <p:tmpl lvl="1">
            <p:tnLst>
              <p:par>
                <p:cTn presetID="2" presetClass="entr" presetSubtype="4" decel="100000" fill="hold" nodeType="withEffect">
                  <p:stCondLst>
                    <p:cond delay="1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animBg="1"/>
      <p:bldP spid="23" grpId="1" animBg="1"/>
      <p:bldP spid="24" grpId="0" animBg="1"/>
      <p:bldP spid="24" grpId="1" animBg="1"/>
      <p:bldP spid="25" grpId="0" animBg="1"/>
      <p:bldP spid="25" grpId="1" animBg="1"/>
    </p:bld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ig Image &amp; 4 Items">
    <p:spTree>
      <p:nvGrpSpPr>
        <p:cNvPr id="1" name=""/>
        <p:cNvGrpSpPr/>
        <p:nvPr/>
      </p:nvGrpSpPr>
      <p:grpSpPr>
        <a:xfrm>
          <a:off x="0" y="0"/>
          <a:ext cx="0" cy="0"/>
          <a:chOff x="0" y="0"/>
          <a:chExt cx="0" cy="0"/>
        </a:xfrm>
      </p:grpSpPr>
      <p:sp>
        <p:nvSpPr>
          <p:cNvPr id="41" name="正方形/長方形 40"/>
          <p:cNvSpPr/>
          <p:nvPr userDrawn="1"/>
        </p:nvSpPr>
        <p:spPr>
          <a:xfrm>
            <a:off x="0" y="3"/>
            <a:ext cx="4571604" cy="6857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5" name="図プレースホルダー 3"/>
          <p:cNvSpPr>
            <a:spLocks noGrp="1"/>
          </p:cNvSpPr>
          <p:nvPr>
            <p:ph type="pic" sz="quarter" idx="12" hasCustomPrompt="1"/>
          </p:nvPr>
        </p:nvSpPr>
        <p:spPr>
          <a:xfrm>
            <a:off x="0" y="0"/>
            <a:ext cx="4499986" cy="6858000"/>
          </a:xfrm>
          <a:noFill/>
        </p:spPr>
        <p:txBody>
          <a:bodyPr/>
          <a:lstStyle>
            <a:lvl1pPr>
              <a:defRPr/>
            </a:lvl1pPr>
          </a:lstStyle>
          <a:p>
            <a:r>
              <a:rPr kumimoji="1" lang="en-US" altLang="ja-JP" dirty="0"/>
              <a:t>Add an image</a:t>
            </a:r>
            <a:endParaRPr kumimoji="1" lang="ja-JP" altLang="en-US" dirty="0"/>
          </a:p>
        </p:txBody>
      </p:sp>
      <p:sp>
        <p:nvSpPr>
          <p:cNvPr id="6" name="タイトル プレースホルダー 1"/>
          <p:cNvSpPr>
            <a:spLocks noGrp="1"/>
          </p:cNvSpPr>
          <p:nvPr>
            <p:ph type="title" hasCustomPrompt="1"/>
          </p:nvPr>
        </p:nvSpPr>
        <p:spPr>
          <a:xfrm>
            <a:off x="4716029" y="164640"/>
            <a:ext cx="3995826" cy="802101"/>
          </a:xfrm>
          <a:prstGeom prst="rect">
            <a:avLst/>
          </a:prstGeom>
        </p:spPr>
        <p:txBody>
          <a:bodyPr vert="horz" lIns="163275" tIns="81638" rIns="163275" bIns="81638" rtlCol="0" anchor="ctr">
            <a:normAutofit/>
          </a:bodyPr>
          <a:lstStyle>
            <a:lvl1pPr>
              <a:defRPr baseline="0"/>
            </a:lvl1pPr>
          </a:lstStyle>
          <a:p>
            <a:r>
              <a:rPr kumimoji="1" lang="en-US" altLang="ja-JP" dirty="0"/>
              <a:t>Slide Title Goes Here</a:t>
            </a:r>
            <a:endParaRPr kumimoji="1" lang="ja-JP" altLang="en-US" dirty="0"/>
          </a:p>
        </p:txBody>
      </p:sp>
      <p:sp>
        <p:nvSpPr>
          <p:cNvPr id="7" name="テキスト プレースホルダー 6"/>
          <p:cNvSpPr>
            <a:spLocks noGrp="1"/>
          </p:cNvSpPr>
          <p:nvPr>
            <p:ph type="body" sz="quarter" idx="13" hasCustomPrompt="1"/>
          </p:nvPr>
        </p:nvSpPr>
        <p:spPr>
          <a:xfrm>
            <a:off x="4752037" y="1028736"/>
            <a:ext cx="3959819" cy="336037"/>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4788044" y="932725"/>
            <a:ext cx="1620321"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テキスト プレースホルダー 5"/>
          <p:cNvSpPr>
            <a:spLocks noGrp="1"/>
          </p:cNvSpPr>
          <p:nvPr>
            <p:ph type="body" sz="quarter" idx="14" hasCustomPrompt="1"/>
          </p:nvPr>
        </p:nvSpPr>
        <p:spPr>
          <a:xfrm>
            <a:off x="4247937" y="1604798"/>
            <a:ext cx="540107" cy="480053"/>
          </a:xfrm>
          <a:prstGeom prst="rect">
            <a:avLst/>
          </a:prstGeom>
          <a:solidFill>
            <a:schemeClr val="accent1"/>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1" name="直角三角形 10"/>
          <p:cNvSpPr/>
          <p:nvPr userDrawn="1"/>
        </p:nvSpPr>
        <p:spPr>
          <a:xfrm rot="5400000">
            <a:off x="4583813" y="2072645"/>
            <a:ext cx="192023" cy="216439"/>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テキスト プレースホルダー 6"/>
          <p:cNvSpPr>
            <a:spLocks noGrp="1"/>
          </p:cNvSpPr>
          <p:nvPr>
            <p:ph type="body" sz="quarter" idx="23" hasCustomPrompt="1"/>
          </p:nvPr>
        </p:nvSpPr>
        <p:spPr>
          <a:xfrm>
            <a:off x="4355958" y="1527546"/>
            <a:ext cx="324064" cy="672075"/>
          </a:xfrm>
        </p:spPr>
        <p:txBody>
          <a:bodyPr anchor="t">
            <a:noAutofit/>
          </a:bodyPr>
          <a:lstStyle>
            <a:lvl1pPr algn="ctr">
              <a:defRPr sz="165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14" name="テキスト プレースホルダー 6"/>
          <p:cNvSpPr>
            <a:spLocks noGrp="1"/>
          </p:cNvSpPr>
          <p:nvPr>
            <p:ph type="body" sz="quarter" idx="20" hasCustomPrompt="1"/>
          </p:nvPr>
        </p:nvSpPr>
        <p:spPr>
          <a:xfrm>
            <a:off x="4842856" y="1604798"/>
            <a:ext cx="3868999" cy="480053"/>
          </a:xfrm>
        </p:spPr>
        <p:txBody>
          <a:bodyPr anchor="t">
            <a:noAutofit/>
          </a:bodyPr>
          <a:lstStyle>
            <a:lvl1pPr algn="l">
              <a:defRPr sz="1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24" hasCustomPrompt="1"/>
          </p:nvPr>
        </p:nvSpPr>
        <p:spPr>
          <a:xfrm>
            <a:off x="4860058" y="2132858"/>
            <a:ext cx="3851798" cy="384043"/>
          </a:xfrm>
        </p:spPr>
        <p:txBody>
          <a:bodyPr anchor="t">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16" name="正方形/長方形 15"/>
          <p:cNvSpPr/>
          <p:nvPr userDrawn="1"/>
        </p:nvSpPr>
        <p:spPr>
          <a:xfrm>
            <a:off x="4932071" y="2084853"/>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テキスト プレースホルダー 5"/>
          <p:cNvSpPr>
            <a:spLocks noGrp="1"/>
          </p:cNvSpPr>
          <p:nvPr>
            <p:ph type="body" sz="quarter" idx="25" hasCustomPrompt="1"/>
          </p:nvPr>
        </p:nvSpPr>
        <p:spPr>
          <a:xfrm>
            <a:off x="4241867" y="2761724"/>
            <a:ext cx="540107" cy="480053"/>
          </a:xfrm>
          <a:prstGeom prst="rect">
            <a:avLst/>
          </a:prstGeom>
          <a:solidFill>
            <a:schemeClr val="accent3"/>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24" name="直角三角形 23"/>
          <p:cNvSpPr/>
          <p:nvPr userDrawn="1"/>
        </p:nvSpPr>
        <p:spPr>
          <a:xfrm rot="5400000">
            <a:off x="4577743" y="3229570"/>
            <a:ext cx="192023" cy="216439"/>
          </a:xfrm>
          <a:prstGeom prst="r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5" name="テキスト プレースホルダー 6"/>
          <p:cNvSpPr>
            <a:spLocks noGrp="1"/>
          </p:cNvSpPr>
          <p:nvPr>
            <p:ph type="body" sz="quarter" idx="26" hasCustomPrompt="1"/>
          </p:nvPr>
        </p:nvSpPr>
        <p:spPr>
          <a:xfrm>
            <a:off x="4349888" y="2684471"/>
            <a:ext cx="324064" cy="672075"/>
          </a:xfrm>
        </p:spPr>
        <p:txBody>
          <a:bodyPr anchor="t">
            <a:noAutofit/>
          </a:bodyPr>
          <a:lstStyle>
            <a:lvl1pPr algn="ctr">
              <a:defRPr sz="165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26" name="テキスト プレースホルダー 6"/>
          <p:cNvSpPr>
            <a:spLocks noGrp="1"/>
          </p:cNvSpPr>
          <p:nvPr>
            <p:ph type="body" sz="quarter" idx="27" hasCustomPrompt="1"/>
          </p:nvPr>
        </p:nvSpPr>
        <p:spPr>
          <a:xfrm>
            <a:off x="4836787" y="2761724"/>
            <a:ext cx="3868999" cy="480053"/>
          </a:xfrm>
        </p:spPr>
        <p:txBody>
          <a:bodyPr anchor="t">
            <a:noAutofit/>
          </a:bodyPr>
          <a:lstStyle>
            <a:lvl1pPr algn="l">
              <a:defRPr sz="1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8" hasCustomPrompt="1"/>
          </p:nvPr>
        </p:nvSpPr>
        <p:spPr>
          <a:xfrm>
            <a:off x="4853988" y="3289780"/>
            <a:ext cx="3851798" cy="384043"/>
          </a:xfrm>
        </p:spPr>
        <p:txBody>
          <a:bodyPr anchor="t">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28" name="正方形/長方形 27"/>
          <p:cNvSpPr/>
          <p:nvPr userDrawn="1"/>
        </p:nvSpPr>
        <p:spPr>
          <a:xfrm>
            <a:off x="4926002" y="3241778"/>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9" name="テキスト プレースホルダー 5"/>
          <p:cNvSpPr>
            <a:spLocks noGrp="1"/>
          </p:cNvSpPr>
          <p:nvPr>
            <p:ph type="body" sz="quarter" idx="29" hasCustomPrompt="1"/>
          </p:nvPr>
        </p:nvSpPr>
        <p:spPr>
          <a:xfrm>
            <a:off x="4247937" y="3856254"/>
            <a:ext cx="540107" cy="480053"/>
          </a:xfrm>
          <a:prstGeom prst="rect">
            <a:avLst/>
          </a:prstGeom>
          <a:solidFill>
            <a:schemeClr val="accent2"/>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30" name="直角三角形 29"/>
          <p:cNvSpPr/>
          <p:nvPr userDrawn="1"/>
        </p:nvSpPr>
        <p:spPr>
          <a:xfrm rot="5400000">
            <a:off x="4583813" y="4324099"/>
            <a:ext cx="192023" cy="216439"/>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1" name="テキスト プレースホルダー 6"/>
          <p:cNvSpPr>
            <a:spLocks noGrp="1"/>
          </p:cNvSpPr>
          <p:nvPr>
            <p:ph type="body" sz="quarter" idx="30" hasCustomPrompt="1"/>
          </p:nvPr>
        </p:nvSpPr>
        <p:spPr>
          <a:xfrm>
            <a:off x="4355958" y="3779000"/>
            <a:ext cx="324064" cy="672075"/>
          </a:xfrm>
        </p:spPr>
        <p:txBody>
          <a:bodyPr anchor="t">
            <a:noAutofit/>
          </a:bodyPr>
          <a:lstStyle>
            <a:lvl1pPr algn="ctr">
              <a:defRPr sz="165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32" name="テキスト プレースホルダー 6"/>
          <p:cNvSpPr>
            <a:spLocks noGrp="1"/>
          </p:cNvSpPr>
          <p:nvPr>
            <p:ph type="body" sz="quarter" idx="31" hasCustomPrompt="1"/>
          </p:nvPr>
        </p:nvSpPr>
        <p:spPr>
          <a:xfrm>
            <a:off x="4842856" y="3856254"/>
            <a:ext cx="3868999" cy="480053"/>
          </a:xfrm>
        </p:spPr>
        <p:txBody>
          <a:bodyPr anchor="t">
            <a:noAutofit/>
          </a:bodyPr>
          <a:lstStyle>
            <a:lvl1pPr algn="l">
              <a:defRPr sz="12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32" hasCustomPrompt="1"/>
          </p:nvPr>
        </p:nvSpPr>
        <p:spPr>
          <a:xfrm>
            <a:off x="4860058" y="4384312"/>
            <a:ext cx="3851798" cy="384043"/>
          </a:xfrm>
        </p:spPr>
        <p:txBody>
          <a:bodyPr anchor="t">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34" name="正方形/長方形 33"/>
          <p:cNvSpPr/>
          <p:nvPr userDrawn="1"/>
        </p:nvSpPr>
        <p:spPr>
          <a:xfrm>
            <a:off x="4932071" y="4336307"/>
            <a:ext cx="1620321" cy="48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5" name="テキスト プレースホルダー 5"/>
          <p:cNvSpPr>
            <a:spLocks noGrp="1"/>
          </p:cNvSpPr>
          <p:nvPr>
            <p:ph type="body" sz="quarter" idx="33" hasCustomPrompt="1"/>
          </p:nvPr>
        </p:nvSpPr>
        <p:spPr>
          <a:xfrm>
            <a:off x="4245096" y="5013178"/>
            <a:ext cx="540107" cy="480053"/>
          </a:xfrm>
          <a:prstGeom prst="rect">
            <a:avLst/>
          </a:prstGeom>
          <a:solidFill>
            <a:schemeClr val="accent4"/>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36" name="直角三角形 35"/>
          <p:cNvSpPr/>
          <p:nvPr userDrawn="1"/>
        </p:nvSpPr>
        <p:spPr>
          <a:xfrm rot="5400000">
            <a:off x="4580972" y="5481024"/>
            <a:ext cx="192023" cy="216439"/>
          </a:xfrm>
          <a:prstGeom prst="r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7" name="テキスト プレースホルダー 6"/>
          <p:cNvSpPr>
            <a:spLocks noGrp="1"/>
          </p:cNvSpPr>
          <p:nvPr>
            <p:ph type="body" sz="quarter" idx="34" hasCustomPrompt="1"/>
          </p:nvPr>
        </p:nvSpPr>
        <p:spPr>
          <a:xfrm>
            <a:off x="4353117" y="4935925"/>
            <a:ext cx="324064" cy="672075"/>
          </a:xfrm>
        </p:spPr>
        <p:txBody>
          <a:bodyPr anchor="t">
            <a:noAutofit/>
          </a:bodyPr>
          <a:lstStyle>
            <a:lvl1pPr algn="ctr">
              <a:defRPr sz="165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38" name="テキスト プレースホルダー 6"/>
          <p:cNvSpPr>
            <a:spLocks noGrp="1"/>
          </p:cNvSpPr>
          <p:nvPr>
            <p:ph type="body" sz="quarter" idx="35" hasCustomPrompt="1"/>
          </p:nvPr>
        </p:nvSpPr>
        <p:spPr>
          <a:xfrm>
            <a:off x="4840015" y="5013178"/>
            <a:ext cx="3868999" cy="480053"/>
          </a:xfrm>
        </p:spPr>
        <p:txBody>
          <a:bodyPr anchor="t">
            <a:noAutofit/>
          </a:bodyPr>
          <a:lstStyle>
            <a:lvl1pPr algn="l">
              <a:defRPr sz="12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9" name="テキスト プレースホルダー 6"/>
          <p:cNvSpPr>
            <a:spLocks noGrp="1"/>
          </p:cNvSpPr>
          <p:nvPr>
            <p:ph type="body" sz="quarter" idx="36" hasCustomPrompt="1"/>
          </p:nvPr>
        </p:nvSpPr>
        <p:spPr>
          <a:xfrm>
            <a:off x="4857217" y="5541237"/>
            <a:ext cx="3851798" cy="384043"/>
          </a:xfrm>
        </p:spPr>
        <p:txBody>
          <a:bodyPr anchor="t">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40" name="正方形/長方形 39"/>
          <p:cNvSpPr/>
          <p:nvPr userDrawn="1"/>
        </p:nvSpPr>
        <p:spPr>
          <a:xfrm>
            <a:off x="4929230" y="5493232"/>
            <a:ext cx="1620321" cy="480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2" name="スライド番号プレースホルダー 5"/>
          <p:cNvSpPr>
            <a:spLocks noGrp="1"/>
          </p:cNvSpPr>
          <p:nvPr>
            <p:ph type="sldNum" sz="quarter" idx="4"/>
          </p:nvPr>
        </p:nvSpPr>
        <p:spPr>
          <a:xfrm>
            <a:off x="8568792"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13793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2" presetClass="entr" presetSubtype="1" decel="100000" fill="hold" grpId="0" nodeType="withEffect">
                                  <p:stCondLst>
                                    <p:cond delay="125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par>
                          <p:cTn id="15" fill="hold">
                            <p:stCondLst>
                              <p:cond delay="1750"/>
                            </p:stCondLst>
                            <p:childTnLst>
                              <p:par>
                                <p:cTn id="16" presetID="2" presetClass="entr" presetSubtype="2" decel="10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2" presetClass="entr" presetSubtype="8" fill="hold" grpId="0"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par>
                          <p:cTn id="23" fill="hold">
                            <p:stCondLst>
                              <p:cond delay="225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2750"/>
                            </p:stCondLst>
                            <p:childTnLst>
                              <p:par>
                                <p:cTn id="31" presetID="22" presetClass="entr" presetSubtype="1"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250"/>
                                        <p:tgtEl>
                                          <p:spTgt spid="11"/>
                                        </p:tgtEl>
                                      </p:cBhvr>
                                    </p:animEffect>
                                  </p:childTnLst>
                                </p:cTn>
                              </p:par>
                            </p:childTnLst>
                          </p:cTn>
                        </p:par>
                        <p:par>
                          <p:cTn id="34" fill="hold">
                            <p:stCondLst>
                              <p:cond delay="3000"/>
                            </p:stCondLst>
                            <p:childTnLst>
                              <p:par>
                                <p:cTn id="35" presetID="2" presetClass="entr" presetSubtype="2" decel="100000" fill="hold" grpId="0" nodeType="after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 calcmode="lin" valueType="num">
                                      <p:cBhvr additive="base">
                                        <p:cTn id="3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4">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4" decel="100000" fill="hold" grpId="0" nodeType="with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 calcmode="lin" valueType="num">
                                      <p:cBhvr additive="base">
                                        <p:cTn id="4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2" decel="10000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1+#ppt_w/2"/>
                                          </p:val>
                                        </p:tav>
                                        <p:tav tm="100000">
                                          <p:val>
                                            <p:strVal val="#ppt_x"/>
                                          </p:val>
                                        </p:tav>
                                      </p:tavLst>
                                    </p:anim>
                                    <p:anim calcmode="lin" valueType="num">
                                      <p:cBhvr additive="base">
                                        <p:cTn id="46" dur="500" fill="hold"/>
                                        <p:tgtEl>
                                          <p:spTgt spid="16"/>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childTnLst>
                          </p:cTn>
                        </p:par>
                        <p:par>
                          <p:cTn id="54" fill="hold">
                            <p:stCondLst>
                              <p:cond delay="4000"/>
                            </p:stCondLst>
                            <p:childTnLst>
                              <p:par>
                                <p:cTn id="55" presetID="22" presetClass="entr" presetSubtype="1"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250"/>
                                        <p:tgtEl>
                                          <p:spTgt spid="24"/>
                                        </p:tgtEl>
                                      </p:cBhvr>
                                    </p:animEffect>
                                  </p:childTnLst>
                                </p:cTn>
                              </p:par>
                            </p:childTnLst>
                          </p:cTn>
                        </p:par>
                        <p:par>
                          <p:cTn id="58" fill="hold">
                            <p:stCondLst>
                              <p:cond delay="4250"/>
                            </p:stCondLst>
                            <p:childTnLst>
                              <p:par>
                                <p:cTn id="59" presetID="2" presetClass="entr" presetSubtype="2" decel="100000" fill="hold" grpId="0" nodeType="afterEffect">
                                  <p:stCondLst>
                                    <p:cond delay="0"/>
                                  </p:stCondLst>
                                  <p:childTnLst>
                                    <p:set>
                                      <p:cBhvr>
                                        <p:cTn id="60" dur="1" fill="hold">
                                          <p:stCondLst>
                                            <p:cond delay="0"/>
                                          </p:stCondLst>
                                        </p:cTn>
                                        <p:tgtEl>
                                          <p:spTgt spid="26">
                                            <p:txEl>
                                              <p:pRg st="0" end="0"/>
                                            </p:txEl>
                                          </p:spTgt>
                                        </p:tgtEl>
                                        <p:attrNameLst>
                                          <p:attrName>style.visibility</p:attrName>
                                        </p:attrNameLst>
                                      </p:cBhvr>
                                      <p:to>
                                        <p:strVal val="visible"/>
                                      </p:to>
                                    </p:set>
                                    <p:anim calcmode="lin" valueType="num">
                                      <p:cBhvr additive="base">
                                        <p:cTn id="61"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26">
                                            <p:txEl>
                                              <p:pRg st="0" end="0"/>
                                            </p:txEl>
                                          </p:spTgt>
                                        </p:tgtEl>
                                        <p:attrNameLst>
                                          <p:attrName>ppt_y</p:attrName>
                                        </p:attrNameLst>
                                      </p:cBhvr>
                                      <p:tavLst>
                                        <p:tav tm="0">
                                          <p:val>
                                            <p:strVal val="#ppt_y"/>
                                          </p:val>
                                        </p:tav>
                                        <p:tav tm="100000">
                                          <p:val>
                                            <p:strVal val="#ppt_y"/>
                                          </p:val>
                                        </p:tav>
                                      </p:tavLst>
                                    </p:anim>
                                  </p:childTnLst>
                                </p:cTn>
                              </p:par>
                              <p:par>
                                <p:cTn id="63" presetID="2" presetClass="entr" presetSubtype="4" decel="100000" fill="hold" grpId="0" nodeType="withEffect">
                                  <p:stCondLst>
                                    <p:cond delay="0"/>
                                  </p:stCondLst>
                                  <p:childTnLst>
                                    <p:set>
                                      <p:cBhvr>
                                        <p:cTn id="64" dur="1" fill="hold">
                                          <p:stCondLst>
                                            <p:cond delay="0"/>
                                          </p:stCondLst>
                                        </p:cTn>
                                        <p:tgtEl>
                                          <p:spTgt spid="27">
                                            <p:txEl>
                                              <p:pRg st="0" end="0"/>
                                            </p:txEl>
                                          </p:spTgt>
                                        </p:tgtEl>
                                        <p:attrNameLst>
                                          <p:attrName>style.visibility</p:attrName>
                                        </p:attrNameLst>
                                      </p:cBhvr>
                                      <p:to>
                                        <p:strVal val="visible"/>
                                      </p:to>
                                    </p:set>
                                    <p:anim calcmode="lin" valueType="num">
                                      <p:cBhvr additive="base">
                                        <p:cTn id="65"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7">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2" decel="10000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fill="hold"/>
                                        <p:tgtEl>
                                          <p:spTgt spid="28"/>
                                        </p:tgtEl>
                                        <p:attrNameLst>
                                          <p:attrName>ppt_x</p:attrName>
                                        </p:attrNameLst>
                                      </p:cBhvr>
                                      <p:tavLst>
                                        <p:tav tm="0">
                                          <p:val>
                                            <p:strVal val="1+#ppt_w/2"/>
                                          </p:val>
                                        </p:tav>
                                        <p:tav tm="100000">
                                          <p:val>
                                            <p:strVal val="#ppt_x"/>
                                          </p:val>
                                        </p:tav>
                                      </p:tavLst>
                                    </p:anim>
                                    <p:anim calcmode="lin" valueType="num">
                                      <p:cBhvr additive="base">
                                        <p:cTn id="70" dur="500" fill="hold"/>
                                        <p:tgtEl>
                                          <p:spTgt spid="28"/>
                                        </p:tgtEl>
                                        <p:attrNameLst>
                                          <p:attrName>ppt_y</p:attrName>
                                        </p:attrNameLst>
                                      </p:cBhvr>
                                      <p:tavLst>
                                        <p:tav tm="0">
                                          <p:val>
                                            <p:strVal val="#ppt_y"/>
                                          </p:val>
                                        </p:tav>
                                        <p:tav tm="100000">
                                          <p:val>
                                            <p:strVal val="#ppt_y"/>
                                          </p:val>
                                        </p:tav>
                                      </p:tavLst>
                                    </p:anim>
                                  </p:childTnLst>
                                </p:cTn>
                              </p:par>
                            </p:childTnLst>
                          </p:cTn>
                        </p:par>
                        <p:par>
                          <p:cTn id="71" fill="hold">
                            <p:stCondLst>
                              <p:cond delay="4750"/>
                            </p:stCondLst>
                            <p:childTnLst>
                              <p:par>
                                <p:cTn id="72" presetID="22" presetClass="entr" presetSubtype="8" fill="hold" grpId="0"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left)">
                                      <p:cBhvr>
                                        <p:cTn id="77" dur="500"/>
                                        <p:tgtEl>
                                          <p:spTgt spid="31"/>
                                        </p:tgtEl>
                                      </p:cBhvr>
                                    </p:animEffect>
                                  </p:childTnLst>
                                </p:cTn>
                              </p:par>
                            </p:childTnLst>
                          </p:cTn>
                        </p:par>
                        <p:par>
                          <p:cTn id="78" fill="hold">
                            <p:stCondLst>
                              <p:cond delay="5250"/>
                            </p:stCondLst>
                            <p:childTnLst>
                              <p:par>
                                <p:cTn id="79" presetID="22" presetClass="entr" presetSubtype="1" fill="hold" grpId="0" nodeType="after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ipe(up)">
                                      <p:cBhvr>
                                        <p:cTn id="81" dur="250"/>
                                        <p:tgtEl>
                                          <p:spTgt spid="30"/>
                                        </p:tgtEl>
                                      </p:cBhvr>
                                    </p:animEffect>
                                  </p:childTnLst>
                                </p:cTn>
                              </p:par>
                            </p:childTnLst>
                          </p:cTn>
                        </p:par>
                        <p:par>
                          <p:cTn id="82" fill="hold">
                            <p:stCondLst>
                              <p:cond delay="5500"/>
                            </p:stCondLst>
                            <p:childTnLst>
                              <p:par>
                                <p:cTn id="83" presetID="2" presetClass="entr" presetSubtype="2" decel="100000" fill="hold" grpId="0" nodeType="afterEffect">
                                  <p:stCondLst>
                                    <p:cond delay="0"/>
                                  </p:stCondLst>
                                  <p:childTnLst>
                                    <p:set>
                                      <p:cBhvr>
                                        <p:cTn id="84" dur="1" fill="hold">
                                          <p:stCondLst>
                                            <p:cond delay="0"/>
                                          </p:stCondLst>
                                        </p:cTn>
                                        <p:tgtEl>
                                          <p:spTgt spid="32">
                                            <p:txEl>
                                              <p:pRg st="0" end="0"/>
                                            </p:txEl>
                                          </p:spTgt>
                                        </p:tgtEl>
                                        <p:attrNameLst>
                                          <p:attrName>style.visibility</p:attrName>
                                        </p:attrNameLst>
                                      </p:cBhvr>
                                      <p:to>
                                        <p:strVal val="visible"/>
                                      </p:to>
                                    </p:set>
                                    <p:anim calcmode="lin" valueType="num">
                                      <p:cBhvr additive="base">
                                        <p:cTn id="85" dur="5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32">
                                            <p:txEl>
                                              <p:pRg st="0" end="0"/>
                                            </p:txEl>
                                          </p:spTgt>
                                        </p:tgtEl>
                                        <p:attrNameLst>
                                          <p:attrName>ppt_y</p:attrName>
                                        </p:attrNameLst>
                                      </p:cBhvr>
                                      <p:tavLst>
                                        <p:tav tm="0">
                                          <p:val>
                                            <p:strVal val="#ppt_y"/>
                                          </p:val>
                                        </p:tav>
                                        <p:tav tm="100000">
                                          <p:val>
                                            <p:strVal val="#ppt_y"/>
                                          </p:val>
                                        </p:tav>
                                      </p:tavLst>
                                    </p:anim>
                                  </p:childTnLst>
                                </p:cTn>
                              </p:par>
                              <p:par>
                                <p:cTn id="87" presetID="2" presetClass="entr" presetSubtype="4" decel="100000" fill="hold" grpId="0" nodeType="withEffect">
                                  <p:stCondLst>
                                    <p:cond delay="0"/>
                                  </p:stCondLst>
                                  <p:childTnLst>
                                    <p:set>
                                      <p:cBhvr>
                                        <p:cTn id="88" dur="1" fill="hold">
                                          <p:stCondLst>
                                            <p:cond delay="0"/>
                                          </p:stCondLst>
                                        </p:cTn>
                                        <p:tgtEl>
                                          <p:spTgt spid="33">
                                            <p:txEl>
                                              <p:pRg st="0" end="0"/>
                                            </p:txEl>
                                          </p:spTgt>
                                        </p:tgtEl>
                                        <p:attrNameLst>
                                          <p:attrName>style.visibility</p:attrName>
                                        </p:attrNameLst>
                                      </p:cBhvr>
                                      <p:to>
                                        <p:strVal val="visible"/>
                                      </p:to>
                                    </p:set>
                                    <p:anim calcmode="lin" valueType="num">
                                      <p:cBhvr additive="base">
                                        <p:cTn id="89"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91" presetID="2" presetClass="entr" presetSubtype="2" decel="100000"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anim calcmode="lin" valueType="num">
                                      <p:cBhvr additive="base">
                                        <p:cTn id="93" dur="500" fill="hold"/>
                                        <p:tgtEl>
                                          <p:spTgt spid="34"/>
                                        </p:tgtEl>
                                        <p:attrNameLst>
                                          <p:attrName>ppt_x</p:attrName>
                                        </p:attrNameLst>
                                      </p:cBhvr>
                                      <p:tavLst>
                                        <p:tav tm="0">
                                          <p:val>
                                            <p:strVal val="1+#ppt_w/2"/>
                                          </p:val>
                                        </p:tav>
                                        <p:tav tm="100000">
                                          <p:val>
                                            <p:strVal val="#ppt_x"/>
                                          </p:val>
                                        </p:tav>
                                      </p:tavLst>
                                    </p:anim>
                                    <p:anim calcmode="lin" valueType="num">
                                      <p:cBhvr additive="base">
                                        <p:cTn id="94" dur="500" fill="hold"/>
                                        <p:tgtEl>
                                          <p:spTgt spid="34"/>
                                        </p:tgtEl>
                                        <p:attrNameLst>
                                          <p:attrName>ppt_y</p:attrName>
                                        </p:attrNameLst>
                                      </p:cBhvr>
                                      <p:tavLst>
                                        <p:tav tm="0">
                                          <p:val>
                                            <p:strVal val="#ppt_y"/>
                                          </p:val>
                                        </p:tav>
                                        <p:tav tm="100000">
                                          <p:val>
                                            <p:strVal val="#ppt_y"/>
                                          </p:val>
                                        </p:tav>
                                      </p:tavLst>
                                    </p:anim>
                                  </p:childTnLst>
                                </p:cTn>
                              </p:par>
                            </p:childTnLst>
                          </p:cTn>
                        </p:par>
                        <p:par>
                          <p:cTn id="95" fill="hold">
                            <p:stCondLst>
                              <p:cond delay="6000"/>
                            </p:stCondLst>
                            <p:childTnLst>
                              <p:par>
                                <p:cTn id="96" presetID="22" presetClass="entr" presetSubtype="8" fill="hold" grpId="0" nodeType="after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wipe(left)">
                                      <p:cBhvr>
                                        <p:cTn id="98" dur="500"/>
                                        <p:tgtEl>
                                          <p:spTgt spid="35"/>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wipe(left)">
                                      <p:cBhvr>
                                        <p:cTn id="101" dur="500"/>
                                        <p:tgtEl>
                                          <p:spTgt spid="37"/>
                                        </p:tgtEl>
                                      </p:cBhvr>
                                    </p:animEffect>
                                  </p:childTnLst>
                                </p:cTn>
                              </p:par>
                            </p:childTnLst>
                          </p:cTn>
                        </p:par>
                        <p:par>
                          <p:cTn id="102" fill="hold">
                            <p:stCondLst>
                              <p:cond delay="6500"/>
                            </p:stCondLst>
                            <p:childTnLst>
                              <p:par>
                                <p:cTn id="103" presetID="22" presetClass="entr" presetSubtype="1" fill="hold" grpId="0" nodeType="after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up)">
                                      <p:cBhvr>
                                        <p:cTn id="105" dur="250"/>
                                        <p:tgtEl>
                                          <p:spTgt spid="36"/>
                                        </p:tgtEl>
                                      </p:cBhvr>
                                    </p:animEffect>
                                  </p:childTnLst>
                                </p:cTn>
                              </p:par>
                            </p:childTnLst>
                          </p:cTn>
                        </p:par>
                        <p:par>
                          <p:cTn id="106" fill="hold">
                            <p:stCondLst>
                              <p:cond delay="6750"/>
                            </p:stCondLst>
                            <p:childTnLst>
                              <p:par>
                                <p:cTn id="107" presetID="2" presetClass="entr" presetSubtype="2" decel="100000" fill="hold" grpId="0" nodeType="afterEffect">
                                  <p:stCondLst>
                                    <p:cond delay="0"/>
                                  </p:stCondLst>
                                  <p:childTnLst>
                                    <p:set>
                                      <p:cBhvr>
                                        <p:cTn id="108" dur="1" fill="hold">
                                          <p:stCondLst>
                                            <p:cond delay="0"/>
                                          </p:stCondLst>
                                        </p:cTn>
                                        <p:tgtEl>
                                          <p:spTgt spid="38">
                                            <p:txEl>
                                              <p:pRg st="0" end="0"/>
                                            </p:txEl>
                                          </p:spTgt>
                                        </p:tgtEl>
                                        <p:attrNameLst>
                                          <p:attrName>style.visibility</p:attrName>
                                        </p:attrNameLst>
                                      </p:cBhvr>
                                      <p:to>
                                        <p:strVal val="visible"/>
                                      </p:to>
                                    </p:set>
                                    <p:anim calcmode="lin" valueType="num">
                                      <p:cBhvr additive="base">
                                        <p:cTn id="109"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110" dur="500" fill="hold"/>
                                        <p:tgtEl>
                                          <p:spTgt spid="38">
                                            <p:txEl>
                                              <p:pRg st="0" end="0"/>
                                            </p:txEl>
                                          </p:spTgt>
                                        </p:tgtEl>
                                        <p:attrNameLst>
                                          <p:attrName>ppt_y</p:attrName>
                                        </p:attrNameLst>
                                      </p:cBhvr>
                                      <p:tavLst>
                                        <p:tav tm="0">
                                          <p:val>
                                            <p:strVal val="#ppt_y"/>
                                          </p:val>
                                        </p:tav>
                                        <p:tav tm="100000">
                                          <p:val>
                                            <p:strVal val="#ppt_y"/>
                                          </p:val>
                                        </p:tav>
                                      </p:tavLst>
                                    </p:anim>
                                  </p:childTnLst>
                                </p:cTn>
                              </p:par>
                              <p:par>
                                <p:cTn id="111" presetID="2" presetClass="entr" presetSubtype="4" decel="100000" fill="hold" grpId="0" nodeType="withEffect">
                                  <p:stCondLst>
                                    <p:cond delay="0"/>
                                  </p:stCondLst>
                                  <p:childTnLst>
                                    <p:set>
                                      <p:cBhvr>
                                        <p:cTn id="112" dur="1" fill="hold">
                                          <p:stCondLst>
                                            <p:cond delay="0"/>
                                          </p:stCondLst>
                                        </p:cTn>
                                        <p:tgtEl>
                                          <p:spTgt spid="39">
                                            <p:txEl>
                                              <p:pRg st="0" end="0"/>
                                            </p:txEl>
                                          </p:spTgt>
                                        </p:tgtEl>
                                        <p:attrNameLst>
                                          <p:attrName>style.visibility</p:attrName>
                                        </p:attrNameLst>
                                      </p:cBhvr>
                                      <p:to>
                                        <p:strVal val="visible"/>
                                      </p:to>
                                    </p:set>
                                    <p:anim calcmode="lin" valueType="num">
                                      <p:cBhvr additive="base">
                                        <p:cTn id="113"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39">
                                            <p:txEl>
                                              <p:pRg st="0" end="0"/>
                                            </p:txEl>
                                          </p:spTgt>
                                        </p:tgtEl>
                                        <p:attrNameLst>
                                          <p:attrName>ppt_y</p:attrName>
                                        </p:attrNameLst>
                                      </p:cBhvr>
                                      <p:tavLst>
                                        <p:tav tm="0">
                                          <p:val>
                                            <p:strVal val="1+#ppt_h/2"/>
                                          </p:val>
                                        </p:tav>
                                        <p:tav tm="100000">
                                          <p:val>
                                            <p:strVal val="#ppt_y"/>
                                          </p:val>
                                        </p:tav>
                                      </p:tavLst>
                                    </p:anim>
                                  </p:childTnLst>
                                </p:cTn>
                              </p:par>
                              <p:par>
                                <p:cTn id="115" presetID="2" presetClass="entr" presetSubtype="2" decel="100000" fill="hold" grpId="0" nodeType="withEffect">
                                  <p:stCondLst>
                                    <p:cond delay="0"/>
                                  </p:stCondLst>
                                  <p:childTnLst>
                                    <p:set>
                                      <p:cBhvr>
                                        <p:cTn id="116" dur="1" fill="hold">
                                          <p:stCondLst>
                                            <p:cond delay="0"/>
                                          </p:stCondLst>
                                        </p:cTn>
                                        <p:tgtEl>
                                          <p:spTgt spid="40"/>
                                        </p:tgtEl>
                                        <p:attrNameLst>
                                          <p:attrName>style.visibility</p:attrName>
                                        </p:attrNameLst>
                                      </p:cBhvr>
                                      <p:to>
                                        <p:strVal val="visible"/>
                                      </p:to>
                                    </p:set>
                                    <p:anim calcmode="lin" valueType="num">
                                      <p:cBhvr additive="base">
                                        <p:cTn id="117" dur="500" fill="hold"/>
                                        <p:tgtEl>
                                          <p:spTgt spid="40"/>
                                        </p:tgtEl>
                                        <p:attrNameLst>
                                          <p:attrName>ppt_x</p:attrName>
                                        </p:attrNameLst>
                                      </p:cBhvr>
                                      <p:tavLst>
                                        <p:tav tm="0">
                                          <p:val>
                                            <p:strVal val="1+#ppt_w/2"/>
                                          </p:val>
                                        </p:tav>
                                        <p:tav tm="100000">
                                          <p:val>
                                            <p:strVal val="#ppt_x"/>
                                          </p:val>
                                        </p:tav>
                                      </p:tavLst>
                                    </p:anim>
                                    <p:anim calcmode="lin" valueType="num">
                                      <p:cBhvr additive="base">
                                        <p:cTn id="118"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9" grpId="0" animBg="1">
        <p:tmplLst>
          <p:tmpl>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1" grpId="0" animBg="1"/>
      <p:bldP spid="12" grpId="0">
        <p:tmplLst>
          <p:tmpl>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4" grpId="0" build="p">
        <p:tmplLst>
          <p:tmpl lvl="1">
            <p:tnLst>
              <p:par>
                <p:cTn presetID="2" presetClass="entr" presetSubtype="2" decel="10000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4"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6" grpId="0" animBg="1"/>
      <p:bldP spid="23" grpId="0" animBg="1">
        <p:tmplLst>
          <p:tmpl>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p:tmplLst>
          <p:tmpl>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 presetClass="entr" presetSubtype="2"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4"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animBg="1"/>
      <p:bldP spid="29" grpId="0" animBg="1">
        <p:tmplLst>
          <p:tmpl>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animBg="1"/>
      <p:bldP spid="31" grpId="0">
        <p:tmplLst>
          <p:tmpl>
            <p:tnLst>
              <p:par>
                <p:cTn presetID="22" presetClass="entr" presetSubtype="8"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build="p">
        <p:tmplLst>
          <p:tmpl lvl="1">
            <p:tnLst>
              <p:par>
                <p:cTn presetID="2" presetClass="entr" presetSubtype="2" decel="10000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1+#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animBg="1"/>
      <p:bldP spid="35" grpId="0" animBg="1">
        <p:tmplLst>
          <p:tmpl>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animBg="1"/>
      <p:bldP spid="37" grpId="0">
        <p:tmplLst>
          <p:tmpl>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 presetClass="entr" presetSubtype="2" decel="10000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1+#ppt_w/2"/>
                          </p:val>
                        </p:tav>
                        <p:tav tm="100000">
                          <p:val>
                            <p:strVal val="#ppt_x"/>
                          </p:val>
                        </p:tav>
                      </p:tavLst>
                    </p:anim>
                    <p:anim calcmode="lin" valueType="num">
                      <p:cBhvr additive="base">
                        <p:cTn dur="500" fill="hold"/>
                        <p:tgtEl>
                          <p:spTgt spid="38"/>
                        </p:tgtEl>
                        <p:attrNameLst>
                          <p:attrName>ppt_y</p:attrName>
                        </p:attrNameLst>
                      </p:cBhvr>
                      <p:tavLst>
                        <p:tav tm="0">
                          <p:val>
                            <p:strVal val="#ppt_y"/>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ig Image &amp; Text">
    <p:spTree>
      <p:nvGrpSpPr>
        <p:cNvPr id="1" name=""/>
        <p:cNvGrpSpPr/>
        <p:nvPr/>
      </p:nvGrpSpPr>
      <p:grpSpPr>
        <a:xfrm>
          <a:off x="0" y="0"/>
          <a:ext cx="0" cy="0"/>
          <a:chOff x="0" y="0"/>
          <a:chExt cx="0" cy="0"/>
        </a:xfrm>
      </p:grpSpPr>
      <p:sp>
        <p:nvSpPr>
          <p:cNvPr id="41" name="正方形/長方形 40"/>
          <p:cNvSpPr/>
          <p:nvPr userDrawn="1"/>
        </p:nvSpPr>
        <p:spPr>
          <a:xfrm>
            <a:off x="0" y="3"/>
            <a:ext cx="4571604"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5" name="図プレースホルダー 3"/>
          <p:cNvSpPr>
            <a:spLocks noGrp="1"/>
          </p:cNvSpPr>
          <p:nvPr>
            <p:ph type="pic" sz="quarter" idx="12" hasCustomPrompt="1"/>
          </p:nvPr>
        </p:nvSpPr>
        <p:spPr>
          <a:xfrm>
            <a:off x="0" y="0"/>
            <a:ext cx="4499986" cy="6858000"/>
          </a:xfrm>
          <a:noFill/>
        </p:spPr>
        <p:txBody>
          <a:bodyPr/>
          <a:lstStyle>
            <a:lvl1pPr>
              <a:defRPr/>
            </a:lvl1pPr>
          </a:lstStyle>
          <a:p>
            <a:r>
              <a:rPr kumimoji="1" lang="en-US" altLang="ja-JP" dirty="0"/>
              <a:t>Add an image</a:t>
            </a:r>
            <a:endParaRPr kumimoji="1" lang="ja-JP" altLang="en-US" dirty="0"/>
          </a:p>
        </p:txBody>
      </p:sp>
      <p:sp>
        <p:nvSpPr>
          <p:cNvPr id="6" name="タイトル プレースホルダー 1"/>
          <p:cNvSpPr>
            <a:spLocks noGrp="1"/>
          </p:cNvSpPr>
          <p:nvPr>
            <p:ph type="title" hasCustomPrompt="1"/>
          </p:nvPr>
        </p:nvSpPr>
        <p:spPr>
          <a:xfrm>
            <a:off x="4788043" y="909565"/>
            <a:ext cx="3995826" cy="2064657"/>
          </a:xfrm>
          <a:prstGeom prst="rect">
            <a:avLst/>
          </a:prstGeom>
        </p:spPr>
        <p:txBody>
          <a:bodyPr vert="horz" lIns="163275" tIns="81638" rIns="163275" bIns="81638" rtlCol="0" anchor="b">
            <a:normAutofit/>
          </a:bodyPr>
          <a:lstStyle>
            <a:lvl1pPr>
              <a:defRPr baseline="0"/>
            </a:lvl1pPr>
          </a:lstStyle>
          <a:p>
            <a:r>
              <a:rPr kumimoji="1" lang="en-US" altLang="ja-JP" dirty="0"/>
              <a:t>Slide Title Goes Here</a:t>
            </a:r>
            <a:endParaRPr kumimoji="1" lang="ja-JP" altLang="en-US" dirty="0"/>
          </a:p>
        </p:txBody>
      </p:sp>
      <p:sp>
        <p:nvSpPr>
          <p:cNvPr id="8" name="正方形/長方形 7"/>
          <p:cNvSpPr/>
          <p:nvPr userDrawn="1"/>
        </p:nvSpPr>
        <p:spPr>
          <a:xfrm>
            <a:off x="4860058" y="2998262"/>
            <a:ext cx="1620321"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テキスト プレースホルダー 6"/>
          <p:cNvSpPr>
            <a:spLocks noGrp="1"/>
          </p:cNvSpPr>
          <p:nvPr>
            <p:ph type="body" sz="quarter" idx="24" hasCustomPrompt="1"/>
          </p:nvPr>
        </p:nvSpPr>
        <p:spPr>
          <a:xfrm>
            <a:off x="4797389" y="3135088"/>
            <a:ext cx="3998469" cy="2012647"/>
          </a:xfrm>
        </p:spPr>
        <p:txBody>
          <a:bodyPr anchor="t">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42" name="スライド番号プレースホルダー 5"/>
          <p:cNvSpPr>
            <a:spLocks noGrp="1"/>
          </p:cNvSpPr>
          <p:nvPr>
            <p:ph type="sldNum" sz="quarter" idx="4"/>
          </p:nvPr>
        </p:nvSpPr>
        <p:spPr>
          <a:xfrm>
            <a:off x="8568792"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187464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2" presetClass="entr" presetSubtype="3" decel="100000" fill="hold" grpId="0" nodeType="withEffect">
                                  <p:stCondLst>
                                    <p:cond delay="125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par>
                          <p:cTn id="15" fill="hold">
                            <p:stCondLst>
                              <p:cond delay="1900"/>
                            </p:stCondLst>
                            <p:childTnLst>
                              <p:par>
                                <p:cTn id="16" presetID="2" presetClass="entr" presetSubtype="2" decel="10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4" decel="100000" fill="hold" grpId="0" nodeType="with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 calcmode="lin" valueType="num">
                                      <p:cBhvr additive="base">
                                        <p:cTn id="2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P spid="8" grpId="0" animBg="1"/>
      <p:bldP spid="15" grpId="0" build="p">
        <p:tmplLst>
          <p:tmpl lvl="1">
            <p:tnLst>
              <p:par>
                <p:cTn presetID="2" presetClass="entr" presetSubtype="4"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ig text &amp; Description">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2" y="6288528"/>
            <a:ext cx="540107" cy="365125"/>
          </a:xfrm>
          <a:prstGeom prst="rect">
            <a:avLst/>
          </a:prstGeom>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0" y="3"/>
            <a:ext cx="4571604"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 name="タイトル 1"/>
          <p:cNvSpPr>
            <a:spLocks noGrp="1"/>
          </p:cNvSpPr>
          <p:nvPr>
            <p:ph type="title" hasCustomPrompt="1"/>
          </p:nvPr>
        </p:nvSpPr>
        <p:spPr>
          <a:xfrm>
            <a:off x="305411" y="782322"/>
            <a:ext cx="3960784" cy="5471965"/>
          </a:xfrm>
        </p:spPr>
        <p:txBody>
          <a:bodyPr>
            <a:normAutofit/>
          </a:bodyPr>
          <a:lstStyle>
            <a:lvl1pPr algn="ctr">
              <a:defRPr sz="2701">
                <a:solidFill>
                  <a:schemeClr val="bg1"/>
                </a:solidFill>
                <a:latin typeface="Route 159 UltraLight" pitchFamily="50" charset="0"/>
              </a:defRPr>
            </a:lvl1pPr>
          </a:lstStyle>
          <a:p>
            <a:r>
              <a:rPr kumimoji="1" lang="en-US" altLang="ja-JP" dirty="0"/>
              <a:t>Text</a:t>
            </a:r>
            <a:endParaRPr kumimoji="1" lang="ja-JP" altLang="en-US" dirty="0"/>
          </a:p>
        </p:txBody>
      </p:sp>
      <p:sp>
        <p:nvSpPr>
          <p:cNvPr id="7" name="テキスト プレースホルダー 6"/>
          <p:cNvSpPr>
            <a:spLocks noGrp="1"/>
          </p:cNvSpPr>
          <p:nvPr>
            <p:ph type="body" sz="quarter" idx="24" hasCustomPrompt="1"/>
          </p:nvPr>
        </p:nvSpPr>
        <p:spPr>
          <a:xfrm>
            <a:off x="4797389" y="1657535"/>
            <a:ext cx="3998469" cy="3542935"/>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3508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2" decel="100000"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build="p">
        <p:tmplLst>
          <p:tmpl lvl="1">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ppt_x"/>
                          </p:val>
                        </p:tav>
                        <p:tav tm="100000">
                          <p:val>
                            <p:strVal val="#ppt_x"/>
                          </p:val>
                        </p:tav>
                      </p:tavLst>
                    </p:anim>
                    <p:anim calcmode="lin" valueType="num">
                      <p:cBhvr additive="base">
                        <p:cTn dur="500" fill="hold"/>
                        <p:tgtEl>
                          <p:spTgt spid="7"/>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alking">
    <p:spTree>
      <p:nvGrpSpPr>
        <p:cNvPr id="1" name=""/>
        <p:cNvGrpSpPr/>
        <p:nvPr/>
      </p:nvGrpSpPr>
      <p:grpSpPr>
        <a:xfrm>
          <a:off x="0" y="0"/>
          <a:ext cx="0" cy="0"/>
          <a:chOff x="0" y="0"/>
          <a:chExt cx="0" cy="0"/>
        </a:xfrm>
      </p:grpSpPr>
      <p:sp>
        <p:nvSpPr>
          <p:cNvPr id="9" name="正方形/長方形 8"/>
          <p:cNvSpPr/>
          <p:nvPr userDrawn="1"/>
        </p:nvSpPr>
        <p:spPr>
          <a:xfrm>
            <a:off x="0" y="1"/>
            <a:ext cx="9144000" cy="3429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2" y="6288528"/>
            <a:ext cx="540107" cy="365125"/>
          </a:xfrm>
          <a:prstGeom prst="rect">
            <a:avLst/>
          </a:prstGeom>
        </p:spPr>
        <p:txBody>
          <a:bodyPr/>
          <a:lstStyle/>
          <a:p>
            <a:fld id="{E6459DFB-86F3-43FA-8567-2EA6E426AE90}" type="slidenum">
              <a:rPr lang="ja-JP" altLang="en-US" smtClean="0"/>
              <a:pPr/>
              <a:t>‹#›</a:t>
            </a:fld>
            <a:endParaRPr lang="ja-JP" altLang="en-US"/>
          </a:p>
        </p:txBody>
      </p:sp>
      <p:sp>
        <p:nvSpPr>
          <p:cNvPr id="5" name="図プレースホルダー 2"/>
          <p:cNvSpPr>
            <a:spLocks noGrp="1"/>
          </p:cNvSpPr>
          <p:nvPr>
            <p:ph type="pic" sz="quarter" idx="12" hasCustomPrompt="1"/>
          </p:nvPr>
        </p:nvSpPr>
        <p:spPr>
          <a:xfrm>
            <a:off x="464386" y="0"/>
            <a:ext cx="4107219" cy="6858000"/>
          </a:xfrm>
        </p:spPr>
        <p:txBody>
          <a:bodyPr>
            <a:normAutofit/>
          </a:bodyPr>
          <a:lstStyle>
            <a:lvl1pPr>
              <a:defRPr sz="750"/>
            </a:lvl1pPr>
          </a:lstStyle>
          <a:p>
            <a:r>
              <a:rPr kumimoji="1" lang="en-US" altLang="ja-JP" dirty="0"/>
              <a:t>Add an image</a:t>
            </a:r>
            <a:endParaRPr kumimoji="1" lang="ja-JP" altLang="en-US" dirty="0"/>
          </a:p>
        </p:txBody>
      </p:sp>
      <p:sp>
        <p:nvSpPr>
          <p:cNvPr id="6" name="タイトル プレースホルダー 1"/>
          <p:cNvSpPr>
            <a:spLocks noGrp="1"/>
          </p:cNvSpPr>
          <p:nvPr>
            <p:ph type="title" hasCustomPrompt="1"/>
          </p:nvPr>
        </p:nvSpPr>
        <p:spPr>
          <a:xfrm>
            <a:off x="4788043" y="553331"/>
            <a:ext cx="3995826" cy="2810021"/>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Slide Title Goes Here</a:t>
            </a:r>
            <a:endParaRPr kumimoji="1" lang="ja-JP" altLang="en-US" dirty="0"/>
          </a:p>
        </p:txBody>
      </p:sp>
      <p:sp>
        <p:nvSpPr>
          <p:cNvPr id="7" name="正方形/長方形 6"/>
          <p:cNvSpPr/>
          <p:nvPr userDrawn="1"/>
        </p:nvSpPr>
        <p:spPr>
          <a:xfrm>
            <a:off x="4860058" y="3584342"/>
            <a:ext cx="1620321" cy="480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テキスト プレースホルダー 6"/>
          <p:cNvSpPr>
            <a:spLocks noGrp="1"/>
          </p:cNvSpPr>
          <p:nvPr>
            <p:ph type="body" sz="quarter" idx="24" hasCustomPrompt="1"/>
          </p:nvPr>
        </p:nvSpPr>
        <p:spPr>
          <a:xfrm>
            <a:off x="4797389" y="3664896"/>
            <a:ext cx="3998469" cy="2012647"/>
          </a:xfrm>
        </p:spPr>
        <p:txBody>
          <a:bodyPr anchor="t">
            <a:noAutofit/>
          </a:bodyPr>
          <a:lstStyle>
            <a:lvl1pPr algn="l">
              <a:defRPr sz="750" i="0" baseline="0">
                <a:solidFill>
                  <a:schemeClr val="bg1">
                    <a:lumMod val="85000"/>
                  </a:schemeClr>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7458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1000"/>
                            </p:stCondLst>
                            <p:childTnLst>
                              <p:par>
                                <p:cTn id="13" presetID="2" presetClass="entr" presetSubtype="9" decel="100000" fill="hold" grpId="0" nodeType="afterEffect">
                                  <p:stCondLst>
                                    <p:cond delay="250"/>
                                  </p:stCondLst>
                                  <p:iterate type="wd">
                                    <p:tmPct val="10000"/>
                                  </p:iterate>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1900"/>
                            </p:stCondLst>
                            <p:childTnLst>
                              <p:par>
                                <p:cTn id="18" presetID="2" presetClass="entr" presetSubtype="2" decel="100000"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par>
                                <p:cTn id="22" presetID="2" presetClass="entr" presetSubtype="4" decel="100000" fill="hold" grpId="0" nodeType="withEffect">
                                  <p:stCondLst>
                                    <p:cond delay="50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P spid="7" grpId="0" animBg="1"/>
      <p:bldP spid="8" grpId="0" build="p">
        <p:tmplLst>
          <p:tmpl lvl="1">
            <p:tnLst>
              <p:par>
                <p:cTn presetID="2" presetClass="entr" presetSubtype="4" decel="10000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Images, Icons and Descriptions">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2" y="6288528"/>
            <a:ext cx="540107" cy="365125"/>
          </a:xfrm>
          <a:prstGeom prst="rect">
            <a:avLst/>
          </a:prstGeom>
        </p:spPr>
        <p:txBody>
          <a:bodyPr/>
          <a:lstStyle/>
          <a:p>
            <a:fld id="{E6459DFB-86F3-43FA-8567-2EA6E426AE90}" type="slidenum">
              <a:rPr lang="ja-JP" altLang="en-US" smtClean="0"/>
              <a:pPr/>
              <a:t>‹#›</a:t>
            </a:fld>
            <a:endParaRPr lang="ja-JP" altLang="en-US" dirty="0"/>
          </a:p>
        </p:txBody>
      </p:sp>
      <p:sp>
        <p:nvSpPr>
          <p:cNvPr id="5" name="図プレースホルダー 5"/>
          <p:cNvSpPr>
            <a:spLocks noGrp="1"/>
          </p:cNvSpPr>
          <p:nvPr>
            <p:ph type="pic" sz="quarter" idx="12" hasCustomPrompt="1"/>
          </p:nvPr>
        </p:nvSpPr>
        <p:spPr>
          <a:xfrm>
            <a:off x="19093" y="29030"/>
            <a:ext cx="1800156" cy="3077029"/>
          </a:xfrm>
        </p:spPr>
        <p:txBody>
          <a:bodyPr/>
          <a:lstStyle>
            <a:lvl1pPr>
              <a:defRPr sz="675"/>
            </a:lvl1pPr>
          </a:lstStyle>
          <a:p>
            <a:r>
              <a:rPr kumimoji="1" lang="en-US" altLang="ja-JP" dirty="0"/>
              <a:t>Add an image</a:t>
            </a:r>
            <a:endParaRPr kumimoji="1" lang="ja-JP" altLang="en-US" dirty="0"/>
          </a:p>
        </p:txBody>
      </p:sp>
      <p:sp>
        <p:nvSpPr>
          <p:cNvPr id="6" name="図プレースホルダー 5"/>
          <p:cNvSpPr>
            <a:spLocks noGrp="1"/>
          </p:cNvSpPr>
          <p:nvPr>
            <p:ph type="pic" sz="quarter" idx="13" hasCustomPrompt="1"/>
          </p:nvPr>
        </p:nvSpPr>
        <p:spPr>
          <a:xfrm>
            <a:off x="1844037" y="3137735"/>
            <a:ext cx="1800156" cy="3077029"/>
          </a:xfrm>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7" name="図プレースホルダー 5"/>
          <p:cNvSpPr>
            <a:spLocks noGrp="1"/>
          </p:cNvSpPr>
          <p:nvPr>
            <p:ph type="pic" sz="quarter" idx="14" hasCustomPrompt="1"/>
          </p:nvPr>
        </p:nvSpPr>
        <p:spPr>
          <a:xfrm>
            <a:off x="3668981" y="29030"/>
            <a:ext cx="1800156" cy="3077029"/>
          </a:xfrm>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8" name="図プレースホルダー 5"/>
          <p:cNvSpPr>
            <a:spLocks noGrp="1"/>
          </p:cNvSpPr>
          <p:nvPr>
            <p:ph type="pic" sz="quarter" idx="15" hasCustomPrompt="1"/>
          </p:nvPr>
        </p:nvSpPr>
        <p:spPr>
          <a:xfrm>
            <a:off x="5494569" y="3137964"/>
            <a:ext cx="1800156" cy="3077029"/>
          </a:xfrm>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9" name="図プレースホルダー 5"/>
          <p:cNvSpPr>
            <a:spLocks noGrp="1"/>
          </p:cNvSpPr>
          <p:nvPr>
            <p:ph type="pic" sz="quarter" idx="16" hasCustomPrompt="1"/>
          </p:nvPr>
        </p:nvSpPr>
        <p:spPr>
          <a:xfrm>
            <a:off x="7318869" y="29030"/>
            <a:ext cx="1800156" cy="3077029"/>
          </a:xfrm>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10" name="正方形/長方形 9"/>
          <p:cNvSpPr/>
          <p:nvPr userDrawn="1"/>
        </p:nvSpPr>
        <p:spPr>
          <a:xfrm>
            <a:off x="19093" y="3137962"/>
            <a:ext cx="1800156" cy="3076800"/>
          </a:xfrm>
          <a:prstGeom prst="rect">
            <a:avLst/>
          </a:prstGeom>
          <a:solidFill>
            <a:schemeClr val="accent2"/>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11" name="正方形/長方形 10"/>
          <p:cNvSpPr/>
          <p:nvPr userDrawn="1"/>
        </p:nvSpPr>
        <p:spPr>
          <a:xfrm>
            <a:off x="1844037" y="29257"/>
            <a:ext cx="1800156" cy="3076800"/>
          </a:xfrm>
          <a:prstGeom prst="rect">
            <a:avLst/>
          </a:prstGeom>
          <a:solidFill>
            <a:schemeClr val="accent3"/>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12" name="正方形/長方形 11"/>
          <p:cNvSpPr/>
          <p:nvPr userDrawn="1"/>
        </p:nvSpPr>
        <p:spPr>
          <a:xfrm>
            <a:off x="3668981" y="3137962"/>
            <a:ext cx="1800156" cy="3076800"/>
          </a:xfrm>
          <a:prstGeom prst="rect">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13" name="正方形/長方形 12"/>
          <p:cNvSpPr/>
          <p:nvPr userDrawn="1"/>
        </p:nvSpPr>
        <p:spPr>
          <a:xfrm>
            <a:off x="5494569" y="29257"/>
            <a:ext cx="1800156" cy="3076800"/>
          </a:xfrm>
          <a:prstGeom prst="rect">
            <a:avLst/>
          </a:prstGeom>
          <a:solidFill>
            <a:schemeClr val="accent4"/>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14" name="正方形/長方形 13"/>
          <p:cNvSpPr/>
          <p:nvPr userDrawn="1"/>
        </p:nvSpPr>
        <p:spPr>
          <a:xfrm>
            <a:off x="7318869" y="3138191"/>
            <a:ext cx="1800156" cy="3076800"/>
          </a:xfrm>
          <a:prstGeom prst="rect">
            <a:avLst/>
          </a:prstGeom>
          <a:solidFill>
            <a:schemeClr val="accent5"/>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15" name="図プレースホルダー 7"/>
          <p:cNvSpPr>
            <a:spLocks noGrp="1"/>
          </p:cNvSpPr>
          <p:nvPr>
            <p:ph type="pic" sz="quarter" idx="17" hasCustomPrompt="1"/>
          </p:nvPr>
        </p:nvSpPr>
        <p:spPr>
          <a:xfrm>
            <a:off x="727117" y="3415189"/>
            <a:ext cx="392300" cy="523021"/>
          </a:xfrm>
        </p:spPr>
        <p:txBody>
          <a:bodyPr>
            <a:normAutofit/>
          </a:bodyPr>
          <a:lstStyle>
            <a:lvl1pPr>
              <a:defRPr sz="450"/>
            </a:lvl1pPr>
          </a:lstStyle>
          <a:p>
            <a:r>
              <a:rPr kumimoji="1" lang="en-US" altLang="ja-JP" dirty="0"/>
              <a:t>ICON</a:t>
            </a:r>
            <a:endParaRPr kumimoji="1" lang="ja-JP" altLang="en-US" dirty="0"/>
          </a:p>
        </p:txBody>
      </p:sp>
      <p:sp>
        <p:nvSpPr>
          <p:cNvPr id="16" name="図プレースホルダー 7"/>
          <p:cNvSpPr>
            <a:spLocks noGrp="1"/>
          </p:cNvSpPr>
          <p:nvPr>
            <p:ph type="pic" sz="quarter" idx="18" hasCustomPrompt="1"/>
          </p:nvPr>
        </p:nvSpPr>
        <p:spPr>
          <a:xfrm>
            <a:off x="2552062" y="340121"/>
            <a:ext cx="392300" cy="523021"/>
          </a:xfrm>
        </p:spPr>
        <p:txBody>
          <a:bodyPr>
            <a:normAutofit/>
          </a:bodyPr>
          <a:lstStyle>
            <a:lvl1pPr>
              <a:defRPr sz="450"/>
            </a:lvl1pPr>
          </a:lstStyle>
          <a:p>
            <a:r>
              <a:rPr kumimoji="1" lang="en-US" altLang="ja-JP" dirty="0"/>
              <a:t>ICON</a:t>
            </a:r>
            <a:endParaRPr kumimoji="1" lang="ja-JP" altLang="en-US" dirty="0"/>
          </a:p>
        </p:txBody>
      </p:sp>
      <p:sp>
        <p:nvSpPr>
          <p:cNvPr id="17" name="図プレースホルダー 7"/>
          <p:cNvSpPr>
            <a:spLocks noGrp="1"/>
          </p:cNvSpPr>
          <p:nvPr>
            <p:ph type="pic" sz="quarter" idx="19" hasCustomPrompt="1"/>
          </p:nvPr>
        </p:nvSpPr>
        <p:spPr>
          <a:xfrm>
            <a:off x="4377006" y="3415189"/>
            <a:ext cx="392300" cy="523021"/>
          </a:xfrm>
        </p:spPr>
        <p:txBody>
          <a:bodyPr>
            <a:normAutofit/>
          </a:bodyPr>
          <a:lstStyle>
            <a:lvl1pPr>
              <a:defRPr sz="450"/>
            </a:lvl1pPr>
          </a:lstStyle>
          <a:p>
            <a:r>
              <a:rPr kumimoji="1" lang="en-US" altLang="ja-JP" dirty="0"/>
              <a:t>ICON</a:t>
            </a:r>
            <a:endParaRPr kumimoji="1" lang="ja-JP" altLang="en-US" dirty="0"/>
          </a:p>
        </p:txBody>
      </p:sp>
      <p:sp>
        <p:nvSpPr>
          <p:cNvPr id="18" name="図プレースホルダー 7"/>
          <p:cNvSpPr>
            <a:spLocks noGrp="1"/>
          </p:cNvSpPr>
          <p:nvPr>
            <p:ph type="pic" sz="quarter" idx="20" hasCustomPrompt="1"/>
          </p:nvPr>
        </p:nvSpPr>
        <p:spPr>
          <a:xfrm>
            <a:off x="8026894" y="3415189"/>
            <a:ext cx="392300" cy="523021"/>
          </a:xfrm>
        </p:spPr>
        <p:txBody>
          <a:bodyPr>
            <a:normAutofit/>
          </a:bodyPr>
          <a:lstStyle>
            <a:lvl1pPr>
              <a:defRPr sz="450"/>
            </a:lvl1pPr>
          </a:lstStyle>
          <a:p>
            <a:r>
              <a:rPr kumimoji="1" lang="en-US" altLang="ja-JP" dirty="0"/>
              <a:t>ICON</a:t>
            </a:r>
            <a:endParaRPr kumimoji="1" lang="ja-JP" altLang="en-US" dirty="0"/>
          </a:p>
        </p:txBody>
      </p:sp>
      <p:sp>
        <p:nvSpPr>
          <p:cNvPr id="19" name="図プレースホルダー 7"/>
          <p:cNvSpPr>
            <a:spLocks noGrp="1"/>
          </p:cNvSpPr>
          <p:nvPr>
            <p:ph type="pic" sz="quarter" idx="21" hasCustomPrompt="1"/>
          </p:nvPr>
        </p:nvSpPr>
        <p:spPr>
          <a:xfrm>
            <a:off x="6202594" y="340121"/>
            <a:ext cx="392300" cy="523021"/>
          </a:xfrm>
        </p:spPr>
        <p:txBody>
          <a:bodyPr>
            <a:normAutofit/>
          </a:bodyPr>
          <a:lstStyle>
            <a:lvl1pPr>
              <a:defRPr sz="450"/>
            </a:lvl1pPr>
          </a:lstStyle>
          <a:p>
            <a:r>
              <a:rPr kumimoji="1" lang="en-US" altLang="ja-JP" dirty="0"/>
              <a:t>ICON</a:t>
            </a:r>
            <a:endParaRPr kumimoji="1" lang="ja-JP" altLang="en-US" dirty="0"/>
          </a:p>
        </p:txBody>
      </p:sp>
      <p:sp>
        <p:nvSpPr>
          <p:cNvPr id="20" name="テキスト プレースホルダー 11"/>
          <p:cNvSpPr>
            <a:spLocks noGrp="1"/>
          </p:cNvSpPr>
          <p:nvPr>
            <p:ph type="body" sz="quarter" idx="22" hasCustomPrompt="1"/>
          </p:nvPr>
        </p:nvSpPr>
        <p:spPr>
          <a:xfrm>
            <a:off x="20798" y="3938881"/>
            <a:ext cx="1769422" cy="398931"/>
          </a:xfrm>
        </p:spPr>
        <p:txBody>
          <a:bodyPr anchor="t">
            <a:noAutofit/>
          </a:bodyPr>
          <a:lstStyle>
            <a:lvl1pPr algn="ctr">
              <a:lnSpc>
                <a:spcPct val="100000"/>
              </a:lnSpc>
              <a:spcBef>
                <a:spcPts val="0"/>
              </a:spcBef>
              <a:defRPr sz="1050" spc="0" baseline="0">
                <a:solidFill>
                  <a:schemeClr val="bg1"/>
                </a:solidFill>
                <a:latin typeface="Route 159 SemiBold" pitchFamily="50"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23" hasCustomPrompt="1"/>
          </p:nvPr>
        </p:nvSpPr>
        <p:spPr>
          <a:xfrm>
            <a:off x="106901" y="4357162"/>
            <a:ext cx="1591419" cy="1625600"/>
          </a:xfrm>
        </p:spPr>
        <p:txBody>
          <a:bodyPr anchor="t">
            <a:noAutofit/>
          </a:bodyPr>
          <a:lstStyle>
            <a:lvl1pPr algn="l">
              <a:lnSpc>
                <a:spcPct val="120000"/>
              </a:lnSpc>
              <a:defRPr sz="675">
                <a:solidFill>
                  <a:schemeClr val="bg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4" hasCustomPrompt="1"/>
          </p:nvPr>
        </p:nvSpPr>
        <p:spPr>
          <a:xfrm>
            <a:off x="1867515" y="854139"/>
            <a:ext cx="1769422" cy="398931"/>
          </a:xfrm>
        </p:spPr>
        <p:txBody>
          <a:bodyPr anchor="t">
            <a:noAutofit/>
          </a:bodyPr>
          <a:lstStyle>
            <a:lvl1pPr algn="ctr">
              <a:lnSpc>
                <a:spcPct val="100000"/>
              </a:lnSpc>
              <a:spcBef>
                <a:spcPts val="0"/>
              </a:spcBef>
              <a:defRPr sz="1050" spc="0" baseline="0">
                <a:solidFill>
                  <a:schemeClr val="bg1"/>
                </a:solidFill>
                <a:latin typeface="Route 159 SemiBold" pitchFamily="50"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25" hasCustomPrompt="1"/>
          </p:nvPr>
        </p:nvSpPr>
        <p:spPr>
          <a:xfrm>
            <a:off x="1953617" y="1272419"/>
            <a:ext cx="1591419" cy="1625600"/>
          </a:xfrm>
        </p:spPr>
        <p:txBody>
          <a:bodyPr anchor="t">
            <a:noAutofit/>
          </a:bodyPr>
          <a:lstStyle>
            <a:lvl1pPr algn="l">
              <a:lnSpc>
                <a:spcPct val="120000"/>
              </a:lnSpc>
              <a:defRPr sz="675">
                <a:solidFill>
                  <a:schemeClr val="bg1"/>
                </a:solidFill>
                <a:latin typeface="+mn-lt"/>
              </a:defRPr>
            </a:lvl1pPr>
          </a:lstStyle>
          <a:p>
            <a:pPr lvl="0"/>
            <a:r>
              <a:rPr lang="en-US" altLang="ja-JP" dirty="0"/>
              <a:t>Text Here</a:t>
            </a:r>
            <a:endParaRPr lang="en-US" dirty="0"/>
          </a:p>
        </p:txBody>
      </p:sp>
      <p:sp>
        <p:nvSpPr>
          <p:cNvPr id="24" name="テキスト プレースホルダー 11"/>
          <p:cNvSpPr>
            <a:spLocks noGrp="1"/>
          </p:cNvSpPr>
          <p:nvPr>
            <p:ph type="body" sz="quarter" idx="26" hasCustomPrompt="1"/>
          </p:nvPr>
        </p:nvSpPr>
        <p:spPr>
          <a:xfrm>
            <a:off x="5518047" y="854140"/>
            <a:ext cx="1769422" cy="398931"/>
          </a:xfrm>
        </p:spPr>
        <p:txBody>
          <a:bodyPr anchor="t">
            <a:noAutofit/>
          </a:bodyPr>
          <a:lstStyle>
            <a:lvl1pPr algn="ctr">
              <a:lnSpc>
                <a:spcPct val="100000"/>
              </a:lnSpc>
              <a:spcBef>
                <a:spcPts val="0"/>
              </a:spcBef>
              <a:defRPr sz="1050" spc="0" baseline="0">
                <a:solidFill>
                  <a:schemeClr val="bg1"/>
                </a:solidFill>
                <a:latin typeface="Route 159 SemiBold" pitchFamily="50" charset="0"/>
              </a:defRPr>
            </a:lvl1pPr>
          </a:lstStyle>
          <a:p>
            <a:pPr lvl="0"/>
            <a:r>
              <a:rPr lang="en-US" altLang="ja-JP" dirty="0"/>
              <a:t>Text Here</a:t>
            </a:r>
            <a:endParaRPr lang="en-US" dirty="0"/>
          </a:p>
        </p:txBody>
      </p:sp>
      <p:sp>
        <p:nvSpPr>
          <p:cNvPr id="25" name="テキスト プレースホルダー 11"/>
          <p:cNvSpPr>
            <a:spLocks noGrp="1"/>
          </p:cNvSpPr>
          <p:nvPr>
            <p:ph type="body" sz="quarter" idx="27" hasCustomPrompt="1"/>
          </p:nvPr>
        </p:nvSpPr>
        <p:spPr>
          <a:xfrm>
            <a:off x="5604149" y="1272419"/>
            <a:ext cx="1591419" cy="1625600"/>
          </a:xfrm>
        </p:spPr>
        <p:txBody>
          <a:bodyPr anchor="t">
            <a:noAutofit/>
          </a:bodyPr>
          <a:lstStyle>
            <a:lvl1pPr algn="l">
              <a:lnSpc>
                <a:spcPct val="120000"/>
              </a:lnSpc>
              <a:defRPr sz="675">
                <a:solidFill>
                  <a:schemeClr val="bg1"/>
                </a:solidFill>
                <a:latin typeface="+mn-lt"/>
              </a:defRPr>
            </a:lvl1pPr>
          </a:lstStyle>
          <a:p>
            <a:pPr lvl="0"/>
            <a:r>
              <a:rPr lang="en-US" altLang="ja-JP" dirty="0"/>
              <a:t>Text Here</a:t>
            </a:r>
            <a:endParaRPr lang="en-US" dirty="0"/>
          </a:p>
        </p:txBody>
      </p:sp>
      <p:sp>
        <p:nvSpPr>
          <p:cNvPr id="26" name="テキスト プレースホルダー 11"/>
          <p:cNvSpPr>
            <a:spLocks noGrp="1"/>
          </p:cNvSpPr>
          <p:nvPr>
            <p:ph type="body" sz="quarter" idx="28" hasCustomPrompt="1"/>
          </p:nvPr>
        </p:nvSpPr>
        <p:spPr>
          <a:xfrm>
            <a:off x="3684288" y="3938881"/>
            <a:ext cx="1769422" cy="398931"/>
          </a:xfrm>
        </p:spPr>
        <p:txBody>
          <a:bodyPr anchor="t">
            <a:noAutofit/>
          </a:bodyPr>
          <a:lstStyle>
            <a:lvl1pPr algn="ctr">
              <a:lnSpc>
                <a:spcPct val="100000"/>
              </a:lnSpc>
              <a:spcBef>
                <a:spcPts val="0"/>
              </a:spcBef>
              <a:defRPr sz="1050" spc="0" baseline="0">
                <a:solidFill>
                  <a:schemeClr val="bg1"/>
                </a:solidFill>
                <a:latin typeface="Route 159 SemiBold" pitchFamily="50" charset="0"/>
              </a:defRPr>
            </a:lvl1pPr>
          </a:lstStyle>
          <a:p>
            <a:pPr lvl="0"/>
            <a:r>
              <a:rPr lang="en-US" altLang="ja-JP" dirty="0"/>
              <a:t>Text Here</a:t>
            </a:r>
            <a:endParaRPr lang="en-US" dirty="0"/>
          </a:p>
        </p:txBody>
      </p:sp>
      <p:sp>
        <p:nvSpPr>
          <p:cNvPr id="27" name="テキスト プレースホルダー 11"/>
          <p:cNvSpPr>
            <a:spLocks noGrp="1"/>
          </p:cNvSpPr>
          <p:nvPr>
            <p:ph type="body" sz="quarter" idx="29" hasCustomPrompt="1"/>
          </p:nvPr>
        </p:nvSpPr>
        <p:spPr>
          <a:xfrm>
            <a:off x="3770392" y="4357162"/>
            <a:ext cx="1591419" cy="1625600"/>
          </a:xfrm>
        </p:spPr>
        <p:txBody>
          <a:bodyPr anchor="t">
            <a:noAutofit/>
          </a:bodyPr>
          <a:lstStyle>
            <a:lvl1pPr algn="l">
              <a:lnSpc>
                <a:spcPct val="120000"/>
              </a:lnSpc>
              <a:defRPr sz="675">
                <a:solidFill>
                  <a:schemeClr val="bg1"/>
                </a:solidFill>
                <a:latin typeface="+mn-lt"/>
              </a:defRPr>
            </a:lvl1pPr>
          </a:lstStyle>
          <a:p>
            <a:pPr lvl="0"/>
            <a:r>
              <a:rPr lang="en-US" altLang="ja-JP" dirty="0"/>
              <a:t>Text Here</a:t>
            </a:r>
            <a:endParaRPr lang="en-US" dirty="0"/>
          </a:p>
        </p:txBody>
      </p:sp>
      <p:sp>
        <p:nvSpPr>
          <p:cNvPr id="28" name="テキスト プレースホルダー 11"/>
          <p:cNvSpPr>
            <a:spLocks noGrp="1"/>
          </p:cNvSpPr>
          <p:nvPr>
            <p:ph type="body" sz="quarter" idx="30" hasCustomPrompt="1"/>
          </p:nvPr>
        </p:nvSpPr>
        <p:spPr>
          <a:xfrm>
            <a:off x="7334820" y="3938882"/>
            <a:ext cx="1769422" cy="398931"/>
          </a:xfrm>
        </p:spPr>
        <p:txBody>
          <a:bodyPr anchor="t">
            <a:noAutofit/>
          </a:bodyPr>
          <a:lstStyle>
            <a:lvl1pPr algn="ctr">
              <a:lnSpc>
                <a:spcPct val="100000"/>
              </a:lnSpc>
              <a:spcBef>
                <a:spcPts val="0"/>
              </a:spcBef>
              <a:defRPr sz="1050" spc="0" baseline="0">
                <a:solidFill>
                  <a:schemeClr val="bg1"/>
                </a:solidFill>
                <a:latin typeface="Route 159 SemiBold" pitchFamily="50" charset="0"/>
              </a:defRPr>
            </a:lvl1pPr>
          </a:lstStyle>
          <a:p>
            <a:pPr lvl="0"/>
            <a:r>
              <a:rPr lang="en-US" altLang="ja-JP" dirty="0"/>
              <a:t>Text Here</a:t>
            </a:r>
            <a:endParaRPr lang="en-US" dirty="0"/>
          </a:p>
        </p:txBody>
      </p:sp>
      <p:sp>
        <p:nvSpPr>
          <p:cNvPr id="29" name="テキスト プレースホルダー 11"/>
          <p:cNvSpPr>
            <a:spLocks noGrp="1"/>
          </p:cNvSpPr>
          <p:nvPr>
            <p:ph type="body" sz="quarter" idx="31" hasCustomPrompt="1"/>
          </p:nvPr>
        </p:nvSpPr>
        <p:spPr>
          <a:xfrm>
            <a:off x="7420924" y="4357163"/>
            <a:ext cx="1591419" cy="1625600"/>
          </a:xfrm>
        </p:spPr>
        <p:txBody>
          <a:bodyPr anchor="t">
            <a:noAutofit/>
          </a:bodyPr>
          <a:lstStyle>
            <a:lvl1pPr algn="l">
              <a:lnSpc>
                <a:spcPct val="120000"/>
              </a:lnSpc>
              <a:defRPr sz="675">
                <a:solidFill>
                  <a:schemeClr val="bg1"/>
                </a:solidFill>
                <a:latin typeface="+mn-lt"/>
              </a:defRPr>
            </a:lvl1pPr>
          </a:lstStyle>
          <a:p>
            <a:pPr lvl="0"/>
            <a:r>
              <a:rPr lang="en-US" altLang="ja-JP" dirty="0"/>
              <a:t>Text Here</a:t>
            </a:r>
            <a:endParaRPr lang="en-US" dirty="0"/>
          </a:p>
        </p:txBody>
      </p:sp>
      <p:sp>
        <p:nvSpPr>
          <p:cNvPr id="30" name="図プレースホルダー 37"/>
          <p:cNvSpPr>
            <a:spLocks noGrp="1"/>
          </p:cNvSpPr>
          <p:nvPr>
            <p:ph type="pic" sz="quarter" idx="32" hasCustomPrompt="1"/>
          </p:nvPr>
        </p:nvSpPr>
        <p:spPr>
          <a:xfrm>
            <a:off x="787398" y="2934375"/>
            <a:ext cx="225917" cy="301197"/>
          </a:xfrm>
          <a:prstGeom prst="triangle">
            <a:avLst/>
          </a:prstGeom>
          <a:solidFill>
            <a:schemeClr val="accent2"/>
          </a:solidFill>
        </p:spPr>
        <p:txBody>
          <a:bodyPr/>
          <a:lstStyle/>
          <a:p>
            <a:r>
              <a:rPr kumimoji="1" lang="en-US" altLang="ja-JP" dirty="0"/>
              <a:t> </a:t>
            </a:r>
            <a:endParaRPr kumimoji="1" lang="ja-JP" altLang="en-US" dirty="0"/>
          </a:p>
        </p:txBody>
      </p:sp>
      <p:sp>
        <p:nvSpPr>
          <p:cNvPr id="31" name="図プレースホルダー 37"/>
          <p:cNvSpPr>
            <a:spLocks noGrp="1"/>
          </p:cNvSpPr>
          <p:nvPr>
            <p:ph type="pic" sz="quarter" idx="33" hasCustomPrompt="1"/>
          </p:nvPr>
        </p:nvSpPr>
        <p:spPr>
          <a:xfrm>
            <a:off x="4439831" y="2934375"/>
            <a:ext cx="225917" cy="301197"/>
          </a:xfrm>
          <a:prstGeom prst="triangle">
            <a:avLst/>
          </a:prstGeom>
          <a:solidFill>
            <a:schemeClr val="accent1"/>
          </a:solidFill>
        </p:spPr>
        <p:txBody>
          <a:bodyPr/>
          <a:lstStyle/>
          <a:p>
            <a:r>
              <a:rPr kumimoji="1" lang="en-US" altLang="ja-JP" dirty="0"/>
              <a:t> </a:t>
            </a:r>
            <a:endParaRPr kumimoji="1" lang="ja-JP" altLang="en-US" dirty="0"/>
          </a:p>
        </p:txBody>
      </p:sp>
      <p:sp>
        <p:nvSpPr>
          <p:cNvPr id="32" name="図プレースホルダー 37"/>
          <p:cNvSpPr>
            <a:spLocks noGrp="1"/>
          </p:cNvSpPr>
          <p:nvPr>
            <p:ph type="pic" sz="quarter" idx="34" hasCustomPrompt="1"/>
          </p:nvPr>
        </p:nvSpPr>
        <p:spPr>
          <a:xfrm>
            <a:off x="8087174" y="2934375"/>
            <a:ext cx="225917" cy="301197"/>
          </a:xfrm>
          <a:prstGeom prst="triangle">
            <a:avLst/>
          </a:prstGeom>
          <a:solidFill>
            <a:schemeClr val="accent5"/>
          </a:solidFill>
        </p:spPr>
        <p:txBody>
          <a:bodyPr/>
          <a:lstStyle/>
          <a:p>
            <a:r>
              <a:rPr kumimoji="1" lang="en-US" altLang="ja-JP" dirty="0"/>
              <a:t> </a:t>
            </a:r>
            <a:endParaRPr kumimoji="1" lang="ja-JP" altLang="en-US" dirty="0"/>
          </a:p>
        </p:txBody>
      </p:sp>
      <p:sp>
        <p:nvSpPr>
          <p:cNvPr id="33" name="図プレースホルダー 37"/>
          <p:cNvSpPr>
            <a:spLocks noGrp="1"/>
          </p:cNvSpPr>
          <p:nvPr>
            <p:ph type="pic" sz="quarter" idx="35" hasCustomPrompt="1"/>
          </p:nvPr>
        </p:nvSpPr>
        <p:spPr>
          <a:xfrm rot="10800000">
            <a:off x="2631158" y="3003354"/>
            <a:ext cx="225917" cy="301197"/>
          </a:xfrm>
          <a:prstGeom prst="triangle">
            <a:avLst/>
          </a:prstGeom>
          <a:solidFill>
            <a:schemeClr val="accent3"/>
          </a:solidFill>
        </p:spPr>
        <p:txBody>
          <a:bodyPr/>
          <a:lstStyle/>
          <a:p>
            <a:r>
              <a:rPr kumimoji="1" lang="en-US" altLang="ja-JP" dirty="0"/>
              <a:t> </a:t>
            </a:r>
            <a:endParaRPr kumimoji="1" lang="ja-JP" altLang="en-US" dirty="0"/>
          </a:p>
        </p:txBody>
      </p:sp>
      <p:sp>
        <p:nvSpPr>
          <p:cNvPr id="34" name="図プレースホルダー 37"/>
          <p:cNvSpPr>
            <a:spLocks noGrp="1"/>
          </p:cNvSpPr>
          <p:nvPr>
            <p:ph type="pic" sz="quarter" idx="36" hasCustomPrompt="1"/>
          </p:nvPr>
        </p:nvSpPr>
        <p:spPr>
          <a:xfrm rot="10800000">
            <a:off x="6262875" y="3003354"/>
            <a:ext cx="225917" cy="301197"/>
          </a:xfrm>
          <a:prstGeom prst="triangle">
            <a:avLst/>
          </a:prstGeom>
          <a:solidFill>
            <a:schemeClr val="accent4"/>
          </a:solidFill>
        </p:spPr>
        <p:txBody>
          <a:bodyPr/>
          <a:lstStyle/>
          <a:p>
            <a:r>
              <a:rPr kumimoji="1" lang="en-US" altLang="ja-JP" dirty="0"/>
              <a:t> </a:t>
            </a:r>
            <a:endParaRPr kumimoji="1" lang="ja-JP" altLang="en-US" dirty="0"/>
          </a:p>
        </p:txBody>
      </p:sp>
    </p:spTree>
    <p:extLst>
      <p:ext uri="{BB962C8B-B14F-4D97-AF65-F5344CB8AC3E}">
        <p14:creationId xmlns:p14="http://schemas.microsoft.com/office/powerpoint/2010/main" val="354506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2" presetClass="entr" presetSubtype="4" fill="hold" grpId="0" nodeType="withEffect">
                                  <p:stCondLst>
                                    <p:cond delay="50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100"/>
                                        <p:tgtEl>
                                          <p:spTgt spid="30"/>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1500"/>
                            </p:stCondLst>
                            <p:childTnLst>
                              <p:par>
                                <p:cTn id="25" presetID="22" presetClass="entr" presetSubtype="4" fill="hold" grpId="0" nodeType="afterEffect">
                                  <p:stCondLst>
                                    <p:cond delay="25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par>
                          <p:cTn id="28" fill="hold">
                            <p:stCondLst>
                              <p:cond delay="2250"/>
                            </p:stCondLst>
                            <p:childTnLst>
                              <p:par>
                                <p:cTn id="29" presetID="22" presetClass="entr" presetSubtype="1"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par>
                          <p:cTn id="32" fill="hold">
                            <p:stCondLst>
                              <p:cond delay="2750"/>
                            </p:stCondLst>
                            <p:childTnLst>
                              <p:par>
                                <p:cTn id="33" presetID="22" presetClass="entr" presetSubtype="1"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up)">
                                      <p:cBhvr>
                                        <p:cTn id="35" dur="100"/>
                                        <p:tgtEl>
                                          <p:spTgt spid="3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par>
                          <p:cTn id="45" fill="hold">
                            <p:stCondLst>
                              <p:cond delay="3250"/>
                            </p:stCondLst>
                            <p:childTnLst>
                              <p:par>
                                <p:cTn id="46" presetID="22" presetClass="entr" presetSubtype="1" fill="hold" grpId="0" nodeType="afterEffect">
                                  <p:stCondLst>
                                    <p:cond delay="250"/>
                                  </p:stCondLst>
                                  <p:childTnLst>
                                    <p:set>
                                      <p:cBhvr>
                                        <p:cTn id="47" dur="1" fill="hold">
                                          <p:stCondLst>
                                            <p:cond delay="0"/>
                                          </p:stCondLst>
                                        </p:cTn>
                                        <p:tgtEl>
                                          <p:spTgt spid="7"/>
                                        </p:tgtEl>
                                        <p:attrNameLst>
                                          <p:attrName>style.visibility</p:attrName>
                                        </p:attrNameLst>
                                      </p:cBhvr>
                                      <p:to>
                                        <p:strVal val="visible"/>
                                      </p:to>
                                    </p:set>
                                    <p:animEffect transition="in" filter="wipe(up)">
                                      <p:cBhvr>
                                        <p:cTn id="48" dur="500"/>
                                        <p:tgtEl>
                                          <p:spTgt spid="7"/>
                                        </p:tgtEl>
                                      </p:cBhvr>
                                    </p:animEffect>
                                  </p:childTnLst>
                                </p:cTn>
                              </p:par>
                            </p:childTnLst>
                          </p:cTn>
                        </p:par>
                        <p:par>
                          <p:cTn id="49" fill="hold">
                            <p:stCondLst>
                              <p:cond delay="4000"/>
                            </p:stCondLst>
                            <p:childTnLst>
                              <p:par>
                                <p:cTn id="50" presetID="22" presetClass="entr" presetSubtype="4"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par>
                          <p:cTn id="53" fill="hold">
                            <p:stCondLst>
                              <p:cond delay="4500"/>
                            </p:stCondLst>
                            <p:childTnLst>
                              <p:par>
                                <p:cTn id="54" presetID="22" presetClass="entr" presetSubtype="4" fill="hold" grpId="0" nodeType="after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down)">
                                      <p:cBhvr>
                                        <p:cTn id="56" dur="100"/>
                                        <p:tgtEl>
                                          <p:spTgt spid="3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par>
                          <p:cTn id="66" fill="hold">
                            <p:stCondLst>
                              <p:cond delay="5000"/>
                            </p:stCondLst>
                            <p:childTnLst>
                              <p:par>
                                <p:cTn id="67" presetID="22" presetClass="entr" presetSubtype="4" fill="hold" grpId="0" nodeType="afterEffect">
                                  <p:stCondLst>
                                    <p:cond delay="250"/>
                                  </p:stCondLst>
                                  <p:childTnLst>
                                    <p:set>
                                      <p:cBhvr>
                                        <p:cTn id="68" dur="1" fill="hold">
                                          <p:stCondLst>
                                            <p:cond delay="0"/>
                                          </p:stCondLst>
                                        </p:cTn>
                                        <p:tgtEl>
                                          <p:spTgt spid="8"/>
                                        </p:tgtEl>
                                        <p:attrNameLst>
                                          <p:attrName>style.visibility</p:attrName>
                                        </p:attrNameLst>
                                      </p:cBhvr>
                                      <p:to>
                                        <p:strVal val="visible"/>
                                      </p:to>
                                    </p:set>
                                    <p:animEffect transition="in" filter="wipe(down)">
                                      <p:cBhvr>
                                        <p:cTn id="69" dur="500"/>
                                        <p:tgtEl>
                                          <p:spTgt spid="8"/>
                                        </p:tgtEl>
                                      </p:cBhvr>
                                    </p:animEffect>
                                  </p:childTnLst>
                                </p:cTn>
                              </p:par>
                            </p:childTnLst>
                          </p:cTn>
                        </p:par>
                        <p:par>
                          <p:cTn id="70" fill="hold">
                            <p:stCondLst>
                              <p:cond delay="5750"/>
                            </p:stCondLst>
                            <p:childTnLst>
                              <p:par>
                                <p:cTn id="71" presetID="22" presetClass="entr" presetSubtype="1"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up)">
                                      <p:cBhvr>
                                        <p:cTn id="73" dur="500"/>
                                        <p:tgtEl>
                                          <p:spTgt spid="13"/>
                                        </p:tgtEl>
                                      </p:cBhvr>
                                    </p:animEffect>
                                  </p:childTnLst>
                                </p:cTn>
                              </p:par>
                            </p:childTnLst>
                          </p:cTn>
                        </p:par>
                        <p:par>
                          <p:cTn id="74" fill="hold">
                            <p:stCondLst>
                              <p:cond delay="6250"/>
                            </p:stCondLst>
                            <p:childTnLst>
                              <p:par>
                                <p:cTn id="75" presetID="22" presetClass="entr" presetSubtype="1" fill="hold" grpId="0" nodeType="after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up)">
                                      <p:cBhvr>
                                        <p:cTn id="77" dur="100"/>
                                        <p:tgtEl>
                                          <p:spTgt spid="3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500"/>
                                        <p:tgtEl>
                                          <p:spTgt spid="25"/>
                                        </p:tgtEl>
                                      </p:cBhvr>
                                    </p:animEffect>
                                  </p:childTnLst>
                                </p:cTn>
                              </p:par>
                            </p:childTnLst>
                          </p:cTn>
                        </p:par>
                        <p:par>
                          <p:cTn id="87" fill="hold">
                            <p:stCondLst>
                              <p:cond delay="6750"/>
                            </p:stCondLst>
                            <p:childTnLst>
                              <p:par>
                                <p:cTn id="88" presetID="22" presetClass="entr" presetSubtype="1" fill="hold" grpId="0" nodeType="afterEffect">
                                  <p:stCondLst>
                                    <p:cond delay="250"/>
                                  </p:stCondLst>
                                  <p:childTnLst>
                                    <p:set>
                                      <p:cBhvr>
                                        <p:cTn id="89" dur="1" fill="hold">
                                          <p:stCondLst>
                                            <p:cond delay="0"/>
                                          </p:stCondLst>
                                        </p:cTn>
                                        <p:tgtEl>
                                          <p:spTgt spid="9"/>
                                        </p:tgtEl>
                                        <p:attrNameLst>
                                          <p:attrName>style.visibility</p:attrName>
                                        </p:attrNameLst>
                                      </p:cBhvr>
                                      <p:to>
                                        <p:strVal val="visible"/>
                                      </p:to>
                                    </p:set>
                                    <p:animEffect transition="in" filter="wipe(up)">
                                      <p:cBhvr>
                                        <p:cTn id="90" dur="500"/>
                                        <p:tgtEl>
                                          <p:spTgt spid="9"/>
                                        </p:tgtEl>
                                      </p:cBhvr>
                                    </p:animEffect>
                                  </p:childTnLst>
                                </p:cTn>
                              </p:par>
                            </p:childTnLst>
                          </p:cTn>
                        </p:par>
                        <p:par>
                          <p:cTn id="91" fill="hold">
                            <p:stCondLst>
                              <p:cond delay="7500"/>
                            </p:stCondLst>
                            <p:childTnLst>
                              <p:par>
                                <p:cTn id="92" presetID="22" presetClass="entr" presetSubtype="4" fill="hold" grpId="0" nodeType="afterEffect">
                                  <p:stCondLst>
                                    <p:cond delay="0"/>
                                  </p:stCondLst>
                                  <p:childTnLst>
                                    <p:set>
                                      <p:cBhvr>
                                        <p:cTn id="93" dur="1" fill="hold">
                                          <p:stCondLst>
                                            <p:cond delay="0"/>
                                          </p:stCondLst>
                                        </p:cTn>
                                        <p:tgtEl>
                                          <p:spTgt spid="14"/>
                                        </p:tgtEl>
                                        <p:attrNameLst>
                                          <p:attrName>style.visibility</p:attrName>
                                        </p:attrNameLst>
                                      </p:cBhvr>
                                      <p:to>
                                        <p:strVal val="visible"/>
                                      </p:to>
                                    </p:set>
                                    <p:animEffect transition="in" filter="wipe(down)">
                                      <p:cBhvr>
                                        <p:cTn id="94" dur="500"/>
                                        <p:tgtEl>
                                          <p:spTgt spid="14"/>
                                        </p:tgtEl>
                                      </p:cBhvr>
                                    </p:animEffect>
                                  </p:childTnLst>
                                </p:cTn>
                              </p:par>
                            </p:childTnLst>
                          </p:cTn>
                        </p:par>
                        <p:par>
                          <p:cTn id="95" fill="hold">
                            <p:stCondLst>
                              <p:cond delay="8000"/>
                            </p:stCondLst>
                            <p:childTnLst>
                              <p:par>
                                <p:cTn id="96" presetID="22" presetClass="entr" presetSubtype="4" fill="hold" grpId="0" nodeType="after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wipe(down)">
                                      <p:cBhvr>
                                        <p:cTn id="98" dur="100"/>
                                        <p:tgtEl>
                                          <p:spTgt spid="3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500"/>
                                        <p:tgtEl>
                                          <p:spTgt spid="1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500"/>
                                        <p:tgtEl>
                                          <p:spTgt spid="2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fade">
                                      <p:cBhvr>
                                        <p:cTn id="10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animBg="1"/>
      <p:bldP spid="11" grpId="0" animBg="1"/>
      <p:bldP spid="12" grpId="0" animBg="1"/>
      <p:bldP spid="13" grpId="0" animBg="1"/>
      <p:bldP spid="14" grpId="0" animBg="1"/>
      <p:bldP spid="15" grpId="0"/>
      <p:bldP spid="16" grpId="0"/>
      <p:bldP spid="17" grpId="0"/>
      <p:bldP spid="18" grpId="0"/>
      <p:bldP spid="19" grpId="0"/>
      <p:bldP spid="20" grpId="0">
        <p:tmplLst>
          <p:tmpl>
            <p:tnLst>
              <p:par>
                <p:cTn presetID="10"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p:tmplLst>
          <p:tmpl>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p:tmplLst>
          <p:tmpl>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tmplLst>
          <p:tmpl>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p:tmplLst>
          <p:tmpl>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p:tmplLst>
          <p:tmpl>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p:tmplLst>
          <p:tmpl>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animBg="1"/>
      <p:bldP spid="31" grpId="0" animBg="1"/>
      <p:bldP spid="32" grpId="0" animBg="1"/>
      <p:bldP spid="33" grpId="0" animBg="1"/>
      <p:bldP spid="34"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Image &amp; Text 2">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2117"/>
            <a:ext cx="9144000" cy="6858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4" name="テキスト プレースホルダー 4"/>
          <p:cNvSpPr>
            <a:spLocks noGrp="1"/>
          </p:cNvSpPr>
          <p:nvPr>
            <p:ph type="body" sz="quarter" idx="16" hasCustomPrompt="1"/>
          </p:nvPr>
        </p:nvSpPr>
        <p:spPr>
          <a:xfrm>
            <a:off x="0" y="677635"/>
            <a:ext cx="9144000" cy="1035050"/>
          </a:xfrm>
          <a:solidFill>
            <a:schemeClr val="tx2">
              <a:alpha val="40000"/>
            </a:schemeClr>
          </a:solidFill>
        </p:spPr>
        <p:txBody>
          <a:bodyPr anchor="ctr">
            <a:noAutofit/>
          </a:bodyPr>
          <a:lstStyle>
            <a:lvl1pPr algn="ctr">
              <a:lnSpc>
                <a:spcPct val="100000"/>
              </a:lnSpc>
              <a:spcBef>
                <a:spcPts val="0"/>
              </a:spcBef>
              <a:defRPr sz="3601">
                <a:solidFill>
                  <a:schemeClr val="tx2"/>
                </a:solidFill>
                <a:latin typeface="+mj-lt"/>
              </a:defRPr>
            </a:lvl1pPr>
          </a:lstStyle>
          <a:p>
            <a:pPr lvl="0"/>
            <a:r>
              <a:rPr kumimoji="1" lang="en-US" altLang="ja-JP" dirty="0"/>
              <a:t> </a:t>
            </a:r>
            <a:endParaRPr kumimoji="1" lang="ja-JP" altLang="en-US" dirty="0"/>
          </a:p>
        </p:txBody>
      </p:sp>
      <p:sp>
        <p:nvSpPr>
          <p:cNvPr id="5" name="テキスト プレースホルダー 4"/>
          <p:cNvSpPr>
            <a:spLocks noGrp="1"/>
          </p:cNvSpPr>
          <p:nvPr>
            <p:ph type="body" sz="quarter" idx="15" hasCustomPrompt="1"/>
          </p:nvPr>
        </p:nvSpPr>
        <p:spPr>
          <a:xfrm>
            <a:off x="228223" y="677636"/>
            <a:ext cx="8687554" cy="1035050"/>
          </a:xfrm>
        </p:spPr>
        <p:txBody>
          <a:bodyPr anchor="ctr">
            <a:noAutofit/>
          </a:bodyPr>
          <a:lstStyle>
            <a:lvl1pPr algn="ctr">
              <a:lnSpc>
                <a:spcPct val="100000"/>
              </a:lnSpc>
              <a:spcBef>
                <a:spcPts val="0"/>
              </a:spcBef>
              <a:defRPr sz="3301">
                <a:solidFill>
                  <a:schemeClr val="bg1"/>
                </a:solidFill>
                <a:latin typeface="+mj-lt"/>
              </a:defRPr>
            </a:lvl1pPr>
          </a:lstStyle>
          <a:p>
            <a:pPr lvl="0"/>
            <a:r>
              <a:rPr kumimoji="1" lang="en-US" altLang="ja-JP" dirty="0"/>
              <a:t>Text</a:t>
            </a:r>
            <a:endParaRPr kumimoji="1" lang="ja-JP" altLang="en-US" dirty="0"/>
          </a:p>
        </p:txBody>
      </p:sp>
    </p:spTree>
    <p:extLst>
      <p:ext uri="{BB962C8B-B14F-4D97-AF65-F5344CB8AC3E}">
        <p14:creationId xmlns:p14="http://schemas.microsoft.com/office/powerpoint/2010/main" val="290587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childTnLst>
                          </p:cTn>
                        </p:par>
                        <p:par>
                          <p:cTn id="12" fill="hold">
                            <p:stCondLst>
                              <p:cond delay="1000"/>
                            </p:stCondLst>
                            <p:childTnLst>
                              <p:par>
                                <p:cTn id="13" presetID="2" presetClass="entr" presetSubtype="4" decel="100000" fill="hold" grpId="0" nodeType="afterEffect">
                                  <p:stCondLst>
                                    <p:cond delay="0"/>
                                  </p:stCondLst>
                                  <p:iterate type="lt">
                                    <p:tmPct val="5000"/>
                                  </p:iterate>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5">
                                            <p:txEl>
                                              <p:pRg st="0" end="0"/>
                                            </p:txEl>
                                          </p:spTgt>
                                        </p:tgtEl>
                                        <p:attrNameLst>
                                          <p:attrName>ppt_y</p:attrName>
                                        </p:attrNameLst>
                                      </p:cBhvr>
                                      <p:tavLst>
                                        <p:tav tm="0">
                                          <p:val>
                                            <p:strVal val="1+#ppt_h/2"/>
                                          </p:val>
                                        </p:tav>
                                        <p:tav tm="100000">
                                          <p:val>
                                            <p:strVal val="#ppt_y"/>
                                          </p:val>
                                        </p:tav>
                                      </p:tavLst>
                                    </p:anim>
                                  </p:childTnLst>
                                </p:cTn>
                              </p:par>
                              <p:par>
                                <p:cTn id="17" presetID="45" presetClass="entr" presetSubtype="0" fill="hold" grpId="1" nodeType="withEffect">
                                  <p:stCondLst>
                                    <p:cond delay="0"/>
                                  </p:stCondLst>
                                  <p:iterate type="lt">
                                    <p:tmPct val="5000"/>
                                  </p:iterate>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21" dur="1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tmplLst>
          <p:tmpl>
            <p:tnLst>
              <p:par>
                <p:cTn presetID="16" presetClass="entr" presetSubtype="37"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barn(outVertical)">
                      <p:cBhvr>
                        <p:cTn dur="500"/>
                        <p:tgtEl>
                          <p:spTgt spid="4"/>
                        </p:tgtEl>
                      </p:cBhvr>
                    </p:animEffect>
                  </p:childTnLst>
                </p:cTn>
              </p:par>
            </p:tnLst>
          </p:tmpl>
        </p:tmplLst>
      </p:bldP>
      <p:bldP spid="5" grpId="0" build="p">
        <p:tmplLst>
          <p:tmpl lvl="1">
            <p:tnLst>
              <p:par>
                <p:cTn presetID="2" presetClass="entr" presetSubtype="4" decel="100000" fill="hold" nodeType="afterEffect">
                  <p:stCondLst>
                    <p:cond delay="0"/>
                  </p:stCondLst>
                  <p:iterate type="lt">
                    <p:tmPct val="5000"/>
                  </p:iterate>
                  <p:childTnLst>
                    <p:set>
                      <p:cBhvr>
                        <p:cTn dur="1" fill="hold">
                          <p:stCondLst>
                            <p:cond delay="0"/>
                          </p:stCondLst>
                        </p:cTn>
                        <p:tgtEl>
                          <p:spTgt spid="5"/>
                        </p:tgtEl>
                        <p:attrNameLst>
                          <p:attrName>style.visibility</p:attrName>
                        </p:attrNameLst>
                      </p:cBhvr>
                      <p:to>
                        <p:strVal val="visible"/>
                      </p:to>
                    </p:set>
                    <p:anim calcmode="lin" valueType="num">
                      <p:cBhvr additive="base">
                        <p:cTn dur="1000" fill="hold"/>
                        <p:tgtEl>
                          <p:spTgt spid="5"/>
                        </p:tgtEl>
                        <p:attrNameLst>
                          <p:attrName>ppt_x</p:attrName>
                        </p:attrNameLst>
                      </p:cBhvr>
                      <p:tavLst>
                        <p:tav tm="0">
                          <p:val>
                            <p:strVal val="#ppt_x"/>
                          </p:val>
                        </p:tav>
                        <p:tav tm="100000">
                          <p:val>
                            <p:strVal val="#ppt_x"/>
                          </p:val>
                        </p:tav>
                      </p:tavLst>
                    </p:anim>
                    <p:anim calcmode="lin" valueType="num">
                      <p:cBhvr additive="base">
                        <p:cTn dur="1000" fill="hold"/>
                        <p:tgtEl>
                          <p:spTgt spid="5"/>
                        </p:tgtEl>
                        <p:attrNameLst>
                          <p:attrName>ppt_y</p:attrName>
                        </p:attrNameLst>
                      </p:cBhvr>
                      <p:tavLst>
                        <p:tav tm="0">
                          <p:val>
                            <p:strVal val="1+#ppt_h/2"/>
                          </p:val>
                        </p:tav>
                        <p:tav tm="100000">
                          <p:val>
                            <p:strVal val="#ppt_y"/>
                          </p:val>
                        </p:tav>
                      </p:tavLst>
                    </p:anim>
                  </p:childTnLst>
                </p:cTn>
              </p:par>
            </p:tnLst>
          </p:tmpl>
        </p:tmplLst>
      </p:bldP>
      <p:bldP spid="5" grpId="1" build="p">
        <p:tmplLst>
          <p:tmpl lvl="1">
            <p:tnLst>
              <p:par>
                <p:cTn presetID="45" presetClass="entr" presetSubtype="0" fill="hold" nodeType="withEffect">
                  <p:stCondLst>
                    <p:cond delay="0"/>
                  </p:stCondLst>
                  <p:iterate type="lt">
                    <p:tmPct val="5000"/>
                  </p:iterate>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anim calcmode="lin" valueType="num">
                      <p:cBhvr>
                        <p:cTn dur="1000" fill="hold"/>
                        <p:tgtEl>
                          <p:spTgt spid="5"/>
                        </p:tgtEl>
                        <p:attrNameLst>
                          <p:attrName>ppt_w</p:attrName>
                        </p:attrNameLst>
                      </p:cBhvr>
                      <p:tavLst>
                        <p:tav tm="0" fmla="#ppt_w*sin(2.5*pi*$)">
                          <p:val>
                            <p:fltVal val="0"/>
                          </p:val>
                        </p:tav>
                        <p:tav tm="100000">
                          <p:val>
                            <p:fltVal val="1"/>
                          </p:val>
                        </p:tav>
                      </p:tavLst>
                    </p:anim>
                    <p:anim calcmode="lin" valueType="num">
                      <p:cBhvr>
                        <p:cTn dur="1000" fill="hold"/>
                        <p:tgtEl>
                          <p:spTgt spid="5"/>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 Images &amp; Descriptions">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2" y="6288528"/>
            <a:ext cx="540107" cy="365125"/>
          </a:xfrm>
          <a:prstGeom prst="rect">
            <a:avLst/>
          </a:prstGeom>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7379" y="2194556"/>
            <a:ext cx="9144000" cy="2194553"/>
          </a:xfrm>
          <a:prstGeom prst="rect">
            <a:avLst/>
          </a:prstGeom>
          <a:solidFill>
            <a:schemeClr val="accent3">
              <a:lumMod val="60000"/>
              <a:lumOff val="4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6" name="正方形/長方形 5"/>
          <p:cNvSpPr/>
          <p:nvPr userDrawn="1"/>
        </p:nvSpPr>
        <p:spPr>
          <a:xfrm>
            <a:off x="-3596" y="2481740"/>
            <a:ext cx="9144000" cy="1620180"/>
          </a:xfrm>
          <a:prstGeom prst="rect">
            <a:avLst/>
          </a:prstGeom>
          <a:solidFill>
            <a:schemeClr val="accent3"/>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7" name="正方形/長方形 6"/>
          <p:cNvSpPr/>
          <p:nvPr userDrawn="1"/>
        </p:nvSpPr>
        <p:spPr>
          <a:xfrm>
            <a:off x="0" y="2"/>
            <a:ext cx="9144000" cy="2194553"/>
          </a:xfrm>
          <a:prstGeom prst="rect">
            <a:avLst/>
          </a:prstGeom>
          <a:solidFill>
            <a:schemeClr val="accent2">
              <a:lumMod val="60000"/>
              <a:lumOff val="4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8" name="正方形/長方形 7"/>
          <p:cNvSpPr/>
          <p:nvPr userDrawn="1"/>
        </p:nvSpPr>
        <p:spPr>
          <a:xfrm>
            <a:off x="1" y="278650"/>
            <a:ext cx="9136621" cy="1620180"/>
          </a:xfrm>
          <a:prstGeom prst="rect">
            <a:avLst/>
          </a:prstGeom>
          <a:solidFill>
            <a:schemeClr val="accent2"/>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9" name="図プレースホルダー 13"/>
          <p:cNvSpPr>
            <a:spLocks noGrp="1"/>
          </p:cNvSpPr>
          <p:nvPr>
            <p:ph type="pic" sz="quarter" idx="13" hasCustomPrompt="1"/>
          </p:nvPr>
        </p:nvSpPr>
        <p:spPr>
          <a:xfrm>
            <a:off x="4572001" y="2194556"/>
            <a:ext cx="4570359" cy="2194553"/>
          </a:xfrm>
          <a:custGeom>
            <a:avLst/>
            <a:gdLst/>
            <a:ahLst/>
            <a:cxnLst/>
            <a:rect l="l" t="t" r="r" b="b"/>
            <a:pathLst>
              <a:path w="9139924" h="3291830">
                <a:moveTo>
                  <a:pt x="0" y="0"/>
                </a:moveTo>
                <a:lnTo>
                  <a:pt x="1305146" y="0"/>
                </a:lnTo>
                <a:lnTo>
                  <a:pt x="9139924" y="0"/>
                </a:lnTo>
                <a:lnTo>
                  <a:pt x="9139924" y="3291830"/>
                </a:lnTo>
                <a:lnTo>
                  <a:pt x="1305146" y="3291830"/>
                </a:lnTo>
                <a:close/>
              </a:path>
            </a:pathLst>
          </a:custGeom>
          <a:solidFill>
            <a:schemeClr val="bg1">
              <a:alpha val="50000"/>
            </a:schemeClr>
          </a:solidFill>
        </p:spPr>
        <p:txBody>
          <a:bodyPr/>
          <a:lstStyle>
            <a:lvl1pPr>
              <a:defRPr baseline="0"/>
            </a:lvl1pPr>
          </a:lstStyle>
          <a:p>
            <a:r>
              <a:rPr kumimoji="1" lang="en-US" altLang="ja-JP" dirty="0"/>
              <a:t> Add an image</a:t>
            </a:r>
            <a:endParaRPr kumimoji="1" lang="ja-JP" altLang="en-US" dirty="0"/>
          </a:p>
        </p:txBody>
      </p:sp>
      <p:sp>
        <p:nvSpPr>
          <p:cNvPr id="10" name="図プレースホルダー 10"/>
          <p:cNvSpPr>
            <a:spLocks noGrp="1"/>
          </p:cNvSpPr>
          <p:nvPr>
            <p:ph type="pic" sz="quarter" idx="12" hasCustomPrompt="1"/>
          </p:nvPr>
        </p:nvSpPr>
        <p:spPr>
          <a:xfrm>
            <a:off x="2" y="2"/>
            <a:ext cx="4570359" cy="2194553"/>
          </a:xfrm>
          <a:custGeom>
            <a:avLst/>
            <a:gdLst/>
            <a:ahLst/>
            <a:cxnLst/>
            <a:rect l="l" t="t" r="r" b="b"/>
            <a:pathLst>
              <a:path w="9139924" h="3291830">
                <a:moveTo>
                  <a:pt x="0" y="0"/>
                </a:moveTo>
                <a:lnTo>
                  <a:pt x="7834778" y="0"/>
                </a:lnTo>
                <a:lnTo>
                  <a:pt x="9139924" y="3291830"/>
                </a:lnTo>
                <a:lnTo>
                  <a:pt x="7834778" y="3291830"/>
                </a:lnTo>
                <a:lnTo>
                  <a:pt x="0" y="3291830"/>
                </a:lnTo>
                <a:close/>
              </a:path>
            </a:pathLst>
          </a:custGeom>
          <a:solidFill>
            <a:schemeClr val="bg1">
              <a:alpha val="50000"/>
            </a:schemeClr>
          </a:solidFill>
        </p:spPr>
        <p:txBody>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 Add an image</a:t>
            </a:r>
            <a:endParaRPr kumimoji="1" lang="ja-JP" altLang="en-US" dirty="0"/>
          </a:p>
          <a:p>
            <a:endParaRPr kumimoji="1" lang="ja-JP" altLang="en-US" dirty="0"/>
          </a:p>
        </p:txBody>
      </p:sp>
      <p:sp>
        <p:nvSpPr>
          <p:cNvPr id="11" name="テキスト プレースホルダー 11"/>
          <p:cNvSpPr>
            <a:spLocks noGrp="1"/>
          </p:cNvSpPr>
          <p:nvPr>
            <p:ph type="body" sz="quarter" idx="16" hasCustomPrompt="1"/>
          </p:nvPr>
        </p:nvSpPr>
        <p:spPr>
          <a:xfrm>
            <a:off x="4575512" y="838959"/>
            <a:ext cx="4249831" cy="876805"/>
          </a:xfrm>
        </p:spPr>
        <p:txBody>
          <a:bodyPr anchor="t">
            <a:noAutofit/>
          </a:bodyPr>
          <a:lstStyle>
            <a:lvl1pPr algn="l">
              <a:lnSpc>
                <a:spcPct val="120000"/>
              </a:lnSpc>
              <a:defRPr sz="750">
                <a:solidFill>
                  <a:schemeClr val="bg1"/>
                </a:solidFill>
                <a:latin typeface="+mn-lt"/>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4575512" y="452672"/>
            <a:ext cx="4249831" cy="515469"/>
          </a:xfrm>
        </p:spPr>
        <p:txBody>
          <a:bodyPr anchor="t">
            <a:noAutofit/>
          </a:bodyPr>
          <a:lstStyle>
            <a:lvl1pPr algn="l">
              <a:lnSpc>
                <a:spcPct val="120000"/>
              </a:lnSpc>
              <a:defRPr sz="1200" spc="0">
                <a:solidFill>
                  <a:schemeClr val="bg1"/>
                </a:solidFill>
                <a:latin typeface="Route 159 SemiBold"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40" hasCustomPrompt="1"/>
          </p:nvPr>
        </p:nvSpPr>
        <p:spPr>
          <a:xfrm>
            <a:off x="299666" y="3062960"/>
            <a:ext cx="4249831" cy="846094"/>
          </a:xfrm>
        </p:spPr>
        <p:txBody>
          <a:bodyPr anchor="t">
            <a:noAutofit/>
          </a:bodyPr>
          <a:lstStyle>
            <a:lvl1pPr algn="l">
              <a:lnSpc>
                <a:spcPct val="120000"/>
              </a:lnSpc>
              <a:defRPr sz="750">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41" hasCustomPrompt="1"/>
          </p:nvPr>
        </p:nvSpPr>
        <p:spPr>
          <a:xfrm>
            <a:off x="299666" y="2676676"/>
            <a:ext cx="4249831" cy="515469"/>
          </a:xfrm>
        </p:spPr>
        <p:txBody>
          <a:bodyPr anchor="t">
            <a:noAutofit/>
          </a:bodyPr>
          <a:lstStyle>
            <a:lvl1pPr algn="l">
              <a:lnSpc>
                <a:spcPct val="120000"/>
              </a:lnSpc>
              <a:defRPr sz="1200" spc="0">
                <a:solidFill>
                  <a:schemeClr val="bg1"/>
                </a:solidFill>
                <a:latin typeface="Route 159 SemiBold" pitchFamily="50" charset="0"/>
              </a:defRPr>
            </a:lvl1pPr>
          </a:lstStyle>
          <a:p>
            <a:pPr lvl="0"/>
            <a:r>
              <a:rPr lang="en-US" altLang="ja-JP" dirty="0"/>
              <a:t>Text Here</a:t>
            </a:r>
            <a:endParaRPr lang="en-US" dirty="0"/>
          </a:p>
        </p:txBody>
      </p:sp>
      <p:sp>
        <p:nvSpPr>
          <p:cNvPr id="15" name="タイトル プレースホルダー 1"/>
          <p:cNvSpPr>
            <a:spLocks noGrp="1"/>
          </p:cNvSpPr>
          <p:nvPr>
            <p:ph type="title" hasCustomPrompt="1"/>
          </p:nvPr>
        </p:nvSpPr>
        <p:spPr>
          <a:xfrm>
            <a:off x="215139" y="4533126"/>
            <a:ext cx="8713724" cy="802101"/>
          </a:xfrm>
          <a:prstGeom prst="rect">
            <a:avLst/>
          </a:prstGeom>
        </p:spPr>
        <p:txBody>
          <a:bodyPr vert="horz" lIns="163275" tIns="81638" rIns="163275" bIns="81638" rtlCol="0" anchor="ctr">
            <a:normAutofit/>
          </a:bodyPr>
          <a:lstStyle>
            <a:lvl1pPr algn="ctr">
              <a:defRPr baseline="0">
                <a:latin typeface="Route 159 UltraLight" pitchFamily="50" charset="0"/>
              </a:defRPr>
            </a:lvl1pPr>
          </a:lstStyle>
          <a:p>
            <a:r>
              <a:rPr kumimoji="1" lang="en-US" altLang="ja-JP" dirty="0"/>
              <a:t>Slide Title Goes Here</a:t>
            </a:r>
            <a:endParaRPr kumimoji="1" lang="ja-JP" altLang="en-US" dirty="0"/>
          </a:p>
        </p:txBody>
      </p:sp>
      <p:sp>
        <p:nvSpPr>
          <p:cNvPr id="16" name="テキスト プレースホルダー 6"/>
          <p:cNvSpPr>
            <a:spLocks noGrp="1"/>
          </p:cNvSpPr>
          <p:nvPr>
            <p:ph type="body" sz="quarter" idx="42" hasCustomPrompt="1"/>
          </p:nvPr>
        </p:nvSpPr>
        <p:spPr>
          <a:xfrm>
            <a:off x="215139" y="5397221"/>
            <a:ext cx="8713724" cy="891307"/>
          </a:xfrm>
        </p:spPr>
        <p:txBody>
          <a:bodyPr>
            <a:noAutofit/>
          </a:bodyPr>
          <a:lstStyle>
            <a:lvl1pPr algn="ctr">
              <a:defRPr sz="750" b="0" i="0" u="none" baseline="0">
                <a:solidFill>
                  <a:schemeClr val="tx2"/>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
        <p:nvSpPr>
          <p:cNvPr id="17" name="正方形/長方形 16"/>
          <p:cNvSpPr/>
          <p:nvPr userDrawn="1"/>
        </p:nvSpPr>
        <p:spPr>
          <a:xfrm>
            <a:off x="3779843" y="5301210"/>
            <a:ext cx="1620321"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Tree>
    <p:extLst>
      <p:ext uri="{BB962C8B-B14F-4D97-AF65-F5344CB8AC3E}">
        <p14:creationId xmlns:p14="http://schemas.microsoft.com/office/powerpoint/2010/main" val="90357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20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grpId="0" nodeType="withEffect">
                                  <p:stCondLst>
                                    <p:cond delay="20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1700"/>
                            </p:stCondLst>
                            <p:childTnLst>
                              <p:par>
                                <p:cTn id="23" presetID="22" presetClass="entr" presetSubtype="2" fill="hold" grpId="0" nodeType="afterEffect">
                                  <p:stCondLst>
                                    <p:cond delay="25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childTnLst>
                          </p:cTn>
                        </p:par>
                        <p:par>
                          <p:cTn id="26" fill="hold">
                            <p:stCondLst>
                              <p:cond delay="245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par>
                          <p:cTn id="30" fill="hold">
                            <p:stCondLst>
                              <p:cond delay="2950"/>
                            </p:stCondLst>
                            <p:childTnLst>
                              <p:par>
                                <p:cTn id="31" presetID="22" presetClass="entr" presetSubtype="2"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right)">
                                      <p:cBhvr>
                                        <p:cTn id="33" dur="500"/>
                                        <p:tgtEl>
                                          <p:spTgt spid="6"/>
                                        </p:tgtEl>
                                      </p:cBhvr>
                                    </p:animEffect>
                                  </p:childTnLst>
                                </p:cTn>
                              </p:par>
                              <p:par>
                                <p:cTn id="34" presetID="22" presetClass="entr" presetSubtype="2" fill="hold" grpId="0" nodeType="withEffect">
                                  <p:stCondLst>
                                    <p:cond delay="200"/>
                                  </p:stCondLst>
                                  <p:childTnLst>
                                    <p:set>
                                      <p:cBhvr>
                                        <p:cTn id="35" dur="1" fill="hold">
                                          <p:stCondLst>
                                            <p:cond delay="0"/>
                                          </p:stCondLst>
                                        </p:cTn>
                                        <p:tgtEl>
                                          <p:spTgt spid="14"/>
                                        </p:tgtEl>
                                        <p:attrNameLst>
                                          <p:attrName>style.visibility</p:attrName>
                                        </p:attrNameLst>
                                      </p:cBhvr>
                                      <p:to>
                                        <p:strVal val="visible"/>
                                      </p:to>
                                    </p:set>
                                    <p:animEffect transition="in" filter="wipe(right)">
                                      <p:cBhvr>
                                        <p:cTn id="36" dur="500"/>
                                        <p:tgtEl>
                                          <p:spTgt spid="14"/>
                                        </p:tgtEl>
                                      </p:cBhvr>
                                    </p:animEffect>
                                  </p:childTnLst>
                                </p:cTn>
                              </p:par>
                              <p:par>
                                <p:cTn id="37" presetID="22" presetClass="entr" presetSubtype="2" fill="hold" grpId="0" nodeType="withEffect">
                                  <p:stCondLst>
                                    <p:cond delay="200"/>
                                  </p:stCondLst>
                                  <p:childTnLst>
                                    <p:set>
                                      <p:cBhvr>
                                        <p:cTn id="38" dur="1" fill="hold">
                                          <p:stCondLst>
                                            <p:cond delay="0"/>
                                          </p:stCondLst>
                                        </p:cTn>
                                        <p:tgtEl>
                                          <p:spTgt spid="13"/>
                                        </p:tgtEl>
                                        <p:attrNameLst>
                                          <p:attrName>style.visibility</p:attrName>
                                        </p:attrNameLst>
                                      </p:cBhvr>
                                      <p:to>
                                        <p:strVal val="visible"/>
                                      </p:to>
                                    </p:set>
                                    <p:animEffect transition="in" filter="wipe(right)">
                                      <p:cBhvr>
                                        <p:cTn id="39" dur="500"/>
                                        <p:tgtEl>
                                          <p:spTgt spid="13"/>
                                        </p:tgtEl>
                                      </p:cBhvr>
                                    </p:animEffect>
                                  </p:childTnLst>
                                </p:cTn>
                              </p:par>
                            </p:childTnLst>
                          </p:cTn>
                        </p:par>
                        <p:par>
                          <p:cTn id="40" fill="hold">
                            <p:stCondLst>
                              <p:cond delay="3650"/>
                            </p:stCondLst>
                            <p:childTnLst>
                              <p:par>
                                <p:cTn id="41" presetID="2" presetClass="entr" presetSubtype="8" decel="100000" fill="hold" grpId="0" nodeType="afterEffect">
                                  <p:stCondLst>
                                    <p:cond delay="500"/>
                                  </p:stCondLst>
                                  <p:iterate type="wd">
                                    <p:tmPct val="10000"/>
                                  </p:iterate>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0-#ppt_w/2"/>
                                          </p:val>
                                        </p:tav>
                                        <p:tav tm="100000">
                                          <p:val>
                                            <p:strVal val="#ppt_x"/>
                                          </p:val>
                                        </p:tav>
                                      </p:tavLst>
                                    </p:anim>
                                    <p:anim calcmode="lin" valueType="num">
                                      <p:cBhvr additive="base">
                                        <p:cTn id="44" dur="500" fill="hold"/>
                                        <p:tgtEl>
                                          <p:spTgt spid="15"/>
                                        </p:tgtEl>
                                        <p:attrNameLst>
                                          <p:attrName>ppt_y</p:attrName>
                                        </p:attrNameLst>
                                      </p:cBhvr>
                                      <p:tavLst>
                                        <p:tav tm="0">
                                          <p:val>
                                            <p:strVal val="#ppt_y"/>
                                          </p:val>
                                        </p:tav>
                                        <p:tav tm="100000">
                                          <p:val>
                                            <p:strVal val="#ppt_y"/>
                                          </p:val>
                                        </p:tav>
                                      </p:tavLst>
                                    </p:anim>
                                  </p:childTnLst>
                                </p:cTn>
                              </p:par>
                            </p:childTnLst>
                          </p:cTn>
                        </p:par>
                        <p:par>
                          <p:cTn id="45" fill="hold">
                            <p:stCondLst>
                              <p:cond delay="4800"/>
                            </p:stCondLst>
                            <p:childTnLst>
                              <p:par>
                                <p:cTn id="46" presetID="2" presetClass="entr" presetSubtype="2" decel="10000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1+#ppt_w/2"/>
                                          </p:val>
                                        </p:tav>
                                        <p:tav tm="100000">
                                          <p:val>
                                            <p:strVal val="#ppt_x"/>
                                          </p:val>
                                        </p:tav>
                                      </p:tavLst>
                                    </p:anim>
                                    <p:anim calcmode="lin" valueType="num">
                                      <p:cBhvr additive="base">
                                        <p:cTn id="49" dur="500" fill="hold"/>
                                        <p:tgtEl>
                                          <p:spTgt spid="17"/>
                                        </p:tgtEl>
                                        <p:attrNameLst>
                                          <p:attrName>ppt_y</p:attrName>
                                        </p:attrNameLst>
                                      </p:cBhvr>
                                      <p:tavLst>
                                        <p:tav tm="0">
                                          <p:val>
                                            <p:strVal val="#ppt_y"/>
                                          </p:val>
                                        </p:tav>
                                        <p:tav tm="100000">
                                          <p:val>
                                            <p:strVal val="#ppt_y"/>
                                          </p:val>
                                        </p:tav>
                                      </p:tavLst>
                                    </p:anim>
                                  </p:childTnLst>
                                </p:cTn>
                              </p:par>
                              <p:par>
                                <p:cTn id="50" presetID="22" presetClass="entr" presetSubtype="8" fill="hold" grpId="0" nodeType="with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wipe(left)">
                                      <p:cBhvr>
                                        <p:cTn id="5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p:tmplLst>
          <p:tmpl>
            <p:tnLst>
              <p:par>
                <p:cTn presetID="22" presetClass="entr" presetSubtype="8"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p:tmplLst>
          <p:tmpl>
            <p:tnLst>
              <p:par>
                <p:cTn presetID="22" presetClass="entr" presetSubtype="8"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p:tmplLst>
          <p:tmpl>
            <p:tnLst>
              <p:par>
                <p:cTn presetID="22" presetClass="entr" presetSubtype="2" fill="hold" nodeType="withEffect">
                  <p:stCondLst>
                    <p:cond delay="200"/>
                  </p:stCondLst>
                  <p:childTnLst>
                    <p:set>
                      <p:cBhvr>
                        <p:cTn dur="1" fill="hold">
                          <p:stCondLst>
                            <p:cond delay="0"/>
                          </p:stCondLst>
                        </p:cTn>
                        <p:tgtEl>
                          <p:spTgt spid="13"/>
                        </p:tgtEl>
                        <p:attrNameLst>
                          <p:attrName>style.visibility</p:attrName>
                        </p:attrNameLst>
                      </p:cBhvr>
                      <p:to>
                        <p:strVal val="visible"/>
                      </p:to>
                    </p:set>
                    <p:animEffect transition="in" filter="wipe(right)">
                      <p:cBhvr>
                        <p:cTn dur="500"/>
                        <p:tgtEl>
                          <p:spTgt spid="13"/>
                        </p:tgtEl>
                      </p:cBhvr>
                    </p:animEffect>
                  </p:childTnLst>
                </p:cTn>
              </p:par>
            </p:tnLst>
          </p:tmpl>
        </p:tmplLst>
      </p:bldP>
      <p:bldP spid="14" grpId="0">
        <p:tmplLst>
          <p:tmpl>
            <p:tnLst>
              <p:par>
                <p:cTn presetID="22" presetClass="entr" presetSubtype="2"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Effect transition="in" filter="wipe(right)">
                      <p:cBhvr>
                        <p:cTn dur="500"/>
                        <p:tgtEl>
                          <p:spTgt spid="14"/>
                        </p:tgtEl>
                      </p:cBhvr>
                    </p:animEffect>
                  </p:childTnLst>
                </p:cTn>
              </p:par>
            </p:tnLst>
          </p:tmpl>
        </p:tmplLst>
      </p:bldP>
      <p:bldP spid="15" grpId="0"/>
      <p:bldP spid="16" grpId="0" build="p">
        <p:tmplLst>
          <p:tmpl lvl="1">
            <p:tnLst>
              <p:par>
                <p:cTn presetID="22" presetClass="entr" presetSubtype="8"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animBg="1"/>
    </p:bld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Process 1">
    <p:spTree>
      <p:nvGrpSpPr>
        <p:cNvPr id="1" name=""/>
        <p:cNvGrpSpPr/>
        <p:nvPr/>
      </p:nvGrpSpPr>
      <p:grpSpPr>
        <a:xfrm>
          <a:off x="0" y="0"/>
          <a:ext cx="0" cy="0"/>
          <a:chOff x="0" y="0"/>
          <a:chExt cx="0" cy="0"/>
        </a:xfrm>
      </p:grpSpPr>
      <p:sp>
        <p:nvSpPr>
          <p:cNvPr id="72" name="正方形/長方形 71"/>
          <p:cNvSpPr/>
          <p:nvPr userDrawn="1"/>
        </p:nvSpPr>
        <p:spPr>
          <a:xfrm>
            <a:off x="0" y="2"/>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nvGrpSpPr>
          <p:cNvPr id="29" name="グループ化 28"/>
          <p:cNvGrpSpPr/>
          <p:nvPr userDrawn="1"/>
        </p:nvGrpSpPr>
        <p:grpSpPr>
          <a:xfrm>
            <a:off x="4135266" y="1790105"/>
            <a:ext cx="3001973" cy="605404"/>
            <a:chOff x="1073297" y="6784950"/>
            <a:chExt cx="6003425" cy="908106"/>
          </a:xfrm>
          <a:solidFill>
            <a:schemeClr val="accent3">
              <a:lumMod val="20000"/>
              <a:lumOff val="80000"/>
            </a:schemeClr>
          </a:solidFill>
        </p:grpSpPr>
        <p:sp>
          <p:nvSpPr>
            <p:cNvPr id="30" name="正方形/長方形 29"/>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1" name="円/楕円 30"/>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2" name="円/楕円 31"/>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37" name="グループ化 36"/>
          <p:cNvGrpSpPr/>
          <p:nvPr userDrawn="1"/>
        </p:nvGrpSpPr>
        <p:grpSpPr>
          <a:xfrm>
            <a:off x="1594643" y="2932452"/>
            <a:ext cx="3001973" cy="605404"/>
            <a:chOff x="1073297" y="6784950"/>
            <a:chExt cx="6003425" cy="908106"/>
          </a:xfrm>
          <a:solidFill>
            <a:schemeClr val="accent2">
              <a:lumMod val="20000"/>
              <a:lumOff val="80000"/>
            </a:schemeClr>
          </a:solidFill>
        </p:grpSpPr>
        <p:sp>
          <p:nvSpPr>
            <p:cNvPr id="38" name="正方形/長方形 37"/>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円/楕円 38"/>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0" name="円/楕円 39"/>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44" name="グループ化 43"/>
          <p:cNvGrpSpPr/>
          <p:nvPr userDrawn="1"/>
        </p:nvGrpSpPr>
        <p:grpSpPr>
          <a:xfrm>
            <a:off x="4142524" y="4074799"/>
            <a:ext cx="3001973" cy="605404"/>
            <a:chOff x="1073297" y="6784950"/>
            <a:chExt cx="6003425" cy="908106"/>
          </a:xfrm>
          <a:solidFill>
            <a:schemeClr val="accent4">
              <a:lumMod val="20000"/>
              <a:lumOff val="80000"/>
            </a:schemeClr>
          </a:solidFill>
        </p:grpSpPr>
        <p:sp>
          <p:nvSpPr>
            <p:cNvPr id="45" name="正方形/長方形 44"/>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6" name="円/楕円 45"/>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7" name="円/楕円 46"/>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58" name="グループ化 57"/>
          <p:cNvGrpSpPr/>
          <p:nvPr userDrawn="1"/>
        </p:nvGrpSpPr>
        <p:grpSpPr>
          <a:xfrm>
            <a:off x="1587385" y="5217147"/>
            <a:ext cx="3001973" cy="605404"/>
            <a:chOff x="1073297" y="6784950"/>
            <a:chExt cx="6003425" cy="908106"/>
          </a:xfrm>
          <a:solidFill>
            <a:schemeClr val="accent5">
              <a:lumMod val="20000"/>
              <a:lumOff val="80000"/>
            </a:schemeClr>
          </a:solidFill>
        </p:grpSpPr>
        <p:sp>
          <p:nvSpPr>
            <p:cNvPr id="59" name="正方形/長方形 58"/>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0" name="円/楕円 59"/>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1" name="円/楕円 60"/>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2" y="6288528"/>
            <a:ext cx="540107" cy="365125"/>
          </a:xfrm>
          <a:prstGeom prst="rect">
            <a:avLst/>
          </a:prstGeom>
        </p:spPr>
        <p:txBody>
          <a:bodyPr/>
          <a:lstStyle/>
          <a:p>
            <a:fld id="{E6459DFB-86F3-43FA-8567-2EA6E426AE90}" type="slidenum">
              <a:rPr lang="ja-JP" altLang="en-US" smtClean="0"/>
              <a:pPr/>
              <a:t>‹#›</a:t>
            </a:fld>
            <a:endParaRPr lang="ja-JP" altLang="en-US"/>
          </a:p>
        </p:txBody>
      </p:sp>
      <p:grpSp>
        <p:nvGrpSpPr>
          <p:cNvPr id="15" name="グループ化 14"/>
          <p:cNvGrpSpPr/>
          <p:nvPr userDrawn="1"/>
        </p:nvGrpSpPr>
        <p:grpSpPr>
          <a:xfrm>
            <a:off x="1594643" y="647757"/>
            <a:ext cx="3001973" cy="605404"/>
            <a:chOff x="1073297" y="6784950"/>
            <a:chExt cx="6003425" cy="908106"/>
          </a:xfrm>
        </p:grpSpPr>
        <p:sp>
          <p:nvSpPr>
            <p:cNvPr id="16" name="正方形/長方形 15"/>
            <p:cNvSpPr/>
            <p:nvPr userDrawn="1"/>
          </p:nvSpPr>
          <p:spPr>
            <a:xfrm>
              <a:off x="1527349" y="6784951"/>
              <a:ext cx="5095320" cy="9081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円/楕円 16"/>
            <p:cNvSpPr/>
            <p:nvPr userDrawn="1"/>
          </p:nvSpPr>
          <p:spPr>
            <a:xfrm>
              <a:off x="6168617" y="6784951"/>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円/楕円 17"/>
            <p:cNvSpPr/>
            <p:nvPr userDrawn="1"/>
          </p:nvSpPr>
          <p:spPr>
            <a:xfrm>
              <a:off x="1073297" y="6784950"/>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1" name="テキスト プレースホルダー 6"/>
          <p:cNvSpPr>
            <a:spLocks noGrp="1"/>
          </p:cNvSpPr>
          <p:nvPr>
            <p:ph type="body" sz="quarter" idx="21" hasCustomPrompt="1"/>
          </p:nvPr>
        </p:nvSpPr>
        <p:spPr>
          <a:xfrm>
            <a:off x="1880978" y="705768"/>
            <a:ext cx="2194751" cy="480053"/>
          </a:xfrm>
        </p:spPr>
        <p:txBody>
          <a:bodyPr anchor="ctr">
            <a:noAutofit/>
          </a:bodyPr>
          <a:lstStyle>
            <a:lvl1pPr algn="r">
              <a:defRPr sz="105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cxnSp>
        <p:nvCxnSpPr>
          <p:cNvPr id="26" name="直線コネクタ 25"/>
          <p:cNvCxnSpPr/>
          <p:nvPr userDrawn="1"/>
        </p:nvCxnSpPr>
        <p:spPr>
          <a:xfrm>
            <a:off x="4369569" y="1"/>
            <a:ext cx="1928" cy="6947505"/>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円/楕円 18"/>
          <p:cNvSpPr/>
          <p:nvPr userDrawn="1"/>
        </p:nvSpPr>
        <p:spPr>
          <a:xfrm>
            <a:off x="4204754" y="730724"/>
            <a:ext cx="329631" cy="4394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1</a:t>
            </a:r>
            <a:endParaRPr kumimoji="1" lang="ja-JP" altLang="en-US" sz="1200" dirty="0"/>
          </a:p>
        </p:txBody>
      </p:sp>
      <p:sp>
        <p:nvSpPr>
          <p:cNvPr id="33" name="テキスト プレースホルダー 6"/>
          <p:cNvSpPr>
            <a:spLocks noGrp="1"/>
          </p:cNvSpPr>
          <p:nvPr>
            <p:ph type="body" sz="quarter" idx="22" hasCustomPrompt="1"/>
          </p:nvPr>
        </p:nvSpPr>
        <p:spPr>
          <a:xfrm>
            <a:off x="4589358" y="1848115"/>
            <a:ext cx="2320835" cy="480053"/>
          </a:xfrm>
        </p:spPr>
        <p:txBody>
          <a:bodyPr anchor="ctr">
            <a:noAutofit/>
          </a:bodyPr>
          <a:lstStyle>
            <a:lvl1pPr algn="l">
              <a:defRPr sz="105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4" name="円/楕円 33"/>
          <p:cNvSpPr/>
          <p:nvPr userDrawn="1"/>
        </p:nvSpPr>
        <p:spPr>
          <a:xfrm>
            <a:off x="4204490" y="1873072"/>
            <a:ext cx="329631" cy="4394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2</a:t>
            </a:r>
          </a:p>
        </p:txBody>
      </p:sp>
      <p:sp>
        <p:nvSpPr>
          <p:cNvPr id="35" name="テキスト プレースホルダー 6"/>
          <p:cNvSpPr>
            <a:spLocks noGrp="1"/>
          </p:cNvSpPr>
          <p:nvPr>
            <p:ph type="body" sz="quarter" idx="28" hasCustomPrompt="1"/>
          </p:nvPr>
        </p:nvSpPr>
        <p:spPr>
          <a:xfrm>
            <a:off x="939365" y="1266840"/>
            <a:ext cx="3135255" cy="908075"/>
          </a:xfrm>
        </p:spPr>
        <p:txBody>
          <a:bodyPr anchor="t">
            <a:noAutofit/>
          </a:bodyPr>
          <a:lstStyle>
            <a:lvl1pPr algn="r">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29" hasCustomPrompt="1"/>
          </p:nvPr>
        </p:nvSpPr>
        <p:spPr>
          <a:xfrm>
            <a:off x="4589357" y="2409190"/>
            <a:ext cx="3135255" cy="908075"/>
          </a:xfrm>
        </p:spPr>
        <p:txBody>
          <a:bodyPr anchor="t">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41" name="テキスト プレースホルダー 6"/>
          <p:cNvSpPr>
            <a:spLocks noGrp="1"/>
          </p:cNvSpPr>
          <p:nvPr>
            <p:ph type="body" sz="quarter" idx="30" hasCustomPrompt="1"/>
          </p:nvPr>
        </p:nvSpPr>
        <p:spPr>
          <a:xfrm>
            <a:off x="1880978" y="2990462"/>
            <a:ext cx="2194751" cy="480053"/>
          </a:xfrm>
        </p:spPr>
        <p:txBody>
          <a:bodyPr anchor="ctr">
            <a:noAutofit/>
          </a:bodyPr>
          <a:lstStyle>
            <a:lvl1pPr algn="r">
              <a:defRPr sz="105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42" name="円/楕円 41"/>
          <p:cNvSpPr/>
          <p:nvPr userDrawn="1"/>
        </p:nvSpPr>
        <p:spPr>
          <a:xfrm>
            <a:off x="4204754" y="3015420"/>
            <a:ext cx="329631" cy="4394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3</a:t>
            </a:r>
            <a:endParaRPr kumimoji="1" lang="ja-JP" altLang="en-US" sz="1200" dirty="0"/>
          </a:p>
        </p:txBody>
      </p:sp>
      <p:sp>
        <p:nvSpPr>
          <p:cNvPr id="43" name="テキスト プレースホルダー 6"/>
          <p:cNvSpPr>
            <a:spLocks noGrp="1"/>
          </p:cNvSpPr>
          <p:nvPr>
            <p:ph type="body" sz="quarter" idx="31" hasCustomPrompt="1"/>
          </p:nvPr>
        </p:nvSpPr>
        <p:spPr>
          <a:xfrm>
            <a:off x="939365" y="3551536"/>
            <a:ext cx="3135255" cy="908075"/>
          </a:xfrm>
        </p:spPr>
        <p:txBody>
          <a:bodyPr anchor="t">
            <a:noAutofit/>
          </a:bodyPr>
          <a:lstStyle>
            <a:lvl1pPr algn="r">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48" name="テキスト プレースホルダー 6"/>
          <p:cNvSpPr>
            <a:spLocks noGrp="1"/>
          </p:cNvSpPr>
          <p:nvPr>
            <p:ph type="body" sz="quarter" idx="32" hasCustomPrompt="1"/>
          </p:nvPr>
        </p:nvSpPr>
        <p:spPr>
          <a:xfrm>
            <a:off x="4596615" y="4132810"/>
            <a:ext cx="2320835" cy="480053"/>
          </a:xfrm>
        </p:spPr>
        <p:txBody>
          <a:bodyPr anchor="ctr">
            <a:noAutofit/>
          </a:bodyPr>
          <a:lstStyle>
            <a:lvl1pPr algn="l">
              <a:defRPr sz="105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49" name="円/楕円 48"/>
          <p:cNvSpPr/>
          <p:nvPr userDrawn="1"/>
        </p:nvSpPr>
        <p:spPr>
          <a:xfrm>
            <a:off x="4211749" y="4157767"/>
            <a:ext cx="329631" cy="4394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4</a:t>
            </a:r>
          </a:p>
        </p:txBody>
      </p:sp>
      <p:sp>
        <p:nvSpPr>
          <p:cNvPr id="50" name="テキスト プレースホルダー 6"/>
          <p:cNvSpPr>
            <a:spLocks noGrp="1"/>
          </p:cNvSpPr>
          <p:nvPr>
            <p:ph type="body" sz="quarter" idx="33" hasCustomPrompt="1"/>
          </p:nvPr>
        </p:nvSpPr>
        <p:spPr>
          <a:xfrm>
            <a:off x="4596616" y="4693885"/>
            <a:ext cx="3135255" cy="908075"/>
          </a:xfrm>
        </p:spPr>
        <p:txBody>
          <a:bodyPr anchor="t">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62" name="テキスト プレースホルダー 6"/>
          <p:cNvSpPr>
            <a:spLocks noGrp="1"/>
          </p:cNvSpPr>
          <p:nvPr>
            <p:ph type="body" sz="quarter" idx="34" hasCustomPrompt="1"/>
          </p:nvPr>
        </p:nvSpPr>
        <p:spPr>
          <a:xfrm>
            <a:off x="1873721" y="5275157"/>
            <a:ext cx="2194751" cy="480053"/>
          </a:xfrm>
        </p:spPr>
        <p:txBody>
          <a:bodyPr anchor="ctr">
            <a:noAutofit/>
          </a:bodyPr>
          <a:lstStyle>
            <a:lvl1pPr algn="r">
              <a:defRPr sz="105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63" name="円/楕円 62"/>
          <p:cNvSpPr/>
          <p:nvPr userDrawn="1"/>
        </p:nvSpPr>
        <p:spPr>
          <a:xfrm>
            <a:off x="4197496" y="5300115"/>
            <a:ext cx="329631" cy="43947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5</a:t>
            </a:r>
            <a:endParaRPr kumimoji="1" lang="ja-JP" altLang="en-US" sz="1200" dirty="0"/>
          </a:p>
        </p:txBody>
      </p:sp>
      <p:sp>
        <p:nvSpPr>
          <p:cNvPr id="64" name="テキスト プレースホルダー 6"/>
          <p:cNvSpPr>
            <a:spLocks noGrp="1"/>
          </p:cNvSpPr>
          <p:nvPr>
            <p:ph type="body" sz="quarter" idx="35" hasCustomPrompt="1"/>
          </p:nvPr>
        </p:nvSpPr>
        <p:spPr>
          <a:xfrm>
            <a:off x="932107" y="5836232"/>
            <a:ext cx="3135255" cy="908075"/>
          </a:xfrm>
        </p:spPr>
        <p:txBody>
          <a:bodyPr anchor="t">
            <a:noAutofit/>
          </a:bodyPr>
          <a:lstStyle>
            <a:lvl1pPr algn="r">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65" name="タイトル プレースホルダー 1"/>
          <p:cNvSpPr>
            <a:spLocks noGrp="1"/>
          </p:cNvSpPr>
          <p:nvPr>
            <p:ph type="title" hasCustomPrompt="1"/>
          </p:nvPr>
        </p:nvSpPr>
        <p:spPr>
          <a:xfrm>
            <a:off x="4716029" y="164640"/>
            <a:ext cx="3995826" cy="802101"/>
          </a:xfrm>
          <a:prstGeom prst="rect">
            <a:avLst/>
          </a:prstGeom>
        </p:spPr>
        <p:txBody>
          <a:bodyPr vert="horz" lIns="163275" tIns="81638" rIns="163275" bIns="81638" rtlCol="0" anchor="ctr">
            <a:normAutofit/>
          </a:bodyPr>
          <a:lstStyle>
            <a:lvl1pPr>
              <a:defRPr baseline="0"/>
            </a:lvl1pPr>
          </a:lstStyle>
          <a:p>
            <a:r>
              <a:rPr kumimoji="1" lang="en-US" altLang="ja-JP" dirty="0"/>
              <a:t>Slide Title Goes Here</a:t>
            </a:r>
            <a:endParaRPr kumimoji="1" lang="ja-JP" altLang="en-US" dirty="0"/>
          </a:p>
        </p:txBody>
      </p:sp>
      <p:sp>
        <p:nvSpPr>
          <p:cNvPr id="66" name="テキスト プレースホルダー 6"/>
          <p:cNvSpPr>
            <a:spLocks noGrp="1"/>
          </p:cNvSpPr>
          <p:nvPr>
            <p:ph type="body" sz="quarter" idx="13" hasCustomPrompt="1"/>
          </p:nvPr>
        </p:nvSpPr>
        <p:spPr>
          <a:xfrm>
            <a:off x="4752037" y="1028736"/>
            <a:ext cx="3959819" cy="336037"/>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67" name="正方形/長方形 66"/>
          <p:cNvSpPr/>
          <p:nvPr userDrawn="1"/>
        </p:nvSpPr>
        <p:spPr>
          <a:xfrm>
            <a:off x="4788044" y="932725"/>
            <a:ext cx="1620321"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Tree>
    <p:extLst>
      <p:ext uri="{BB962C8B-B14F-4D97-AF65-F5344CB8AC3E}">
        <p14:creationId xmlns:p14="http://schemas.microsoft.com/office/powerpoint/2010/main" val="170352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 calcmode="lin" valueType="num">
                                      <p:cBhvr additive="base">
                                        <p:cTn id="12" dur="500" fill="hold"/>
                                        <p:tgtEl>
                                          <p:spTgt spid="67"/>
                                        </p:tgtEl>
                                        <p:attrNameLst>
                                          <p:attrName>ppt_x</p:attrName>
                                        </p:attrNameLst>
                                      </p:cBhvr>
                                      <p:tavLst>
                                        <p:tav tm="0">
                                          <p:val>
                                            <p:strVal val="1+#ppt_w/2"/>
                                          </p:val>
                                        </p:tav>
                                        <p:tav tm="100000">
                                          <p:val>
                                            <p:strVal val="#ppt_x"/>
                                          </p:val>
                                        </p:tav>
                                      </p:tavLst>
                                    </p:anim>
                                    <p:anim calcmode="lin" valueType="num">
                                      <p:cBhvr additive="base">
                                        <p:cTn id="13" dur="500" fill="hold"/>
                                        <p:tgtEl>
                                          <p:spTgt spid="67"/>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66">
                                            <p:txEl>
                                              <p:pRg st="0" end="0"/>
                                            </p:txEl>
                                          </p:spTgt>
                                        </p:tgtEl>
                                        <p:attrNameLst>
                                          <p:attrName>style.visibility</p:attrName>
                                        </p:attrNameLst>
                                      </p:cBhvr>
                                      <p:to>
                                        <p:strVal val="visible"/>
                                      </p:to>
                                    </p:set>
                                    <p:animEffect transition="in" filter="wipe(left)">
                                      <p:cBhvr>
                                        <p:cTn id="16" dur="500"/>
                                        <p:tgtEl>
                                          <p:spTgt spid="66">
                                            <p:txEl>
                                              <p:pRg st="0" end="0"/>
                                            </p:txEl>
                                          </p:spTgt>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par>
                          <p:cTn id="21" fill="hold">
                            <p:stCondLst>
                              <p:cond delay="1500"/>
                            </p:stCondLst>
                            <p:childTnLst>
                              <p:par>
                                <p:cTn id="22" presetID="2" presetClass="entr" presetSubtype="1" decel="100000" fill="hold" grpId="0" nodeType="afterEffect">
                                  <p:stCondLst>
                                    <p:cond delay="50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8" decel="100000" fill="hold" grpId="0" nodeType="afterEffect">
                                  <p:stCondLst>
                                    <p:cond delay="0"/>
                                  </p:stCondLst>
                                  <p:iterate type="wd">
                                    <p:tmPct val="10000"/>
                                  </p:iterate>
                                  <p:childTnLst>
                                    <p:set>
                                      <p:cBhvr>
                                        <p:cTn id="28" dur="1" fill="hold">
                                          <p:stCondLst>
                                            <p:cond delay="0"/>
                                          </p:stCondLst>
                                        </p:cTn>
                                        <p:tgtEl>
                                          <p:spTgt spid="21">
                                            <p:txEl>
                                              <p:pRg st="0" end="0"/>
                                            </p:txEl>
                                          </p:spTgt>
                                        </p:tgtEl>
                                        <p:attrNameLst>
                                          <p:attrName>style.visibility</p:attrName>
                                        </p:attrNameLst>
                                      </p:cBhvr>
                                      <p:to>
                                        <p:strVal val="visible"/>
                                      </p:to>
                                    </p:set>
                                    <p:anim calcmode="lin" valueType="num">
                                      <p:cBhvr additive="base">
                                        <p:cTn id="29"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1">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1" decel="10000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0-#ppt_h/2"/>
                                          </p:val>
                                        </p:tav>
                                        <p:tav tm="100000">
                                          <p:val>
                                            <p:strVal val="#ppt_y"/>
                                          </p:val>
                                        </p:tav>
                                      </p:tavLst>
                                    </p:anim>
                                  </p:childTnLst>
                                </p:cTn>
                              </p:par>
                            </p:childTnLst>
                          </p:cTn>
                        </p:par>
                        <p:par>
                          <p:cTn id="35" fill="hold">
                            <p:stCondLst>
                              <p:cond delay="3100"/>
                            </p:stCondLst>
                            <p:childTnLst>
                              <p:par>
                                <p:cTn id="36" presetID="22" presetClass="entr" presetSubtype="2" fill="hold" grpId="0" nodeType="afterEffect">
                                  <p:stCondLst>
                                    <p:cond delay="0"/>
                                  </p:stCondLst>
                                  <p:childTnLst>
                                    <p:set>
                                      <p:cBhvr>
                                        <p:cTn id="37" dur="1" fill="hold">
                                          <p:stCondLst>
                                            <p:cond delay="0"/>
                                          </p:stCondLst>
                                        </p:cTn>
                                        <p:tgtEl>
                                          <p:spTgt spid="35">
                                            <p:txEl>
                                              <p:pRg st="0" end="0"/>
                                            </p:txEl>
                                          </p:spTgt>
                                        </p:tgtEl>
                                        <p:attrNameLst>
                                          <p:attrName>style.visibility</p:attrName>
                                        </p:attrNameLst>
                                      </p:cBhvr>
                                      <p:to>
                                        <p:strVal val="visible"/>
                                      </p:to>
                                    </p:set>
                                    <p:animEffect transition="in" filter="wipe(right)">
                                      <p:cBhvr>
                                        <p:cTn id="38" dur="500"/>
                                        <p:tgtEl>
                                          <p:spTgt spid="35">
                                            <p:txEl>
                                              <p:pRg st="0" end="0"/>
                                            </p:txEl>
                                          </p:spTgt>
                                        </p:tgtEl>
                                      </p:cBhvr>
                                    </p:animEffect>
                                  </p:childTnLst>
                                </p:cTn>
                              </p:par>
                            </p:childTnLst>
                          </p:cTn>
                        </p:par>
                        <p:par>
                          <p:cTn id="39" fill="hold">
                            <p:stCondLst>
                              <p:cond delay="3600"/>
                            </p:stCondLst>
                            <p:childTnLst>
                              <p:par>
                                <p:cTn id="40" presetID="2" presetClass="entr" presetSubtype="1" decel="100000"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0-#ppt_h/2"/>
                                          </p:val>
                                        </p:tav>
                                        <p:tav tm="100000">
                                          <p:val>
                                            <p:strVal val="#ppt_y"/>
                                          </p:val>
                                        </p:tav>
                                      </p:tavLst>
                                    </p:anim>
                                  </p:childTnLst>
                                </p:cTn>
                              </p:par>
                            </p:childTnLst>
                          </p:cTn>
                        </p:par>
                        <p:par>
                          <p:cTn id="44" fill="hold">
                            <p:stCondLst>
                              <p:cond delay="4100"/>
                            </p:stCondLst>
                            <p:childTnLst>
                              <p:par>
                                <p:cTn id="45" presetID="2" presetClass="entr" presetSubtype="2" decel="100000" fill="hold" grpId="0" nodeType="afterEffect">
                                  <p:stCondLst>
                                    <p:cond delay="0"/>
                                  </p:stCondLst>
                                  <p:iterate type="wd">
                                    <p:tmPct val="10000"/>
                                  </p:iterate>
                                  <p:childTnLst>
                                    <p:set>
                                      <p:cBhvr>
                                        <p:cTn id="46" dur="1" fill="hold">
                                          <p:stCondLst>
                                            <p:cond delay="0"/>
                                          </p:stCondLst>
                                        </p:cTn>
                                        <p:tgtEl>
                                          <p:spTgt spid="33">
                                            <p:txEl>
                                              <p:pRg st="0" end="0"/>
                                            </p:txEl>
                                          </p:spTgt>
                                        </p:tgtEl>
                                        <p:attrNameLst>
                                          <p:attrName>style.visibility</p:attrName>
                                        </p:attrNameLst>
                                      </p:cBhvr>
                                      <p:to>
                                        <p:strVal val="visible"/>
                                      </p:to>
                                    </p:set>
                                    <p:anim calcmode="lin" valueType="num">
                                      <p:cBhvr additive="base">
                                        <p:cTn id="47"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33">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1" decel="10000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0-#ppt_h/2"/>
                                          </p:val>
                                        </p:tav>
                                        <p:tav tm="100000">
                                          <p:val>
                                            <p:strVal val="#ppt_y"/>
                                          </p:val>
                                        </p:tav>
                                      </p:tavLst>
                                    </p:anim>
                                  </p:childTnLst>
                                </p:cTn>
                              </p:par>
                            </p:childTnLst>
                          </p:cTn>
                        </p:par>
                        <p:par>
                          <p:cTn id="53" fill="hold">
                            <p:stCondLst>
                              <p:cond delay="4700"/>
                            </p:stCondLst>
                            <p:childTnLst>
                              <p:par>
                                <p:cTn id="54" presetID="22" presetClass="entr" presetSubtype="8" fill="hold" grpId="0" nodeType="afterEffect">
                                  <p:stCondLst>
                                    <p:cond delay="0"/>
                                  </p:stCondLst>
                                  <p:childTnLst>
                                    <p:set>
                                      <p:cBhvr>
                                        <p:cTn id="55" dur="1" fill="hold">
                                          <p:stCondLst>
                                            <p:cond delay="0"/>
                                          </p:stCondLst>
                                        </p:cTn>
                                        <p:tgtEl>
                                          <p:spTgt spid="36">
                                            <p:txEl>
                                              <p:pRg st="0" end="0"/>
                                            </p:txEl>
                                          </p:spTgt>
                                        </p:tgtEl>
                                        <p:attrNameLst>
                                          <p:attrName>style.visibility</p:attrName>
                                        </p:attrNameLst>
                                      </p:cBhvr>
                                      <p:to>
                                        <p:strVal val="visible"/>
                                      </p:to>
                                    </p:set>
                                    <p:animEffect transition="in" filter="wipe(left)">
                                      <p:cBhvr>
                                        <p:cTn id="56" dur="500"/>
                                        <p:tgtEl>
                                          <p:spTgt spid="36">
                                            <p:txEl>
                                              <p:pRg st="0" end="0"/>
                                            </p:txEl>
                                          </p:spTgt>
                                        </p:tgtEl>
                                      </p:cBhvr>
                                    </p:animEffect>
                                  </p:childTnLst>
                                </p:cTn>
                              </p:par>
                            </p:childTnLst>
                          </p:cTn>
                        </p:par>
                        <p:par>
                          <p:cTn id="57" fill="hold">
                            <p:stCondLst>
                              <p:cond delay="5200"/>
                            </p:stCondLst>
                            <p:childTnLst>
                              <p:par>
                                <p:cTn id="58" presetID="2" presetClass="entr" presetSubtype="1" decel="100000" fill="hold" grpId="0" nodeType="after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additive="base">
                                        <p:cTn id="60" dur="500" fill="hold"/>
                                        <p:tgtEl>
                                          <p:spTgt spid="42"/>
                                        </p:tgtEl>
                                        <p:attrNameLst>
                                          <p:attrName>ppt_x</p:attrName>
                                        </p:attrNameLst>
                                      </p:cBhvr>
                                      <p:tavLst>
                                        <p:tav tm="0">
                                          <p:val>
                                            <p:strVal val="#ppt_x"/>
                                          </p:val>
                                        </p:tav>
                                        <p:tav tm="100000">
                                          <p:val>
                                            <p:strVal val="#ppt_x"/>
                                          </p:val>
                                        </p:tav>
                                      </p:tavLst>
                                    </p:anim>
                                    <p:anim calcmode="lin" valueType="num">
                                      <p:cBhvr additive="base">
                                        <p:cTn id="61" dur="500" fill="hold"/>
                                        <p:tgtEl>
                                          <p:spTgt spid="42"/>
                                        </p:tgtEl>
                                        <p:attrNameLst>
                                          <p:attrName>ppt_y</p:attrName>
                                        </p:attrNameLst>
                                      </p:cBhvr>
                                      <p:tavLst>
                                        <p:tav tm="0">
                                          <p:val>
                                            <p:strVal val="0-#ppt_h/2"/>
                                          </p:val>
                                        </p:tav>
                                        <p:tav tm="100000">
                                          <p:val>
                                            <p:strVal val="#ppt_y"/>
                                          </p:val>
                                        </p:tav>
                                      </p:tavLst>
                                    </p:anim>
                                  </p:childTnLst>
                                </p:cTn>
                              </p:par>
                            </p:childTnLst>
                          </p:cTn>
                        </p:par>
                        <p:par>
                          <p:cTn id="62" fill="hold">
                            <p:stCondLst>
                              <p:cond delay="5700"/>
                            </p:stCondLst>
                            <p:childTnLst>
                              <p:par>
                                <p:cTn id="63" presetID="2" presetClass="entr" presetSubtype="8" decel="100000" fill="hold" grpId="0" nodeType="afterEffect">
                                  <p:stCondLst>
                                    <p:cond delay="0"/>
                                  </p:stCondLst>
                                  <p:iterate type="wd">
                                    <p:tmPct val="10000"/>
                                  </p:iterate>
                                  <p:childTnLst>
                                    <p:set>
                                      <p:cBhvr>
                                        <p:cTn id="64" dur="1" fill="hold">
                                          <p:stCondLst>
                                            <p:cond delay="0"/>
                                          </p:stCondLst>
                                        </p:cTn>
                                        <p:tgtEl>
                                          <p:spTgt spid="41">
                                            <p:txEl>
                                              <p:pRg st="0" end="0"/>
                                            </p:txEl>
                                          </p:spTgt>
                                        </p:tgtEl>
                                        <p:attrNameLst>
                                          <p:attrName>style.visibility</p:attrName>
                                        </p:attrNameLst>
                                      </p:cBhvr>
                                      <p:to>
                                        <p:strVal val="visible"/>
                                      </p:to>
                                    </p:set>
                                    <p:anim calcmode="lin" valueType="num">
                                      <p:cBhvr additive="base">
                                        <p:cTn id="65" dur="5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41">
                                            <p:txEl>
                                              <p:pRg st="0" end="0"/>
                                            </p:txEl>
                                          </p:spTgt>
                                        </p:tgtEl>
                                        <p:attrNameLst>
                                          <p:attrName>ppt_y</p:attrName>
                                        </p:attrNameLst>
                                      </p:cBhvr>
                                      <p:tavLst>
                                        <p:tav tm="0">
                                          <p:val>
                                            <p:strVal val="#ppt_y"/>
                                          </p:val>
                                        </p:tav>
                                        <p:tav tm="100000">
                                          <p:val>
                                            <p:strVal val="#ppt_y"/>
                                          </p:val>
                                        </p:tav>
                                      </p:tavLst>
                                    </p:anim>
                                  </p:childTnLst>
                                </p:cTn>
                              </p:par>
                              <p:par>
                                <p:cTn id="67" presetID="2" presetClass="entr" presetSubtype="1" decel="10000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fill="hold"/>
                                        <p:tgtEl>
                                          <p:spTgt spid="37"/>
                                        </p:tgtEl>
                                        <p:attrNameLst>
                                          <p:attrName>ppt_x</p:attrName>
                                        </p:attrNameLst>
                                      </p:cBhvr>
                                      <p:tavLst>
                                        <p:tav tm="0">
                                          <p:val>
                                            <p:strVal val="#ppt_x"/>
                                          </p:val>
                                        </p:tav>
                                        <p:tav tm="100000">
                                          <p:val>
                                            <p:strVal val="#ppt_x"/>
                                          </p:val>
                                        </p:tav>
                                      </p:tavLst>
                                    </p:anim>
                                    <p:anim calcmode="lin" valueType="num">
                                      <p:cBhvr additive="base">
                                        <p:cTn id="70" dur="500" fill="hold"/>
                                        <p:tgtEl>
                                          <p:spTgt spid="37"/>
                                        </p:tgtEl>
                                        <p:attrNameLst>
                                          <p:attrName>ppt_y</p:attrName>
                                        </p:attrNameLst>
                                      </p:cBhvr>
                                      <p:tavLst>
                                        <p:tav tm="0">
                                          <p:val>
                                            <p:strVal val="0-#ppt_h/2"/>
                                          </p:val>
                                        </p:tav>
                                        <p:tav tm="100000">
                                          <p:val>
                                            <p:strVal val="#ppt_y"/>
                                          </p:val>
                                        </p:tav>
                                      </p:tavLst>
                                    </p:anim>
                                  </p:childTnLst>
                                </p:cTn>
                              </p:par>
                            </p:childTnLst>
                          </p:cTn>
                        </p:par>
                        <p:par>
                          <p:cTn id="71" fill="hold">
                            <p:stCondLst>
                              <p:cond delay="6300"/>
                            </p:stCondLst>
                            <p:childTnLst>
                              <p:par>
                                <p:cTn id="72" presetID="22" presetClass="entr" presetSubtype="2" fill="hold" grpId="0" nodeType="afterEffect">
                                  <p:stCondLst>
                                    <p:cond delay="0"/>
                                  </p:stCondLst>
                                  <p:childTnLst>
                                    <p:set>
                                      <p:cBhvr>
                                        <p:cTn id="73" dur="1" fill="hold">
                                          <p:stCondLst>
                                            <p:cond delay="0"/>
                                          </p:stCondLst>
                                        </p:cTn>
                                        <p:tgtEl>
                                          <p:spTgt spid="43">
                                            <p:txEl>
                                              <p:pRg st="0" end="0"/>
                                            </p:txEl>
                                          </p:spTgt>
                                        </p:tgtEl>
                                        <p:attrNameLst>
                                          <p:attrName>style.visibility</p:attrName>
                                        </p:attrNameLst>
                                      </p:cBhvr>
                                      <p:to>
                                        <p:strVal val="visible"/>
                                      </p:to>
                                    </p:set>
                                    <p:animEffect transition="in" filter="wipe(right)">
                                      <p:cBhvr>
                                        <p:cTn id="74" dur="500"/>
                                        <p:tgtEl>
                                          <p:spTgt spid="43">
                                            <p:txEl>
                                              <p:pRg st="0" end="0"/>
                                            </p:txEl>
                                          </p:spTgt>
                                        </p:tgtEl>
                                      </p:cBhvr>
                                    </p:animEffect>
                                  </p:childTnLst>
                                </p:cTn>
                              </p:par>
                            </p:childTnLst>
                          </p:cTn>
                        </p:par>
                        <p:par>
                          <p:cTn id="75" fill="hold">
                            <p:stCondLst>
                              <p:cond delay="6800"/>
                            </p:stCondLst>
                            <p:childTnLst>
                              <p:par>
                                <p:cTn id="76" presetID="2" presetClass="entr" presetSubtype="1" decel="100000" fill="hold" grpId="0" nodeType="afterEffect">
                                  <p:stCondLst>
                                    <p:cond delay="0"/>
                                  </p:stCondLst>
                                  <p:childTnLst>
                                    <p:set>
                                      <p:cBhvr>
                                        <p:cTn id="77" dur="1" fill="hold">
                                          <p:stCondLst>
                                            <p:cond delay="0"/>
                                          </p:stCondLst>
                                        </p:cTn>
                                        <p:tgtEl>
                                          <p:spTgt spid="49"/>
                                        </p:tgtEl>
                                        <p:attrNameLst>
                                          <p:attrName>style.visibility</p:attrName>
                                        </p:attrNameLst>
                                      </p:cBhvr>
                                      <p:to>
                                        <p:strVal val="visible"/>
                                      </p:to>
                                    </p:set>
                                    <p:anim calcmode="lin" valueType="num">
                                      <p:cBhvr additive="base">
                                        <p:cTn id="78" dur="500" fill="hold"/>
                                        <p:tgtEl>
                                          <p:spTgt spid="49"/>
                                        </p:tgtEl>
                                        <p:attrNameLst>
                                          <p:attrName>ppt_x</p:attrName>
                                        </p:attrNameLst>
                                      </p:cBhvr>
                                      <p:tavLst>
                                        <p:tav tm="0">
                                          <p:val>
                                            <p:strVal val="#ppt_x"/>
                                          </p:val>
                                        </p:tav>
                                        <p:tav tm="100000">
                                          <p:val>
                                            <p:strVal val="#ppt_x"/>
                                          </p:val>
                                        </p:tav>
                                      </p:tavLst>
                                    </p:anim>
                                    <p:anim calcmode="lin" valueType="num">
                                      <p:cBhvr additive="base">
                                        <p:cTn id="79" dur="500" fill="hold"/>
                                        <p:tgtEl>
                                          <p:spTgt spid="49"/>
                                        </p:tgtEl>
                                        <p:attrNameLst>
                                          <p:attrName>ppt_y</p:attrName>
                                        </p:attrNameLst>
                                      </p:cBhvr>
                                      <p:tavLst>
                                        <p:tav tm="0">
                                          <p:val>
                                            <p:strVal val="0-#ppt_h/2"/>
                                          </p:val>
                                        </p:tav>
                                        <p:tav tm="100000">
                                          <p:val>
                                            <p:strVal val="#ppt_y"/>
                                          </p:val>
                                        </p:tav>
                                      </p:tavLst>
                                    </p:anim>
                                  </p:childTnLst>
                                </p:cTn>
                              </p:par>
                            </p:childTnLst>
                          </p:cTn>
                        </p:par>
                        <p:par>
                          <p:cTn id="80" fill="hold">
                            <p:stCondLst>
                              <p:cond delay="7300"/>
                            </p:stCondLst>
                            <p:childTnLst>
                              <p:par>
                                <p:cTn id="81" presetID="2" presetClass="entr" presetSubtype="2" decel="100000" fill="hold" grpId="0" nodeType="afterEffect">
                                  <p:stCondLst>
                                    <p:cond delay="0"/>
                                  </p:stCondLst>
                                  <p:iterate type="wd">
                                    <p:tmPct val="10000"/>
                                  </p:iterate>
                                  <p:childTnLst>
                                    <p:set>
                                      <p:cBhvr>
                                        <p:cTn id="82" dur="1" fill="hold">
                                          <p:stCondLst>
                                            <p:cond delay="0"/>
                                          </p:stCondLst>
                                        </p:cTn>
                                        <p:tgtEl>
                                          <p:spTgt spid="48">
                                            <p:txEl>
                                              <p:pRg st="0" end="0"/>
                                            </p:txEl>
                                          </p:spTgt>
                                        </p:tgtEl>
                                        <p:attrNameLst>
                                          <p:attrName>style.visibility</p:attrName>
                                        </p:attrNameLst>
                                      </p:cBhvr>
                                      <p:to>
                                        <p:strVal val="visible"/>
                                      </p:to>
                                    </p:set>
                                    <p:anim calcmode="lin" valueType="num">
                                      <p:cBhvr additive="base">
                                        <p:cTn id="83"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48">
                                            <p:txEl>
                                              <p:pRg st="0" end="0"/>
                                            </p:txEl>
                                          </p:spTgt>
                                        </p:tgtEl>
                                        <p:attrNameLst>
                                          <p:attrName>ppt_y</p:attrName>
                                        </p:attrNameLst>
                                      </p:cBhvr>
                                      <p:tavLst>
                                        <p:tav tm="0">
                                          <p:val>
                                            <p:strVal val="#ppt_y"/>
                                          </p:val>
                                        </p:tav>
                                        <p:tav tm="100000">
                                          <p:val>
                                            <p:strVal val="#ppt_y"/>
                                          </p:val>
                                        </p:tav>
                                      </p:tavLst>
                                    </p:anim>
                                  </p:childTnLst>
                                </p:cTn>
                              </p:par>
                              <p:par>
                                <p:cTn id="85" presetID="2" presetClass="entr" presetSubtype="1" decel="10000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 calcmode="lin" valueType="num">
                                      <p:cBhvr additive="base">
                                        <p:cTn id="87" dur="500" fill="hold"/>
                                        <p:tgtEl>
                                          <p:spTgt spid="44"/>
                                        </p:tgtEl>
                                        <p:attrNameLst>
                                          <p:attrName>ppt_x</p:attrName>
                                        </p:attrNameLst>
                                      </p:cBhvr>
                                      <p:tavLst>
                                        <p:tav tm="0">
                                          <p:val>
                                            <p:strVal val="#ppt_x"/>
                                          </p:val>
                                        </p:tav>
                                        <p:tav tm="100000">
                                          <p:val>
                                            <p:strVal val="#ppt_x"/>
                                          </p:val>
                                        </p:tav>
                                      </p:tavLst>
                                    </p:anim>
                                    <p:anim calcmode="lin" valueType="num">
                                      <p:cBhvr additive="base">
                                        <p:cTn id="88" dur="500" fill="hold"/>
                                        <p:tgtEl>
                                          <p:spTgt spid="44"/>
                                        </p:tgtEl>
                                        <p:attrNameLst>
                                          <p:attrName>ppt_y</p:attrName>
                                        </p:attrNameLst>
                                      </p:cBhvr>
                                      <p:tavLst>
                                        <p:tav tm="0">
                                          <p:val>
                                            <p:strVal val="0-#ppt_h/2"/>
                                          </p:val>
                                        </p:tav>
                                        <p:tav tm="100000">
                                          <p:val>
                                            <p:strVal val="#ppt_y"/>
                                          </p:val>
                                        </p:tav>
                                      </p:tavLst>
                                    </p:anim>
                                  </p:childTnLst>
                                </p:cTn>
                              </p:par>
                            </p:childTnLst>
                          </p:cTn>
                        </p:par>
                        <p:par>
                          <p:cTn id="89" fill="hold">
                            <p:stCondLst>
                              <p:cond delay="7900"/>
                            </p:stCondLst>
                            <p:childTnLst>
                              <p:par>
                                <p:cTn id="90" presetID="22" presetClass="entr" presetSubtype="8" fill="hold" grpId="0" nodeType="afterEffect">
                                  <p:stCondLst>
                                    <p:cond delay="0"/>
                                  </p:stCondLst>
                                  <p:childTnLst>
                                    <p:set>
                                      <p:cBhvr>
                                        <p:cTn id="91" dur="1" fill="hold">
                                          <p:stCondLst>
                                            <p:cond delay="0"/>
                                          </p:stCondLst>
                                        </p:cTn>
                                        <p:tgtEl>
                                          <p:spTgt spid="50">
                                            <p:txEl>
                                              <p:pRg st="0" end="0"/>
                                            </p:txEl>
                                          </p:spTgt>
                                        </p:tgtEl>
                                        <p:attrNameLst>
                                          <p:attrName>style.visibility</p:attrName>
                                        </p:attrNameLst>
                                      </p:cBhvr>
                                      <p:to>
                                        <p:strVal val="visible"/>
                                      </p:to>
                                    </p:set>
                                    <p:animEffect transition="in" filter="wipe(left)">
                                      <p:cBhvr>
                                        <p:cTn id="92" dur="500"/>
                                        <p:tgtEl>
                                          <p:spTgt spid="50">
                                            <p:txEl>
                                              <p:pRg st="0" end="0"/>
                                            </p:txEl>
                                          </p:spTgt>
                                        </p:tgtEl>
                                      </p:cBhvr>
                                    </p:animEffect>
                                  </p:childTnLst>
                                </p:cTn>
                              </p:par>
                            </p:childTnLst>
                          </p:cTn>
                        </p:par>
                        <p:par>
                          <p:cTn id="93" fill="hold">
                            <p:stCondLst>
                              <p:cond delay="8400"/>
                            </p:stCondLst>
                            <p:childTnLst>
                              <p:par>
                                <p:cTn id="94" presetID="2" presetClass="entr" presetSubtype="1" decel="100000" fill="hold" grpId="0" nodeType="afterEffect">
                                  <p:stCondLst>
                                    <p:cond delay="0"/>
                                  </p:stCondLst>
                                  <p:childTnLst>
                                    <p:set>
                                      <p:cBhvr>
                                        <p:cTn id="95" dur="1" fill="hold">
                                          <p:stCondLst>
                                            <p:cond delay="0"/>
                                          </p:stCondLst>
                                        </p:cTn>
                                        <p:tgtEl>
                                          <p:spTgt spid="63"/>
                                        </p:tgtEl>
                                        <p:attrNameLst>
                                          <p:attrName>style.visibility</p:attrName>
                                        </p:attrNameLst>
                                      </p:cBhvr>
                                      <p:to>
                                        <p:strVal val="visible"/>
                                      </p:to>
                                    </p:set>
                                    <p:anim calcmode="lin" valueType="num">
                                      <p:cBhvr additive="base">
                                        <p:cTn id="96" dur="500" fill="hold"/>
                                        <p:tgtEl>
                                          <p:spTgt spid="63"/>
                                        </p:tgtEl>
                                        <p:attrNameLst>
                                          <p:attrName>ppt_x</p:attrName>
                                        </p:attrNameLst>
                                      </p:cBhvr>
                                      <p:tavLst>
                                        <p:tav tm="0">
                                          <p:val>
                                            <p:strVal val="#ppt_x"/>
                                          </p:val>
                                        </p:tav>
                                        <p:tav tm="100000">
                                          <p:val>
                                            <p:strVal val="#ppt_x"/>
                                          </p:val>
                                        </p:tav>
                                      </p:tavLst>
                                    </p:anim>
                                    <p:anim calcmode="lin" valueType="num">
                                      <p:cBhvr additive="base">
                                        <p:cTn id="97" dur="500" fill="hold"/>
                                        <p:tgtEl>
                                          <p:spTgt spid="63"/>
                                        </p:tgtEl>
                                        <p:attrNameLst>
                                          <p:attrName>ppt_y</p:attrName>
                                        </p:attrNameLst>
                                      </p:cBhvr>
                                      <p:tavLst>
                                        <p:tav tm="0">
                                          <p:val>
                                            <p:strVal val="0-#ppt_h/2"/>
                                          </p:val>
                                        </p:tav>
                                        <p:tav tm="100000">
                                          <p:val>
                                            <p:strVal val="#ppt_y"/>
                                          </p:val>
                                        </p:tav>
                                      </p:tavLst>
                                    </p:anim>
                                  </p:childTnLst>
                                </p:cTn>
                              </p:par>
                            </p:childTnLst>
                          </p:cTn>
                        </p:par>
                        <p:par>
                          <p:cTn id="98" fill="hold">
                            <p:stCondLst>
                              <p:cond delay="8900"/>
                            </p:stCondLst>
                            <p:childTnLst>
                              <p:par>
                                <p:cTn id="99" presetID="2" presetClass="entr" presetSubtype="8" decel="100000" fill="hold" grpId="0" nodeType="afterEffect">
                                  <p:stCondLst>
                                    <p:cond delay="0"/>
                                  </p:stCondLst>
                                  <p:iterate type="wd">
                                    <p:tmPct val="10000"/>
                                  </p:iterate>
                                  <p:childTnLst>
                                    <p:set>
                                      <p:cBhvr>
                                        <p:cTn id="100" dur="1" fill="hold">
                                          <p:stCondLst>
                                            <p:cond delay="0"/>
                                          </p:stCondLst>
                                        </p:cTn>
                                        <p:tgtEl>
                                          <p:spTgt spid="62">
                                            <p:txEl>
                                              <p:pRg st="0" end="0"/>
                                            </p:txEl>
                                          </p:spTgt>
                                        </p:tgtEl>
                                        <p:attrNameLst>
                                          <p:attrName>style.visibility</p:attrName>
                                        </p:attrNameLst>
                                      </p:cBhvr>
                                      <p:to>
                                        <p:strVal val="visible"/>
                                      </p:to>
                                    </p:set>
                                    <p:anim calcmode="lin" valueType="num">
                                      <p:cBhvr additive="base">
                                        <p:cTn id="101" dur="500" fill="hold"/>
                                        <p:tgtEl>
                                          <p:spTgt spid="62">
                                            <p:txEl>
                                              <p:pRg st="0" end="0"/>
                                            </p:txEl>
                                          </p:spTgt>
                                        </p:tgtEl>
                                        <p:attrNameLst>
                                          <p:attrName>ppt_x</p:attrName>
                                        </p:attrNameLst>
                                      </p:cBhvr>
                                      <p:tavLst>
                                        <p:tav tm="0">
                                          <p:val>
                                            <p:strVal val="0-#ppt_w/2"/>
                                          </p:val>
                                        </p:tav>
                                        <p:tav tm="100000">
                                          <p:val>
                                            <p:strVal val="#ppt_x"/>
                                          </p:val>
                                        </p:tav>
                                      </p:tavLst>
                                    </p:anim>
                                    <p:anim calcmode="lin" valueType="num">
                                      <p:cBhvr additive="base">
                                        <p:cTn id="102" dur="500" fill="hold"/>
                                        <p:tgtEl>
                                          <p:spTgt spid="62">
                                            <p:txEl>
                                              <p:pRg st="0" end="0"/>
                                            </p:txEl>
                                          </p:spTgt>
                                        </p:tgtEl>
                                        <p:attrNameLst>
                                          <p:attrName>ppt_y</p:attrName>
                                        </p:attrNameLst>
                                      </p:cBhvr>
                                      <p:tavLst>
                                        <p:tav tm="0">
                                          <p:val>
                                            <p:strVal val="#ppt_y"/>
                                          </p:val>
                                        </p:tav>
                                        <p:tav tm="100000">
                                          <p:val>
                                            <p:strVal val="#ppt_y"/>
                                          </p:val>
                                        </p:tav>
                                      </p:tavLst>
                                    </p:anim>
                                  </p:childTnLst>
                                </p:cTn>
                              </p:par>
                              <p:par>
                                <p:cTn id="103" presetID="2" presetClass="entr" presetSubtype="1" decel="100000" fill="hold" nodeType="withEffect">
                                  <p:stCondLst>
                                    <p:cond delay="0"/>
                                  </p:stCondLst>
                                  <p:childTnLst>
                                    <p:set>
                                      <p:cBhvr>
                                        <p:cTn id="104" dur="1" fill="hold">
                                          <p:stCondLst>
                                            <p:cond delay="0"/>
                                          </p:stCondLst>
                                        </p:cTn>
                                        <p:tgtEl>
                                          <p:spTgt spid="58"/>
                                        </p:tgtEl>
                                        <p:attrNameLst>
                                          <p:attrName>style.visibility</p:attrName>
                                        </p:attrNameLst>
                                      </p:cBhvr>
                                      <p:to>
                                        <p:strVal val="visible"/>
                                      </p:to>
                                    </p:set>
                                    <p:anim calcmode="lin" valueType="num">
                                      <p:cBhvr additive="base">
                                        <p:cTn id="105" dur="500" fill="hold"/>
                                        <p:tgtEl>
                                          <p:spTgt spid="58"/>
                                        </p:tgtEl>
                                        <p:attrNameLst>
                                          <p:attrName>ppt_x</p:attrName>
                                        </p:attrNameLst>
                                      </p:cBhvr>
                                      <p:tavLst>
                                        <p:tav tm="0">
                                          <p:val>
                                            <p:strVal val="#ppt_x"/>
                                          </p:val>
                                        </p:tav>
                                        <p:tav tm="100000">
                                          <p:val>
                                            <p:strVal val="#ppt_x"/>
                                          </p:val>
                                        </p:tav>
                                      </p:tavLst>
                                    </p:anim>
                                    <p:anim calcmode="lin" valueType="num">
                                      <p:cBhvr additive="base">
                                        <p:cTn id="106" dur="500" fill="hold"/>
                                        <p:tgtEl>
                                          <p:spTgt spid="58"/>
                                        </p:tgtEl>
                                        <p:attrNameLst>
                                          <p:attrName>ppt_y</p:attrName>
                                        </p:attrNameLst>
                                      </p:cBhvr>
                                      <p:tavLst>
                                        <p:tav tm="0">
                                          <p:val>
                                            <p:strVal val="0-#ppt_h/2"/>
                                          </p:val>
                                        </p:tav>
                                        <p:tav tm="100000">
                                          <p:val>
                                            <p:strVal val="#ppt_y"/>
                                          </p:val>
                                        </p:tav>
                                      </p:tavLst>
                                    </p:anim>
                                  </p:childTnLst>
                                </p:cTn>
                              </p:par>
                            </p:childTnLst>
                          </p:cTn>
                        </p:par>
                        <p:par>
                          <p:cTn id="107" fill="hold">
                            <p:stCondLst>
                              <p:cond delay="9500"/>
                            </p:stCondLst>
                            <p:childTnLst>
                              <p:par>
                                <p:cTn id="108" presetID="22" presetClass="entr" presetSubtype="2" fill="hold" grpId="0" nodeType="afterEffect">
                                  <p:stCondLst>
                                    <p:cond delay="0"/>
                                  </p:stCondLst>
                                  <p:childTnLst>
                                    <p:set>
                                      <p:cBhvr>
                                        <p:cTn id="109" dur="1" fill="hold">
                                          <p:stCondLst>
                                            <p:cond delay="0"/>
                                          </p:stCondLst>
                                        </p:cTn>
                                        <p:tgtEl>
                                          <p:spTgt spid="64">
                                            <p:txEl>
                                              <p:pRg st="0" end="0"/>
                                            </p:txEl>
                                          </p:spTgt>
                                        </p:tgtEl>
                                        <p:attrNameLst>
                                          <p:attrName>style.visibility</p:attrName>
                                        </p:attrNameLst>
                                      </p:cBhvr>
                                      <p:to>
                                        <p:strVal val="visible"/>
                                      </p:to>
                                    </p:set>
                                    <p:animEffect transition="in" filter="wipe(right)">
                                      <p:cBhvr>
                                        <p:cTn id="110"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19" grpId="0" animBg="1"/>
      <p:bldP spid="33"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animBg="1"/>
      <p:bldP spid="35" grpId="0" build="p">
        <p:tmplLst>
          <p:tmpl lvl="1">
            <p:tnLst>
              <p:par>
                <p:cTn presetID="22" presetClass="entr" presetSubtype="2"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1"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0-#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2" grpId="0" animBg="1"/>
      <p:bldP spid="43" grpId="0" build="p">
        <p:tmplLst>
          <p:tmpl lvl="1">
            <p:tnLst>
              <p:par>
                <p:cTn presetID="22" presetClass="entr" presetSubtype="2"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right)">
                      <p:cBhvr>
                        <p:cTn dur="500"/>
                        <p:tgtEl>
                          <p:spTgt spid="43"/>
                        </p:tgtEl>
                      </p:cBhvr>
                    </p:animEffect>
                  </p:childTnLst>
                </p:cTn>
              </p:par>
            </p:tnLst>
          </p:tmpl>
        </p:tmplLst>
      </p:bldP>
      <p:bldP spid="48"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1+#ppt_w/2"/>
                          </p:val>
                        </p:tav>
                        <p:tav tm="100000">
                          <p:val>
                            <p:strVal val="#ppt_x"/>
                          </p:val>
                        </p:tav>
                      </p:tavLst>
                    </p:anim>
                    <p:anim calcmode="lin" valueType="num">
                      <p:cBhvr additive="base">
                        <p:cTn dur="500" fill="hold"/>
                        <p:tgtEl>
                          <p:spTgt spid="48"/>
                        </p:tgtEl>
                        <p:attrNameLst>
                          <p:attrName>ppt_y</p:attrName>
                        </p:attrNameLst>
                      </p:cBhvr>
                      <p:tavLst>
                        <p:tav tm="0">
                          <p:val>
                            <p:strVal val="#ppt_y"/>
                          </p:val>
                        </p:tav>
                        <p:tav tm="100000">
                          <p:val>
                            <p:strVal val="#ppt_y"/>
                          </p:val>
                        </p:tav>
                      </p:tavLst>
                    </p:anim>
                  </p:childTnLst>
                </p:cTn>
              </p:par>
            </p:tnLst>
          </p:tmpl>
        </p:tmplLst>
      </p:bldP>
      <p:bldP spid="49" grpId="0" animBg="1"/>
      <p:bldP spid="50" grpId="0" build="p">
        <p:tmplLst>
          <p:tmpl lvl="1">
            <p:tnLst>
              <p:par>
                <p:cTn presetID="22" presetClass="entr" presetSubtype="8"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62"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0-#ppt_w/2"/>
                          </p:val>
                        </p:tav>
                        <p:tav tm="100000">
                          <p:val>
                            <p:strVal val="#ppt_x"/>
                          </p:val>
                        </p:tav>
                      </p:tavLst>
                    </p:anim>
                    <p:anim calcmode="lin" valueType="num">
                      <p:cBhvr additive="base">
                        <p:cTn dur="500" fill="hold"/>
                        <p:tgtEl>
                          <p:spTgt spid="62"/>
                        </p:tgtEl>
                        <p:attrNameLst>
                          <p:attrName>ppt_y</p:attrName>
                        </p:attrNameLst>
                      </p:cBhvr>
                      <p:tavLst>
                        <p:tav tm="0">
                          <p:val>
                            <p:strVal val="#ppt_y"/>
                          </p:val>
                        </p:tav>
                        <p:tav tm="100000">
                          <p:val>
                            <p:strVal val="#ppt_y"/>
                          </p:val>
                        </p:tav>
                      </p:tavLst>
                    </p:anim>
                  </p:childTnLst>
                </p:cTn>
              </p:par>
            </p:tnLst>
          </p:tmpl>
        </p:tmplLst>
      </p:bldP>
      <p:bldP spid="63" grpId="0" animBg="1"/>
      <p:bldP spid="64" grpId="0" build="p">
        <p:tmplLst>
          <p:tmpl lvl="1">
            <p:tnLst>
              <p:par>
                <p:cTn presetID="22" presetClass="entr" presetSubtype="2"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right)">
                      <p:cBhvr>
                        <p:cTn dur="500"/>
                        <p:tgtEl>
                          <p:spTgt spid="64"/>
                        </p:tgtEl>
                      </p:cBhvr>
                    </p:animEffect>
                  </p:childTnLst>
                </p:cTn>
              </p:par>
            </p:tnLst>
          </p:tmpl>
        </p:tmplLst>
      </p:bldP>
      <p:bldP spid="65" grpId="0"/>
      <p:bldP spid="66" grpId="0" build="p">
        <p:tmplLst>
          <p:tmpl lvl="1">
            <p:tnLst>
              <p:par>
                <p:cTn presetID="22" presetClass="entr" presetSubtype="8" fill="hold" nodeType="with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wipe(left)">
                      <p:cBhvr>
                        <p:cTn dur="500"/>
                        <p:tgtEl>
                          <p:spTgt spid="66"/>
                        </p:tgtEl>
                      </p:cBhvr>
                    </p:animEffect>
                  </p:childTnLst>
                </p:cTn>
              </p:par>
            </p:tnLst>
          </p:tmpl>
        </p:tmplLst>
      </p:bldP>
      <p:bldP spid="67" grpId="0" animBg="1"/>
    </p:bld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Process 2">
    <p:spTree>
      <p:nvGrpSpPr>
        <p:cNvPr id="1" name=""/>
        <p:cNvGrpSpPr/>
        <p:nvPr/>
      </p:nvGrpSpPr>
      <p:grpSpPr>
        <a:xfrm>
          <a:off x="0" y="0"/>
          <a:ext cx="0" cy="0"/>
          <a:chOff x="0" y="0"/>
          <a:chExt cx="0" cy="0"/>
        </a:xfrm>
      </p:grpSpPr>
      <p:grpSp>
        <p:nvGrpSpPr>
          <p:cNvPr id="29" name="グループ化 28"/>
          <p:cNvGrpSpPr/>
          <p:nvPr userDrawn="1"/>
        </p:nvGrpSpPr>
        <p:grpSpPr>
          <a:xfrm>
            <a:off x="1028537" y="2612423"/>
            <a:ext cx="3001973" cy="605404"/>
            <a:chOff x="1073297" y="6784950"/>
            <a:chExt cx="6003425" cy="908106"/>
          </a:xfrm>
          <a:solidFill>
            <a:schemeClr val="accent3">
              <a:lumMod val="20000"/>
              <a:lumOff val="80000"/>
            </a:schemeClr>
          </a:solidFill>
        </p:grpSpPr>
        <p:sp>
          <p:nvSpPr>
            <p:cNvPr id="30" name="正方形/長方形 29"/>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1" name="円/楕円 30"/>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2" name="円/楕円 31"/>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37" name="グループ化 36"/>
          <p:cNvGrpSpPr/>
          <p:nvPr userDrawn="1"/>
        </p:nvGrpSpPr>
        <p:grpSpPr>
          <a:xfrm>
            <a:off x="1028537" y="3505608"/>
            <a:ext cx="3001973" cy="605404"/>
            <a:chOff x="1073297" y="6784950"/>
            <a:chExt cx="6003425" cy="908106"/>
          </a:xfrm>
          <a:solidFill>
            <a:schemeClr val="accent2">
              <a:lumMod val="20000"/>
              <a:lumOff val="80000"/>
            </a:schemeClr>
          </a:solidFill>
        </p:grpSpPr>
        <p:sp>
          <p:nvSpPr>
            <p:cNvPr id="38" name="正方形/長方形 37"/>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円/楕円 38"/>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0" name="円/楕円 39"/>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44" name="グループ化 43"/>
          <p:cNvGrpSpPr/>
          <p:nvPr userDrawn="1"/>
        </p:nvGrpSpPr>
        <p:grpSpPr>
          <a:xfrm>
            <a:off x="1028537" y="4398793"/>
            <a:ext cx="3001973" cy="605404"/>
            <a:chOff x="1073297" y="6784950"/>
            <a:chExt cx="6003425" cy="908106"/>
          </a:xfrm>
          <a:solidFill>
            <a:schemeClr val="accent4">
              <a:lumMod val="20000"/>
              <a:lumOff val="80000"/>
            </a:schemeClr>
          </a:solidFill>
        </p:grpSpPr>
        <p:sp>
          <p:nvSpPr>
            <p:cNvPr id="45" name="正方形/長方形 44"/>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6" name="円/楕円 45"/>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7" name="円/楕円 46"/>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58" name="グループ化 57"/>
          <p:cNvGrpSpPr/>
          <p:nvPr userDrawn="1"/>
        </p:nvGrpSpPr>
        <p:grpSpPr>
          <a:xfrm>
            <a:off x="1028537" y="5291979"/>
            <a:ext cx="3001973" cy="605404"/>
            <a:chOff x="1073297" y="6784950"/>
            <a:chExt cx="6003425" cy="908106"/>
          </a:xfrm>
          <a:solidFill>
            <a:schemeClr val="accent5">
              <a:lumMod val="20000"/>
              <a:lumOff val="80000"/>
            </a:schemeClr>
          </a:solidFill>
        </p:grpSpPr>
        <p:sp>
          <p:nvSpPr>
            <p:cNvPr id="59" name="正方形/長方形 58"/>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0" name="円/楕円 59"/>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1" name="円/楕円 60"/>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2" y="6288528"/>
            <a:ext cx="540107" cy="365125"/>
          </a:xfrm>
          <a:prstGeom prst="rect">
            <a:avLst/>
          </a:prstGeom>
        </p:spPr>
        <p:txBody>
          <a:bodyPr/>
          <a:lstStyle/>
          <a:p>
            <a:fld id="{E6459DFB-86F3-43FA-8567-2EA6E426AE90}" type="slidenum">
              <a:rPr lang="ja-JP" altLang="en-US" smtClean="0"/>
              <a:pPr/>
              <a:t>‹#›</a:t>
            </a:fld>
            <a:endParaRPr lang="ja-JP" altLang="en-US"/>
          </a:p>
        </p:txBody>
      </p:sp>
      <p:grpSp>
        <p:nvGrpSpPr>
          <p:cNvPr id="15" name="グループ化 14"/>
          <p:cNvGrpSpPr/>
          <p:nvPr userDrawn="1"/>
        </p:nvGrpSpPr>
        <p:grpSpPr>
          <a:xfrm>
            <a:off x="1028537" y="1719237"/>
            <a:ext cx="3001973" cy="605404"/>
            <a:chOff x="1073297" y="6784950"/>
            <a:chExt cx="6003425" cy="908106"/>
          </a:xfrm>
        </p:grpSpPr>
        <p:sp>
          <p:nvSpPr>
            <p:cNvPr id="16" name="正方形/長方形 15"/>
            <p:cNvSpPr/>
            <p:nvPr userDrawn="1"/>
          </p:nvSpPr>
          <p:spPr>
            <a:xfrm>
              <a:off x="1527349" y="6784951"/>
              <a:ext cx="5095320" cy="9081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円/楕円 16"/>
            <p:cNvSpPr/>
            <p:nvPr userDrawn="1"/>
          </p:nvSpPr>
          <p:spPr>
            <a:xfrm>
              <a:off x="6168617" y="6784951"/>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円/楕円 17"/>
            <p:cNvSpPr/>
            <p:nvPr userDrawn="1"/>
          </p:nvSpPr>
          <p:spPr>
            <a:xfrm>
              <a:off x="1073297" y="6784950"/>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1" name="テキスト プレースホルダー 6"/>
          <p:cNvSpPr>
            <a:spLocks noGrp="1"/>
          </p:cNvSpPr>
          <p:nvPr>
            <p:ph type="body" sz="quarter" idx="21" hasCustomPrompt="1"/>
          </p:nvPr>
        </p:nvSpPr>
        <p:spPr>
          <a:xfrm>
            <a:off x="1314872" y="1777248"/>
            <a:ext cx="2194751" cy="480053"/>
          </a:xfrm>
        </p:spPr>
        <p:txBody>
          <a:bodyPr anchor="ctr">
            <a:noAutofit/>
          </a:bodyPr>
          <a:lstStyle>
            <a:lvl1pPr algn="r">
              <a:defRPr sz="105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cxnSp>
        <p:nvCxnSpPr>
          <p:cNvPr id="26" name="直線コネクタ 25"/>
          <p:cNvCxnSpPr/>
          <p:nvPr userDrawn="1"/>
        </p:nvCxnSpPr>
        <p:spPr>
          <a:xfrm flipH="1">
            <a:off x="3803200" y="0"/>
            <a:ext cx="263" cy="6858000"/>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円/楕円 18"/>
          <p:cNvSpPr/>
          <p:nvPr userDrawn="1"/>
        </p:nvSpPr>
        <p:spPr>
          <a:xfrm>
            <a:off x="3638516" y="1802204"/>
            <a:ext cx="329631" cy="4394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1</a:t>
            </a:r>
            <a:endParaRPr kumimoji="1" lang="ja-JP" altLang="en-US" sz="1200" dirty="0"/>
          </a:p>
        </p:txBody>
      </p:sp>
      <p:sp>
        <p:nvSpPr>
          <p:cNvPr id="33" name="テキスト プレースホルダー 6"/>
          <p:cNvSpPr>
            <a:spLocks noGrp="1"/>
          </p:cNvSpPr>
          <p:nvPr>
            <p:ph type="body" sz="quarter" idx="22" hasCustomPrompt="1"/>
          </p:nvPr>
        </p:nvSpPr>
        <p:spPr>
          <a:xfrm>
            <a:off x="1320916" y="2651359"/>
            <a:ext cx="2188707" cy="518201"/>
          </a:xfrm>
        </p:spPr>
        <p:txBody>
          <a:bodyPr anchor="ctr">
            <a:noAutofit/>
          </a:bodyPr>
          <a:lstStyle>
            <a:lvl1pPr algn="r">
              <a:defRPr sz="105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4" name="円/楕円 33"/>
          <p:cNvSpPr/>
          <p:nvPr userDrawn="1"/>
        </p:nvSpPr>
        <p:spPr>
          <a:xfrm>
            <a:off x="3638516" y="2695391"/>
            <a:ext cx="329631" cy="4394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2</a:t>
            </a:r>
          </a:p>
        </p:txBody>
      </p:sp>
      <p:sp>
        <p:nvSpPr>
          <p:cNvPr id="35" name="テキスト プレースホルダー 6"/>
          <p:cNvSpPr>
            <a:spLocks noGrp="1"/>
          </p:cNvSpPr>
          <p:nvPr>
            <p:ph type="body" sz="quarter" idx="28" hasCustomPrompt="1"/>
          </p:nvPr>
        </p:nvSpPr>
        <p:spPr>
          <a:xfrm>
            <a:off x="4091321" y="1729877"/>
            <a:ext cx="4676069" cy="594764"/>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29" hasCustomPrompt="1"/>
          </p:nvPr>
        </p:nvSpPr>
        <p:spPr>
          <a:xfrm>
            <a:off x="4091321" y="2623063"/>
            <a:ext cx="4676069" cy="594764"/>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41" name="テキスト プレースホルダー 6"/>
          <p:cNvSpPr>
            <a:spLocks noGrp="1"/>
          </p:cNvSpPr>
          <p:nvPr>
            <p:ph type="body" sz="quarter" idx="30" hasCustomPrompt="1"/>
          </p:nvPr>
        </p:nvSpPr>
        <p:spPr>
          <a:xfrm>
            <a:off x="1314872" y="3563618"/>
            <a:ext cx="2194751" cy="480053"/>
          </a:xfrm>
        </p:spPr>
        <p:txBody>
          <a:bodyPr anchor="ctr">
            <a:noAutofit/>
          </a:bodyPr>
          <a:lstStyle>
            <a:lvl1pPr algn="r">
              <a:defRPr sz="105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42" name="円/楕円 41"/>
          <p:cNvSpPr/>
          <p:nvPr userDrawn="1"/>
        </p:nvSpPr>
        <p:spPr>
          <a:xfrm>
            <a:off x="3638516" y="3588576"/>
            <a:ext cx="329631" cy="4394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3</a:t>
            </a:r>
            <a:endParaRPr kumimoji="1" lang="ja-JP" altLang="en-US" sz="1200" dirty="0"/>
          </a:p>
        </p:txBody>
      </p:sp>
      <p:sp>
        <p:nvSpPr>
          <p:cNvPr id="43" name="テキスト プレースホルダー 6"/>
          <p:cNvSpPr>
            <a:spLocks noGrp="1"/>
          </p:cNvSpPr>
          <p:nvPr>
            <p:ph type="body" sz="quarter" idx="31" hasCustomPrompt="1"/>
          </p:nvPr>
        </p:nvSpPr>
        <p:spPr>
          <a:xfrm>
            <a:off x="4091321" y="3516248"/>
            <a:ext cx="4676069" cy="594764"/>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48" name="テキスト プレースホルダー 6"/>
          <p:cNvSpPr>
            <a:spLocks noGrp="1"/>
          </p:cNvSpPr>
          <p:nvPr>
            <p:ph type="body" sz="quarter" idx="32" hasCustomPrompt="1"/>
          </p:nvPr>
        </p:nvSpPr>
        <p:spPr>
          <a:xfrm>
            <a:off x="1320916" y="4437730"/>
            <a:ext cx="2188707" cy="518201"/>
          </a:xfrm>
        </p:spPr>
        <p:txBody>
          <a:bodyPr anchor="ctr">
            <a:noAutofit/>
          </a:bodyPr>
          <a:lstStyle>
            <a:lvl1pPr algn="r">
              <a:defRPr sz="105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49" name="円/楕円 48"/>
          <p:cNvSpPr/>
          <p:nvPr userDrawn="1"/>
        </p:nvSpPr>
        <p:spPr>
          <a:xfrm>
            <a:off x="3638516" y="4481761"/>
            <a:ext cx="329631" cy="4394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4</a:t>
            </a:r>
          </a:p>
        </p:txBody>
      </p:sp>
      <p:sp>
        <p:nvSpPr>
          <p:cNvPr id="50" name="テキスト プレースホルダー 6"/>
          <p:cNvSpPr>
            <a:spLocks noGrp="1"/>
          </p:cNvSpPr>
          <p:nvPr>
            <p:ph type="body" sz="quarter" idx="33" hasCustomPrompt="1"/>
          </p:nvPr>
        </p:nvSpPr>
        <p:spPr>
          <a:xfrm>
            <a:off x="4091321" y="4409433"/>
            <a:ext cx="4676069" cy="594764"/>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62" name="テキスト プレースホルダー 6"/>
          <p:cNvSpPr>
            <a:spLocks noGrp="1"/>
          </p:cNvSpPr>
          <p:nvPr>
            <p:ph type="body" sz="quarter" idx="34" hasCustomPrompt="1"/>
          </p:nvPr>
        </p:nvSpPr>
        <p:spPr>
          <a:xfrm>
            <a:off x="1314872" y="5349989"/>
            <a:ext cx="2194751" cy="480053"/>
          </a:xfrm>
        </p:spPr>
        <p:txBody>
          <a:bodyPr anchor="ctr">
            <a:noAutofit/>
          </a:bodyPr>
          <a:lstStyle>
            <a:lvl1pPr algn="r">
              <a:defRPr sz="105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63" name="円/楕円 62"/>
          <p:cNvSpPr/>
          <p:nvPr userDrawn="1"/>
        </p:nvSpPr>
        <p:spPr>
          <a:xfrm>
            <a:off x="3638516" y="5374947"/>
            <a:ext cx="329631" cy="43947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5</a:t>
            </a:r>
            <a:endParaRPr kumimoji="1" lang="ja-JP" altLang="en-US" sz="1200" dirty="0"/>
          </a:p>
        </p:txBody>
      </p:sp>
      <p:sp>
        <p:nvSpPr>
          <p:cNvPr id="64" name="テキスト プレースホルダー 6"/>
          <p:cNvSpPr>
            <a:spLocks noGrp="1"/>
          </p:cNvSpPr>
          <p:nvPr>
            <p:ph type="body" sz="quarter" idx="35" hasCustomPrompt="1"/>
          </p:nvPr>
        </p:nvSpPr>
        <p:spPr>
          <a:xfrm>
            <a:off x="4091321" y="5302619"/>
            <a:ext cx="4676069" cy="594764"/>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51" name="正方形/長方形 50"/>
          <p:cNvSpPr/>
          <p:nvPr userDrawn="1"/>
        </p:nvSpPr>
        <p:spPr>
          <a:xfrm>
            <a:off x="0" y="2"/>
            <a:ext cx="9144000" cy="13449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2" name="タイトル 1"/>
          <p:cNvSpPr>
            <a:spLocks noGrp="1"/>
          </p:cNvSpPr>
          <p:nvPr>
            <p:ph type="title" hasCustomPrompt="1"/>
          </p:nvPr>
        </p:nvSpPr>
        <p:spPr>
          <a:xfrm>
            <a:off x="442439" y="304803"/>
            <a:ext cx="8259123" cy="774095"/>
          </a:xfrm>
        </p:spPr>
        <p:txBody>
          <a:bodyPr>
            <a:noAutofit/>
          </a:bodyPr>
          <a:lstStyle>
            <a:lvl1pPr algn="ctr">
              <a:defRPr sz="2476">
                <a:solidFill>
                  <a:schemeClr val="bg1"/>
                </a:solidFill>
                <a:latin typeface="Route 159 UltraLight" pitchFamily="50" charset="0"/>
              </a:defRPr>
            </a:lvl1pPr>
          </a:lstStyle>
          <a:p>
            <a:r>
              <a:rPr kumimoji="1" lang="en-US" altLang="ja-JP" dirty="0"/>
              <a:t>Text</a:t>
            </a:r>
            <a:endParaRPr kumimoji="1" lang="ja-JP" altLang="en-US" dirty="0"/>
          </a:p>
        </p:txBody>
      </p:sp>
    </p:spTree>
    <p:extLst>
      <p:ext uri="{BB962C8B-B14F-4D97-AF65-F5344CB8AC3E}">
        <p14:creationId xmlns:p14="http://schemas.microsoft.com/office/powerpoint/2010/main" val="101331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up)">
                                      <p:cBhvr>
                                        <p:cTn id="16" dur="500"/>
                                        <p:tgtEl>
                                          <p:spTgt spid="26"/>
                                        </p:tgtEl>
                                      </p:cBhvr>
                                    </p:animEffect>
                                  </p:childTnLst>
                                </p:cTn>
                              </p:par>
                            </p:childTnLst>
                          </p:cTn>
                        </p:par>
                        <p:par>
                          <p:cTn id="17" fill="hold">
                            <p:stCondLst>
                              <p:cond delay="1500"/>
                            </p:stCondLst>
                            <p:childTnLst>
                              <p:par>
                                <p:cTn id="18" presetID="2" presetClass="entr" presetSubtype="1" decel="100000" fill="hold" grpId="0" nodeType="afterEffect">
                                  <p:stCondLst>
                                    <p:cond delay="50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0-#ppt_h/2"/>
                                          </p:val>
                                        </p:tav>
                                        <p:tav tm="100000">
                                          <p:val>
                                            <p:strVal val="#ppt_y"/>
                                          </p:val>
                                        </p:tav>
                                      </p:tavLst>
                                    </p:anim>
                                  </p:childTnLst>
                                </p:cTn>
                              </p:par>
                            </p:childTnLst>
                          </p:cTn>
                        </p:par>
                        <p:par>
                          <p:cTn id="22" fill="hold">
                            <p:stCondLst>
                              <p:cond delay="2500"/>
                            </p:stCondLst>
                            <p:childTnLst>
                              <p:par>
                                <p:cTn id="23" presetID="2" presetClass="entr" presetSubtype="8" decel="100000" fill="hold" grpId="0" nodeType="afterEffect">
                                  <p:stCondLst>
                                    <p:cond delay="0"/>
                                  </p:stCondLst>
                                  <p:iterate type="wd">
                                    <p:tmPct val="10000"/>
                                  </p:iterate>
                                  <p:childTnLst>
                                    <p:set>
                                      <p:cBhvr>
                                        <p:cTn id="24" dur="1" fill="hold">
                                          <p:stCondLst>
                                            <p:cond delay="0"/>
                                          </p:stCondLst>
                                        </p:cTn>
                                        <p:tgtEl>
                                          <p:spTgt spid="21">
                                            <p:txEl>
                                              <p:pRg st="0" end="0"/>
                                            </p:txEl>
                                          </p:spTgt>
                                        </p:tgtEl>
                                        <p:attrNameLst>
                                          <p:attrName>style.visibility</p:attrName>
                                        </p:attrNameLst>
                                      </p:cBhvr>
                                      <p:to>
                                        <p:strVal val="visible"/>
                                      </p:to>
                                    </p:set>
                                    <p:anim calcmode="lin" valueType="num">
                                      <p:cBhvr additive="base">
                                        <p:cTn id="25"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1" decel="10000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0-#ppt_h/2"/>
                                          </p:val>
                                        </p:tav>
                                        <p:tav tm="100000">
                                          <p:val>
                                            <p:strVal val="#ppt_y"/>
                                          </p:val>
                                        </p:tav>
                                      </p:tavLst>
                                    </p:anim>
                                  </p:childTnLst>
                                </p:cTn>
                              </p:par>
                            </p:childTnLst>
                          </p:cTn>
                        </p:par>
                        <p:par>
                          <p:cTn id="31" fill="hold">
                            <p:stCondLst>
                              <p:cond delay="3100"/>
                            </p:stCondLst>
                            <p:childTnLst>
                              <p:par>
                                <p:cTn id="32" presetID="22" presetClass="entr" presetSubtype="8"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wipe(left)">
                                      <p:cBhvr>
                                        <p:cTn id="34" dur="500"/>
                                        <p:tgtEl>
                                          <p:spTgt spid="35">
                                            <p:txEl>
                                              <p:pRg st="0" end="0"/>
                                            </p:txEl>
                                          </p:spTgt>
                                        </p:tgtEl>
                                      </p:cBhvr>
                                    </p:animEffect>
                                  </p:childTnLst>
                                </p:cTn>
                              </p:par>
                            </p:childTnLst>
                          </p:cTn>
                        </p:par>
                        <p:par>
                          <p:cTn id="35" fill="hold">
                            <p:stCondLst>
                              <p:cond delay="3600"/>
                            </p:stCondLst>
                            <p:childTnLst>
                              <p:par>
                                <p:cTn id="36" presetID="2" presetClass="entr" presetSubtype="1" decel="100000"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ppt_x"/>
                                          </p:val>
                                        </p:tav>
                                        <p:tav tm="100000">
                                          <p:val>
                                            <p:strVal val="#ppt_x"/>
                                          </p:val>
                                        </p:tav>
                                      </p:tavLst>
                                    </p:anim>
                                    <p:anim calcmode="lin" valueType="num">
                                      <p:cBhvr additive="base">
                                        <p:cTn id="39" dur="500" fill="hold"/>
                                        <p:tgtEl>
                                          <p:spTgt spid="34"/>
                                        </p:tgtEl>
                                        <p:attrNameLst>
                                          <p:attrName>ppt_y</p:attrName>
                                        </p:attrNameLst>
                                      </p:cBhvr>
                                      <p:tavLst>
                                        <p:tav tm="0">
                                          <p:val>
                                            <p:strVal val="0-#ppt_h/2"/>
                                          </p:val>
                                        </p:tav>
                                        <p:tav tm="100000">
                                          <p:val>
                                            <p:strVal val="#ppt_y"/>
                                          </p:val>
                                        </p:tav>
                                      </p:tavLst>
                                    </p:anim>
                                  </p:childTnLst>
                                </p:cTn>
                              </p:par>
                            </p:childTnLst>
                          </p:cTn>
                        </p:par>
                        <p:par>
                          <p:cTn id="40" fill="hold">
                            <p:stCondLst>
                              <p:cond delay="4100"/>
                            </p:stCondLst>
                            <p:childTnLst>
                              <p:par>
                                <p:cTn id="41" presetID="2" presetClass="entr" presetSubtype="8" decel="100000" fill="hold" grpId="0" nodeType="afterEffect">
                                  <p:stCondLst>
                                    <p:cond delay="0"/>
                                  </p:stCondLst>
                                  <p:iterate type="wd">
                                    <p:tmPct val="10000"/>
                                  </p:iterate>
                                  <p:childTnLst>
                                    <p:set>
                                      <p:cBhvr>
                                        <p:cTn id="42" dur="1" fill="hold">
                                          <p:stCondLst>
                                            <p:cond delay="0"/>
                                          </p:stCondLst>
                                        </p:cTn>
                                        <p:tgtEl>
                                          <p:spTgt spid="33">
                                            <p:txEl>
                                              <p:pRg st="0" end="0"/>
                                            </p:txEl>
                                          </p:spTgt>
                                        </p:tgtEl>
                                        <p:attrNameLst>
                                          <p:attrName>style.visibility</p:attrName>
                                        </p:attrNameLst>
                                      </p:cBhvr>
                                      <p:to>
                                        <p:strVal val="visible"/>
                                      </p:to>
                                    </p:set>
                                    <p:anim calcmode="lin" valueType="num">
                                      <p:cBhvr additive="base">
                                        <p:cTn id="43" dur="500" fill="hold"/>
                                        <p:tgtEl>
                                          <p:spTgt spid="33">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3">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1" decel="10000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0-#ppt_h/2"/>
                                          </p:val>
                                        </p:tav>
                                        <p:tav tm="100000">
                                          <p:val>
                                            <p:strVal val="#ppt_y"/>
                                          </p:val>
                                        </p:tav>
                                      </p:tavLst>
                                    </p:anim>
                                  </p:childTnLst>
                                </p:cTn>
                              </p:par>
                            </p:childTnLst>
                          </p:cTn>
                        </p:par>
                        <p:par>
                          <p:cTn id="49" fill="hold">
                            <p:stCondLst>
                              <p:cond delay="4700"/>
                            </p:stCondLst>
                            <p:childTnLst>
                              <p:par>
                                <p:cTn id="50" presetID="22" presetClass="entr" presetSubtype="8" fill="hold" grpId="0" nodeType="afterEffect">
                                  <p:stCondLst>
                                    <p:cond delay="0"/>
                                  </p:stCondLst>
                                  <p:childTnLst>
                                    <p:set>
                                      <p:cBhvr>
                                        <p:cTn id="51" dur="1" fill="hold">
                                          <p:stCondLst>
                                            <p:cond delay="0"/>
                                          </p:stCondLst>
                                        </p:cTn>
                                        <p:tgtEl>
                                          <p:spTgt spid="36">
                                            <p:txEl>
                                              <p:pRg st="0" end="0"/>
                                            </p:txEl>
                                          </p:spTgt>
                                        </p:tgtEl>
                                        <p:attrNameLst>
                                          <p:attrName>style.visibility</p:attrName>
                                        </p:attrNameLst>
                                      </p:cBhvr>
                                      <p:to>
                                        <p:strVal val="visible"/>
                                      </p:to>
                                    </p:set>
                                    <p:animEffect transition="in" filter="wipe(left)">
                                      <p:cBhvr>
                                        <p:cTn id="52" dur="500"/>
                                        <p:tgtEl>
                                          <p:spTgt spid="36">
                                            <p:txEl>
                                              <p:pRg st="0" end="0"/>
                                            </p:txEl>
                                          </p:spTgt>
                                        </p:tgtEl>
                                      </p:cBhvr>
                                    </p:animEffect>
                                  </p:childTnLst>
                                </p:cTn>
                              </p:par>
                            </p:childTnLst>
                          </p:cTn>
                        </p:par>
                        <p:par>
                          <p:cTn id="53" fill="hold">
                            <p:stCondLst>
                              <p:cond delay="5200"/>
                            </p:stCondLst>
                            <p:childTnLst>
                              <p:par>
                                <p:cTn id="54" presetID="2" presetClass="entr" presetSubtype="1" decel="100000" fill="hold" grpId="0" nodeType="afterEffect">
                                  <p:stCondLst>
                                    <p:cond delay="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500" fill="hold"/>
                                        <p:tgtEl>
                                          <p:spTgt spid="42"/>
                                        </p:tgtEl>
                                        <p:attrNameLst>
                                          <p:attrName>ppt_x</p:attrName>
                                        </p:attrNameLst>
                                      </p:cBhvr>
                                      <p:tavLst>
                                        <p:tav tm="0">
                                          <p:val>
                                            <p:strVal val="#ppt_x"/>
                                          </p:val>
                                        </p:tav>
                                        <p:tav tm="100000">
                                          <p:val>
                                            <p:strVal val="#ppt_x"/>
                                          </p:val>
                                        </p:tav>
                                      </p:tavLst>
                                    </p:anim>
                                    <p:anim calcmode="lin" valueType="num">
                                      <p:cBhvr additive="base">
                                        <p:cTn id="57" dur="500" fill="hold"/>
                                        <p:tgtEl>
                                          <p:spTgt spid="42"/>
                                        </p:tgtEl>
                                        <p:attrNameLst>
                                          <p:attrName>ppt_y</p:attrName>
                                        </p:attrNameLst>
                                      </p:cBhvr>
                                      <p:tavLst>
                                        <p:tav tm="0">
                                          <p:val>
                                            <p:strVal val="0-#ppt_h/2"/>
                                          </p:val>
                                        </p:tav>
                                        <p:tav tm="100000">
                                          <p:val>
                                            <p:strVal val="#ppt_y"/>
                                          </p:val>
                                        </p:tav>
                                      </p:tavLst>
                                    </p:anim>
                                  </p:childTnLst>
                                </p:cTn>
                              </p:par>
                            </p:childTnLst>
                          </p:cTn>
                        </p:par>
                        <p:par>
                          <p:cTn id="58" fill="hold">
                            <p:stCondLst>
                              <p:cond delay="5700"/>
                            </p:stCondLst>
                            <p:childTnLst>
                              <p:par>
                                <p:cTn id="59" presetID="2" presetClass="entr" presetSubtype="8" decel="100000" fill="hold" grpId="0" nodeType="afterEffect">
                                  <p:stCondLst>
                                    <p:cond delay="0"/>
                                  </p:stCondLst>
                                  <p:iterate type="wd">
                                    <p:tmPct val="10000"/>
                                  </p:iterate>
                                  <p:childTnLst>
                                    <p:set>
                                      <p:cBhvr>
                                        <p:cTn id="60" dur="1" fill="hold">
                                          <p:stCondLst>
                                            <p:cond delay="0"/>
                                          </p:stCondLst>
                                        </p:cTn>
                                        <p:tgtEl>
                                          <p:spTgt spid="41">
                                            <p:txEl>
                                              <p:pRg st="0" end="0"/>
                                            </p:txEl>
                                          </p:spTgt>
                                        </p:tgtEl>
                                        <p:attrNameLst>
                                          <p:attrName>style.visibility</p:attrName>
                                        </p:attrNameLst>
                                      </p:cBhvr>
                                      <p:to>
                                        <p:strVal val="visible"/>
                                      </p:to>
                                    </p:set>
                                    <p:anim calcmode="lin" valueType="num">
                                      <p:cBhvr additive="base">
                                        <p:cTn id="61" dur="5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1">
                                            <p:txEl>
                                              <p:pRg st="0" end="0"/>
                                            </p:txEl>
                                          </p:spTgt>
                                        </p:tgtEl>
                                        <p:attrNameLst>
                                          <p:attrName>ppt_y</p:attrName>
                                        </p:attrNameLst>
                                      </p:cBhvr>
                                      <p:tavLst>
                                        <p:tav tm="0">
                                          <p:val>
                                            <p:strVal val="#ppt_y"/>
                                          </p:val>
                                        </p:tav>
                                        <p:tav tm="100000">
                                          <p:val>
                                            <p:strVal val="#ppt_y"/>
                                          </p:val>
                                        </p:tav>
                                      </p:tavLst>
                                    </p:anim>
                                  </p:childTnLst>
                                </p:cTn>
                              </p:par>
                              <p:par>
                                <p:cTn id="63" presetID="2" presetClass="entr" presetSubtype="1" decel="10000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500" fill="hold"/>
                                        <p:tgtEl>
                                          <p:spTgt spid="37"/>
                                        </p:tgtEl>
                                        <p:attrNameLst>
                                          <p:attrName>ppt_x</p:attrName>
                                        </p:attrNameLst>
                                      </p:cBhvr>
                                      <p:tavLst>
                                        <p:tav tm="0">
                                          <p:val>
                                            <p:strVal val="#ppt_x"/>
                                          </p:val>
                                        </p:tav>
                                        <p:tav tm="100000">
                                          <p:val>
                                            <p:strVal val="#ppt_x"/>
                                          </p:val>
                                        </p:tav>
                                      </p:tavLst>
                                    </p:anim>
                                    <p:anim calcmode="lin" valueType="num">
                                      <p:cBhvr additive="base">
                                        <p:cTn id="66" dur="500" fill="hold"/>
                                        <p:tgtEl>
                                          <p:spTgt spid="37"/>
                                        </p:tgtEl>
                                        <p:attrNameLst>
                                          <p:attrName>ppt_y</p:attrName>
                                        </p:attrNameLst>
                                      </p:cBhvr>
                                      <p:tavLst>
                                        <p:tav tm="0">
                                          <p:val>
                                            <p:strVal val="0-#ppt_h/2"/>
                                          </p:val>
                                        </p:tav>
                                        <p:tav tm="100000">
                                          <p:val>
                                            <p:strVal val="#ppt_y"/>
                                          </p:val>
                                        </p:tav>
                                      </p:tavLst>
                                    </p:anim>
                                  </p:childTnLst>
                                </p:cTn>
                              </p:par>
                            </p:childTnLst>
                          </p:cTn>
                        </p:par>
                        <p:par>
                          <p:cTn id="67" fill="hold">
                            <p:stCondLst>
                              <p:cond delay="6300"/>
                            </p:stCondLst>
                            <p:childTnLst>
                              <p:par>
                                <p:cTn id="68" presetID="22" presetClass="entr" presetSubtype="8" fill="hold" grpId="0" nodeType="afterEffect">
                                  <p:stCondLst>
                                    <p:cond delay="0"/>
                                  </p:stCondLst>
                                  <p:childTnLst>
                                    <p:set>
                                      <p:cBhvr>
                                        <p:cTn id="69" dur="1" fill="hold">
                                          <p:stCondLst>
                                            <p:cond delay="0"/>
                                          </p:stCondLst>
                                        </p:cTn>
                                        <p:tgtEl>
                                          <p:spTgt spid="43">
                                            <p:txEl>
                                              <p:pRg st="0" end="0"/>
                                            </p:txEl>
                                          </p:spTgt>
                                        </p:tgtEl>
                                        <p:attrNameLst>
                                          <p:attrName>style.visibility</p:attrName>
                                        </p:attrNameLst>
                                      </p:cBhvr>
                                      <p:to>
                                        <p:strVal val="visible"/>
                                      </p:to>
                                    </p:set>
                                    <p:animEffect transition="in" filter="wipe(left)">
                                      <p:cBhvr>
                                        <p:cTn id="70" dur="500"/>
                                        <p:tgtEl>
                                          <p:spTgt spid="43">
                                            <p:txEl>
                                              <p:pRg st="0" end="0"/>
                                            </p:txEl>
                                          </p:spTgt>
                                        </p:tgtEl>
                                      </p:cBhvr>
                                    </p:animEffect>
                                  </p:childTnLst>
                                </p:cTn>
                              </p:par>
                            </p:childTnLst>
                          </p:cTn>
                        </p:par>
                        <p:par>
                          <p:cTn id="71" fill="hold">
                            <p:stCondLst>
                              <p:cond delay="6800"/>
                            </p:stCondLst>
                            <p:childTnLst>
                              <p:par>
                                <p:cTn id="72" presetID="2" presetClass="entr" presetSubtype="1" decel="100000" fill="hold" grpId="0" nodeType="afterEffect">
                                  <p:stCondLst>
                                    <p:cond delay="0"/>
                                  </p:stCondLst>
                                  <p:childTnLst>
                                    <p:set>
                                      <p:cBhvr>
                                        <p:cTn id="73" dur="1" fill="hold">
                                          <p:stCondLst>
                                            <p:cond delay="0"/>
                                          </p:stCondLst>
                                        </p:cTn>
                                        <p:tgtEl>
                                          <p:spTgt spid="49"/>
                                        </p:tgtEl>
                                        <p:attrNameLst>
                                          <p:attrName>style.visibility</p:attrName>
                                        </p:attrNameLst>
                                      </p:cBhvr>
                                      <p:to>
                                        <p:strVal val="visible"/>
                                      </p:to>
                                    </p:set>
                                    <p:anim calcmode="lin" valueType="num">
                                      <p:cBhvr additive="base">
                                        <p:cTn id="74" dur="500" fill="hold"/>
                                        <p:tgtEl>
                                          <p:spTgt spid="49"/>
                                        </p:tgtEl>
                                        <p:attrNameLst>
                                          <p:attrName>ppt_x</p:attrName>
                                        </p:attrNameLst>
                                      </p:cBhvr>
                                      <p:tavLst>
                                        <p:tav tm="0">
                                          <p:val>
                                            <p:strVal val="#ppt_x"/>
                                          </p:val>
                                        </p:tav>
                                        <p:tav tm="100000">
                                          <p:val>
                                            <p:strVal val="#ppt_x"/>
                                          </p:val>
                                        </p:tav>
                                      </p:tavLst>
                                    </p:anim>
                                    <p:anim calcmode="lin" valueType="num">
                                      <p:cBhvr additive="base">
                                        <p:cTn id="75" dur="500" fill="hold"/>
                                        <p:tgtEl>
                                          <p:spTgt spid="49"/>
                                        </p:tgtEl>
                                        <p:attrNameLst>
                                          <p:attrName>ppt_y</p:attrName>
                                        </p:attrNameLst>
                                      </p:cBhvr>
                                      <p:tavLst>
                                        <p:tav tm="0">
                                          <p:val>
                                            <p:strVal val="0-#ppt_h/2"/>
                                          </p:val>
                                        </p:tav>
                                        <p:tav tm="100000">
                                          <p:val>
                                            <p:strVal val="#ppt_y"/>
                                          </p:val>
                                        </p:tav>
                                      </p:tavLst>
                                    </p:anim>
                                  </p:childTnLst>
                                </p:cTn>
                              </p:par>
                            </p:childTnLst>
                          </p:cTn>
                        </p:par>
                        <p:par>
                          <p:cTn id="76" fill="hold">
                            <p:stCondLst>
                              <p:cond delay="7300"/>
                            </p:stCondLst>
                            <p:childTnLst>
                              <p:par>
                                <p:cTn id="77" presetID="2" presetClass="entr" presetSubtype="8" decel="100000" fill="hold" grpId="0" nodeType="afterEffect">
                                  <p:stCondLst>
                                    <p:cond delay="0"/>
                                  </p:stCondLst>
                                  <p:iterate type="wd">
                                    <p:tmPct val="10000"/>
                                  </p:iterate>
                                  <p:childTnLst>
                                    <p:set>
                                      <p:cBhvr>
                                        <p:cTn id="78" dur="1" fill="hold">
                                          <p:stCondLst>
                                            <p:cond delay="0"/>
                                          </p:stCondLst>
                                        </p:cTn>
                                        <p:tgtEl>
                                          <p:spTgt spid="48">
                                            <p:txEl>
                                              <p:pRg st="0" end="0"/>
                                            </p:txEl>
                                          </p:spTgt>
                                        </p:tgtEl>
                                        <p:attrNameLst>
                                          <p:attrName>style.visibility</p:attrName>
                                        </p:attrNameLst>
                                      </p:cBhvr>
                                      <p:to>
                                        <p:strVal val="visible"/>
                                      </p:to>
                                    </p:set>
                                    <p:anim calcmode="lin" valueType="num">
                                      <p:cBhvr additive="base">
                                        <p:cTn id="79" dur="500" fill="hold"/>
                                        <p:tgtEl>
                                          <p:spTgt spid="48">
                                            <p:txEl>
                                              <p:pRg st="0" end="0"/>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48">
                                            <p:txEl>
                                              <p:pRg st="0" end="0"/>
                                            </p:txEl>
                                          </p:spTgt>
                                        </p:tgtEl>
                                        <p:attrNameLst>
                                          <p:attrName>ppt_y</p:attrName>
                                        </p:attrNameLst>
                                      </p:cBhvr>
                                      <p:tavLst>
                                        <p:tav tm="0">
                                          <p:val>
                                            <p:strVal val="#ppt_y"/>
                                          </p:val>
                                        </p:tav>
                                        <p:tav tm="100000">
                                          <p:val>
                                            <p:strVal val="#ppt_y"/>
                                          </p:val>
                                        </p:tav>
                                      </p:tavLst>
                                    </p:anim>
                                  </p:childTnLst>
                                </p:cTn>
                              </p:par>
                              <p:par>
                                <p:cTn id="81" presetID="2" presetClass="entr" presetSubtype="1" decel="100000" fill="hold" nodeType="with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additive="base">
                                        <p:cTn id="83" dur="500" fill="hold"/>
                                        <p:tgtEl>
                                          <p:spTgt spid="44"/>
                                        </p:tgtEl>
                                        <p:attrNameLst>
                                          <p:attrName>ppt_x</p:attrName>
                                        </p:attrNameLst>
                                      </p:cBhvr>
                                      <p:tavLst>
                                        <p:tav tm="0">
                                          <p:val>
                                            <p:strVal val="#ppt_x"/>
                                          </p:val>
                                        </p:tav>
                                        <p:tav tm="100000">
                                          <p:val>
                                            <p:strVal val="#ppt_x"/>
                                          </p:val>
                                        </p:tav>
                                      </p:tavLst>
                                    </p:anim>
                                    <p:anim calcmode="lin" valueType="num">
                                      <p:cBhvr additive="base">
                                        <p:cTn id="84" dur="500" fill="hold"/>
                                        <p:tgtEl>
                                          <p:spTgt spid="44"/>
                                        </p:tgtEl>
                                        <p:attrNameLst>
                                          <p:attrName>ppt_y</p:attrName>
                                        </p:attrNameLst>
                                      </p:cBhvr>
                                      <p:tavLst>
                                        <p:tav tm="0">
                                          <p:val>
                                            <p:strVal val="0-#ppt_h/2"/>
                                          </p:val>
                                        </p:tav>
                                        <p:tav tm="100000">
                                          <p:val>
                                            <p:strVal val="#ppt_y"/>
                                          </p:val>
                                        </p:tav>
                                      </p:tavLst>
                                    </p:anim>
                                  </p:childTnLst>
                                </p:cTn>
                              </p:par>
                            </p:childTnLst>
                          </p:cTn>
                        </p:par>
                        <p:par>
                          <p:cTn id="85" fill="hold">
                            <p:stCondLst>
                              <p:cond delay="7900"/>
                            </p:stCondLst>
                            <p:childTnLst>
                              <p:par>
                                <p:cTn id="86" presetID="22" presetClass="entr" presetSubtype="8" fill="hold" grpId="0" nodeType="afterEffect">
                                  <p:stCondLst>
                                    <p:cond delay="0"/>
                                  </p:stCondLst>
                                  <p:childTnLst>
                                    <p:set>
                                      <p:cBhvr>
                                        <p:cTn id="87" dur="1" fill="hold">
                                          <p:stCondLst>
                                            <p:cond delay="0"/>
                                          </p:stCondLst>
                                        </p:cTn>
                                        <p:tgtEl>
                                          <p:spTgt spid="50">
                                            <p:txEl>
                                              <p:pRg st="0" end="0"/>
                                            </p:txEl>
                                          </p:spTgt>
                                        </p:tgtEl>
                                        <p:attrNameLst>
                                          <p:attrName>style.visibility</p:attrName>
                                        </p:attrNameLst>
                                      </p:cBhvr>
                                      <p:to>
                                        <p:strVal val="visible"/>
                                      </p:to>
                                    </p:set>
                                    <p:animEffect transition="in" filter="wipe(left)">
                                      <p:cBhvr>
                                        <p:cTn id="88" dur="500"/>
                                        <p:tgtEl>
                                          <p:spTgt spid="50">
                                            <p:txEl>
                                              <p:pRg st="0" end="0"/>
                                            </p:txEl>
                                          </p:spTgt>
                                        </p:tgtEl>
                                      </p:cBhvr>
                                    </p:animEffect>
                                  </p:childTnLst>
                                </p:cTn>
                              </p:par>
                            </p:childTnLst>
                          </p:cTn>
                        </p:par>
                        <p:par>
                          <p:cTn id="89" fill="hold">
                            <p:stCondLst>
                              <p:cond delay="8400"/>
                            </p:stCondLst>
                            <p:childTnLst>
                              <p:par>
                                <p:cTn id="90" presetID="2" presetClass="entr" presetSubtype="1" decel="100000" fill="hold" grpId="0" nodeType="afterEffect">
                                  <p:stCondLst>
                                    <p:cond delay="0"/>
                                  </p:stCondLst>
                                  <p:childTnLst>
                                    <p:set>
                                      <p:cBhvr>
                                        <p:cTn id="91" dur="1" fill="hold">
                                          <p:stCondLst>
                                            <p:cond delay="0"/>
                                          </p:stCondLst>
                                        </p:cTn>
                                        <p:tgtEl>
                                          <p:spTgt spid="63"/>
                                        </p:tgtEl>
                                        <p:attrNameLst>
                                          <p:attrName>style.visibility</p:attrName>
                                        </p:attrNameLst>
                                      </p:cBhvr>
                                      <p:to>
                                        <p:strVal val="visible"/>
                                      </p:to>
                                    </p:set>
                                    <p:anim calcmode="lin" valueType="num">
                                      <p:cBhvr additive="base">
                                        <p:cTn id="92" dur="500" fill="hold"/>
                                        <p:tgtEl>
                                          <p:spTgt spid="63"/>
                                        </p:tgtEl>
                                        <p:attrNameLst>
                                          <p:attrName>ppt_x</p:attrName>
                                        </p:attrNameLst>
                                      </p:cBhvr>
                                      <p:tavLst>
                                        <p:tav tm="0">
                                          <p:val>
                                            <p:strVal val="#ppt_x"/>
                                          </p:val>
                                        </p:tav>
                                        <p:tav tm="100000">
                                          <p:val>
                                            <p:strVal val="#ppt_x"/>
                                          </p:val>
                                        </p:tav>
                                      </p:tavLst>
                                    </p:anim>
                                    <p:anim calcmode="lin" valueType="num">
                                      <p:cBhvr additive="base">
                                        <p:cTn id="93" dur="500" fill="hold"/>
                                        <p:tgtEl>
                                          <p:spTgt spid="63"/>
                                        </p:tgtEl>
                                        <p:attrNameLst>
                                          <p:attrName>ppt_y</p:attrName>
                                        </p:attrNameLst>
                                      </p:cBhvr>
                                      <p:tavLst>
                                        <p:tav tm="0">
                                          <p:val>
                                            <p:strVal val="0-#ppt_h/2"/>
                                          </p:val>
                                        </p:tav>
                                        <p:tav tm="100000">
                                          <p:val>
                                            <p:strVal val="#ppt_y"/>
                                          </p:val>
                                        </p:tav>
                                      </p:tavLst>
                                    </p:anim>
                                  </p:childTnLst>
                                </p:cTn>
                              </p:par>
                            </p:childTnLst>
                          </p:cTn>
                        </p:par>
                        <p:par>
                          <p:cTn id="94" fill="hold">
                            <p:stCondLst>
                              <p:cond delay="8900"/>
                            </p:stCondLst>
                            <p:childTnLst>
                              <p:par>
                                <p:cTn id="95" presetID="2" presetClass="entr" presetSubtype="8" decel="100000" fill="hold" grpId="0" nodeType="afterEffect">
                                  <p:stCondLst>
                                    <p:cond delay="0"/>
                                  </p:stCondLst>
                                  <p:iterate type="wd">
                                    <p:tmPct val="10000"/>
                                  </p:iterate>
                                  <p:childTnLst>
                                    <p:set>
                                      <p:cBhvr>
                                        <p:cTn id="96" dur="1" fill="hold">
                                          <p:stCondLst>
                                            <p:cond delay="0"/>
                                          </p:stCondLst>
                                        </p:cTn>
                                        <p:tgtEl>
                                          <p:spTgt spid="62">
                                            <p:txEl>
                                              <p:pRg st="0" end="0"/>
                                            </p:txEl>
                                          </p:spTgt>
                                        </p:tgtEl>
                                        <p:attrNameLst>
                                          <p:attrName>style.visibility</p:attrName>
                                        </p:attrNameLst>
                                      </p:cBhvr>
                                      <p:to>
                                        <p:strVal val="visible"/>
                                      </p:to>
                                    </p:set>
                                    <p:anim calcmode="lin" valueType="num">
                                      <p:cBhvr additive="base">
                                        <p:cTn id="97" dur="500" fill="hold"/>
                                        <p:tgtEl>
                                          <p:spTgt spid="62">
                                            <p:txEl>
                                              <p:pRg st="0" end="0"/>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62">
                                            <p:txEl>
                                              <p:pRg st="0" end="0"/>
                                            </p:txEl>
                                          </p:spTgt>
                                        </p:tgtEl>
                                        <p:attrNameLst>
                                          <p:attrName>ppt_y</p:attrName>
                                        </p:attrNameLst>
                                      </p:cBhvr>
                                      <p:tavLst>
                                        <p:tav tm="0">
                                          <p:val>
                                            <p:strVal val="#ppt_y"/>
                                          </p:val>
                                        </p:tav>
                                        <p:tav tm="100000">
                                          <p:val>
                                            <p:strVal val="#ppt_y"/>
                                          </p:val>
                                        </p:tav>
                                      </p:tavLst>
                                    </p:anim>
                                  </p:childTnLst>
                                </p:cTn>
                              </p:par>
                              <p:par>
                                <p:cTn id="99" presetID="2" presetClass="entr" presetSubtype="1" decel="100000" fill="hold" nodeType="withEffect">
                                  <p:stCondLst>
                                    <p:cond delay="0"/>
                                  </p:stCondLst>
                                  <p:childTnLst>
                                    <p:set>
                                      <p:cBhvr>
                                        <p:cTn id="100" dur="1" fill="hold">
                                          <p:stCondLst>
                                            <p:cond delay="0"/>
                                          </p:stCondLst>
                                        </p:cTn>
                                        <p:tgtEl>
                                          <p:spTgt spid="58"/>
                                        </p:tgtEl>
                                        <p:attrNameLst>
                                          <p:attrName>style.visibility</p:attrName>
                                        </p:attrNameLst>
                                      </p:cBhvr>
                                      <p:to>
                                        <p:strVal val="visible"/>
                                      </p:to>
                                    </p:set>
                                    <p:anim calcmode="lin" valueType="num">
                                      <p:cBhvr additive="base">
                                        <p:cTn id="101" dur="500" fill="hold"/>
                                        <p:tgtEl>
                                          <p:spTgt spid="58"/>
                                        </p:tgtEl>
                                        <p:attrNameLst>
                                          <p:attrName>ppt_x</p:attrName>
                                        </p:attrNameLst>
                                      </p:cBhvr>
                                      <p:tavLst>
                                        <p:tav tm="0">
                                          <p:val>
                                            <p:strVal val="#ppt_x"/>
                                          </p:val>
                                        </p:tav>
                                        <p:tav tm="100000">
                                          <p:val>
                                            <p:strVal val="#ppt_x"/>
                                          </p:val>
                                        </p:tav>
                                      </p:tavLst>
                                    </p:anim>
                                    <p:anim calcmode="lin" valueType="num">
                                      <p:cBhvr additive="base">
                                        <p:cTn id="102" dur="500" fill="hold"/>
                                        <p:tgtEl>
                                          <p:spTgt spid="58"/>
                                        </p:tgtEl>
                                        <p:attrNameLst>
                                          <p:attrName>ppt_y</p:attrName>
                                        </p:attrNameLst>
                                      </p:cBhvr>
                                      <p:tavLst>
                                        <p:tav tm="0">
                                          <p:val>
                                            <p:strVal val="0-#ppt_h/2"/>
                                          </p:val>
                                        </p:tav>
                                        <p:tav tm="100000">
                                          <p:val>
                                            <p:strVal val="#ppt_y"/>
                                          </p:val>
                                        </p:tav>
                                      </p:tavLst>
                                    </p:anim>
                                  </p:childTnLst>
                                </p:cTn>
                              </p:par>
                            </p:childTnLst>
                          </p:cTn>
                        </p:par>
                        <p:par>
                          <p:cTn id="103" fill="hold">
                            <p:stCondLst>
                              <p:cond delay="9500"/>
                            </p:stCondLst>
                            <p:childTnLst>
                              <p:par>
                                <p:cTn id="104" presetID="22" presetClass="entr" presetSubtype="8" fill="hold" grpId="0" nodeType="afterEffect">
                                  <p:stCondLst>
                                    <p:cond delay="0"/>
                                  </p:stCondLst>
                                  <p:childTnLst>
                                    <p:set>
                                      <p:cBhvr>
                                        <p:cTn id="105" dur="1" fill="hold">
                                          <p:stCondLst>
                                            <p:cond delay="0"/>
                                          </p:stCondLst>
                                        </p:cTn>
                                        <p:tgtEl>
                                          <p:spTgt spid="64">
                                            <p:txEl>
                                              <p:pRg st="0" end="0"/>
                                            </p:txEl>
                                          </p:spTgt>
                                        </p:tgtEl>
                                        <p:attrNameLst>
                                          <p:attrName>style.visibility</p:attrName>
                                        </p:attrNameLst>
                                      </p:cBhvr>
                                      <p:to>
                                        <p:strVal val="visible"/>
                                      </p:to>
                                    </p:set>
                                    <p:animEffect transition="in" filter="wipe(left)">
                                      <p:cBhvr>
                                        <p:cTn id="106"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19" grpId="0" animBg="1"/>
      <p:bldP spid="33"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0-#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animBg="1"/>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1"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0-#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2" grpId="0" animBg="1"/>
      <p:bldP spid="43" grpId="0" build="p">
        <p:tmplLst>
          <p:tmpl lvl="1">
            <p:tnLst>
              <p:par>
                <p:cTn presetID="22" presetClass="entr" presetSubtype="8"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8"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0-#ppt_w/2"/>
                          </p:val>
                        </p:tav>
                        <p:tav tm="100000">
                          <p:val>
                            <p:strVal val="#ppt_x"/>
                          </p:val>
                        </p:tav>
                      </p:tavLst>
                    </p:anim>
                    <p:anim calcmode="lin" valueType="num">
                      <p:cBhvr additive="base">
                        <p:cTn dur="500" fill="hold"/>
                        <p:tgtEl>
                          <p:spTgt spid="48"/>
                        </p:tgtEl>
                        <p:attrNameLst>
                          <p:attrName>ppt_y</p:attrName>
                        </p:attrNameLst>
                      </p:cBhvr>
                      <p:tavLst>
                        <p:tav tm="0">
                          <p:val>
                            <p:strVal val="#ppt_y"/>
                          </p:val>
                        </p:tav>
                        <p:tav tm="100000">
                          <p:val>
                            <p:strVal val="#ppt_y"/>
                          </p:val>
                        </p:tav>
                      </p:tavLst>
                    </p:anim>
                  </p:childTnLst>
                </p:cTn>
              </p:par>
            </p:tnLst>
          </p:tmpl>
        </p:tmplLst>
      </p:bldP>
      <p:bldP spid="49" grpId="0" animBg="1"/>
      <p:bldP spid="50" grpId="0" build="p">
        <p:tmplLst>
          <p:tmpl lvl="1">
            <p:tnLst>
              <p:par>
                <p:cTn presetID="22" presetClass="entr" presetSubtype="8"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62"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0-#ppt_w/2"/>
                          </p:val>
                        </p:tav>
                        <p:tav tm="100000">
                          <p:val>
                            <p:strVal val="#ppt_x"/>
                          </p:val>
                        </p:tav>
                      </p:tavLst>
                    </p:anim>
                    <p:anim calcmode="lin" valueType="num">
                      <p:cBhvr additive="base">
                        <p:cTn dur="500" fill="hold"/>
                        <p:tgtEl>
                          <p:spTgt spid="62"/>
                        </p:tgtEl>
                        <p:attrNameLst>
                          <p:attrName>ppt_y</p:attrName>
                        </p:attrNameLst>
                      </p:cBhvr>
                      <p:tavLst>
                        <p:tav tm="0">
                          <p:val>
                            <p:strVal val="#ppt_y"/>
                          </p:val>
                        </p:tav>
                        <p:tav tm="100000">
                          <p:val>
                            <p:strVal val="#ppt_y"/>
                          </p:val>
                        </p:tav>
                      </p:tavLst>
                    </p:anim>
                  </p:childTnLst>
                </p:cTn>
              </p:par>
            </p:tnLst>
          </p:tmpl>
        </p:tmplLst>
      </p:bldP>
      <p:bldP spid="63" grpId="0" animBg="1"/>
      <p:bldP spid="64" grpId="0" build="p">
        <p:tmplLst>
          <p:tmpl lvl="1">
            <p:tnLst>
              <p:par>
                <p:cTn presetID="22" presetClass="entr" presetSubtype="8"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left)">
                      <p:cBhvr>
                        <p:cTn dur="500"/>
                        <p:tgtEl>
                          <p:spTgt spid="64"/>
                        </p:tgtEl>
                      </p:cBhvr>
                    </p:animEffect>
                  </p:childTnLst>
                </p:cTn>
              </p:par>
            </p:tnLst>
          </p:tmpl>
        </p:tmplLst>
      </p:bldP>
      <p:bldP spid="51" grpId="0" animBg="1"/>
      <p:bldP spid="52" grpId="0"/>
    </p:bld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Airplane">
    <p:spTree>
      <p:nvGrpSpPr>
        <p:cNvPr id="1" name=""/>
        <p:cNvGrpSpPr/>
        <p:nvPr/>
      </p:nvGrpSpPr>
      <p:grpSpPr>
        <a:xfrm>
          <a:off x="0" y="0"/>
          <a:ext cx="0" cy="0"/>
          <a:chOff x="0" y="0"/>
          <a:chExt cx="0" cy="0"/>
        </a:xfrm>
      </p:grpSpPr>
      <p:sp>
        <p:nvSpPr>
          <p:cNvPr id="5" name="正方形/長方形 4"/>
          <p:cNvSpPr/>
          <p:nvPr userDrawn="1"/>
        </p:nvSpPr>
        <p:spPr>
          <a:xfrm>
            <a:off x="0" y="-1"/>
            <a:ext cx="9144000" cy="15886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42817" y="254921"/>
            <a:ext cx="5646217" cy="6280786"/>
          </a:xfrm>
          <a:prstGeom prst="rect">
            <a:avLst/>
          </a:prstGeom>
        </p:spPr>
      </p:pic>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2" y="6288528"/>
            <a:ext cx="540107" cy="365125"/>
          </a:xfrm>
          <a:prstGeom prst="rect">
            <a:avLst/>
          </a:prstGeom>
        </p:spPr>
        <p:txBody>
          <a:bodyPr/>
          <a:lstStyle/>
          <a:p>
            <a:fld id="{E6459DFB-86F3-43FA-8567-2EA6E426AE90}" type="slidenum">
              <a:rPr lang="ja-JP" altLang="en-US" smtClean="0"/>
              <a:pPr/>
              <a:t>‹#›</a:t>
            </a:fld>
            <a:endParaRPr lang="ja-JP" altLang="en-US"/>
          </a:p>
        </p:txBody>
      </p:sp>
      <p:sp>
        <p:nvSpPr>
          <p:cNvPr id="11" name="タイトル プレースホルダー 1"/>
          <p:cNvSpPr>
            <a:spLocks noGrp="1"/>
          </p:cNvSpPr>
          <p:nvPr>
            <p:ph type="title" hasCustomPrompt="1"/>
          </p:nvPr>
        </p:nvSpPr>
        <p:spPr>
          <a:xfrm>
            <a:off x="4253725" y="165600"/>
            <a:ext cx="4800341" cy="801600"/>
          </a:xfrm>
          <a:prstGeom prst="rect">
            <a:avLst/>
          </a:prstGeom>
        </p:spPr>
        <p:txBody>
          <a:bodyPr vert="horz" lIns="163275" tIns="81638" rIns="163275" bIns="81638" rtlCol="0" anchor="ctr">
            <a:normAutofit/>
          </a:bodyPr>
          <a:lstStyle>
            <a:lvl1pPr>
              <a:defRPr baseline="0">
                <a:solidFill>
                  <a:schemeClr val="bg1"/>
                </a:solidFill>
              </a:defRPr>
            </a:lvl1pPr>
          </a:lstStyle>
          <a:p>
            <a:r>
              <a:rPr kumimoji="1" lang="en-US" altLang="ja-JP" dirty="0"/>
              <a:t>Slide Title Goes Here</a:t>
            </a:r>
            <a:endParaRPr kumimoji="1" lang="ja-JP" altLang="en-US" dirty="0"/>
          </a:p>
        </p:txBody>
      </p:sp>
      <p:sp>
        <p:nvSpPr>
          <p:cNvPr id="12" name="テキスト プレースホルダー 6"/>
          <p:cNvSpPr>
            <a:spLocks noGrp="1"/>
          </p:cNvSpPr>
          <p:nvPr>
            <p:ph type="body" sz="quarter" idx="21" hasCustomPrompt="1"/>
          </p:nvPr>
        </p:nvSpPr>
        <p:spPr>
          <a:xfrm>
            <a:off x="311756" y="1777248"/>
            <a:ext cx="2851474" cy="480053"/>
          </a:xfrm>
        </p:spPr>
        <p:txBody>
          <a:bodyPr anchor="ctr">
            <a:noAutofit/>
          </a:bodyPr>
          <a:lstStyle>
            <a:lvl1pPr algn="r">
              <a:defRPr sz="105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13" name="テキスト プレースホルダー 6"/>
          <p:cNvSpPr>
            <a:spLocks noGrp="1"/>
          </p:cNvSpPr>
          <p:nvPr>
            <p:ph type="body" sz="quarter" idx="28" hasCustomPrompt="1"/>
          </p:nvPr>
        </p:nvSpPr>
        <p:spPr>
          <a:xfrm>
            <a:off x="311755" y="2274827"/>
            <a:ext cx="2854284" cy="930195"/>
          </a:xfrm>
        </p:spPr>
        <p:txBody>
          <a:bodyPr anchor="t">
            <a:noAutofit/>
          </a:bodyPr>
          <a:lstStyle>
            <a:lvl1pPr algn="r">
              <a:defRPr sz="675" i="0" baseline="0">
                <a:solidFill>
                  <a:schemeClr val="tx2"/>
                </a:solidFill>
                <a:latin typeface="+mn-lt"/>
              </a:defRPr>
            </a:lvl1pPr>
          </a:lstStyle>
          <a:p>
            <a:pPr lvl="0"/>
            <a:r>
              <a:rPr kumimoji="1" lang="en-US" altLang="ja-JP" dirty="0"/>
              <a:t>Text goes here</a:t>
            </a:r>
            <a:endParaRPr kumimoji="1" lang="ja-JP" altLang="en-US" dirty="0"/>
          </a:p>
        </p:txBody>
      </p:sp>
      <p:sp>
        <p:nvSpPr>
          <p:cNvPr id="14" name="テキスト プレースホルダー 6"/>
          <p:cNvSpPr>
            <a:spLocks noGrp="1"/>
          </p:cNvSpPr>
          <p:nvPr>
            <p:ph type="body" sz="quarter" idx="29" hasCustomPrompt="1"/>
          </p:nvPr>
        </p:nvSpPr>
        <p:spPr>
          <a:xfrm>
            <a:off x="263261" y="3910846"/>
            <a:ext cx="1794319" cy="480053"/>
          </a:xfrm>
        </p:spPr>
        <p:txBody>
          <a:bodyPr anchor="ctr">
            <a:noAutofit/>
          </a:bodyPr>
          <a:lstStyle>
            <a:lvl1pPr algn="r">
              <a:defRPr sz="105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30" hasCustomPrompt="1"/>
          </p:nvPr>
        </p:nvSpPr>
        <p:spPr>
          <a:xfrm>
            <a:off x="263262" y="4408424"/>
            <a:ext cx="1796087" cy="1576742"/>
          </a:xfrm>
        </p:spPr>
        <p:txBody>
          <a:bodyPr anchor="t">
            <a:noAutofit/>
          </a:bodyPr>
          <a:lstStyle>
            <a:lvl1pPr algn="r">
              <a:defRPr sz="675" i="0" baseline="0">
                <a:solidFill>
                  <a:schemeClr val="tx2"/>
                </a:solidFill>
                <a:latin typeface="+mn-lt"/>
              </a:defRPr>
            </a:lvl1pPr>
          </a:lstStyle>
          <a:p>
            <a:pPr lvl="0"/>
            <a:r>
              <a:rPr kumimoji="1" lang="en-US" altLang="ja-JP" dirty="0"/>
              <a:t>Text goes here</a:t>
            </a:r>
            <a:endParaRPr kumimoji="1" lang="ja-JP" altLang="en-US" dirty="0"/>
          </a:p>
        </p:txBody>
      </p:sp>
      <p:sp>
        <p:nvSpPr>
          <p:cNvPr id="16" name="テキスト プレースホルダー 6"/>
          <p:cNvSpPr>
            <a:spLocks noGrp="1"/>
          </p:cNvSpPr>
          <p:nvPr>
            <p:ph type="body" sz="quarter" idx="31" hasCustomPrompt="1"/>
          </p:nvPr>
        </p:nvSpPr>
        <p:spPr>
          <a:xfrm>
            <a:off x="6560206" y="3395315"/>
            <a:ext cx="2353158" cy="480053"/>
          </a:xfrm>
        </p:spPr>
        <p:txBody>
          <a:bodyPr anchor="ctr">
            <a:noAutofit/>
          </a:bodyPr>
          <a:lstStyle>
            <a:lvl1pPr algn="l">
              <a:defRPr sz="105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p:ph type="body" sz="quarter" idx="32" hasCustomPrompt="1"/>
          </p:nvPr>
        </p:nvSpPr>
        <p:spPr>
          <a:xfrm>
            <a:off x="6560698" y="3892894"/>
            <a:ext cx="2355477" cy="2064569"/>
          </a:xfrm>
        </p:spPr>
        <p:txBody>
          <a:bodyPr anchor="t">
            <a:noAutofit/>
          </a:bodyPr>
          <a:lstStyle>
            <a:lvl1pPr algn="l">
              <a:defRPr sz="675" i="0" baseline="0">
                <a:solidFill>
                  <a:schemeClr val="tx2"/>
                </a:solidFill>
                <a:latin typeface="+mn-lt"/>
              </a:defRPr>
            </a:lvl1pPr>
          </a:lstStyle>
          <a:p>
            <a:pPr lvl="0"/>
            <a:r>
              <a:rPr kumimoji="1" lang="en-US" altLang="ja-JP" dirty="0"/>
              <a:t>Text goes here</a:t>
            </a:r>
            <a:endParaRPr kumimoji="1" lang="ja-JP" altLang="en-US" dirty="0"/>
          </a:p>
        </p:txBody>
      </p:sp>
      <p:sp>
        <p:nvSpPr>
          <p:cNvPr id="18" name="テキスト プレースホルダー 6"/>
          <p:cNvSpPr>
            <a:spLocks noGrp="1"/>
          </p:cNvSpPr>
          <p:nvPr>
            <p:ph type="body" sz="quarter" idx="33" hasCustomPrompt="1"/>
          </p:nvPr>
        </p:nvSpPr>
        <p:spPr>
          <a:xfrm>
            <a:off x="3179895" y="5259364"/>
            <a:ext cx="1697329" cy="480053"/>
          </a:xfrm>
        </p:spPr>
        <p:txBody>
          <a:bodyPr anchor="ctr">
            <a:noAutofit/>
          </a:bodyPr>
          <a:lstStyle>
            <a:lvl1pPr algn="r">
              <a:defRPr sz="105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19" name="テキスト プレースホルダー 6"/>
          <p:cNvSpPr>
            <a:spLocks noGrp="1"/>
          </p:cNvSpPr>
          <p:nvPr>
            <p:ph type="body" sz="quarter" idx="34" hasCustomPrompt="1"/>
          </p:nvPr>
        </p:nvSpPr>
        <p:spPr>
          <a:xfrm>
            <a:off x="2611810" y="5756943"/>
            <a:ext cx="2268433" cy="930195"/>
          </a:xfrm>
        </p:spPr>
        <p:txBody>
          <a:bodyPr anchor="t">
            <a:noAutofit/>
          </a:bodyPr>
          <a:lstStyle>
            <a:lvl1pPr algn="r">
              <a:defRPr sz="675" i="0" baseline="0">
                <a:solidFill>
                  <a:schemeClr val="tx2"/>
                </a:solidFill>
                <a:latin typeface="+mn-lt"/>
              </a:defRPr>
            </a:lvl1pPr>
          </a:lstStyle>
          <a:p>
            <a:pPr lvl="0"/>
            <a:r>
              <a:rPr kumimoji="1" lang="en-US" altLang="ja-JP" dirty="0"/>
              <a:t>Text goes here</a:t>
            </a:r>
            <a:endParaRPr kumimoji="1" lang="ja-JP" altLang="en-US" dirty="0"/>
          </a:p>
        </p:txBody>
      </p:sp>
      <p:cxnSp>
        <p:nvCxnSpPr>
          <p:cNvPr id="20" name="直線コネクタ 19"/>
          <p:cNvCxnSpPr/>
          <p:nvPr userDrawn="1"/>
        </p:nvCxnSpPr>
        <p:spPr>
          <a:xfrm flipV="1">
            <a:off x="3179896" y="1944915"/>
            <a:ext cx="762065" cy="87086"/>
          </a:xfrm>
          <a:prstGeom prst="line">
            <a:avLst/>
          </a:prstGeom>
          <a:ln w="28575">
            <a:solidFill>
              <a:schemeClr val="accent5"/>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userDrawn="1"/>
        </p:nvCxnSpPr>
        <p:spPr>
          <a:xfrm flipH="1" flipV="1">
            <a:off x="2071435" y="4184073"/>
            <a:ext cx="641463" cy="193964"/>
          </a:xfrm>
          <a:prstGeom prst="line">
            <a:avLst/>
          </a:prstGeom>
          <a:ln w="28575">
            <a:solidFill>
              <a:schemeClr val="accent3"/>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a:endCxn id="18" idx="3"/>
          </p:cNvCxnSpPr>
          <p:nvPr userDrawn="1"/>
        </p:nvCxnSpPr>
        <p:spPr>
          <a:xfrm flipH="1">
            <a:off x="4877223" y="5338628"/>
            <a:ext cx="387964" cy="160763"/>
          </a:xfrm>
          <a:prstGeom prst="line">
            <a:avLst/>
          </a:prstGeom>
          <a:ln w="28575">
            <a:solidFill>
              <a:schemeClr val="accent2"/>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16" idx="1"/>
          </p:cNvCxnSpPr>
          <p:nvPr userDrawn="1"/>
        </p:nvCxnSpPr>
        <p:spPr>
          <a:xfrm flipH="1" flipV="1">
            <a:off x="5034773" y="3519058"/>
            <a:ext cx="1525433" cy="116285"/>
          </a:xfrm>
          <a:prstGeom prst="line">
            <a:avLst/>
          </a:prstGeom>
          <a:ln w="28575">
            <a:solidFill>
              <a:schemeClr val="accent4"/>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2" name="正方形/長方形 31"/>
          <p:cNvSpPr/>
          <p:nvPr userDrawn="1"/>
        </p:nvSpPr>
        <p:spPr>
          <a:xfrm>
            <a:off x="4354022" y="933602"/>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3" name="テキスト プレースホルダー 6"/>
          <p:cNvSpPr>
            <a:spLocks noGrp="1"/>
          </p:cNvSpPr>
          <p:nvPr>
            <p:ph type="body" sz="quarter" idx="13" hasCustomPrompt="1"/>
          </p:nvPr>
        </p:nvSpPr>
        <p:spPr>
          <a:xfrm>
            <a:off x="4267184" y="1028736"/>
            <a:ext cx="4801413" cy="336037"/>
          </a:xfrm>
        </p:spPr>
        <p:txBody>
          <a:bodyPr/>
          <a:lstStyle>
            <a:lvl1pPr>
              <a:defRPr i="1" baseline="0">
                <a:solidFill>
                  <a:schemeClr val="bg1">
                    <a:lumMod val="95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36" name="正方形/長方形 35"/>
          <p:cNvSpPr/>
          <p:nvPr userDrawn="1"/>
        </p:nvSpPr>
        <p:spPr>
          <a:xfrm>
            <a:off x="1469045" y="2191456"/>
            <a:ext cx="1620321" cy="480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7" name="正方形/長方形 36"/>
          <p:cNvSpPr/>
          <p:nvPr userDrawn="1"/>
        </p:nvSpPr>
        <p:spPr>
          <a:xfrm>
            <a:off x="367510" y="4320797"/>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8" name="正方形/長方形 37"/>
          <p:cNvSpPr/>
          <p:nvPr userDrawn="1"/>
        </p:nvSpPr>
        <p:spPr>
          <a:xfrm>
            <a:off x="3191198" y="5692037"/>
            <a:ext cx="1620321" cy="48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正方形/長方形 38"/>
          <p:cNvSpPr/>
          <p:nvPr userDrawn="1"/>
        </p:nvSpPr>
        <p:spPr>
          <a:xfrm>
            <a:off x="6626138" y="3817055"/>
            <a:ext cx="1620321" cy="480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Tree>
    <p:extLst>
      <p:ext uri="{BB962C8B-B14F-4D97-AF65-F5344CB8AC3E}">
        <p14:creationId xmlns:p14="http://schemas.microsoft.com/office/powerpoint/2010/main" val="327616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37" fill="hold" grpId="0" nodeType="withEffect">
                                  <p:stCondLst>
                                    <p:cond delay="75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250"/>
                            </p:stCondLst>
                            <p:childTnLst>
                              <p:par>
                                <p:cTn id="13" presetID="2" presetClass="entr" presetSubtype="3" decel="100000" fill="hold" grpId="0" nodeType="afterEffect">
                                  <p:stCondLst>
                                    <p:cond delay="250"/>
                                  </p:stCondLst>
                                  <p:iterate type="wd">
                                    <p:tmPct val="10000"/>
                                  </p:iterate>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5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1+#ppt_w/2"/>
                                          </p:val>
                                        </p:tav>
                                        <p:tav tm="100000">
                                          <p:val>
                                            <p:strVal val="#ppt_x"/>
                                          </p:val>
                                        </p:tav>
                                      </p:tavLst>
                                    </p:anim>
                                    <p:anim calcmode="lin" valueType="num">
                                      <p:cBhvr additive="base">
                                        <p:cTn id="20" dur="500" fill="hold"/>
                                        <p:tgtEl>
                                          <p:spTgt spid="32"/>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22" presetClass="entr" presetSubtype="8" fill="hold" grpId="0" nodeType="afterEffect">
                                  <p:stCondLst>
                                    <p:cond delay="0"/>
                                  </p:stCondLst>
                                  <p:childTnLst>
                                    <p:set>
                                      <p:cBhvr>
                                        <p:cTn id="23" dur="1" fill="hold">
                                          <p:stCondLst>
                                            <p:cond delay="0"/>
                                          </p:stCondLst>
                                        </p:cTn>
                                        <p:tgtEl>
                                          <p:spTgt spid="33">
                                            <p:txEl>
                                              <p:pRg st="0" end="0"/>
                                            </p:txEl>
                                          </p:spTgt>
                                        </p:tgtEl>
                                        <p:attrNameLst>
                                          <p:attrName>style.visibility</p:attrName>
                                        </p:attrNameLst>
                                      </p:cBhvr>
                                      <p:to>
                                        <p:strVal val="visible"/>
                                      </p:to>
                                    </p:set>
                                    <p:animEffect transition="in" filter="wipe(left)">
                                      <p:cBhvr>
                                        <p:cTn id="24" dur="500"/>
                                        <p:tgtEl>
                                          <p:spTgt spid="33">
                                            <p:txEl>
                                              <p:pRg st="0" end="0"/>
                                            </p:txEl>
                                          </p:spTgt>
                                        </p:tgtEl>
                                      </p:cBhvr>
                                    </p:animEffect>
                                  </p:childTnLst>
                                </p:cTn>
                              </p:par>
                            </p:childTnLst>
                          </p:cTn>
                        </p:par>
                        <p:par>
                          <p:cTn id="25" fill="hold">
                            <p:stCondLst>
                              <p:cond delay="2750"/>
                            </p:stCondLst>
                            <p:childTnLst>
                              <p:par>
                                <p:cTn id="26" presetID="2" presetClass="entr" presetSubtype="8" decel="100000" fill="hold" grpId="0" nodeType="afterEffect">
                                  <p:stCondLst>
                                    <p:cond delay="0"/>
                                  </p:stCondLst>
                                  <p:iterate type="wd">
                                    <p:tmPct val="10000"/>
                                  </p:iterate>
                                  <p:childTnLst>
                                    <p:set>
                                      <p:cBhvr>
                                        <p:cTn id="27" dur="1" fill="hold">
                                          <p:stCondLst>
                                            <p:cond delay="0"/>
                                          </p:stCondLst>
                                        </p:cTn>
                                        <p:tgtEl>
                                          <p:spTgt spid="12">
                                            <p:txEl>
                                              <p:pRg st="0" end="0"/>
                                            </p:txEl>
                                          </p:spTgt>
                                        </p:tgtEl>
                                        <p:attrNameLst>
                                          <p:attrName>style.visibility</p:attrName>
                                        </p:attrNameLst>
                                      </p:cBhvr>
                                      <p:to>
                                        <p:strVal val="visible"/>
                                      </p:to>
                                    </p:set>
                                    <p:anim calcmode="lin" valueType="num">
                                      <p:cBhvr additive="base">
                                        <p:cTn id="28"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2">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500" fill="hold"/>
                                        <p:tgtEl>
                                          <p:spTgt spid="36"/>
                                        </p:tgtEl>
                                        <p:attrNameLst>
                                          <p:attrName>ppt_x</p:attrName>
                                        </p:attrNameLst>
                                      </p:cBhvr>
                                      <p:tavLst>
                                        <p:tav tm="0">
                                          <p:val>
                                            <p:strVal val="#ppt_x"/>
                                          </p:val>
                                        </p:tav>
                                        <p:tav tm="100000">
                                          <p:val>
                                            <p:strVal val="#ppt_x"/>
                                          </p:val>
                                        </p:tav>
                                      </p:tavLst>
                                    </p:anim>
                                    <p:anim calcmode="lin" valueType="num">
                                      <p:cBhvr additive="base">
                                        <p:cTn id="33" dur="500" fill="hold"/>
                                        <p:tgtEl>
                                          <p:spTgt spid="36"/>
                                        </p:tgtEl>
                                        <p:attrNameLst>
                                          <p:attrName>ppt_y</p:attrName>
                                        </p:attrNameLst>
                                      </p:cBhvr>
                                      <p:tavLst>
                                        <p:tav tm="0">
                                          <p:val>
                                            <p:strVal val="1+#ppt_h/2"/>
                                          </p:val>
                                        </p:tav>
                                        <p:tav tm="100000">
                                          <p:val>
                                            <p:strVal val="#ppt_y"/>
                                          </p:val>
                                        </p:tav>
                                      </p:tavLst>
                                    </p:anim>
                                  </p:childTnLst>
                                </p:cTn>
                              </p:par>
                            </p:childTnLst>
                          </p:cTn>
                        </p:par>
                        <p:par>
                          <p:cTn id="34" fill="hold">
                            <p:stCondLst>
                              <p:cond delay="335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3850"/>
                            </p:stCondLst>
                            <p:childTnLst>
                              <p:par>
                                <p:cTn id="39" presetID="22" presetClass="entr" presetSubtype="2" fill="hold" grpId="0" nodeType="after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wipe(right)">
                                      <p:cBhvr>
                                        <p:cTn id="41" dur="500"/>
                                        <p:tgtEl>
                                          <p:spTgt spid="13">
                                            <p:txEl>
                                              <p:pRg st="0" end="0"/>
                                            </p:txEl>
                                          </p:spTgt>
                                        </p:tgtEl>
                                      </p:cBhvr>
                                    </p:animEffect>
                                  </p:childTnLst>
                                </p:cTn>
                              </p:par>
                            </p:childTnLst>
                          </p:cTn>
                        </p:par>
                        <p:par>
                          <p:cTn id="42" fill="hold">
                            <p:stCondLst>
                              <p:cond delay="4350"/>
                            </p:stCondLst>
                            <p:childTnLst>
                              <p:par>
                                <p:cTn id="43" presetID="2" presetClass="entr" presetSubtype="8" decel="100000" fill="hold" grpId="0" nodeType="afterEffect">
                                  <p:stCondLst>
                                    <p:cond delay="250"/>
                                  </p:stCondLst>
                                  <p:iterate type="wd">
                                    <p:tmPct val="10000"/>
                                  </p:iterate>
                                  <p:childTnLst>
                                    <p:set>
                                      <p:cBhvr>
                                        <p:cTn id="44" dur="1" fill="hold">
                                          <p:stCondLst>
                                            <p:cond delay="0"/>
                                          </p:stCondLst>
                                        </p:cTn>
                                        <p:tgtEl>
                                          <p:spTgt spid="14">
                                            <p:txEl>
                                              <p:pRg st="0" end="0"/>
                                            </p:txEl>
                                          </p:spTgt>
                                        </p:tgtEl>
                                        <p:attrNameLst>
                                          <p:attrName>style.visibility</p:attrName>
                                        </p:attrNameLst>
                                      </p:cBhvr>
                                      <p:to>
                                        <p:strVal val="visible"/>
                                      </p:to>
                                    </p:set>
                                    <p:anim calcmode="lin" valueType="num">
                                      <p:cBhvr additive="base">
                                        <p:cTn id="45"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4">
                                            <p:txEl>
                                              <p:pRg st="0" end="0"/>
                                            </p:txEl>
                                          </p:spTgt>
                                        </p:tgtEl>
                                        <p:attrNameLst>
                                          <p:attrName>ppt_y</p:attrName>
                                        </p:attrNameLst>
                                      </p:cBhvr>
                                      <p:tavLst>
                                        <p:tav tm="0">
                                          <p:val>
                                            <p:strVal val="#ppt_y"/>
                                          </p:val>
                                        </p:tav>
                                        <p:tav tm="100000">
                                          <p:val>
                                            <p:strVal val="#ppt_y"/>
                                          </p:val>
                                        </p:tav>
                                      </p:tavLst>
                                    </p:anim>
                                  </p:childTnLst>
                                </p:cTn>
                              </p:par>
                              <p:par>
                                <p:cTn id="47" presetID="2" presetClass="entr" presetSubtype="4" decel="100000" fill="hold" grpId="0" nodeType="withEffect">
                                  <p:stCondLst>
                                    <p:cond delay="25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500" fill="hold"/>
                                        <p:tgtEl>
                                          <p:spTgt spid="37"/>
                                        </p:tgtEl>
                                        <p:attrNameLst>
                                          <p:attrName>ppt_x</p:attrName>
                                        </p:attrNameLst>
                                      </p:cBhvr>
                                      <p:tavLst>
                                        <p:tav tm="0">
                                          <p:val>
                                            <p:strVal val="#ppt_x"/>
                                          </p:val>
                                        </p:tav>
                                        <p:tav tm="100000">
                                          <p:val>
                                            <p:strVal val="#ppt_x"/>
                                          </p:val>
                                        </p:tav>
                                      </p:tavLst>
                                    </p:anim>
                                    <p:anim calcmode="lin" valueType="num">
                                      <p:cBhvr additive="base">
                                        <p:cTn id="50" dur="500" fill="hold"/>
                                        <p:tgtEl>
                                          <p:spTgt spid="37"/>
                                        </p:tgtEl>
                                        <p:attrNameLst>
                                          <p:attrName>ppt_y</p:attrName>
                                        </p:attrNameLst>
                                      </p:cBhvr>
                                      <p:tavLst>
                                        <p:tav tm="0">
                                          <p:val>
                                            <p:strVal val="1+#ppt_h/2"/>
                                          </p:val>
                                        </p:tav>
                                        <p:tav tm="100000">
                                          <p:val>
                                            <p:strVal val="#ppt_y"/>
                                          </p:val>
                                        </p:tav>
                                      </p:tavLst>
                                    </p:anim>
                                  </p:childTnLst>
                                </p:cTn>
                              </p:par>
                            </p:childTnLst>
                          </p:cTn>
                        </p:par>
                        <p:par>
                          <p:cTn id="51" fill="hold">
                            <p:stCondLst>
                              <p:cond delay="5200"/>
                            </p:stCondLst>
                            <p:childTnLst>
                              <p:par>
                                <p:cTn id="52" presetID="22" presetClass="entr" presetSubtype="8" fill="hold"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left)">
                                      <p:cBhvr>
                                        <p:cTn id="54" dur="500"/>
                                        <p:tgtEl>
                                          <p:spTgt spid="21"/>
                                        </p:tgtEl>
                                      </p:cBhvr>
                                    </p:animEffect>
                                  </p:childTnLst>
                                </p:cTn>
                              </p:par>
                            </p:childTnLst>
                          </p:cTn>
                        </p:par>
                        <p:par>
                          <p:cTn id="55" fill="hold">
                            <p:stCondLst>
                              <p:cond delay="5700"/>
                            </p:stCondLst>
                            <p:childTnLst>
                              <p:par>
                                <p:cTn id="56" presetID="22" presetClass="entr" presetSubtype="2" fill="hold" grpId="0" nodeType="afterEffect">
                                  <p:stCondLst>
                                    <p:cond delay="0"/>
                                  </p:stCondLst>
                                  <p:childTnLst>
                                    <p:set>
                                      <p:cBhvr>
                                        <p:cTn id="57" dur="1" fill="hold">
                                          <p:stCondLst>
                                            <p:cond delay="0"/>
                                          </p:stCondLst>
                                        </p:cTn>
                                        <p:tgtEl>
                                          <p:spTgt spid="15">
                                            <p:txEl>
                                              <p:pRg st="0" end="0"/>
                                            </p:txEl>
                                          </p:spTgt>
                                        </p:tgtEl>
                                        <p:attrNameLst>
                                          <p:attrName>style.visibility</p:attrName>
                                        </p:attrNameLst>
                                      </p:cBhvr>
                                      <p:to>
                                        <p:strVal val="visible"/>
                                      </p:to>
                                    </p:set>
                                    <p:animEffect transition="in" filter="wipe(right)">
                                      <p:cBhvr>
                                        <p:cTn id="58" dur="500"/>
                                        <p:tgtEl>
                                          <p:spTgt spid="15">
                                            <p:txEl>
                                              <p:pRg st="0" end="0"/>
                                            </p:txEl>
                                          </p:spTgt>
                                        </p:tgtEl>
                                      </p:cBhvr>
                                    </p:animEffect>
                                  </p:childTnLst>
                                </p:cTn>
                              </p:par>
                            </p:childTnLst>
                          </p:cTn>
                        </p:par>
                        <p:par>
                          <p:cTn id="59" fill="hold">
                            <p:stCondLst>
                              <p:cond delay="6200"/>
                            </p:stCondLst>
                            <p:childTnLst>
                              <p:par>
                                <p:cTn id="60" presetID="2" presetClass="entr" presetSubtype="8" decel="100000" fill="hold" grpId="0" nodeType="afterEffect">
                                  <p:stCondLst>
                                    <p:cond delay="250"/>
                                  </p:stCondLst>
                                  <p:iterate type="wd">
                                    <p:tmPct val="10000"/>
                                  </p:iterate>
                                  <p:childTnLst>
                                    <p:set>
                                      <p:cBhvr>
                                        <p:cTn id="61" dur="1" fill="hold">
                                          <p:stCondLst>
                                            <p:cond delay="0"/>
                                          </p:stCondLst>
                                        </p:cTn>
                                        <p:tgtEl>
                                          <p:spTgt spid="18">
                                            <p:txEl>
                                              <p:pRg st="0" end="0"/>
                                            </p:txEl>
                                          </p:spTgt>
                                        </p:tgtEl>
                                        <p:attrNameLst>
                                          <p:attrName>style.visibility</p:attrName>
                                        </p:attrNameLst>
                                      </p:cBhvr>
                                      <p:to>
                                        <p:strVal val="visible"/>
                                      </p:to>
                                    </p:set>
                                    <p:anim calcmode="lin" valueType="num">
                                      <p:cBhvr additive="base">
                                        <p:cTn id="62"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18">
                                            <p:txEl>
                                              <p:pRg st="0" end="0"/>
                                            </p:txEl>
                                          </p:spTgt>
                                        </p:tgtEl>
                                        <p:attrNameLst>
                                          <p:attrName>ppt_y</p:attrName>
                                        </p:attrNameLst>
                                      </p:cBhvr>
                                      <p:tavLst>
                                        <p:tav tm="0">
                                          <p:val>
                                            <p:strVal val="#ppt_y"/>
                                          </p:val>
                                        </p:tav>
                                        <p:tav tm="100000">
                                          <p:val>
                                            <p:strVal val="#ppt_y"/>
                                          </p:val>
                                        </p:tav>
                                      </p:tavLst>
                                    </p:anim>
                                  </p:childTnLst>
                                </p:cTn>
                              </p:par>
                              <p:par>
                                <p:cTn id="64" presetID="2" presetClass="entr" presetSubtype="4" decel="100000" fill="hold" grpId="0" nodeType="withEffect">
                                  <p:stCondLst>
                                    <p:cond delay="250"/>
                                  </p:stCondLst>
                                  <p:childTnLst>
                                    <p:set>
                                      <p:cBhvr>
                                        <p:cTn id="65" dur="1" fill="hold">
                                          <p:stCondLst>
                                            <p:cond delay="0"/>
                                          </p:stCondLst>
                                        </p:cTn>
                                        <p:tgtEl>
                                          <p:spTgt spid="38"/>
                                        </p:tgtEl>
                                        <p:attrNameLst>
                                          <p:attrName>style.visibility</p:attrName>
                                        </p:attrNameLst>
                                      </p:cBhvr>
                                      <p:to>
                                        <p:strVal val="visible"/>
                                      </p:to>
                                    </p:set>
                                    <p:anim calcmode="lin" valueType="num">
                                      <p:cBhvr additive="base">
                                        <p:cTn id="66" dur="500" fill="hold"/>
                                        <p:tgtEl>
                                          <p:spTgt spid="38"/>
                                        </p:tgtEl>
                                        <p:attrNameLst>
                                          <p:attrName>ppt_x</p:attrName>
                                        </p:attrNameLst>
                                      </p:cBhvr>
                                      <p:tavLst>
                                        <p:tav tm="0">
                                          <p:val>
                                            <p:strVal val="#ppt_x"/>
                                          </p:val>
                                        </p:tav>
                                        <p:tav tm="100000">
                                          <p:val>
                                            <p:strVal val="#ppt_x"/>
                                          </p:val>
                                        </p:tav>
                                      </p:tavLst>
                                    </p:anim>
                                    <p:anim calcmode="lin" valueType="num">
                                      <p:cBhvr additive="base">
                                        <p:cTn id="67" dur="500" fill="hold"/>
                                        <p:tgtEl>
                                          <p:spTgt spid="38"/>
                                        </p:tgtEl>
                                        <p:attrNameLst>
                                          <p:attrName>ppt_y</p:attrName>
                                        </p:attrNameLst>
                                      </p:cBhvr>
                                      <p:tavLst>
                                        <p:tav tm="0">
                                          <p:val>
                                            <p:strVal val="1+#ppt_h/2"/>
                                          </p:val>
                                        </p:tav>
                                        <p:tav tm="100000">
                                          <p:val>
                                            <p:strVal val="#ppt_y"/>
                                          </p:val>
                                        </p:tav>
                                      </p:tavLst>
                                    </p:anim>
                                  </p:childTnLst>
                                </p:cTn>
                              </p:par>
                            </p:childTnLst>
                          </p:cTn>
                        </p:par>
                        <p:par>
                          <p:cTn id="68" fill="hold">
                            <p:stCondLst>
                              <p:cond delay="7050"/>
                            </p:stCondLst>
                            <p:childTnLst>
                              <p:par>
                                <p:cTn id="69" presetID="22" presetClass="entr" presetSubtype="8" fill="hold"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childTnLst>
                          </p:cTn>
                        </p:par>
                        <p:par>
                          <p:cTn id="72" fill="hold">
                            <p:stCondLst>
                              <p:cond delay="7550"/>
                            </p:stCondLst>
                            <p:childTnLst>
                              <p:par>
                                <p:cTn id="73" presetID="22" presetClass="entr" presetSubtype="2" fill="hold" grpId="0" nodeType="afterEffect">
                                  <p:stCondLst>
                                    <p:cond delay="0"/>
                                  </p:stCondLst>
                                  <p:childTnLst>
                                    <p:set>
                                      <p:cBhvr>
                                        <p:cTn id="74" dur="1" fill="hold">
                                          <p:stCondLst>
                                            <p:cond delay="0"/>
                                          </p:stCondLst>
                                        </p:cTn>
                                        <p:tgtEl>
                                          <p:spTgt spid="19">
                                            <p:txEl>
                                              <p:pRg st="0" end="0"/>
                                            </p:txEl>
                                          </p:spTgt>
                                        </p:tgtEl>
                                        <p:attrNameLst>
                                          <p:attrName>style.visibility</p:attrName>
                                        </p:attrNameLst>
                                      </p:cBhvr>
                                      <p:to>
                                        <p:strVal val="visible"/>
                                      </p:to>
                                    </p:set>
                                    <p:animEffect transition="in" filter="wipe(right)">
                                      <p:cBhvr>
                                        <p:cTn id="75" dur="500"/>
                                        <p:tgtEl>
                                          <p:spTgt spid="19">
                                            <p:txEl>
                                              <p:pRg st="0" end="0"/>
                                            </p:txEl>
                                          </p:spTgt>
                                        </p:tgtEl>
                                      </p:cBhvr>
                                    </p:animEffect>
                                  </p:childTnLst>
                                </p:cTn>
                              </p:par>
                            </p:childTnLst>
                          </p:cTn>
                        </p:par>
                        <p:par>
                          <p:cTn id="76" fill="hold">
                            <p:stCondLst>
                              <p:cond delay="8050"/>
                            </p:stCondLst>
                            <p:childTnLst>
                              <p:par>
                                <p:cTn id="77" presetID="2" presetClass="entr" presetSubtype="8" decel="100000" fill="hold" grpId="0" nodeType="afterEffect">
                                  <p:stCondLst>
                                    <p:cond delay="250"/>
                                  </p:stCondLst>
                                  <p:iterate type="wd">
                                    <p:tmPct val="10000"/>
                                  </p:iterate>
                                  <p:childTnLst>
                                    <p:set>
                                      <p:cBhvr>
                                        <p:cTn id="78" dur="1" fill="hold">
                                          <p:stCondLst>
                                            <p:cond delay="0"/>
                                          </p:stCondLst>
                                        </p:cTn>
                                        <p:tgtEl>
                                          <p:spTgt spid="16">
                                            <p:txEl>
                                              <p:pRg st="0" end="0"/>
                                            </p:txEl>
                                          </p:spTgt>
                                        </p:tgtEl>
                                        <p:attrNameLst>
                                          <p:attrName>style.visibility</p:attrName>
                                        </p:attrNameLst>
                                      </p:cBhvr>
                                      <p:to>
                                        <p:strVal val="visible"/>
                                      </p:to>
                                    </p:set>
                                    <p:anim calcmode="lin" valueType="num">
                                      <p:cBhvr additive="base">
                                        <p:cTn id="79"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16">
                                            <p:txEl>
                                              <p:pRg st="0" end="0"/>
                                            </p:txEl>
                                          </p:spTgt>
                                        </p:tgtEl>
                                        <p:attrNameLst>
                                          <p:attrName>ppt_y</p:attrName>
                                        </p:attrNameLst>
                                      </p:cBhvr>
                                      <p:tavLst>
                                        <p:tav tm="0">
                                          <p:val>
                                            <p:strVal val="#ppt_y"/>
                                          </p:val>
                                        </p:tav>
                                        <p:tav tm="100000">
                                          <p:val>
                                            <p:strVal val="#ppt_y"/>
                                          </p:val>
                                        </p:tav>
                                      </p:tavLst>
                                    </p:anim>
                                  </p:childTnLst>
                                </p:cTn>
                              </p:par>
                              <p:par>
                                <p:cTn id="81" presetID="2" presetClass="entr" presetSubtype="4" decel="100000" fill="hold" grpId="0" nodeType="withEffect">
                                  <p:stCondLst>
                                    <p:cond delay="250"/>
                                  </p:stCondLst>
                                  <p:childTnLst>
                                    <p:set>
                                      <p:cBhvr>
                                        <p:cTn id="82" dur="1" fill="hold">
                                          <p:stCondLst>
                                            <p:cond delay="0"/>
                                          </p:stCondLst>
                                        </p:cTn>
                                        <p:tgtEl>
                                          <p:spTgt spid="39"/>
                                        </p:tgtEl>
                                        <p:attrNameLst>
                                          <p:attrName>style.visibility</p:attrName>
                                        </p:attrNameLst>
                                      </p:cBhvr>
                                      <p:to>
                                        <p:strVal val="visible"/>
                                      </p:to>
                                    </p:set>
                                    <p:anim calcmode="lin" valueType="num">
                                      <p:cBhvr additive="base">
                                        <p:cTn id="83" dur="500" fill="hold"/>
                                        <p:tgtEl>
                                          <p:spTgt spid="39"/>
                                        </p:tgtEl>
                                        <p:attrNameLst>
                                          <p:attrName>ppt_x</p:attrName>
                                        </p:attrNameLst>
                                      </p:cBhvr>
                                      <p:tavLst>
                                        <p:tav tm="0">
                                          <p:val>
                                            <p:strVal val="#ppt_x"/>
                                          </p:val>
                                        </p:tav>
                                        <p:tav tm="100000">
                                          <p:val>
                                            <p:strVal val="#ppt_x"/>
                                          </p:val>
                                        </p:tav>
                                      </p:tavLst>
                                    </p:anim>
                                    <p:anim calcmode="lin" valueType="num">
                                      <p:cBhvr additive="base">
                                        <p:cTn id="84" dur="500" fill="hold"/>
                                        <p:tgtEl>
                                          <p:spTgt spid="39"/>
                                        </p:tgtEl>
                                        <p:attrNameLst>
                                          <p:attrName>ppt_y</p:attrName>
                                        </p:attrNameLst>
                                      </p:cBhvr>
                                      <p:tavLst>
                                        <p:tav tm="0">
                                          <p:val>
                                            <p:strVal val="1+#ppt_h/2"/>
                                          </p:val>
                                        </p:tav>
                                        <p:tav tm="100000">
                                          <p:val>
                                            <p:strVal val="#ppt_y"/>
                                          </p:val>
                                        </p:tav>
                                      </p:tavLst>
                                    </p:anim>
                                  </p:childTnLst>
                                </p:cTn>
                              </p:par>
                            </p:childTnLst>
                          </p:cTn>
                        </p:par>
                        <p:par>
                          <p:cTn id="85" fill="hold">
                            <p:stCondLst>
                              <p:cond delay="8900"/>
                            </p:stCondLst>
                            <p:childTnLst>
                              <p:par>
                                <p:cTn id="86" presetID="22" presetClass="entr" presetSubtype="2" fill="hold" nodeType="after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right)">
                                      <p:cBhvr>
                                        <p:cTn id="88" dur="500"/>
                                        <p:tgtEl>
                                          <p:spTgt spid="23"/>
                                        </p:tgtEl>
                                      </p:cBhvr>
                                    </p:animEffect>
                                  </p:childTnLst>
                                </p:cTn>
                              </p:par>
                            </p:childTnLst>
                          </p:cTn>
                        </p:par>
                        <p:par>
                          <p:cTn id="89" fill="hold">
                            <p:stCondLst>
                              <p:cond delay="9400"/>
                            </p:stCondLst>
                            <p:childTnLst>
                              <p:par>
                                <p:cTn id="90" presetID="22" presetClass="entr" presetSubtype="8" fill="hold" grpId="0" nodeType="afterEffect">
                                  <p:stCondLst>
                                    <p:cond delay="0"/>
                                  </p:stCondLst>
                                  <p:childTnLst>
                                    <p:set>
                                      <p:cBhvr>
                                        <p:cTn id="91" dur="1" fill="hold">
                                          <p:stCondLst>
                                            <p:cond delay="0"/>
                                          </p:stCondLst>
                                        </p:cTn>
                                        <p:tgtEl>
                                          <p:spTgt spid="17">
                                            <p:txEl>
                                              <p:pRg st="0" end="0"/>
                                            </p:txEl>
                                          </p:spTgt>
                                        </p:tgtEl>
                                        <p:attrNameLst>
                                          <p:attrName>style.visibility</p:attrName>
                                        </p:attrNameLst>
                                      </p:cBhvr>
                                      <p:to>
                                        <p:strVal val="visible"/>
                                      </p:to>
                                    </p:set>
                                    <p:animEffect transition="in" filter="wipe(left)">
                                      <p:cBhvr>
                                        <p:cTn id="9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2"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2" presetClass="entr" presetSubtype="2"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right)">
                      <p:cBhvr>
                        <p:cTn dur="500"/>
                        <p:tgtEl>
                          <p:spTgt spid="13"/>
                        </p:tgtEl>
                      </p:cBhvr>
                    </p:animEffect>
                  </p:childTnLst>
                </p:cTn>
              </p:par>
            </p:tnLst>
          </p:tmpl>
        </p:tmplLst>
      </p:bldP>
      <p:bldP spid="14" grpId="0" build="p">
        <p:tmplLst>
          <p:tmpl lvl="1">
            <p:tnLst>
              <p:par>
                <p:cTn presetID="2" presetClass="entr" presetSubtype="8" decel="100000" fill="hold" nodeType="afterEffect">
                  <p:stCondLst>
                    <p:cond delay="250"/>
                  </p:stCondLst>
                  <p:iterate type="wd">
                    <p:tmPct val="10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2" presetClass="entr" presetSubtype="2"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right)">
                      <p:cBhvr>
                        <p:cTn dur="500"/>
                        <p:tgtEl>
                          <p:spTgt spid="15"/>
                        </p:tgtEl>
                      </p:cBhvr>
                    </p:animEffect>
                  </p:childTnLst>
                </p:cTn>
              </p:par>
            </p:tnLst>
          </p:tmpl>
        </p:tmplLst>
      </p:bldP>
      <p:bldP spid="16" grpId="0" build="p">
        <p:tmplLst>
          <p:tmpl lvl="1">
            <p:tnLst>
              <p:par>
                <p:cTn presetID="2" presetClass="entr" presetSubtype="8" decel="100000" fill="hold" nodeType="afterEffect">
                  <p:stCondLst>
                    <p:cond delay="250"/>
                  </p:stCondLst>
                  <p:iterate type="wd">
                    <p:tmPct val="10000"/>
                  </p:iterate>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build="p">
        <p:tmplLst>
          <p:tmpl lvl="1">
            <p:tnLst>
              <p:par>
                <p:cTn presetID="2" presetClass="entr" presetSubtype="8" decel="100000" fill="hold" nodeType="afterEffect">
                  <p:stCondLst>
                    <p:cond delay="250"/>
                  </p:stCondLst>
                  <p:iterate type="wd">
                    <p:tmPct val="10000"/>
                  </p:iterate>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0-#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2" presetClass="entr" presetSubtype="2"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right)">
                      <p:cBhvr>
                        <p:cTn dur="500"/>
                        <p:tgtEl>
                          <p:spTgt spid="19"/>
                        </p:tgtEl>
                      </p:cBhvr>
                    </p:animEffect>
                  </p:childTnLst>
                </p:cTn>
              </p:par>
            </p:tnLst>
          </p:tmpl>
        </p:tmplLst>
      </p:bldP>
      <p:bldP spid="32" grpId="0" animBg="1"/>
      <p:bldP spid="33" grpId="0" build="p">
        <p:tmplLst>
          <p:tmpl lvl="1">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6" grpId="0" animBg="1"/>
      <p:bldP spid="37" grpId="0" animBg="1"/>
      <p:bldP spid="38" grpId="0" animBg="1"/>
      <p:bldP spid="39" grpId="0" animBg="1"/>
    </p:bld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Mobile 1">
    <p:bg>
      <p:bgPr>
        <a:solidFill>
          <a:schemeClr val="tx2"/>
        </a:solidFill>
        <a:effectLst/>
      </p:bgPr>
    </p:bg>
    <p:spTree>
      <p:nvGrpSpPr>
        <p:cNvPr id="1" name=""/>
        <p:cNvGrpSpPr/>
        <p:nvPr/>
      </p:nvGrpSpPr>
      <p:grpSpPr>
        <a:xfrm>
          <a:off x="0" y="0"/>
          <a:ext cx="0" cy="0"/>
          <a:chOff x="0" y="0"/>
          <a:chExt cx="0" cy="0"/>
        </a:xfrm>
      </p:grpSpPr>
      <p:sp>
        <p:nvSpPr>
          <p:cNvPr id="5" name="正方形/長方形 4"/>
          <p:cNvSpPr/>
          <p:nvPr userDrawn="1"/>
        </p:nvSpPr>
        <p:spPr>
          <a:xfrm>
            <a:off x="0" y="0"/>
            <a:ext cx="9144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4" name="正方形/長方形 13"/>
          <p:cNvSpPr/>
          <p:nvPr userDrawn="1"/>
        </p:nvSpPr>
        <p:spPr>
          <a:xfrm rot="2700000">
            <a:off x="-382873" y="3709263"/>
            <a:ext cx="8564501" cy="4215957"/>
          </a:xfrm>
          <a:custGeom>
            <a:avLst/>
            <a:gdLst/>
            <a:ahLst/>
            <a:cxnLst/>
            <a:rect l="l" t="t" r="r" b="b"/>
            <a:pathLst>
              <a:path w="12846751" h="8431181">
                <a:moveTo>
                  <a:pt x="0" y="0"/>
                </a:moveTo>
                <a:lnTo>
                  <a:pt x="12846751" y="1"/>
                </a:lnTo>
                <a:lnTo>
                  <a:pt x="4415572" y="8431181"/>
                </a:lnTo>
                <a:lnTo>
                  <a:pt x="3086183" y="8431181"/>
                </a:lnTo>
                <a:lnTo>
                  <a:pt x="3068088" y="8413086"/>
                </a:lnTo>
                <a:cubicBezTo>
                  <a:pt x="3142170" y="8389244"/>
                  <a:pt x="3211139" y="8347077"/>
                  <a:pt x="3269838" y="8288378"/>
                </a:cubicBezTo>
                <a:lnTo>
                  <a:pt x="5444469" y="6113748"/>
                </a:lnTo>
                <a:cubicBezTo>
                  <a:pt x="5652899" y="5905317"/>
                  <a:pt x="5652900" y="5567383"/>
                  <a:pt x="5444469" y="5358952"/>
                </a:cubicBezTo>
                <a:lnTo>
                  <a:pt x="213794" y="128278"/>
                </a:lnTo>
                <a:cubicBezTo>
                  <a:pt x="151923" y="66407"/>
                  <a:pt x="78641" y="22901"/>
                  <a:pt x="0" y="0"/>
                </a:cubicBezTo>
                <a:close/>
              </a:path>
            </a:pathLst>
          </a:custGeom>
          <a:solidFill>
            <a:schemeClr val="accent3">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2" y="6288528"/>
            <a:ext cx="540107" cy="365125"/>
          </a:xfrm>
          <a:prstGeom prst="rect">
            <a:avLst/>
          </a:prstGeom>
        </p:spPr>
        <p:txBody>
          <a:bodyPr/>
          <a:lstStyle/>
          <a:p>
            <a:fld id="{E6459DFB-86F3-43FA-8567-2EA6E426AE90}" type="slidenum">
              <a:rPr lang="ja-JP" altLang="en-US" smtClean="0"/>
              <a:pPr/>
              <a:t>‹#›</a:t>
            </a:fld>
            <a:endParaRPr lang="ja-JP" altLang="en-US"/>
          </a:p>
        </p:txBody>
      </p:sp>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379" y="607425"/>
            <a:ext cx="2071597" cy="5643155"/>
          </a:xfrm>
          <a:prstGeom prst="rect">
            <a:avLst/>
          </a:prstGeom>
          <a:effectLst/>
        </p:spPr>
      </p:pic>
      <p:sp>
        <p:nvSpPr>
          <p:cNvPr id="6" name="図プレースホルダー 2"/>
          <p:cNvSpPr>
            <a:spLocks noGrp="1"/>
          </p:cNvSpPr>
          <p:nvPr>
            <p:ph type="pic" sz="quarter" idx="12" hasCustomPrompt="1"/>
          </p:nvPr>
        </p:nvSpPr>
        <p:spPr>
          <a:xfrm>
            <a:off x="1228055" y="1338944"/>
            <a:ext cx="1763057" cy="4211501"/>
          </a:xfrm>
        </p:spPr>
        <p:txBody>
          <a:bodyPr>
            <a:normAutofit/>
          </a:bodyPr>
          <a:lstStyle>
            <a:lvl1pPr>
              <a:defRPr sz="750"/>
            </a:lvl1pPr>
          </a:lstStyle>
          <a:p>
            <a:r>
              <a:rPr kumimoji="1" lang="en-US" altLang="ja-JP" dirty="0"/>
              <a:t>Add an image</a:t>
            </a:r>
            <a:endParaRPr kumimoji="1" lang="ja-JP" altLang="en-US" dirty="0"/>
          </a:p>
        </p:txBody>
      </p:sp>
      <p:sp>
        <p:nvSpPr>
          <p:cNvPr id="11" name="タイトル プレースホルダー 1"/>
          <p:cNvSpPr>
            <a:spLocks noGrp="1"/>
          </p:cNvSpPr>
          <p:nvPr>
            <p:ph type="title" hasCustomPrompt="1"/>
          </p:nvPr>
        </p:nvSpPr>
        <p:spPr>
          <a:xfrm>
            <a:off x="3318256" y="1297580"/>
            <a:ext cx="5465615" cy="2065773"/>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Slide Title Goes Here</a:t>
            </a:r>
            <a:endParaRPr kumimoji="1" lang="ja-JP" altLang="en-US" dirty="0"/>
          </a:p>
        </p:txBody>
      </p:sp>
      <p:sp>
        <p:nvSpPr>
          <p:cNvPr id="12" name="正方形/長方形 11"/>
          <p:cNvSpPr/>
          <p:nvPr userDrawn="1"/>
        </p:nvSpPr>
        <p:spPr>
          <a:xfrm>
            <a:off x="3383827" y="3584342"/>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テキスト プレースホルダー 6"/>
          <p:cNvSpPr>
            <a:spLocks noGrp="1"/>
          </p:cNvSpPr>
          <p:nvPr>
            <p:ph type="body" sz="quarter" idx="24" hasCustomPrompt="1"/>
          </p:nvPr>
        </p:nvSpPr>
        <p:spPr>
          <a:xfrm>
            <a:off x="3318255" y="3664896"/>
            <a:ext cx="5477603" cy="2012647"/>
          </a:xfrm>
        </p:spPr>
        <p:txBody>
          <a:bodyPr anchor="t">
            <a:noAutofit/>
          </a:bodyPr>
          <a:lstStyle>
            <a:lvl1pPr algn="l">
              <a:defRPr sz="750" i="0" baseline="0">
                <a:solidFill>
                  <a:schemeClr val="bg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91431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ppt_x"/>
                                          </p:val>
                                        </p:tav>
                                        <p:tav tm="100000">
                                          <p:val>
                                            <p:strVal val="#ppt_x"/>
                                          </p:val>
                                        </p:tav>
                                      </p:tavLst>
                                    </p:anim>
                                    <p:anim calcmode="lin" valueType="num">
                                      <p:cBhvr additive="base">
                                        <p:cTn id="16" dur="75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750"/>
                                        <p:tgtEl>
                                          <p:spTgt spid="14"/>
                                        </p:tgtEl>
                                      </p:cBhvr>
                                    </p:animEffect>
                                  </p:childTnLst>
                                </p:cTn>
                              </p:par>
                            </p:childTnLst>
                          </p:cTn>
                        </p:par>
                        <p:par>
                          <p:cTn id="21" fill="hold">
                            <p:stCondLst>
                              <p:cond delay="2000"/>
                            </p:stCondLst>
                            <p:childTnLst>
                              <p:par>
                                <p:cTn id="22" presetID="2" presetClass="entr" presetSubtype="3" decel="100000" fill="hold" grpId="0" nodeType="afterEffect">
                                  <p:stCondLst>
                                    <p:cond delay="250"/>
                                  </p:stCondLst>
                                  <p:iterate type="wd">
                                    <p:tmPct val="10000"/>
                                  </p:iterate>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1+#ppt_w/2"/>
                                          </p:val>
                                        </p:tav>
                                        <p:tav tm="100000">
                                          <p:val>
                                            <p:strVal val="#ppt_x"/>
                                          </p:val>
                                        </p:tav>
                                      </p:tavLst>
                                    </p:anim>
                                    <p:anim calcmode="lin" valueType="num">
                                      <p:cBhvr additive="base">
                                        <p:cTn id="25" dur="500" fill="hold"/>
                                        <p:tgtEl>
                                          <p:spTgt spid="11"/>
                                        </p:tgtEl>
                                        <p:attrNameLst>
                                          <p:attrName>ppt_y</p:attrName>
                                        </p:attrNameLst>
                                      </p:cBhvr>
                                      <p:tavLst>
                                        <p:tav tm="0">
                                          <p:val>
                                            <p:strVal val="0-#ppt_h/2"/>
                                          </p:val>
                                        </p:tav>
                                        <p:tav tm="100000">
                                          <p:val>
                                            <p:strVal val="#ppt_y"/>
                                          </p:val>
                                        </p:tav>
                                      </p:tavLst>
                                    </p:anim>
                                  </p:childTnLst>
                                </p:cTn>
                              </p:par>
                            </p:childTnLst>
                          </p:cTn>
                        </p:par>
                        <p:par>
                          <p:cTn id="26" fill="hold">
                            <p:stCondLst>
                              <p:cond delay="2900"/>
                            </p:stCondLst>
                            <p:childTnLst>
                              <p:par>
                                <p:cTn id="27" presetID="2" presetClass="entr" presetSubtype="2" decel="100000" fill="hold" grpId="0" nodeType="afterEffect">
                                  <p:stCondLst>
                                    <p:cond delay="50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par>
                                <p:cTn id="31" presetID="2" presetClass="entr" presetSubtype="4" decel="100000" fill="hold" grpId="0" nodeType="withEffect">
                                  <p:stCondLst>
                                    <p:cond delay="500"/>
                                  </p:stCondLst>
                                  <p:childTnLst>
                                    <p:set>
                                      <p:cBhvr>
                                        <p:cTn id="32" dur="1" fill="hold">
                                          <p:stCondLst>
                                            <p:cond delay="0"/>
                                          </p:stCondLst>
                                        </p:cTn>
                                        <p:tgtEl>
                                          <p:spTgt spid="13">
                                            <p:txEl>
                                              <p:pRg st="0" end="0"/>
                                            </p:txEl>
                                          </p:spTgt>
                                        </p:tgtEl>
                                        <p:attrNameLst>
                                          <p:attrName>style.visibility</p:attrName>
                                        </p:attrNameLst>
                                      </p:cBhvr>
                                      <p:to>
                                        <p:strVal val="visible"/>
                                      </p:to>
                                    </p:set>
                                    <p:anim calcmode="lin" valueType="num">
                                      <p:cBhvr additive="base">
                                        <p:cTn id="3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6" grpId="0"/>
      <p:bldP spid="11" grpId="0"/>
      <p:bldP spid="12" grpId="0" animBg="1"/>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Mobile 2">
    <p:bg>
      <p:bgPr>
        <a:solidFill>
          <a:schemeClr val="tx2"/>
        </a:solidFill>
        <a:effectLst/>
      </p:bgPr>
    </p:bg>
    <p:spTree>
      <p:nvGrpSpPr>
        <p:cNvPr id="1" name=""/>
        <p:cNvGrpSpPr/>
        <p:nvPr/>
      </p:nvGrpSpPr>
      <p:grpSpPr>
        <a:xfrm>
          <a:off x="0" y="0"/>
          <a:ext cx="0" cy="0"/>
          <a:chOff x="0" y="0"/>
          <a:chExt cx="0" cy="0"/>
        </a:xfrm>
      </p:grpSpPr>
      <p:sp>
        <p:nvSpPr>
          <p:cNvPr id="5" name="正方形/長方形 4"/>
          <p:cNvSpPr/>
          <p:nvPr userDrawn="1"/>
        </p:nvSpPr>
        <p:spPr>
          <a:xfrm>
            <a:off x="0" y="0"/>
            <a:ext cx="9144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4" name="正方形/長方形 13"/>
          <p:cNvSpPr/>
          <p:nvPr userDrawn="1"/>
        </p:nvSpPr>
        <p:spPr>
          <a:xfrm rot="2700000">
            <a:off x="-335819" y="4889104"/>
            <a:ext cx="5397865" cy="2657149"/>
          </a:xfrm>
          <a:custGeom>
            <a:avLst/>
            <a:gdLst/>
            <a:ahLst/>
            <a:cxnLst/>
            <a:rect l="l" t="t" r="r" b="b"/>
            <a:pathLst>
              <a:path w="12846751" h="8431181">
                <a:moveTo>
                  <a:pt x="0" y="0"/>
                </a:moveTo>
                <a:lnTo>
                  <a:pt x="12846751" y="1"/>
                </a:lnTo>
                <a:lnTo>
                  <a:pt x="4415572" y="8431181"/>
                </a:lnTo>
                <a:lnTo>
                  <a:pt x="3086183" y="8431181"/>
                </a:lnTo>
                <a:lnTo>
                  <a:pt x="3068088" y="8413086"/>
                </a:lnTo>
                <a:cubicBezTo>
                  <a:pt x="3142170" y="8389244"/>
                  <a:pt x="3211139" y="8347077"/>
                  <a:pt x="3269838" y="8288378"/>
                </a:cubicBezTo>
                <a:lnTo>
                  <a:pt x="5444469" y="6113748"/>
                </a:lnTo>
                <a:cubicBezTo>
                  <a:pt x="5652899" y="5905317"/>
                  <a:pt x="5652900" y="5567383"/>
                  <a:pt x="5444469" y="5358952"/>
                </a:cubicBezTo>
                <a:lnTo>
                  <a:pt x="213794" y="128278"/>
                </a:lnTo>
                <a:cubicBezTo>
                  <a:pt x="151923" y="66407"/>
                  <a:pt x="78641" y="22901"/>
                  <a:pt x="0" y="0"/>
                </a:cubicBezTo>
                <a:close/>
              </a:path>
            </a:pathLst>
          </a:cu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2" y="6288528"/>
            <a:ext cx="540107" cy="365125"/>
          </a:xfrm>
          <a:prstGeom prst="rect">
            <a:avLst/>
          </a:prstGeom>
        </p:spPr>
        <p:txBody>
          <a:bodyPr/>
          <a:lstStyle/>
          <a:p>
            <a:fld id="{E6459DFB-86F3-43FA-8567-2EA6E426AE90}" type="slidenum">
              <a:rPr lang="ja-JP" altLang="en-US" smtClean="0"/>
              <a:pPr/>
              <a:t>‹#›</a:t>
            </a:fld>
            <a:endParaRPr lang="ja-JP" altLang="en-US"/>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0553" y="884900"/>
            <a:ext cx="2942366" cy="5577586"/>
          </a:xfrm>
          <a:prstGeom prst="rect">
            <a:avLst/>
          </a:prstGeom>
        </p:spPr>
      </p:pic>
      <p:pic>
        <p:nvPicPr>
          <p:cNvPr id="2" name="図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4519" y="2934138"/>
            <a:ext cx="1305645" cy="3556657"/>
          </a:xfrm>
          <a:prstGeom prst="rect">
            <a:avLst/>
          </a:prstGeom>
          <a:effectLst/>
        </p:spPr>
      </p:pic>
      <p:sp>
        <p:nvSpPr>
          <p:cNvPr id="6" name="図プレースホルダー 2"/>
          <p:cNvSpPr>
            <a:spLocks noGrp="1"/>
          </p:cNvSpPr>
          <p:nvPr>
            <p:ph type="pic" sz="quarter" idx="12" hasCustomPrompt="1"/>
          </p:nvPr>
        </p:nvSpPr>
        <p:spPr>
          <a:xfrm>
            <a:off x="1970432" y="1410338"/>
            <a:ext cx="2544811" cy="4507865"/>
          </a:xfrm>
        </p:spPr>
        <p:txBody>
          <a:bodyPr>
            <a:normAutofit/>
          </a:bodyPr>
          <a:lstStyle>
            <a:lvl1pPr>
              <a:defRPr sz="750"/>
            </a:lvl1pPr>
          </a:lstStyle>
          <a:p>
            <a:r>
              <a:rPr kumimoji="1" lang="en-US" altLang="ja-JP" dirty="0"/>
              <a:t>Add an image</a:t>
            </a:r>
            <a:endParaRPr kumimoji="1" lang="ja-JP" altLang="en-US" dirty="0"/>
          </a:p>
        </p:txBody>
      </p:sp>
      <p:sp>
        <p:nvSpPr>
          <p:cNvPr id="18" name="図プレースホルダー 2"/>
          <p:cNvSpPr>
            <a:spLocks noGrp="1"/>
          </p:cNvSpPr>
          <p:nvPr>
            <p:ph type="pic" sz="quarter" idx="13" hasCustomPrompt="1"/>
          </p:nvPr>
        </p:nvSpPr>
        <p:spPr>
          <a:xfrm>
            <a:off x="690038" y="3409648"/>
            <a:ext cx="1089767" cy="2620312"/>
          </a:xfrm>
        </p:spPr>
        <p:txBody>
          <a:bodyPr>
            <a:normAutofit/>
          </a:bodyPr>
          <a:lstStyle>
            <a:lvl1pPr>
              <a:defRPr sz="750"/>
            </a:lvl1pPr>
          </a:lstStyle>
          <a:p>
            <a:r>
              <a:rPr kumimoji="1" lang="en-US" altLang="ja-JP" dirty="0"/>
              <a:t>Add an image</a:t>
            </a:r>
            <a:endParaRPr kumimoji="1" lang="ja-JP" altLang="en-US" dirty="0"/>
          </a:p>
        </p:txBody>
      </p:sp>
      <p:sp>
        <p:nvSpPr>
          <p:cNvPr id="9" name="正方形/長方形 8"/>
          <p:cNvSpPr/>
          <p:nvPr userDrawn="1"/>
        </p:nvSpPr>
        <p:spPr>
          <a:xfrm rot="2700000">
            <a:off x="1158745" y="3810680"/>
            <a:ext cx="8253541" cy="4513614"/>
          </a:xfrm>
          <a:custGeom>
            <a:avLst/>
            <a:gdLst/>
            <a:ahLst/>
            <a:cxnLst/>
            <a:rect l="l" t="t" r="r" b="b"/>
            <a:pathLst>
              <a:path w="12380312" h="9026445">
                <a:moveTo>
                  <a:pt x="0" y="2"/>
                </a:moveTo>
                <a:lnTo>
                  <a:pt x="12380312" y="0"/>
                </a:lnTo>
                <a:lnTo>
                  <a:pt x="6191503" y="6188809"/>
                </a:lnTo>
                <a:lnTo>
                  <a:pt x="2514854" y="9026445"/>
                </a:lnTo>
                <a:lnTo>
                  <a:pt x="5536992" y="6004307"/>
                </a:lnTo>
                <a:cubicBezTo>
                  <a:pt x="5681923" y="5859376"/>
                  <a:pt x="5681923" y="5624397"/>
                  <a:pt x="5536992" y="5479467"/>
                </a:cubicBezTo>
                <a:lnTo>
                  <a:pt x="145909" y="88383"/>
                </a:lnTo>
                <a:cubicBezTo>
                  <a:pt x="103613" y="46088"/>
                  <a:pt x="53648" y="16135"/>
                  <a:pt x="0" y="2"/>
                </a:cubicBezTo>
                <a:close/>
              </a:path>
            </a:pathLst>
          </a:cu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9" name="タイトル プレースホルダー 1"/>
          <p:cNvSpPr>
            <a:spLocks noGrp="1"/>
          </p:cNvSpPr>
          <p:nvPr>
            <p:ph type="title" hasCustomPrompt="1"/>
          </p:nvPr>
        </p:nvSpPr>
        <p:spPr>
          <a:xfrm>
            <a:off x="4888171" y="1297580"/>
            <a:ext cx="3888893" cy="2065773"/>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Slide Title Goes Here</a:t>
            </a:r>
            <a:endParaRPr kumimoji="1" lang="ja-JP" altLang="en-US" dirty="0"/>
          </a:p>
        </p:txBody>
      </p:sp>
      <p:sp>
        <p:nvSpPr>
          <p:cNvPr id="20" name="正方形/長方形 19"/>
          <p:cNvSpPr/>
          <p:nvPr userDrawn="1"/>
        </p:nvSpPr>
        <p:spPr>
          <a:xfrm>
            <a:off x="4936991" y="3584342"/>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1" name="テキスト プレースホルダー 6"/>
          <p:cNvSpPr>
            <a:spLocks noGrp="1"/>
          </p:cNvSpPr>
          <p:nvPr>
            <p:ph type="body" sz="quarter" idx="24" hasCustomPrompt="1"/>
          </p:nvPr>
        </p:nvSpPr>
        <p:spPr>
          <a:xfrm>
            <a:off x="4891741" y="3664896"/>
            <a:ext cx="3897423" cy="2012647"/>
          </a:xfrm>
        </p:spPr>
        <p:txBody>
          <a:bodyPr anchor="t">
            <a:noAutofit/>
          </a:bodyPr>
          <a:lstStyle>
            <a:lvl1pPr algn="l">
              <a:defRPr sz="750" i="0" baseline="0">
                <a:solidFill>
                  <a:schemeClr val="bg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19024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childTnLst>
                                </p:cTn>
                              </p:par>
                              <p:par>
                                <p:cTn id="16" presetID="2" presetClass="entr" presetSubtype="1" decel="10000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0-#ppt_h/2"/>
                                          </p:val>
                                        </p:tav>
                                        <p:tav tm="100000">
                                          <p:val>
                                            <p:strVal val="#ppt_y"/>
                                          </p:val>
                                        </p:tav>
                                      </p:tavLst>
                                    </p:anim>
                                  </p:childTnLst>
                                </p:cTn>
                              </p:par>
                              <p:par>
                                <p:cTn id="20" presetID="10" presetClass="entr" presetSubtype="0" fill="hold" grpId="1"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750"/>
                                        <p:tgtEl>
                                          <p:spTgt spid="6"/>
                                        </p:tgtEl>
                                      </p:cBhvr>
                                    </p:animEffect>
                                  </p:childTnLst>
                                </p:cTn>
                              </p:par>
                            </p:childTnLst>
                          </p:cTn>
                        </p:par>
                        <p:par>
                          <p:cTn id="23" fill="hold">
                            <p:stCondLst>
                              <p:cond delay="125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750"/>
                                        <p:tgtEl>
                                          <p:spTgt spid="9"/>
                                        </p:tgtEl>
                                      </p:cBhvr>
                                    </p:animEffect>
                                  </p:childTnLst>
                                </p:cTn>
                              </p:par>
                              <p:par>
                                <p:cTn id="27" presetID="2" presetClass="entr" presetSubtype="1" decel="10000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750" fill="hold"/>
                                        <p:tgtEl>
                                          <p:spTgt spid="2"/>
                                        </p:tgtEl>
                                        <p:attrNameLst>
                                          <p:attrName>ppt_x</p:attrName>
                                        </p:attrNameLst>
                                      </p:cBhvr>
                                      <p:tavLst>
                                        <p:tav tm="0">
                                          <p:val>
                                            <p:strVal val="#ppt_x"/>
                                          </p:val>
                                        </p:tav>
                                        <p:tav tm="100000">
                                          <p:val>
                                            <p:strVal val="#ppt_x"/>
                                          </p:val>
                                        </p:tav>
                                      </p:tavLst>
                                    </p:anim>
                                    <p:anim calcmode="lin" valueType="num">
                                      <p:cBhvr additive="base">
                                        <p:cTn id="30" dur="750" fill="hold"/>
                                        <p:tgtEl>
                                          <p:spTgt spid="2"/>
                                        </p:tgtEl>
                                        <p:attrNameLst>
                                          <p:attrName>ppt_y</p:attrName>
                                        </p:attrNameLst>
                                      </p:cBhvr>
                                      <p:tavLst>
                                        <p:tav tm="0">
                                          <p:val>
                                            <p:strVal val="0-#ppt_h/2"/>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750"/>
                                        <p:tgtEl>
                                          <p:spTgt spid="2"/>
                                        </p:tgtEl>
                                      </p:cBhvr>
                                    </p:animEffect>
                                  </p:childTnLst>
                                </p:cTn>
                              </p:par>
                              <p:par>
                                <p:cTn id="34" presetID="2" presetClass="entr" presetSubtype="1" decel="10000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750" fill="hold"/>
                                        <p:tgtEl>
                                          <p:spTgt spid="18"/>
                                        </p:tgtEl>
                                        <p:attrNameLst>
                                          <p:attrName>ppt_x</p:attrName>
                                        </p:attrNameLst>
                                      </p:cBhvr>
                                      <p:tavLst>
                                        <p:tav tm="0">
                                          <p:val>
                                            <p:strVal val="#ppt_x"/>
                                          </p:val>
                                        </p:tav>
                                        <p:tav tm="100000">
                                          <p:val>
                                            <p:strVal val="#ppt_x"/>
                                          </p:val>
                                        </p:tav>
                                      </p:tavLst>
                                    </p:anim>
                                    <p:anim calcmode="lin" valueType="num">
                                      <p:cBhvr additive="base">
                                        <p:cTn id="37" dur="750" fill="hold"/>
                                        <p:tgtEl>
                                          <p:spTgt spid="18"/>
                                        </p:tgtEl>
                                        <p:attrNameLst>
                                          <p:attrName>ppt_y</p:attrName>
                                        </p:attrNameLst>
                                      </p:cBhvr>
                                      <p:tavLst>
                                        <p:tav tm="0">
                                          <p:val>
                                            <p:strVal val="0-#ppt_h/2"/>
                                          </p:val>
                                        </p:tav>
                                        <p:tav tm="100000">
                                          <p:val>
                                            <p:strVal val="#ppt_y"/>
                                          </p:val>
                                        </p:tav>
                                      </p:tavLst>
                                    </p:anim>
                                  </p:childTnLst>
                                </p:cTn>
                              </p:par>
                              <p:par>
                                <p:cTn id="38" presetID="10" presetClass="entr" presetSubtype="0" fill="hold" grpId="1"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750"/>
                                        <p:tgtEl>
                                          <p:spTgt spid="18"/>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750"/>
                                        <p:tgtEl>
                                          <p:spTgt spid="14"/>
                                        </p:tgtEl>
                                      </p:cBhvr>
                                    </p:animEffect>
                                  </p:childTnLst>
                                </p:cTn>
                              </p:par>
                              <p:par>
                                <p:cTn id="45" presetID="2" presetClass="entr" presetSubtype="3" decel="100000" fill="hold" grpId="0" nodeType="withEffect">
                                  <p:stCondLst>
                                    <p:cond delay="0"/>
                                  </p:stCondLst>
                                  <p:iterate type="wd">
                                    <p:tmPct val="10000"/>
                                  </p:iterate>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1+#ppt_w/2"/>
                                          </p:val>
                                        </p:tav>
                                        <p:tav tm="100000">
                                          <p:val>
                                            <p:strVal val="#ppt_x"/>
                                          </p:val>
                                        </p:tav>
                                      </p:tavLst>
                                    </p:anim>
                                    <p:anim calcmode="lin" valueType="num">
                                      <p:cBhvr additive="base">
                                        <p:cTn id="48" dur="500" fill="hold"/>
                                        <p:tgtEl>
                                          <p:spTgt spid="19"/>
                                        </p:tgtEl>
                                        <p:attrNameLst>
                                          <p:attrName>ppt_y</p:attrName>
                                        </p:attrNameLst>
                                      </p:cBhvr>
                                      <p:tavLst>
                                        <p:tav tm="0">
                                          <p:val>
                                            <p:strVal val="0-#ppt_h/2"/>
                                          </p:val>
                                        </p:tav>
                                        <p:tav tm="100000">
                                          <p:val>
                                            <p:strVal val="#ppt_y"/>
                                          </p:val>
                                        </p:tav>
                                      </p:tavLst>
                                    </p:anim>
                                  </p:childTnLst>
                                </p:cTn>
                              </p:par>
                            </p:childTnLst>
                          </p:cTn>
                        </p:par>
                        <p:par>
                          <p:cTn id="49" fill="hold">
                            <p:stCondLst>
                              <p:cond delay="2750"/>
                            </p:stCondLst>
                            <p:childTnLst>
                              <p:par>
                                <p:cTn id="50" presetID="2" presetClass="entr" presetSubtype="2" decel="100000" fill="hold" grpId="0" nodeType="afterEffect">
                                  <p:stCondLst>
                                    <p:cond delay="5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1+#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par>
                                <p:cTn id="54" presetID="2" presetClass="entr" presetSubtype="4" decel="100000" fill="hold" grpId="0" nodeType="withEffect">
                                  <p:stCondLst>
                                    <p:cond delay="500"/>
                                  </p:stCondLst>
                                  <p:childTnLst>
                                    <p:set>
                                      <p:cBhvr>
                                        <p:cTn id="55" dur="1" fill="hold">
                                          <p:stCondLst>
                                            <p:cond delay="0"/>
                                          </p:stCondLst>
                                        </p:cTn>
                                        <p:tgtEl>
                                          <p:spTgt spid="21">
                                            <p:txEl>
                                              <p:pRg st="0" end="0"/>
                                            </p:txEl>
                                          </p:spTgt>
                                        </p:tgtEl>
                                        <p:attrNameLst>
                                          <p:attrName>style.visibility</p:attrName>
                                        </p:attrNameLst>
                                      </p:cBhvr>
                                      <p:to>
                                        <p:strVal val="visible"/>
                                      </p:to>
                                    </p:set>
                                    <p:anim calcmode="lin" valueType="num">
                                      <p:cBhvr additive="base">
                                        <p:cTn id="56"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6" grpId="0"/>
      <p:bldP spid="6" grpId="1"/>
      <p:bldP spid="18" grpId="0"/>
      <p:bldP spid="18" grpId="1"/>
      <p:bldP spid="9" grpId="0" animBg="1"/>
      <p:bldP spid="19" grpId="0"/>
      <p:bldP spid="20" grpId="0" animBg="1"/>
      <p:bldP spid="21" grpId="0" build="p">
        <p:tmplLst>
          <p:tmpl lvl="1">
            <p:tnLst>
              <p:par>
                <p:cTn presetID="2" presetClass="entr" presetSubtype="4"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Mobile and 4 Points">
    <p:bg>
      <p:bgPr>
        <a:solidFill>
          <a:schemeClr val="tx2"/>
        </a:solidFill>
        <a:effectLst/>
      </p:bgPr>
    </p:bg>
    <p:spTree>
      <p:nvGrpSpPr>
        <p:cNvPr id="1" name=""/>
        <p:cNvGrpSpPr/>
        <p:nvPr/>
      </p:nvGrpSpPr>
      <p:grpSpPr>
        <a:xfrm>
          <a:off x="0" y="0"/>
          <a:ext cx="0" cy="0"/>
          <a:chOff x="0" y="0"/>
          <a:chExt cx="0" cy="0"/>
        </a:xfrm>
      </p:grpSpPr>
      <p:sp>
        <p:nvSpPr>
          <p:cNvPr id="5" name="正方形/長方形 4"/>
          <p:cNvSpPr/>
          <p:nvPr userDrawn="1"/>
        </p:nvSpPr>
        <p:spPr>
          <a:xfrm>
            <a:off x="0" y="2"/>
            <a:ext cx="9144000" cy="4136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 name="正方形/長方形 1"/>
          <p:cNvSpPr/>
          <p:nvPr userDrawn="1"/>
        </p:nvSpPr>
        <p:spPr>
          <a:xfrm rot="2700000">
            <a:off x="2663151" y="2075850"/>
            <a:ext cx="5569813" cy="3195090"/>
          </a:xfrm>
          <a:custGeom>
            <a:avLst/>
            <a:gdLst/>
            <a:ahLst/>
            <a:cxnLst/>
            <a:rect l="l" t="t" r="r" b="b"/>
            <a:pathLst>
              <a:path w="8354720" h="6389625">
                <a:moveTo>
                  <a:pt x="0" y="4424528"/>
                </a:moveTo>
                <a:lnTo>
                  <a:pt x="1965096" y="6389624"/>
                </a:lnTo>
                <a:lnTo>
                  <a:pt x="1965095" y="6389625"/>
                </a:lnTo>
                <a:lnTo>
                  <a:pt x="0" y="4424529"/>
                </a:lnTo>
                <a:close/>
                <a:moveTo>
                  <a:pt x="1381229" y="1"/>
                </a:moveTo>
                <a:lnTo>
                  <a:pt x="8354720" y="0"/>
                </a:lnTo>
                <a:lnTo>
                  <a:pt x="4894522" y="3460197"/>
                </a:lnTo>
                <a:lnTo>
                  <a:pt x="1547176" y="112852"/>
                </a:lnTo>
                <a:cubicBezTo>
                  <a:pt x="1497951" y="63626"/>
                  <a:pt x="1441839" y="25483"/>
                  <a:pt x="1381229" y="1"/>
                </a:cubicBez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2" y="6288528"/>
            <a:ext cx="540107" cy="365125"/>
          </a:xfrm>
          <a:prstGeom prst="rect">
            <a:avLst/>
          </a:prstGeom>
        </p:spPr>
        <p:txBody>
          <a:bodyPr/>
          <a:lstStyle/>
          <a:p>
            <a:fld id="{E6459DFB-86F3-43FA-8567-2EA6E426AE90}" type="slidenum">
              <a:rPr lang="ja-JP" altLang="en-US" smtClean="0"/>
              <a:pPr/>
              <a:t>‹#›</a:t>
            </a:fld>
            <a:endParaRPr lang="ja-JP" altLang="en-US"/>
          </a:p>
        </p:txBody>
      </p:sp>
      <p:sp>
        <p:nvSpPr>
          <p:cNvPr id="6" name="正方形/長方形 5"/>
          <p:cNvSpPr/>
          <p:nvPr userDrawn="1"/>
        </p:nvSpPr>
        <p:spPr>
          <a:xfrm>
            <a:off x="0" y="2"/>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タイトル 1"/>
          <p:cNvSpPr>
            <a:spLocks noGrp="1"/>
          </p:cNvSpPr>
          <p:nvPr>
            <p:ph type="title" hasCustomPrompt="1"/>
          </p:nvPr>
        </p:nvSpPr>
        <p:spPr>
          <a:xfrm>
            <a:off x="362890" y="4214457"/>
            <a:ext cx="8411759" cy="900605"/>
          </a:xfrm>
        </p:spPr>
        <p:txBody>
          <a:bodyPr anchor="b">
            <a:normAutofit/>
          </a:bodyPr>
          <a:lstStyle>
            <a:lvl1pPr algn="ctr">
              <a:defRPr sz="2476"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10" name="正方形/長方形 9"/>
          <p:cNvSpPr/>
          <p:nvPr userDrawn="1"/>
        </p:nvSpPr>
        <p:spPr>
          <a:xfrm>
            <a:off x="3761444" y="5125210"/>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テキスト プレースホルダー 6"/>
          <p:cNvSpPr>
            <a:spLocks noGrp="1"/>
          </p:cNvSpPr>
          <p:nvPr>
            <p:ph type="body" sz="quarter" idx="42" hasCustomPrompt="1"/>
          </p:nvPr>
        </p:nvSpPr>
        <p:spPr>
          <a:xfrm>
            <a:off x="215139" y="5321908"/>
            <a:ext cx="8713724" cy="974393"/>
          </a:xfrm>
        </p:spPr>
        <p:txBody>
          <a:bodyPr>
            <a:noAutofit/>
          </a:bodyPr>
          <a:lstStyle>
            <a:lvl1pPr algn="ctr">
              <a:defRPr sz="75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pic>
        <p:nvPicPr>
          <p:cNvPr id="7" name="図 6"/>
          <p:cNvPicPr>
            <a:picLocks noChangeAspect="1"/>
          </p:cNvPicPr>
          <p:nvPr userDrawn="1"/>
        </p:nvPicPr>
        <p:blipFill rotWithShape="1">
          <a:blip r:embed="rId2">
            <a:extLst>
              <a:ext uri="{28A0092B-C50C-407E-A947-70E740481C1C}">
                <a14:useLocalDpi xmlns:a14="http://schemas.microsoft.com/office/drawing/2010/main" val="0"/>
              </a:ext>
            </a:extLst>
          </a:blip>
          <a:srcRect b="37462"/>
          <a:stretch/>
        </p:blipFill>
        <p:spPr>
          <a:xfrm>
            <a:off x="3536202" y="607425"/>
            <a:ext cx="2071597" cy="3529149"/>
          </a:xfrm>
          <a:prstGeom prst="rect">
            <a:avLst/>
          </a:prstGeom>
          <a:effectLst/>
        </p:spPr>
      </p:pic>
      <p:sp>
        <p:nvSpPr>
          <p:cNvPr id="8" name="図プレースホルダー 2"/>
          <p:cNvSpPr>
            <a:spLocks noGrp="1"/>
          </p:cNvSpPr>
          <p:nvPr>
            <p:ph type="pic" sz="quarter" idx="12" hasCustomPrompt="1"/>
          </p:nvPr>
        </p:nvSpPr>
        <p:spPr>
          <a:xfrm>
            <a:off x="3686877" y="1338945"/>
            <a:ext cx="1763057" cy="2797629"/>
          </a:xfrm>
        </p:spPr>
        <p:txBody>
          <a:bodyPr>
            <a:normAutofit/>
          </a:bodyPr>
          <a:lstStyle>
            <a:lvl1pPr>
              <a:defRPr sz="750"/>
            </a:lvl1pPr>
          </a:lstStyle>
          <a:p>
            <a:r>
              <a:rPr kumimoji="1" lang="en-US" altLang="ja-JP" dirty="0"/>
              <a:t>Add an image</a:t>
            </a:r>
            <a:endParaRPr kumimoji="1" lang="ja-JP" altLang="en-US" dirty="0"/>
          </a:p>
        </p:txBody>
      </p:sp>
      <p:sp>
        <p:nvSpPr>
          <p:cNvPr id="22" name="円/楕円 21"/>
          <p:cNvSpPr/>
          <p:nvPr userDrawn="1"/>
        </p:nvSpPr>
        <p:spPr>
          <a:xfrm>
            <a:off x="2576511" y="1132175"/>
            <a:ext cx="700330" cy="933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図プレースホルダー 7"/>
          <p:cNvSpPr>
            <a:spLocks noGrp="1"/>
          </p:cNvSpPr>
          <p:nvPr>
            <p:ph type="pic" sz="quarter" idx="18" hasCustomPrompt="1"/>
          </p:nvPr>
        </p:nvSpPr>
        <p:spPr>
          <a:xfrm>
            <a:off x="2760547" y="1377536"/>
            <a:ext cx="332256" cy="442969"/>
          </a:xfrm>
        </p:spPr>
        <p:txBody>
          <a:bodyPr>
            <a:normAutofit/>
          </a:bodyPr>
          <a:lstStyle>
            <a:lvl1pPr>
              <a:defRPr sz="450"/>
            </a:lvl1pPr>
          </a:lstStyle>
          <a:p>
            <a:r>
              <a:rPr kumimoji="1" lang="en-US" altLang="ja-JP" dirty="0"/>
              <a:t>ICON</a:t>
            </a:r>
            <a:endParaRPr kumimoji="1" lang="ja-JP" altLang="en-US" dirty="0"/>
          </a:p>
        </p:txBody>
      </p:sp>
      <p:sp>
        <p:nvSpPr>
          <p:cNvPr id="26" name="テキスト プレースホルダー 6"/>
          <p:cNvSpPr>
            <a:spLocks noGrp="1"/>
          </p:cNvSpPr>
          <p:nvPr>
            <p:ph type="body" sz="quarter" idx="20" hasCustomPrompt="1"/>
          </p:nvPr>
        </p:nvSpPr>
        <p:spPr>
          <a:xfrm>
            <a:off x="414120" y="1126563"/>
            <a:ext cx="2105615" cy="480053"/>
          </a:xfrm>
        </p:spPr>
        <p:txBody>
          <a:bodyPr anchor="t">
            <a:noAutofit/>
          </a:bodyPr>
          <a:lstStyle>
            <a:lvl1pPr algn="r">
              <a:defRPr sz="105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3" hasCustomPrompt="1"/>
          </p:nvPr>
        </p:nvSpPr>
        <p:spPr>
          <a:xfrm>
            <a:off x="391920" y="1490245"/>
            <a:ext cx="2130143" cy="597393"/>
          </a:xfrm>
        </p:spPr>
        <p:txBody>
          <a:bodyPr anchor="t">
            <a:noAutofit/>
          </a:bodyPr>
          <a:lstStyle>
            <a:lvl1pPr algn="r">
              <a:defRPr sz="675" i="0" baseline="0">
                <a:solidFill>
                  <a:schemeClr val="tx2"/>
                </a:solidFill>
                <a:latin typeface="+mn-lt"/>
              </a:defRPr>
            </a:lvl1pPr>
          </a:lstStyle>
          <a:p>
            <a:pPr lvl="0"/>
            <a:r>
              <a:rPr kumimoji="1" lang="en-US" altLang="ja-JP" dirty="0"/>
              <a:t>Text goes here</a:t>
            </a:r>
            <a:endParaRPr kumimoji="1" lang="ja-JP" altLang="en-US" dirty="0"/>
          </a:p>
        </p:txBody>
      </p:sp>
      <p:sp>
        <p:nvSpPr>
          <p:cNvPr id="29" name="円/楕円 28"/>
          <p:cNvSpPr/>
          <p:nvPr userDrawn="1"/>
        </p:nvSpPr>
        <p:spPr>
          <a:xfrm>
            <a:off x="2576511" y="2636822"/>
            <a:ext cx="700330" cy="9336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0" name="図プレースホルダー 7"/>
          <p:cNvSpPr>
            <a:spLocks noGrp="1"/>
          </p:cNvSpPr>
          <p:nvPr>
            <p:ph type="pic" sz="quarter" idx="43" hasCustomPrompt="1"/>
          </p:nvPr>
        </p:nvSpPr>
        <p:spPr>
          <a:xfrm>
            <a:off x="2760546" y="2882183"/>
            <a:ext cx="332256" cy="442969"/>
          </a:xfrm>
        </p:spPr>
        <p:txBody>
          <a:bodyPr>
            <a:normAutofit/>
          </a:bodyPr>
          <a:lstStyle>
            <a:lvl1pPr>
              <a:defRPr sz="450"/>
            </a:lvl1pPr>
          </a:lstStyle>
          <a:p>
            <a:r>
              <a:rPr kumimoji="1" lang="en-US" altLang="ja-JP" dirty="0"/>
              <a:t>ICON</a:t>
            </a:r>
            <a:endParaRPr kumimoji="1" lang="ja-JP" altLang="en-US" dirty="0"/>
          </a:p>
        </p:txBody>
      </p:sp>
      <p:sp>
        <p:nvSpPr>
          <p:cNvPr id="31" name="テキスト プレースホルダー 6"/>
          <p:cNvSpPr>
            <a:spLocks noGrp="1"/>
          </p:cNvSpPr>
          <p:nvPr>
            <p:ph type="body" sz="quarter" idx="44" hasCustomPrompt="1"/>
          </p:nvPr>
        </p:nvSpPr>
        <p:spPr>
          <a:xfrm>
            <a:off x="414119" y="2631210"/>
            <a:ext cx="2105615" cy="480053"/>
          </a:xfrm>
        </p:spPr>
        <p:txBody>
          <a:bodyPr anchor="t">
            <a:noAutofit/>
          </a:bodyPr>
          <a:lstStyle>
            <a:lvl1pPr algn="r">
              <a:defRPr sz="105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45" hasCustomPrompt="1"/>
          </p:nvPr>
        </p:nvSpPr>
        <p:spPr>
          <a:xfrm>
            <a:off x="391920" y="2994894"/>
            <a:ext cx="2130143" cy="597393"/>
          </a:xfrm>
        </p:spPr>
        <p:txBody>
          <a:bodyPr anchor="t">
            <a:noAutofit/>
          </a:bodyPr>
          <a:lstStyle>
            <a:lvl1pPr algn="r">
              <a:defRPr sz="675" i="0" baseline="0">
                <a:solidFill>
                  <a:schemeClr val="tx2"/>
                </a:solidFill>
                <a:latin typeface="+mn-lt"/>
              </a:defRPr>
            </a:lvl1pPr>
          </a:lstStyle>
          <a:p>
            <a:pPr lvl="0"/>
            <a:r>
              <a:rPr kumimoji="1" lang="en-US" altLang="ja-JP" dirty="0"/>
              <a:t>Text goes here</a:t>
            </a:r>
            <a:endParaRPr kumimoji="1" lang="ja-JP" altLang="en-US" dirty="0"/>
          </a:p>
        </p:txBody>
      </p:sp>
      <p:sp>
        <p:nvSpPr>
          <p:cNvPr id="33" name="円/楕円 32"/>
          <p:cNvSpPr/>
          <p:nvPr userDrawn="1"/>
        </p:nvSpPr>
        <p:spPr>
          <a:xfrm>
            <a:off x="5875169" y="1129755"/>
            <a:ext cx="700330" cy="9336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accent3"/>
              </a:solidFill>
            </a:endParaRPr>
          </a:p>
        </p:txBody>
      </p:sp>
      <p:sp>
        <p:nvSpPr>
          <p:cNvPr id="34" name="図プレースホルダー 7"/>
          <p:cNvSpPr>
            <a:spLocks noGrp="1"/>
          </p:cNvSpPr>
          <p:nvPr>
            <p:ph type="pic" sz="quarter" idx="46" hasCustomPrompt="1"/>
          </p:nvPr>
        </p:nvSpPr>
        <p:spPr>
          <a:xfrm>
            <a:off x="6059204" y="1375116"/>
            <a:ext cx="332256" cy="442969"/>
          </a:xfrm>
        </p:spPr>
        <p:txBody>
          <a:bodyPr>
            <a:normAutofit/>
          </a:bodyPr>
          <a:lstStyle>
            <a:lvl1pPr>
              <a:defRPr sz="450"/>
            </a:lvl1pPr>
          </a:lstStyle>
          <a:p>
            <a:r>
              <a:rPr kumimoji="1" lang="en-US" altLang="ja-JP" dirty="0"/>
              <a:t>ICON</a:t>
            </a:r>
            <a:endParaRPr kumimoji="1" lang="ja-JP" altLang="en-US" dirty="0"/>
          </a:p>
        </p:txBody>
      </p:sp>
      <p:sp>
        <p:nvSpPr>
          <p:cNvPr id="35" name="テキスト プレースホルダー 6"/>
          <p:cNvSpPr>
            <a:spLocks noGrp="1"/>
          </p:cNvSpPr>
          <p:nvPr>
            <p:ph type="body" sz="quarter" idx="47" hasCustomPrompt="1"/>
          </p:nvPr>
        </p:nvSpPr>
        <p:spPr>
          <a:xfrm>
            <a:off x="6644918" y="1124143"/>
            <a:ext cx="2105615" cy="480053"/>
          </a:xfrm>
        </p:spPr>
        <p:txBody>
          <a:bodyPr anchor="t">
            <a:noAutofit/>
          </a:bodyPr>
          <a:lstStyle>
            <a:lvl1pPr algn="l">
              <a:defRPr sz="105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48" hasCustomPrompt="1"/>
          </p:nvPr>
        </p:nvSpPr>
        <p:spPr>
          <a:xfrm>
            <a:off x="6644492" y="1487825"/>
            <a:ext cx="2130143" cy="597393"/>
          </a:xfrm>
        </p:spPr>
        <p:txBody>
          <a:bodyPr anchor="t">
            <a:noAutofit/>
          </a:bodyPr>
          <a:lstStyle>
            <a:lvl1pPr algn="l">
              <a:defRPr sz="675" i="0" baseline="0">
                <a:solidFill>
                  <a:schemeClr val="tx2"/>
                </a:solidFill>
                <a:latin typeface="+mn-lt"/>
              </a:defRPr>
            </a:lvl1pPr>
          </a:lstStyle>
          <a:p>
            <a:pPr lvl="0"/>
            <a:r>
              <a:rPr kumimoji="1" lang="en-US" altLang="ja-JP" dirty="0"/>
              <a:t>Text goes here</a:t>
            </a:r>
            <a:endParaRPr kumimoji="1" lang="ja-JP" altLang="en-US" dirty="0"/>
          </a:p>
        </p:txBody>
      </p:sp>
      <p:sp>
        <p:nvSpPr>
          <p:cNvPr id="37" name="円/楕円 36"/>
          <p:cNvSpPr/>
          <p:nvPr userDrawn="1"/>
        </p:nvSpPr>
        <p:spPr>
          <a:xfrm>
            <a:off x="5875169" y="2636822"/>
            <a:ext cx="700330" cy="93369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8" name="図プレースホルダー 7"/>
          <p:cNvSpPr>
            <a:spLocks noGrp="1"/>
          </p:cNvSpPr>
          <p:nvPr>
            <p:ph type="pic" sz="quarter" idx="49" hasCustomPrompt="1"/>
          </p:nvPr>
        </p:nvSpPr>
        <p:spPr>
          <a:xfrm>
            <a:off x="6059204" y="2882182"/>
            <a:ext cx="332256" cy="442969"/>
          </a:xfrm>
        </p:spPr>
        <p:txBody>
          <a:bodyPr>
            <a:normAutofit/>
          </a:bodyPr>
          <a:lstStyle>
            <a:lvl1pPr>
              <a:defRPr sz="450"/>
            </a:lvl1pPr>
          </a:lstStyle>
          <a:p>
            <a:r>
              <a:rPr kumimoji="1" lang="en-US" altLang="ja-JP" dirty="0"/>
              <a:t>ICON</a:t>
            </a:r>
            <a:endParaRPr kumimoji="1" lang="ja-JP" altLang="en-US" dirty="0"/>
          </a:p>
        </p:txBody>
      </p:sp>
      <p:sp>
        <p:nvSpPr>
          <p:cNvPr id="39" name="テキスト プレースホルダー 6"/>
          <p:cNvSpPr>
            <a:spLocks noGrp="1"/>
          </p:cNvSpPr>
          <p:nvPr>
            <p:ph type="body" sz="quarter" idx="50" hasCustomPrompt="1"/>
          </p:nvPr>
        </p:nvSpPr>
        <p:spPr>
          <a:xfrm>
            <a:off x="6644918" y="2631210"/>
            <a:ext cx="2105615" cy="480053"/>
          </a:xfrm>
        </p:spPr>
        <p:txBody>
          <a:bodyPr anchor="t">
            <a:noAutofit/>
          </a:bodyPr>
          <a:lstStyle>
            <a:lvl1pPr algn="l">
              <a:defRPr sz="105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40" name="テキスト プレースホルダー 6"/>
          <p:cNvSpPr>
            <a:spLocks noGrp="1"/>
          </p:cNvSpPr>
          <p:nvPr>
            <p:ph type="body" sz="quarter" idx="51" hasCustomPrompt="1"/>
          </p:nvPr>
        </p:nvSpPr>
        <p:spPr>
          <a:xfrm>
            <a:off x="6644492" y="2994894"/>
            <a:ext cx="2130143" cy="597393"/>
          </a:xfrm>
        </p:spPr>
        <p:txBody>
          <a:bodyPr anchor="t">
            <a:noAutofit/>
          </a:bodyPr>
          <a:lstStyle>
            <a:lvl1pPr algn="l">
              <a:defRPr sz="675" i="0" baseline="0">
                <a:solidFill>
                  <a:schemeClr val="tx2"/>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5985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000"/>
                            </p:stCondLst>
                            <p:childTnLst>
                              <p:par>
                                <p:cTn id="19" presetID="49" presetClass="entr" presetSubtype="0" decel="10000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 calcmode="lin" valueType="num">
                                      <p:cBhvr>
                                        <p:cTn id="23" dur="500" fill="hold"/>
                                        <p:tgtEl>
                                          <p:spTgt spid="23"/>
                                        </p:tgtEl>
                                        <p:attrNameLst>
                                          <p:attrName>style.rotation</p:attrName>
                                        </p:attrNameLst>
                                      </p:cBhvr>
                                      <p:tavLst>
                                        <p:tav tm="0">
                                          <p:val>
                                            <p:fltVal val="360"/>
                                          </p:val>
                                        </p:tav>
                                        <p:tav tm="100000">
                                          <p:val>
                                            <p:fltVal val="0"/>
                                          </p:val>
                                        </p:tav>
                                      </p:tavLst>
                                    </p:anim>
                                    <p:animEffect transition="in" filter="fade">
                                      <p:cBhvr>
                                        <p:cTn id="24" dur="500"/>
                                        <p:tgtEl>
                                          <p:spTgt spid="23"/>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 calcmode="lin" valueType="num">
                                      <p:cBhvr>
                                        <p:cTn id="29" dur="500" fill="hold"/>
                                        <p:tgtEl>
                                          <p:spTgt spid="22"/>
                                        </p:tgtEl>
                                        <p:attrNameLst>
                                          <p:attrName>style.rotation</p:attrName>
                                        </p:attrNameLst>
                                      </p:cBhvr>
                                      <p:tavLst>
                                        <p:tav tm="0">
                                          <p:val>
                                            <p:fltVal val="360"/>
                                          </p:val>
                                        </p:tav>
                                        <p:tav tm="100000">
                                          <p:val>
                                            <p:fltVal val="0"/>
                                          </p:val>
                                        </p:tav>
                                      </p:tavLst>
                                    </p:anim>
                                    <p:animEffect transition="in" filter="fade">
                                      <p:cBhvr>
                                        <p:cTn id="30" dur="500"/>
                                        <p:tgtEl>
                                          <p:spTgt spid="22"/>
                                        </p:tgtEl>
                                      </p:cBhvr>
                                    </p:animEffect>
                                  </p:childTnLst>
                                </p:cTn>
                              </p:par>
                            </p:childTnLst>
                          </p:cTn>
                        </p:par>
                        <p:par>
                          <p:cTn id="31" fill="hold">
                            <p:stCondLst>
                              <p:cond delay="1500"/>
                            </p:stCondLst>
                            <p:childTnLst>
                              <p:par>
                                <p:cTn id="32" presetID="2" presetClass="entr" presetSubtype="8" decel="100000" fill="hold" grpId="0" nodeType="after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8" decel="100000" fill="hold" grpId="0" nodeType="withEffect">
                                  <p:stCondLst>
                                    <p:cond delay="100"/>
                                  </p:stCondLst>
                                  <p:childTnLst>
                                    <p:set>
                                      <p:cBhvr>
                                        <p:cTn id="37" dur="1" fill="hold">
                                          <p:stCondLst>
                                            <p:cond delay="0"/>
                                          </p:stCondLst>
                                        </p:cTn>
                                        <p:tgtEl>
                                          <p:spTgt spid="27">
                                            <p:txEl>
                                              <p:pRg st="0" end="0"/>
                                            </p:txEl>
                                          </p:spTgt>
                                        </p:tgtEl>
                                        <p:attrNameLst>
                                          <p:attrName>style.visibility</p:attrName>
                                        </p:attrNameLst>
                                      </p:cBhvr>
                                      <p:to>
                                        <p:strVal val="visible"/>
                                      </p:to>
                                    </p:set>
                                    <p:anim calcmode="lin" valueType="num">
                                      <p:cBhvr additive="base">
                                        <p:cTn id="38" dur="500" fill="hold"/>
                                        <p:tgtEl>
                                          <p:spTgt spid="27">
                                            <p:txEl>
                                              <p:pRg st="0" end="0"/>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100"/>
                            </p:stCondLst>
                            <p:childTnLst>
                              <p:par>
                                <p:cTn id="41" presetID="49" presetClass="entr" presetSubtype="0" decel="100000"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fltVal val="0"/>
                                          </p:val>
                                        </p:tav>
                                        <p:tav tm="100000">
                                          <p:val>
                                            <p:strVal val="#ppt_w"/>
                                          </p:val>
                                        </p:tav>
                                      </p:tavLst>
                                    </p:anim>
                                    <p:anim calcmode="lin" valueType="num">
                                      <p:cBhvr>
                                        <p:cTn id="44" dur="500" fill="hold"/>
                                        <p:tgtEl>
                                          <p:spTgt spid="34"/>
                                        </p:tgtEl>
                                        <p:attrNameLst>
                                          <p:attrName>ppt_h</p:attrName>
                                        </p:attrNameLst>
                                      </p:cBhvr>
                                      <p:tavLst>
                                        <p:tav tm="0">
                                          <p:val>
                                            <p:fltVal val="0"/>
                                          </p:val>
                                        </p:tav>
                                        <p:tav tm="100000">
                                          <p:val>
                                            <p:strVal val="#ppt_h"/>
                                          </p:val>
                                        </p:tav>
                                      </p:tavLst>
                                    </p:anim>
                                    <p:anim calcmode="lin" valueType="num">
                                      <p:cBhvr>
                                        <p:cTn id="45" dur="500" fill="hold"/>
                                        <p:tgtEl>
                                          <p:spTgt spid="34"/>
                                        </p:tgtEl>
                                        <p:attrNameLst>
                                          <p:attrName>style.rotation</p:attrName>
                                        </p:attrNameLst>
                                      </p:cBhvr>
                                      <p:tavLst>
                                        <p:tav tm="0">
                                          <p:val>
                                            <p:fltVal val="360"/>
                                          </p:val>
                                        </p:tav>
                                        <p:tav tm="100000">
                                          <p:val>
                                            <p:fltVal val="0"/>
                                          </p:val>
                                        </p:tav>
                                      </p:tavLst>
                                    </p:anim>
                                    <p:animEffect transition="in" filter="fade">
                                      <p:cBhvr>
                                        <p:cTn id="46" dur="500"/>
                                        <p:tgtEl>
                                          <p:spTgt spid="34"/>
                                        </p:tgtEl>
                                      </p:cBhvr>
                                    </p:animEffect>
                                  </p:childTnLst>
                                </p:cTn>
                              </p:par>
                              <p:par>
                                <p:cTn id="47" presetID="49" presetClass="entr" presetSubtype="0" decel="10000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p:cTn id="49" dur="500" fill="hold"/>
                                        <p:tgtEl>
                                          <p:spTgt spid="33"/>
                                        </p:tgtEl>
                                        <p:attrNameLst>
                                          <p:attrName>ppt_w</p:attrName>
                                        </p:attrNameLst>
                                      </p:cBhvr>
                                      <p:tavLst>
                                        <p:tav tm="0">
                                          <p:val>
                                            <p:fltVal val="0"/>
                                          </p:val>
                                        </p:tav>
                                        <p:tav tm="100000">
                                          <p:val>
                                            <p:strVal val="#ppt_w"/>
                                          </p:val>
                                        </p:tav>
                                      </p:tavLst>
                                    </p:anim>
                                    <p:anim calcmode="lin" valueType="num">
                                      <p:cBhvr>
                                        <p:cTn id="50" dur="500" fill="hold"/>
                                        <p:tgtEl>
                                          <p:spTgt spid="33"/>
                                        </p:tgtEl>
                                        <p:attrNameLst>
                                          <p:attrName>ppt_h</p:attrName>
                                        </p:attrNameLst>
                                      </p:cBhvr>
                                      <p:tavLst>
                                        <p:tav tm="0">
                                          <p:val>
                                            <p:fltVal val="0"/>
                                          </p:val>
                                        </p:tav>
                                        <p:tav tm="100000">
                                          <p:val>
                                            <p:strVal val="#ppt_h"/>
                                          </p:val>
                                        </p:tav>
                                      </p:tavLst>
                                    </p:anim>
                                    <p:anim calcmode="lin" valueType="num">
                                      <p:cBhvr>
                                        <p:cTn id="51" dur="500" fill="hold"/>
                                        <p:tgtEl>
                                          <p:spTgt spid="33"/>
                                        </p:tgtEl>
                                        <p:attrNameLst>
                                          <p:attrName>style.rotation</p:attrName>
                                        </p:attrNameLst>
                                      </p:cBhvr>
                                      <p:tavLst>
                                        <p:tav tm="0">
                                          <p:val>
                                            <p:fltVal val="360"/>
                                          </p:val>
                                        </p:tav>
                                        <p:tav tm="100000">
                                          <p:val>
                                            <p:fltVal val="0"/>
                                          </p:val>
                                        </p:tav>
                                      </p:tavLst>
                                    </p:anim>
                                    <p:animEffect transition="in" filter="fade">
                                      <p:cBhvr>
                                        <p:cTn id="52" dur="500"/>
                                        <p:tgtEl>
                                          <p:spTgt spid="33"/>
                                        </p:tgtEl>
                                      </p:cBhvr>
                                    </p:animEffect>
                                  </p:childTnLst>
                                </p:cTn>
                              </p:par>
                            </p:childTnLst>
                          </p:cTn>
                        </p:par>
                        <p:par>
                          <p:cTn id="53" fill="hold">
                            <p:stCondLst>
                              <p:cond delay="2600"/>
                            </p:stCondLst>
                            <p:childTnLst>
                              <p:par>
                                <p:cTn id="54" presetID="2" presetClass="entr" presetSubtype="2" decel="100000" fill="hold" grpId="0" nodeType="afterEffect">
                                  <p:stCondLst>
                                    <p:cond delay="0"/>
                                  </p:stCondLst>
                                  <p:childTnLst>
                                    <p:set>
                                      <p:cBhvr>
                                        <p:cTn id="55" dur="1" fill="hold">
                                          <p:stCondLst>
                                            <p:cond delay="0"/>
                                          </p:stCondLst>
                                        </p:cTn>
                                        <p:tgtEl>
                                          <p:spTgt spid="35">
                                            <p:txEl>
                                              <p:pRg st="0" end="0"/>
                                            </p:txEl>
                                          </p:spTgt>
                                        </p:tgtEl>
                                        <p:attrNameLst>
                                          <p:attrName>style.visibility</p:attrName>
                                        </p:attrNameLst>
                                      </p:cBhvr>
                                      <p:to>
                                        <p:strVal val="visible"/>
                                      </p:to>
                                    </p:set>
                                    <p:anim calcmode="lin" valueType="num">
                                      <p:cBhvr additive="base">
                                        <p:cTn id="56" dur="500" fill="hold"/>
                                        <p:tgtEl>
                                          <p:spTgt spid="35">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35">
                                            <p:txEl>
                                              <p:pRg st="0" end="0"/>
                                            </p:txEl>
                                          </p:spTgt>
                                        </p:tgtEl>
                                        <p:attrNameLst>
                                          <p:attrName>ppt_y</p:attrName>
                                        </p:attrNameLst>
                                      </p:cBhvr>
                                      <p:tavLst>
                                        <p:tav tm="0">
                                          <p:val>
                                            <p:strVal val="#ppt_y"/>
                                          </p:val>
                                        </p:tav>
                                        <p:tav tm="100000">
                                          <p:val>
                                            <p:strVal val="#ppt_y"/>
                                          </p:val>
                                        </p:tav>
                                      </p:tavLst>
                                    </p:anim>
                                  </p:childTnLst>
                                </p:cTn>
                              </p:par>
                              <p:par>
                                <p:cTn id="58" presetID="2" presetClass="entr" presetSubtype="2" decel="100000" fill="hold" grpId="0" nodeType="withEffect">
                                  <p:stCondLst>
                                    <p:cond delay="100"/>
                                  </p:stCondLst>
                                  <p:childTnLst>
                                    <p:set>
                                      <p:cBhvr>
                                        <p:cTn id="59" dur="1" fill="hold">
                                          <p:stCondLst>
                                            <p:cond delay="0"/>
                                          </p:stCondLst>
                                        </p:cTn>
                                        <p:tgtEl>
                                          <p:spTgt spid="36">
                                            <p:txEl>
                                              <p:pRg st="0" end="0"/>
                                            </p:txEl>
                                          </p:spTgt>
                                        </p:tgtEl>
                                        <p:attrNameLst>
                                          <p:attrName>style.visibility</p:attrName>
                                        </p:attrNameLst>
                                      </p:cBhvr>
                                      <p:to>
                                        <p:strVal val="visible"/>
                                      </p:to>
                                    </p:set>
                                    <p:anim calcmode="lin" valueType="num">
                                      <p:cBhvr additive="base">
                                        <p:cTn id="60" dur="50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par>
                          <p:cTn id="62" fill="hold">
                            <p:stCondLst>
                              <p:cond delay="3200"/>
                            </p:stCondLst>
                            <p:childTnLst>
                              <p:par>
                                <p:cTn id="63" presetID="49" presetClass="entr" presetSubtype="0" decel="100000" fill="hold" grpId="0" nodeType="after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p:cTn id="65" dur="500" fill="hold"/>
                                        <p:tgtEl>
                                          <p:spTgt spid="30"/>
                                        </p:tgtEl>
                                        <p:attrNameLst>
                                          <p:attrName>ppt_w</p:attrName>
                                        </p:attrNameLst>
                                      </p:cBhvr>
                                      <p:tavLst>
                                        <p:tav tm="0">
                                          <p:val>
                                            <p:fltVal val="0"/>
                                          </p:val>
                                        </p:tav>
                                        <p:tav tm="100000">
                                          <p:val>
                                            <p:strVal val="#ppt_w"/>
                                          </p:val>
                                        </p:tav>
                                      </p:tavLst>
                                    </p:anim>
                                    <p:anim calcmode="lin" valueType="num">
                                      <p:cBhvr>
                                        <p:cTn id="66" dur="500" fill="hold"/>
                                        <p:tgtEl>
                                          <p:spTgt spid="30"/>
                                        </p:tgtEl>
                                        <p:attrNameLst>
                                          <p:attrName>ppt_h</p:attrName>
                                        </p:attrNameLst>
                                      </p:cBhvr>
                                      <p:tavLst>
                                        <p:tav tm="0">
                                          <p:val>
                                            <p:fltVal val="0"/>
                                          </p:val>
                                        </p:tav>
                                        <p:tav tm="100000">
                                          <p:val>
                                            <p:strVal val="#ppt_h"/>
                                          </p:val>
                                        </p:tav>
                                      </p:tavLst>
                                    </p:anim>
                                    <p:anim calcmode="lin" valueType="num">
                                      <p:cBhvr>
                                        <p:cTn id="67" dur="500" fill="hold"/>
                                        <p:tgtEl>
                                          <p:spTgt spid="30"/>
                                        </p:tgtEl>
                                        <p:attrNameLst>
                                          <p:attrName>style.rotation</p:attrName>
                                        </p:attrNameLst>
                                      </p:cBhvr>
                                      <p:tavLst>
                                        <p:tav tm="0">
                                          <p:val>
                                            <p:fltVal val="360"/>
                                          </p:val>
                                        </p:tav>
                                        <p:tav tm="100000">
                                          <p:val>
                                            <p:fltVal val="0"/>
                                          </p:val>
                                        </p:tav>
                                      </p:tavLst>
                                    </p:anim>
                                    <p:animEffect transition="in" filter="fade">
                                      <p:cBhvr>
                                        <p:cTn id="68" dur="500"/>
                                        <p:tgtEl>
                                          <p:spTgt spid="30"/>
                                        </p:tgtEl>
                                      </p:cBhvr>
                                    </p:animEffect>
                                  </p:childTnLst>
                                </p:cTn>
                              </p:par>
                              <p:par>
                                <p:cTn id="69" presetID="49" presetClass="entr" presetSubtype="0" decel="10000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p:cTn id="71" dur="500" fill="hold"/>
                                        <p:tgtEl>
                                          <p:spTgt spid="29"/>
                                        </p:tgtEl>
                                        <p:attrNameLst>
                                          <p:attrName>ppt_w</p:attrName>
                                        </p:attrNameLst>
                                      </p:cBhvr>
                                      <p:tavLst>
                                        <p:tav tm="0">
                                          <p:val>
                                            <p:fltVal val="0"/>
                                          </p:val>
                                        </p:tav>
                                        <p:tav tm="100000">
                                          <p:val>
                                            <p:strVal val="#ppt_w"/>
                                          </p:val>
                                        </p:tav>
                                      </p:tavLst>
                                    </p:anim>
                                    <p:anim calcmode="lin" valueType="num">
                                      <p:cBhvr>
                                        <p:cTn id="72" dur="500" fill="hold"/>
                                        <p:tgtEl>
                                          <p:spTgt spid="29"/>
                                        </p:tgtEl>
                                        <p:attrNameLst>
                                          <p:attrName>ppt_h</p:attrName>
                                        </p:attrNameLst>
                                      </p:cBhvr>
                                      <p:tavLst>
                                        <p:tav tm="0">
                                          <p:val>
                                            <p:fltVal val="0"/>
                                          </p:val>
                                        </p:tav>
                                        <p:tav tm="100000">
                                          <p:val>
                                            <p:strVal val="#ppt_h"/>
                                          </p:val>
                                        </p:tav>
                                      </p:tavLst>
                                    </p:anim>
                                    <p:anim calcmode="lin" valueType="num">
                                      <p:cBhvr>
                                        <p:cTn id="73" dur="500" fill="hold"/>
                                        <p:tgtEl>
                                          <p:spTgt spid="29"/>
                                        </p:tgtEl>
                                        <p:attrNameLst>
                                          <p:attrName>style.rotation</p:attrName>
                                        </p:attrNameLst>
                                      </p:cBhvr>
                                      <p:tavLst>
                                        <p:tav tm="0">
                                          <p:val>
                                            <p:fltVal val="360"/>
                                          </p:val>
                                        </p:tav>
                                        <p:tav tm="100000">
                                          <p:val>
                                            <p:fltVal val="0"/>
                                          </p:val>
                                        </p:tav>
                                      </p:tavLst>
                                    </p:anim>
                                    <p:animEffect transition="in" filter="fade">
                                      <p:cBhvr>
                                        <p:cTn id="74" dur="500"/>
                                        <p:tgtEl>
                                          <p:spTgt spid="29"/>
                                        </p:tgtEl>
                                      </p:cBhvr>
                                    </p:animEffect>
                                  </p:childTnLst>
                                </p:cTn>
                              </p:par>
                            </p:childTnLst>
                          </p:cTn>
                        </p:par>
                        <p:par>
                          <p:cTn id="75" fill="hold">
                            <p:stCondLst>
                              <p:cond delay="3700"/>
                            </p:stCondLst>
                            <p:childTnLst>
                              <p:par>
                                <p:cTn id="76" presetID="2" presetClass="entr" presetSubtype="8" decel="100000" fill="hold" grpId="0" nodeType="afterEffect">
                                  <p:stCondLst>
                                    <p:cond delay="0"/>
                                  </p:stCondLst>
                                  <p:childTnLst>
                                    <p:set>
                                      <p:cBhvr>
                                        <p:cTn id="77" dur="1" fill="hold">
                                          <p:stCondLst>
                                            <p:cond delay="0"/>
                                          </p:stCondLst>
                                        </p:cTn>
                                        <p:tgtEl>
                                          <p:spTgt spid="31">
                                            <p:txEl>
                                              <p:pRg st="0" end="0"/>
                                            </p:txEl>
                                          </p:spTgt>
                                        </p:tgtEl>
                                        <p:attrNameLst>
                                          <p:attrName>style.visibility</p:attrName>
                                        </p:attrNameLst>
                                      </p:cBhvr>
                                      <p:to>
                                        <p:strVal val="visible"/>
                                      </p:to>
                                    </p:set>
                                    <p:anim calcmode="lin" valueType="num">
                                      <p:cBhvr additive="base">
                                        <p:cTn id="78" dur="500" fill="hold"/>
                                        <p:tgtEl>
                                          <p:spTgt spid="31">
                                            <p:txEl>
                                              <p:pRg st="0" end="0"/>
                                            </p:txEl>
                                          </p:spTgt>
                                        </p:tgtEl>
                                        <p:attrNameLst>
                                          <p:attrName>ppt_x</p:attrName>
                                        </p:attrNameLst>
                                      </p:cBhvr>
                                      <p:tavLst>
                                        <p:tav tm="0">
                                          <p:val>
                                            <p:strVal val="0-#ppt_w/2"/>
                                          </p:val>
                                        </p:tav>
                                        <p:tav tm="100000">
                                          <p:val>
                                            <p:strVal val="#ppt_x"/>
                                          </p:val>
                                        </p:tav>
                                      </p:tavLst>
                                    </p:anim>
                                    <p:anim calcmode="lin" valueType="num">
                                      <p:cBhvr additive="base">
                                        <p:cTn id="79" dur="500" fill="hold"/>
                                        <p:tgtEl>
                                          <p:spTgt spid="31">
                                            <p:txEl>
                                              <p:pRg st="0" end="0"/>
                                            </p:txEl>
                                          </p:spTgt>
                                        </p:tgtEl>
                                        <p:attrNameLst>
                                          <p:attrName>ppt_y</p:attrName>
                                        </p:attrNameLst>
                                      </p:cBhvr>
                                      <p:tavLst>
                                        <p:tav tm="0">
                                          <p:val>
                                            <p:strVal val="#ppt_y"/>
                                          </p:val>
                                        </p:tav>
                                        <p:tav tm="100000">
                                          <p:val>
                                            <p:strVal val="#ppt_y"/>
                                          </p:val>
                                        </p:tav>
                                      </p:tavLst>
                                    </p:anim>
                                  </p:childTnLst>
                                </p:cTn>
                              </p:par>
                              <p:par>
                                <p:cTn id="80" presetID="2" presetClass="entr" presetSubtype="8" decel="100000" fill="hold" grpId="0" nodeType="withEffect">
                                  <p:stCondLst>
                                    <p:cond delay="100"/>
                                  </p:stCondLst>
                                  <p:childTnLst>
                                    <p:set>
                                      <p:cBhvr>
                                        <p:cTn id="81" dur="1" fill="hold">
                                          <p:stCondLst>
                                            <p:cond delay="0"/>
                                          </p:stCondLst>
                                        </p:cTn>
                                        <p:tgtEl>
                                          <p:spTgt spid="32">
                                            <p:txEl>
                                              <p:pRg st="0" end="0"/>
                                            </p:txEl>
                                          </p:spTgt>
                                        </p:tgtEl>
                                        <p:attrNameLst>
                                          <p:attrName>style.visibility</p:attrName>
                                        </p:attrNameLst>
                                      </p:cBhvr>
                                      <p:to>
                                        <p:strVal val="visible"/>
                                      </p:to>
                                    </p:set>
                                    <p:anim calcmode="lin" valueType="num">
                                      <p:cBhvr additive="base">
                                        <p:cTn id="82"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83" dur="500" fill="hold"/>
                                        <p:tgtEl>
                                          <p:spTgt spid="32">
                                            <p:txEl>
                                              <p:pRg st="0" end="0"/>
                                            </p:txEl>
                                          </p:spTgt>
                                        </p:tgtEl>
                                        <p:attrNameLst>
                                          <p:attrName>ppt_y</p:attrName>
                                        </p:attrNameLst>
                                      </p:cBhvr>
                                      <p:tavLst>
                                        <p:tav tm="0">
                                          <p:val>
                                            <p:strVal val="#ppt_y"/>
                                          </p:val>
                                        </p:tav>
                                        <p:tav tm="100000">
                                          <p:val>
                                            <p:strVal val="#ppt_y"/>
                                          </p:val>
                                        </p:tav>
                                      </p:tavLst>
                                    </p:anim>
                                  </p:childTnLst>
                                </p:cTn>
                              </p:par>
                            </p:childTnLst>
                          </p:cTn>
                        </p:par>
                        <p:par>
                          <p:cTn id="84" fill="hold">
                            <p:stCondLst>
                              <p:cond delay="4300"/>
                            </p:stCondLst>
                            <p:childTnLst>
                              <p:par>
                                <p:cTn id="85" presetID="49" presetClass="entr" presetSubtype="0" decel="100000"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 calcmode="lin" valueType="num">
                                      <p:cBhvr>
                                        <p:cTn id="87" dur="500" fill="hold"/>
                                        <p:tgtEl>
                                          <p:spTgt spid="38"/>
                                        </p:tgtEl>
                                        <p:attrNameLst>
                                          <p:attrName>ppt_w</p:attrName>
                                        </p:attrNameLst>
                                      </p:cBhvr>
                                      <p:tavLst>
                                        <p:tav tm="0">
                                          <p:val>
                                            <p:fltVal val="0"/>
                                          </p:val>
                                        </p:tav>
                                        <p:tav tm="100000">
                                          <p:val>
                                            <p:strVal val="#ppt_w"/>
                                          </p:val>
                                        </p:tav>
                                      </p:tavLst>
                                    </p:anim>
                                    <p:anim calcmode="lin" valueType="num">
                                      <p:cBhvr>
                                        <p:cTn id="88" dur="500" fill="hold"/>
                                        <p:tgtEl>
                                          <p:spTgt spid="38"/>
                                        </p:tgtEl>
                                        <p:attrNameLst>
                                          <p:attrName>ppt_h</p:attrName>
                                        </p:attrNameLst>
                                      </p:cBhvr>
                                      <p:tavLst>
                                        <p:tav tm="0">
                                          <p:val>
                                            <p:fltVal val="0"/>
                                          </p:val>
                                        </p:tav>
                                        <p:tav tm="100000">
                                          <p:val>
                                            <p:strVal val="#ppt_h"/>
                                          </p:val>
                                        </p:tav>
                                      </p:tavLst>
                                    </p:anim>
                                    <p:anim calcmode="lin" valueType="num">
                                      <p:cBhvr>
                                        <p:cTn id="89" dur="500" fill="hold"/>
                                        <p:tgtEl>
                                          <p:spTgt spid="38"/>
                                        </p:tgtEl>
                                        <p:attrNameLst>
                                          <p:attrName>style.rotation</p:attrName>
                                        </p:attrNameLst>
                                      </p:cBhvr>
                                      <p:tavLst>
                                        <p:tav tm="0">
                                          <p:val>
                                            <p:fltVal val="360"/>
                                          </p:val>
                                        </p:tav>
                                        <p:tav tm="100000">
                                          <p:val>
                                            <p:fltVal val="0"/>
                                          </p:val>
                                        </p:tav>
                                      </p:tavLst>
                                    </p:anim>
                                    <p:animEffect transition="in" filter="fade">
                                      <p:cBhvr>
                                        <p:cTn id="90" dur="500"/>
                                        <p:tgtEl>
                                          <p:spTgt spid="38"/>
                                        </p:tgtEl>
                                      </p:cBhvr>
                                    </p:animEffect>
                                  </p:childTnLst>
                                </p:cTn>
                              </p:par>
                              <p:par>
                                <p:cTn id="91" presetID="49" presetClass="entr" presetSubtype="0" decel="100000" fill="hold" grpId="0" nodeType="withEffect">
                                  <p:stCondLst>
                                    <p:cond delay="0"/>
                                  </p:stCondLst>
                                  <p:childTnLst>
                                    <p:set>
                                      <p:cBhvr>
                                        <p:cTn id="92" dur="1" fill="hold">
                                          <p:stCondLst>
                                            <p:cond delay="0"/>
                                          </p:stCondLst>
                                        </p:cTn>
                                        <p:tgtEl>
                                          <p:spTgt spid="37"/>
                                        </p:tgtEl>
                                        <p:attrNameLst>
                                          <p:attrName>style.visibility</p:attrName>
                                        </p:attrNameLst>
                                      </p:cBhvr>
                                      <p:to>
                                        <p:strVal val="visible"/>
                                      </p:to>
                                    </p:set>
                                    <p:anim calcmode="lin" valueType="num">
                                      <p:cBhvr>
                                        <p:cTn id="93" dur="500" fill="hold"/>
                                        <p:tgtEl>
                                          <p:spTgt spid="37"/>
                                        </p:tgtEl>
                                        <p:attrNameLst>
                                          <p:attrName>ppt_w</p:attrName>
                                        </p:attrNameLst>
                                      </p:cBhvr>
                                      <p:tavLst>
                                        <p:tav tm="0">
                                          <p:val>
                                            <p:fltVal val="0"/>
                                          </p:val>
                                        </p:tav>
                                        <p:tav tm="100000">
                                          <p:val>
                                            <p:strVal val="#ppt_w"/>
                                          </p:val>
                                        </p:tav>
                                      </p:tavLst>
                                    </p:anim>
                                    <p:anim calcmode="lin" valueType="num">
                                      <p:cBhvr>
                                        <p:cTn id="94" dur="500" fill="hold"/>
                                        <p:tgtEl>
                                          <p:spTgt spid="37"/>
                                        </p:tgtEl>
                                        <p:attrNameLst>
                                          <p:attrName>ppt_h</p:attrName>
                                        </p:attrNameLst>
                                      </p:cBhvr>
                                      <p:tavLst>
                                        <p:tav tm="0">
                                          <p:val>
                                            <p:fltVal val="0"/>
                                          </p:val>
                                        </p:tav>
                                        <p:tav tm="100000">
                                          <p:val>
                                            <p:strVal val="#ppt_h"/>
                                          </p:val>
                                        </p:tav>
                                      </p:tavLst>
                                    </p:anim>
                                    <p:anim calcmode="lin" valueType="num">
                                      <p:cBhvr>
                                        <p:cTn id="95" dur="500" fill="hold"/>
                                        <p:tgtEl>
                                          <p:spTgt spid="37"/>
                                        </p:tgtEl>
                                        <p:attrNameLst>
                                          <p:attrName>style.rotation</p:attrName>
                                        </p:attrNameLst>
                                      </p:cBhvr>
                                      <p:tavLst>
                                        <p:tav tm="0">
                                          <p:val>
                                            <p:fltVal val="360"/>
                                          </p:val>
                                        </p:tav>
                                        <p:tav tm="100000">
                                          <p:val>
                                            <p:fltVal val="0"/>
                                          </p:val>
                                        </p:tav>
                                      </p:tavLst>
                                    </p:anim>
                                    <p:animEffect transition="in" filter="fade">
                                      <p:cBhvr>
                                        <p:cTn id="96" dur="500"/>
                                        <p:tgtEl>
                                          <p:spTgt spid="37"/>
                                        </p:tgtEl>
                                      </p:cBhvr>
                                    </p:animEffect>
                                  </p:childTnLst>
                                </p:cTn>
                              </p:par>
                            </p:childTnLst>
                          </p:cTn>
                        </p:par>
                        <p:par>
                          <p:cTn id="97" fill="hold">
                            <p:stCondLst>
                              <p:cond delay="4800"/>
                            </p:stCondLst>
                            <p:childTnLst>
                              <p:par>
                                <p:cTn id="98" presetID="2" presetClass="entr" presetSubtype="2" decel="100000" fill="hold" grpId="0" nodeType="afterEffect">
                                  <p:stCondLst>
                                    <p:cond delay="0"/>
                                  </p:stCondLst>
                                  <p:childTnLst>
                                    <p:set>
                                      <p:cBhvr>
                                        <p:cTn id="99" dur="1" fill="hold">
                                          <p:stCondLst>
                                            <p:cond delay="0"/>
                                          </p:stCondLst>
                                        </p:cTn>
                                        <p:tgtEl>
                                          <p:spTgt spid="39">
                                            <p:txEl>
                                              <p:pRg st="0" end="0"/>
                                            </p:txEl>
                                          </p:spTgt>
                                        </p:tgtEl>
                                        <p:attrNameLst>
                                          <p:attrName>style.visibility</p:attrName>
                                        </p:attrNameLst>
                                      </p:cBhvr>
                                      <p:to>
                                        <p:strVal val="visible"/>
                                      </p:to>
                                    </p:set>
                                    <p:anim calcmode="lin" valueType="num">
                                      <p:cBhvr additive="base">
                                        <p:cTn id="100" dur="5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101" dur="500" fill="hold"/>
                                        <p:tgtEl>
                                          <p:spTgt spid="39">
                                            <p:txEl>
                                              <p:pRg st="0" end="0"/>
                                            </p:txEl>
                                          </p:spTgt>
                                        </p:tgtEl>
                                        <p:attrNameLst>
                                          <p:attrName>ppt_y</p:attrName>
                                        </p:attrNameLst>
                                      </p:cBhvr>
                                      <p:tavLst>
                                        <p:tav tm="0">
                                          <p:val>
                                            <p:strVal val="#ppt_y"/>
                                          </p:val>
                                        </p:tav>
                                        <p:tav tm="100000">
                                          <p:val>
                                            <p:strVal val="#ppt_y"/>
                                          </p:val>
                                        </p:tav>
                                      </p:tavLst>
                                    </p:anim>
                                  </p:childTnLst>
                                </p:cTn>
                              </p:par>
                              <p:par>
                                <p:cTn id="102" presetID="2" presetClass="entr" presetSubtype="2" decel="100000" fill="hold" grpId="0" nodeType="withEffect">
                                  <p:stCondLst>
                                    <p:cond delay="100"/>
                                  </p:stCondLst>
                                  <p:childTnLst>
                                    <p:set>
                                      <p:cBhvr>
                                        <p:cTn id="103" dur="1" fill="hold">
                                          <p:stCondLst>
                                            <p:cond delay="0"/>
                                          </p:stCondLst>
                                        </p:cTn>
                                        <p:tgtEl>
                                          <p:spTgt spid="40">
                                            <p:txEl>
                                              <p:pRg st="0" end="0"/>
                                            </p:txEl>
                                          </p:spTgt>
                                        </p:tgtEl>
                                        <p:attrNameLst>
                                          <p:attrName>style.visibility</p:attrName>
                                        </p:attrNameLst>
                                      </p:cBhvr>
                                      <p:to>
                                        <p:strVal val="visible"/>
                                      </p:to>
                                    </p:set>
                                    <p:anim calcmode="lin" valueType="num">
                                      <p:cBhvr additive="base">
                                        <p:cTn id="104" dur="50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105" dur="500" fill="hold"/>
                                        <p:tgtEl>
                                          <p:spTgt spid="40">
                                            <p:txEl>
                                              <p:pRg st="0" end="0"/>
                                            </p:txEl>
                                          </p:spTgt>
                                        </p:tgtEl>
                                        <p:attrNameLst>
                                          <p:attrName>ppt_y</p:attrName>
                                        </p:attrNameLst>
                                      </p:cBhvr>
                                      <p:tavLst>
                                        <p:tav tm="0">
                                          <p:val>
                                            <p:strVal val="#ppt_y"/>
                                          </p:val>
                                        </p:tav>
                                        <p:tav tm="100000">
                                          <p:val>
                                            <p:strVal val="#ppt_y"/>
                                          </p:val>
                                        </p:tav>
                                      </p:tavLst>
                                    </p:anim>
                                  </p:childTnLst>
                                </p:cTn>
                              </p:par>
                            </p:childTnLst>
                          </p:cTn>
                        </p:par>
                        <p:par>
                          <p:cTn id="106" fill="hold">
                            <p:stCondLst>
                              <p:cond delay="5400"/>
                            </p:stCondLst>
                            <p:childTnLst>
                              <p:par>
                                <p:cTn id="107" presetID="2" presetClass="entr" presetSubtype="8" decel="100000" fill="hold" grpId="0" nodeType="afterEffect">
                                  <p:stCondLst>
                                    <p:cond delay="500"/>
                                  </p:stCondLst>
                                  <p:iterate type="wd">
                                    <p:tmPct val="10000"/>
                                  </p:iterate>
                                  <p:childTnLst>
                                    <p:set>
                                      <p:cBhvr>
                                        <p:cTn id="108" dur="1" fill="hold">
                                          <p:stCondLst>
                                            <p:cond delay="0"/>
                                          </p:stCondLst>
                                        </p:cTn>
                                        <p:tgtEl>
                                          <p:spTgt spid="9"/>
                                        </p:tgtEl>
                                        <p:attrNameLst>
                                          <p:attrName>style.visibility</p:attrName>
                                        </p:attrNameLst>
                                      </p:cBhvr>
                                      <p:to>
                                        <p:strVal val="visible"/>
                                      </p:to>
                                    </p:set>
                                    <p:anim calcmode="lin" valueType="num">
                                      <p:cBhvr additive="base">
                                        <p:cTn id="109" dur="500" fill="hold"/>
                                        <p:tgtEl>
                                          <p:spTgt spid="9"/>
                                        </p:tgtEl>
                                        <p:attrNameLst>
                                          <p:attrName>ppt_x</p:attrName>
                                        </p:attrNameLst>
                                      </p:cBhvr>
                                      <p:tavLst>
                                        <p:tav tm="0">
                                          <p:val>
                                            <p:strVal val="0-#ppt_w/2"/>
                                          </p:val>
                                        </p:tav>
                                        <p:tav tm="100000">
                                          <p:val>
                                            <p:strVal val="#ppt_x"/>
                                          </p:val>
                                        </p:tav>
                                      </p:tavLst>
                                    </p:anim>
                                    <p:anim calcmode="lin" valueType="num">
                                      <p:cBhvr additive="base">
                                        <p:cTn id="110" dur="500" fill="hold"/>
                                        <p:tgtEl>
                                          <p:spTgt spid="9"/>
                                        </p:tgtEl>
                                        <p:attrNameLst>
                                          <p:attrName>ppt_y</p:attrName>
                                        </p:attrNameLst>
                                      </p:cBhvr>
                                      <p:tavLst>
                                        <p:tav tm="0">
                                          <p:val>
                                            <p:strVal val="#ppt_y"/>
                                          </p:val>
                                        </p:tav>
                                        <p:tav tm="100000">
                                          <p:val>
                                            <p:strVal val="#ppt_y"/>
                                          </p:val>
                                        </p:tav>
                                      </p:tavLst>
                                    </p:anim>
                                  </p:childTnLst>
                                </p:cTn>
                              </p:par>
                              <p:par>
                                <p:cTn id="111" presetID="2" presetClass="entr" presetSubtype="2" decel="100000" fill="hold" grpId="0" nodeType="withEffect">
                                  <p:stCondLst>
                                    <p:cond delay="500"/>
                                  </p:stCondLst>
                                  <p:childTnLst>
                                    <p:set>
                                      <p:cBhvr>
                                        <p:cTn id="112" dur="1" fill="hold">
                                          <p:stCondLst>
                                            <p:cond delay="0"/>
                                          </p:stCondLst>
                                        </p:cTn>
                                        <p:tgtEl>
                                          <p:spTgt spid="10"/>
                                        </p:tgtEl>
                                        <p:attrNameLst>
                                          <p:attrName>style.visibility</p:attrName>
                                        </p:attrNameLst>
                                      </p:cBhvr>
                                      <p:to>
                                        <p:strVal val="visible"/>
                                      </p:to>
                                    </p:set>
                                    <p:anim calcmode="lin" valueType="num">
                                      <p:cBhvr additive="base">
                                        <p:cTn id="113" dur="500" fill="hold"/>
                                        <p:tgtEl>
                                          <p:spTgt spid="10"/>
                                        </p:tgtEl>
                                        <p:attrNameLst>
                                          <p:attrName>ppt_x</p:attrName>
                                        </p:attrNameLst>
                                      </p:cBhvr>
                                      <p:tavLst>
                                        <p:tav tm="0">
                                          <p:val>
                                            <p:strVal val="1+#ppt_w/2"/>
                                          </p:val>
                                        </p:tav>
                                        <p:tav tm="100000">
                                          <p:val>
                                            <p:strVal val="#ppt_x"/>
                                          </p:val>
                                        </p:tav>
                                      </p:tavLst>
                                    </p:anim>
                                    <p:anim calcmode="lin" valueType="num">
                                      <p:cBhvr additive="base">
                                        <p:cTn id="114" dur="500" fill="hold"/>
                                        <p:tgtEl>
                                          <p:spTgt spid="10"/>
                                        </p:tgtEl>
                                        <p:attrNameLst>
                                          <p:attrName>ppt_y</p:attrName>
                                        </p:attrNameLst>
                                      </p:cBhvr>
                                      <p:tavLst>
                                        <p:tav tm="0">
                                          <p:val>
                                            <p:strVal val="#ppt_y"/>
                                          </p:val>
                                        </p:tav>
                                        <p:tav tm="100000">
                                          <p:val>
                                            <p:strVal val="#ppt_y"/>
                                          </p:val>
                                        </p:tav>
                                      </p:tavLst>
                                    </p:anim>
                                  </p:childTnLst>
                                </p:cTn>
                              </p:par>
                            </p:childTnLst>
                          </p:cTn>
                        </p:par>
                        <p:par>
                          <p:cTn id="115" fill="hold">
                            <p:stCondLst>
                              <p:cond delay="6500"/>
                            </p:stCondLst>
                            <p:childTnLst>
                              <p:par>
                                <p:cTn id="116" presetID="22" presetClass="entr" presetSubtype="8" fill="hold" grpId="0" nodeType="afterEffect">
                                  <p:stCondLst>
                                    <p:cond delay="250"/>
                                  </p:stCondLst>
                                  <p:childTnLst>
                                    <p:set>
                                      <p:cBhvr>
                                        <p:cTn id="117" dur="1" fill="hold">
                                          <p:stCondLst>
                                            <p:cond delay="0"/>
                                          </p:stCondLst>
                                        </p:cTn>
                                        <p:tgtEl>
                                          <p:spTgt spid="11">
                                            <p:txEl>
                                              <p:pRg st="0" end="0"/>
                                            </p:txEl>
                                          </p:spTgt>
                                        </p:tgtEl>
                                        <p:attrNameLst>
                                          <p:attrName>style.visibility</p:attrName>
                                        </p:attrNameLst>
                                      </p:cBhvr>
                                      <p:to>
                                        <p:strVal val="visible"/>
                                      </p:to>
                                    </p:set>
                                    <p:animEffect transition="in" filter="wipe(left)">
                                      <p:cBhvr>
                                        <p:cTn id="11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9" grpId="0"/>
      <p:bldP spid="10" grpId="0" animBg="1"/>
      <p:bldP spid="11" grpId="0" build="p">
        <p:tmplLst>
          <p:tmpl lvl="1">
            <p:tnLst>
              <p:par>
                <p:cTn presetID="22" presetClass="entr" presetSubtype="8"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8" grpId="0"/>
      <p:bldP spid="22" grpId="0" animBg="1"/>
      <p:bldP spid="23" grpId="0"/>
      <p:bldP spid="26" grpId="0" build="p">
        <p:tmplLst>
          <p:tmpl lvl="1">
            <p:tnLst>
              <p:par>
                <p:cTn presetID="2" presetClass="entr" presetSubtype="8"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8" decel="100000" fill="hold" nodeType="withEffect">
                  <p:stCondLst>
                    <p:cond delay="10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0-#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9" grpId="0" animBg="1"/>
      <p:bldP spid="30" grpId="0"/>
      <p:bldP spid="31" grpId="0" build="p">
        <p:tmplLst>
          <p:tmpl lvl="1">
            <p:tnLst>
              <p:par>
                <p:cTn presetID="2" presetClass="entr" presetSubtype="8"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0-#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8" decel="100000" fill="hold" nodeType="withEffect">
                  <p:stCondLst>
                    <p:cond delay="1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animBg="1"/>
      <p:bldP spid="34" grpId="0"/>
      <p:bldP spid="35" grpId="0" build="p">
        <p:tmplLst>
          <p:tmpl lvl="1">
            <p:tnLst>
              <p:par>
                <p:cTn presetID="2" presetClass="entr" presetSubtype="2" decel="10000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1+#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36" grpId="0" build="p">
        <p:tmplLst>
          <p:tmpl lvl="1">
            <p:tnLst>
              <p:par>
                <p:cTn presetID="2" presetClass="entr" presetSubtype="2" decel="100000" fill="hold" nodeType="withEffect">
                  <p:stCondLst>
                    <p:cond delay="10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1+#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P spid="37" grpId="0" animBg="1"/>
      <p:bldP spid="38" grpId="0"/>
      <p:bldP spid="39" grpId="0" build="p">
        <p:tmplLst>
          <p:tmpl lvl="1">
            <p:tnLst>
              <p:par>
                <p:cTn presetID="2" presetClass="entr" presetSubtype="2"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1+#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2" decel="100000" fill="hold" nodeType="withEffect">
                  <p:stCondLst>
                    <p:cond delay="1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1+#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Web">
    <p:bg>
      <p:bgPr>
        <a:solidFill>
          <a:schemeClr val="tx2"/>
        </a:solidFill>
        <a:effectLst/>
      </p:bgPr>
    </p:bg>
    <p:spTree>
      <p:nvGrpSpPr>
        <p:cNvPr id="1" name=""/>
        <p:cNvGrpSpPr/>
        <p:nvPr/>
      </p:nvGrpSpPr>
      <p:grpSpPr>
        <a:xfrm>
          <a:off x="0" y="0"/>
          <a:ext cx="0" cy="0"/>
          <a:chOff x="0" y="0"/>
          <a:chExt cx="0" cy="0"/>
        </a:xfrm>
      </p:grpSpPr>
      <p:sp>
        <p:nvSpPr>
          <p:cNvPr id="43" name="正方形/長方形 42"/>
          <p:cNvSpPr/>
          <p:nvPr userDrawn="1"/>
        </p:nvSpPr>
        <p:spPr>
          <a:xfrm>
            <a:off x="0" y="1"/>
            <a:ext cx="9144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4" name="正方形/長方形 43"/>
          <p:cNvSpPr/>
          <p:nvPr userDrawn="1"/>
        </p:nvSpPr>
        <p:spPr>
          <a:xfrm rot="18900000">
            <a:off x="1942067" y="1388048"/>
            <a:ext cx="5852309" cy="9237913"/>
          </a:xfrm>
          <a:custGeom>
            <a:avLst/>
            <a:gdLst/>
            <a:ahLst/>
            <a:cxnLst/>
            <a:rect l="l" t="t" r="r" b="b"/>
            <a:pathLst>
              <a:path w="11703601" h="13856870">
                <a:moveTo>
                  <a:pt x="11703601" y="2930668"/>
                </a:moveTo>
                <a:lnTo>
                  <a:pt x="11703601" y="13128263"/>
                </a:lnTo>
                <a:lnTo>
                  <a:pt x="10974994" y="13856870"/>
                </a:lnTo>
                <a:lnTo>
                  <a:pt x="0" y="2881876"/>
                </a:lnTo>
                <a:lnTo>
                  <a:pt x="1" y="0"/>
                </a:lnTo>
                <a:lnTo>
                  <a:pt x="7317135" y="7317134"/>
                </a:lnTo>
                <a:close/>
              </a:path>
            </a:pathLst>
          </a:custGeom>
          <a:solidFill>
            <a:schemeClr val="accent3">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フッター プレースホルダー 2"/>
          <p:cNvSpPr>
            <a:spLocks noGrp="1"/>
          </p:cNvSpPr>
          <p:nvPr userDrawn="1">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a:xfrm>
            <a:off x="8568792" y="6288528"/>
            <a:ext cx="540107" cy="365125"/>
          </a:xfrm>
          <a:prstGeom prst="rect">
            <a:avLst/>
          </a:prstGeom>
        </p:spPr>
        <p:txBody>
          <a:bodyPr/>
          <a:lstStyle/>
          <a:p>
            <a:fld id="{E6459DFB-86F3-43FA-8567-2EA6E426AE90}" type="slidenum">
              <a:rPr lang="ja-JP" altLang="en-US" smtClean="0"/>
              <a:pPr/>
              <a:t>‹#›</a:t>
            </a:fld>
            <a:endParaRPr lang="ja-JP" altLang="en-US"/>
          </a:p>
        </p:txBody>
      </p:sp>
      <p:sp>
        <p:nvSpPr>
          <p:cNvPr id="26" name="図プレースホルダー 19"/>
          <p:cNvSpPr>
            <a:spLocks noGrp="1"/>
          </p:cNvSpPr>
          <p:nvPr>
            <p:ph type="pic" sz="quarter" idx="12" hasCustomPrompt="1"/>
          </p:nvPr>
        </p:nvSpPr>
        <p:spPr>
          <a:xfrm>
            <a:off x="338916" y="1595854"/>
            <a:ext cx="5199377" cy="3897377"/>
          </a:xfrm>
          <a:solidFill>
            <a:schemeClr val="accent3">
              <a:lumMod val="20000"/>
              <a:lumOff val="80000"/>
            </a:schemeClr>
          </a:solidFill>
        </p:spPr>
        <p:txBody>
          <a:bodyPr>
            <a:normAutofit/>
          </a:bodyPr>
          <a:lstStyle>
            <a:lvl1pPr>
              <a:defRPr sz="600"/>
            </a:lvl1pPr>
          </a:lstStyle>
          <a:p>
            <a:r>
              <a:rPr kumimoji="1" lang="en-US" altLang="ja-JP" dirty="0"/>
              <a:t>Add an image</a:t>
            </a:r>
            <a:endParaRPr kumimoji="1" lang="ja-JP" altLang="en-US" dirty="0"/>
          </a:p>
        </p:txBody>
      </p:sp>
      <p:grpSp>
        <p:nvGrpSpPr>
          <p:cNvPr id="38" name="グループ化 37"/>
          <p:cNvGrpSpPr/>
          <p:nvPr userDrawn="1"/>
        </p:nvGrpSpPr>
        <p:grpSpPr>
          <a:xfrm>
            <a:off x="338917" y="1200182"/>
            <a:ext cx="5199377" cy="395670"/>
            <a:chOff x="4888773" y="2065794"/>
            <a:chExt cx="8534400" cy="487140"/>
          </a:xfrm>
        </p:grpSpPr>
        <p:sp>
          <p:nvSpPr>
            <p:cNvPr id="27" name="角丸四角形 7"/>
            <p:cNvSpPr/>
            <p:nvPr userDrawn="1"/>
          </p:nvSpPr>
          <p:spPr>
            <a:xfrm>
              <a:off x="4888773" y="2065794"/>
              <a:ext cx="8534400" cy="487140"/>
            </a:xfrm>
            <a:custGeom>
              <a:avLst/>
              <a:gdLst/>
              <a:ahLst/>
              <a:cxnLst/>
              <a:rect l="l" t="t" r="r" b="b"/>
              <a:pathLst>
                <a:path w="8534400" h="487140">
                  <a:moveTo>
                    <a:pt x="148176" y="0"/>
                  </a:moveTo>
                  <a:lnTo>
                    <a:pt x="8386224" y="0"/>
                  </a:lnTo>
                  <a:cubicBezTo>
                    <a:pt x="8468059" y="0"/>
                    <a:pt x="8534400" y="66341"/>
                    <a:pt x="8534400" y="148176"/>
                  </a:cubicBezTo>
                  <a:lnTo>
                    <a:pt x="8534400" y="487140"/>
                  </a:lnTo>
                  <a:lnTo>
                    <a:pt x="0" y="487140"/>
                  </a:lnTo>
                  <a:lnTo>
                    <a:pt x="0" y="148176"/>
                  </a:lnTo>
                  <a:cubicBezTo>
                    <a:pt x="0" y="66341"/>
                    <a:pt x="66341" y="0"/>
                    <a:pt x="148176"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8" name="正方形/長方形 27"/>
            <p:cNvSpPr/>
            <p:nvPr userDrawn="1"/>
          </p:nvSpPr>
          <p:spPr>
            <a:xfrm>
              <a:off x="4888773" y="2489434"/>
              <a:ext cx="8534400" cy="63500"/>
            </a:xfrm>
            <a:prstGeom prst="rect">
              <a:avLst/>
            </a:prstGeom>
            <a:gradFill>
              <a:gsLst>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nvGrpSpPr>
            <p:cNvPr id="29" name="グループ化 28"/>
            <p:cNvGrpSpPr/>
            <p:nvPr userDrawn="1"/>
          </p:nvGrpSpPr>
          <p:grpSpPr>
            <a:xfrm>
              <a:off x="5071109" y="2204589"/>
              <a:ext cx="542925" cy="142875"/>
              <a:chOff x="2524125" y="1614487"/>
              <a:chExt cx="542925" cy="142875"/>
            </a:xfrm>
          </p:grpSpPr>
          <p:sp>
            <p:nvSpPr>
              <p:cNvPr id="30" name="円/楕円 29"/>
              <p:cNvSpPr/>
              <p:nvPr userDrawn="1"/>
            </p:nvSpPr>
            <p:spPr>
              <a:xfrm>
                <a:off x="2524125" y="1614487"/>
                <a:ext cx="142875" cy="1428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1" name="円/楕円 30"/>
              <p:cNvSpPr/>
              <p:nvPr userDrawn="1"/>
            </p:nvSpPr>
            <p:spPr>
              <a:xfrm>
                <a:off x="2724150" y="1614487"/>
                <a:ext cx="142875" cy="142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2" name="円/楕円 31"/>
              <p:cNvSpPr/>
              <p:nvPr userDrawn="1"/>
            </p:nvSpPr>
            <p:spPr>
              <a:xfrm>
                <a:off x="2924175" y="1614487"/>
                <a:ext cx="142875" cy="1428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33" name="グループ化 32"/>
            <p:cNvGrpSpPr/>
            <p:nvPr userDrawn="1"/>
          </p:nvGrpSpPr>
          <p:grpSpPr>
            <a:xfrm>
              <a:off x="13043533" y="2180776"/>
              <a:ext cx="200026" cy="190500"/>
              <a:chOff x="7781924" y="1704975"/>
              <a:chExt cx="200026" cy="190500"/>
            </a:xfrm>
            <a:solidFill>
              <a:schemeClr val="tx1">
                <a:lumMod val="50000"/>
                <a:lumOff val="50000"/>
              </a:schemeClr>
            </a:solidFill>
          </p:grpSpPr>
          <p:sp>
            <p:nvSpPr>
              <p:cNvPr id="34" name="正方形/長方形 33"/>
              <p:cNvSpPr/>
              <p:nvPr userDrawn="1"/>
            </p:nvSpPr>
            <p:spPr>
              <a:xfrm>
                <a:off x="7781925" y="1704975"/>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5" name="正方形/長方形 34"/>
              <p:cNvSpPr/>
              <p:nvPr userDrawn="1"/>
            </p:nvSpPr>
            <p:spPr>
              <a:xfrm>
                <a:off x="7781925" y="1776413"/>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6" name="正方形/長方形 35"/>
              <p:cNvSpPr/>
              <p:nvPr userDrawn="1"/>
            </p:nvSpPr>
            <p:spPr>
              <a:xfrm>
                <a:off x="7781924" y="1847850"/>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sp>
        <p:nvSpPr>
          <p:cNvPr id="40" name="タイトル プレースホルダー 1"/>
          <p:cNvSpPr>
            <a:spLocks noGrp="1"/>
          </p:cNvSpPr>
          <p:nvPr>
            <p:ph type="title" hasCustomPrompt="1"/>
          </p:nvPr>
        </p:nvSpPr>
        <p:spPr>
          <a:xfrm>
            <a:off x="5688222" y="553331"/>
            <a:ext cx="3096613" cy="2810021"/>
          </a:xfrm>
          <a:prstGeom prst="rect">
            <a:avLst/>
          </a:prstGeom>
        </p:spPr>
        <p:txBody>
          <a:bodyPr vert="horz" lIns="163275" tIns="81638" rIns="163275" bIns="81638" rtlCol="0" anchor="b">
            <a:normAutofit/>
          </a:bodyPr>
          <a:lstStyle>
            <a:lvl1pPr>
              <a:defRPr baseline="0">
                <a:solidFill>
                  <a:schemeClr val="tx2"/>
                </a:solidFill>
              </a:defRPr>
            </a:lvl1pPr>
          </a:lstStyle>
          <a:p>
            <a:r>
              <a:rPr kumimoji="1" lang="en-US" altLang="ja-JP" dirty="0"/>
              <a:t>Title goes here</a:t>
            </a:r>
            <a:endParaRPr kumimoji="1" lang="ja-JP" altLang="en-US" dirty="0"/>
          </a:p>
        </p:txBody>
      </p:sp>
      <p:sp>
        <p:nvSpPr>
          <p:cNvPr id="41" name="正方形/長方形 40"/>
          <p:cNvSpPr/>
          <p:nvPr userDrawn="1"/>
        </p:nvSpPr>
        <p:spPr>
          <a:xfrm>
            <a:off x="5724229" y="3584342"/>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2" name="テキスト プレースホルダー 6"/>
          <p:cNvSpPr>
            <a:spLocks noGrp="1"/>
          </p:cNvSpPr>
          <p:nvPr>
            <p:ph type="body" sz="quarter" idx="24" hasCustomPrompt="1"/>
          </p:nvPr>
        </p:nvSpPr>
        <p:spPr>
          <a:xfrm>
            <a:off x="5698211" y="3664894"/>
            <a:ext cx="3098661" cy="2308390"/>
          </a:xfrm>
        </p:spPr>
        <p:txBody>
          <a:bodyPr anchor="t">
            <a:noAutofit/>
          </a:bodyPr>
          <a:lstStyle>
            <a:lvl1pPr algn="l">
              <a:defRPr sz="750" i="0" baseline="0">
                <a:solidFill>
                  <a:schemeClr val="bg1">
                    <a:lumMod val="85000"/>
                  </a:schemeClr>
                </a:solidFill>
                <a:latin typeface="+mn-lt"/>
              </a:defRPr>
            </a:lvl1pPr>
          </a:lstStyle>
          <a:p>
            <a:pPr lvl="0"/>
            <a:r>
              <a:rPr kumimoji="1" lang="en-US" altLang="ja-JP" dirty="0"/>
              <a:t>Text goes here</a:t>
            </a:r>
            <a:endParaRPr kumimoji="1" lang="ja-JP" altLang="en-US" dirty="0"/>
          </a:p>
        </p:txBody>
      </p:sp>
      <p:sp>
        <p:nvSpPr>
          <p:cNvPr id="48" name="正方形/長方形 47"/>
          <p:cNvSpPr/>
          <p:nvPr userDrawn="1"/>
        </p:nvSpPr>
        <p:spPr>
          <a:xfrm>
            <a:off x="0" y="2"/>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Tree>
    <p:extLst>
      <p:ext uri="{BB962C8B-B14F-4D97-AF65-F5344CB8AC3E}">
        <p14:creationId xmlns:p14="http://schemas.microsoft.com/office/powerpoint/2010/main" val="102511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ppt_x"/>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1000" fill="hold"/>
                                        <p:tgtEl>
                                          <p:spTgt spid="38"/>
                                        </p:tgtEl>
                                        <p:attrNameLst>
                                          <p:attrName>ppt_x</p:attrName>
                                        </p:attrNameLst>
                                      </p:cBhvr>
                                      <p:tavLst>
                                        <p:tav tm="0">
                                          <p:val>
                                            <p:strVal val="#ppt_x"/>
                                          </p:val>
                                        </p:tav>
                                        <p:tav tm="100000">
                                          <p:val>
                                            <p:strVal val="#ppt_x"/>
                                          </p:val>
                                        </p:tav>
                                      </p:tavLst>
                                    </p:anim>
                                    <p:anim calcmode="lin" valueType="num">
                                      <p:cBhvr additive="base">
                                        <p:cTn id="16" dur="1000" fill="hold"/>
                                        <p:tgtEl>
                                          <p:spTgt spid="38"/>
                                        </p:tgtEl>
                                        <p:attrNameLst>
                                          <p:attrName>ppt_y</p:attrName>
                                        </p:attrNameLst>
                                      </p:cBhvr>
                                      <p:tavLst>
                                        <p:tav tm="0">
                                          <p:val>
                                            <p:strVal val="1+#ppt_h/2"/>
                                          </p:val>
                                        </p:tav>
                                        <p:tav tm="100000">
                                          <p:val>
                                            <p:strVal val="#ppt_y"/>
                                          </p:val>
                                        </p:tav>
                                      </p:tavLst>
                                    </p:anim>
                                  </p:childTnLst>
                                </p:cTn>
                              </p:par>
                              <p:par>
                                <p:cTn id="17" presetID="10" presetClass="entr" presetSubtype="0" fill="hold" grpId="1"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childTnLst>
                          </p:cTn>
                        </p:par>
                        <p:par>
                          <p:cTn id="27" fill="hold">
                            <p:stCondLst>
                              <p:cond delay="2000"/>
                            </p:stCondLst>
                            <p:childTnLst>
                              <p:par>
                                <p:cTn id="28" presetID="2" presetClass="entr" presetSubtype="3" decel="100000" fill="hold" grpId="0" nodeType="afterEffect">
                                  <p:stCondLst>
                                    <p:cond delay="250"/>
                                  </p:stCondLst>
                                  <p:iterate type="wd">
                                    <p:tmPct val="10000"/>
                                  </p:iterate>
                                  <p:childTnLst>
                                    <p:set>
                                      <p:cBhvr>
                                        <p:cTn id="29" dur="1" fill="hold">
                                          <p:stCondLst>
                                            <p:cond delay="0"/>
                                          </p:stCondLst>
                                        </p:cTn>
                                        <p:tgtEl>
                                          <p:spTgt spid="40"/>
                                        </p:tgtEl>
                                        <p:attrNameLst>
                                          <p:attrName>style.visibility</p:attrName>
                                        </p:attrNameLst>
                                      </p:cBhvr>
                                      <p:to>
                                        <p:strVal val="visible"/>
                                      </p:to>
                                    </p:set>
                                    <p:anim calcmode="lin" valueType="num">
                                      <p:cBhvr additive="base">
                                        <p:cTn id="30" dur="500" fill="hold"/>
                                        <p:tgtEl>
                                          <p:spTgt spid="40"/>
                                        </p:tgtEl>
                                        <p:attrNameLst>
                                          <p:attrName>ppt_x</p:attrName>
                                        </p:attrNameLst>
                                      </p:cBhvr>
                                      <p:tavLst>
                                        <p:tav tm="0">
                                          <p:val>
                                            <p:strVal val="1+#ppt_w/2"/>
                                          </p:val>
                                        </p:tav>
                                        <p:tav tm="100000">
                                          <p:val>
                                            <p:strVal val="#ppt_x"/>
                                          </p:val>
                                        </p:tav>
                                      </p:tavLst>
                                    </p:anim>
                                    <p:anim calcmode="lin" valueType="num">
                                      <p:cBhvr additive="base">
                                        <p:cTn id="31" dur="500" fill="hold"/>
                                        <p:tgtEl>
                                          <p:spTgt spid="40"/>
                                        </p:tgtEl>
                                        <p:attrNameLst>
                                          <p:attrName>ppt_y</p:attrName>
                                        </p:attrNameLst>
                                      </p:cBhvr>
                                      <p:tavLst>
                                        <p:tav tm="0">
                                          <p:val>
                                            <p:strVal val="0-#ppt_h/2"/>
                                          </p:val>
                                        </p:tav>
                                        <p:tav tm="100000">
                                          <p:val>
                                            <p:strVal val="#ppt_y"/>
                                          </p:val>
                                        </p:tav>
                                      </p:tavLst>
                                    </p:anim>
                                  </p:childTnLst>
                                </p:cTn>
                              </p:par>
                            </p:childTnLst>
                          </p:cTn>
                        </p:par>
                        <p:par>
                          <p:cTn id="32" fill="hold">
                            <p:stCondLst>
                              <p:cond delay="2850"/>
                            </p:stCondLst>
                            <p:childTnLst>
                              <p:par>
                                <p:cTn id="33" presetID="2" presetClass="entr" presetSubtype="2" decel="100000" fill="hold" grpId="0" nodeType="afterEffect">
                                  <p:stCondLst>
                                    <p:cond delay="50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1+#ppt_w/2"/>
                                          </p:val>
                                        </p:tav>
                                        <p:tav tm="100000">
                                          <p:val>
                                            <p:strVal val="#ppt_x"/>
                                          </p:val>
                                        </p:tav>
                                      </p:tavLst>
                                    </p:anim>
                                    <p:anim calcmode="lin" valueType="num">
                                      <p:cBhvr additive="base">
                                        <p:cTn id="36" dur="500" fill="hold"/>
                                        <p:tgtEl>
                                          <p:spTgt spid="41"/>
                                        </p:tgtEl>
                                        <p:attrNameLst>
                                          <p:attrName>ppt_y</p:attrName>
                                        </p:attrNameLst>
                                      </p:cBhvr>
                                      <p:tavLst>
                                        <p:tav tm="0">
                                          <p:val>
                                            <p:strVal val="#ppt_y"/>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42">
                                            <p:txEl>
                                              <p:pRg st="0" end="0"/>
                                            </p:txEl>
                                          </p:spTgt>
                                        </p:tgtEl>
                                        <p:attrNameLst>
                                          <p:attrName>style.visibility</p:attrName>
                                        </p:attrNameLst>
                                      </p:cBhvr>
                                      <p:to>
                                        <p:strVal val="visible"/>
                                      </p:to>
                                    </p:set>
                                    <p:anim calcmode="lin" valueType="num">
                                      <p:cBhvr additive="base">
                                        <p:cTn id="39"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26" grpId="0" animBg="1"/>
      <p:bldP spid="26" grpId="1" animBg="1"/>
      <p:bldP spid="40" grpId="0"/>
      <p:bldP spid="41" grpId="0" animBg="1"/>
      <p:bldP spid="42" grpId="0" build="p">
        <p:tmplLst>
          <p:tmpl lvl="1">
            <p:tnLst>
              <p:par>
                <p:cTn presetID="2" presetClass="entr" presetSubtype="4" decel="100000" fill="hold" nodeType="withEffect">
                  <p:stCondLst>
                    <p:cond delay="5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Big Title and Text">
    <p:spTree>
      <p:nvGrpSpPr>
        <p:cNvPr id="1" name=""/>
        <p:cNvGrpSpPr/>
        <p:nvPr/>
      </p:nvGrpSpPr>
      <p:grpSpPr>
        <a:xfrm>
          <a:off x="0" y="0"/>
          <a:ext cx="0" cy="0"/>
          <a:chOff x="0" y="0"/>
          <a:chExt cx="0" cy="0"/>
        </a:xfrm>
      </p:grpSpPr>
      <p:sp>
        <p:nvSpPr>
          <p:cNvPr id="14" name="正方形/長方形 13"/>
          <p:cNvSpPr/>
          <p:nvPr userDrawn="1"/>
        </p:nvSpPr>
        <p:spPr>
          <a:xfrm>
            <a:off x="0" y="2"/>
            <a:ext cx="9144000" cy="29899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5" name="タイトル プレースホルダー 1"/>
          <p:cNvSpPr>
            <a:spLocks noGrp="1"/>
          </p:cNvSpPr>
          <p:nvPr>
            <p:ph type="title" hasCustomPrompt="1"/>
          </p:nvPr>
        </p:nvSpPr>
        <p:spPr>
          <a:xfrm>
            <a:off x="341116" y="657986"/>
            <a:ext cx="8600461" cy="2254549"/>
          </a:xfrm>
          <a:prstGeom prst="rect">
            <a:avLst/>
          </a:prstGeom>
        </p:spPr>
        <p:txBody>
          <a:bodyPr vert="horz" lIns="163275" tIns="81638" rIns="163275" bIns="81638" rtlCol="0" anchor="b">
            <a:noAutofit/>
          </a:bodyPr>
          <a:lstStyle>
            <a:lvl1pPr>
              <a:defRPr sz="6752" baseline="0">
                <a:solidFill>
                  <a:schemeClr val="bg1"/>
                </a:solidFill>
              </a:defRPr>
            </a:lvl1pPr>
          </a:lstStyle>
          <a:p>
            <a:r>
              <a:rPr kumimoji="1" lang="en-US" altLang="ja-JP" dirty="0"/>
              <a:t>Title goes here</a:t>
            </a:r>
            <a:endParaRPr kumimoji="1" lang="ja-JP" altLang="en-US" dirty="0"/>
          </a:p>
        </p:txBody>
      </p:sp>
      <p:sp>
        <p:nvSpPr>
          <p:cNvPr id="8" name="テキスト プレースホルダー 8"/>
          <p:cNvSpPr>
            <a:spLocks noGrp="1"/>
          </p:cNvSpPr>
          <p:nvPr>
            <p:ph type="body" sz="quarter" idx="12" hasCustomPrompt="1"/>
          </p:nvPr>
        </p:nvSpPr>
        <p:spPr>
          <a:xfrm>
            <a:off x="341117" y="3048001"/>
            <a:ext cx="4035321" cy="3028647"/>
          </a:xfrm>
        </p:spPr>
        <p:txBody>
          <a:bodyPr anchor="t">
            <a:noAutofit/>
          </a:bodyPr>
          <a:lstStyle>
            <a:lvl1pPr algn="l">
              <a:lnSpc>
                <a:spcPct val="100000"/>
              </a:lnSpc>
              <a:spcBef>
                <a:spcPts val="0"/>
              </a:spcBef>
              <a:defRPr sz="2701" baseline="0">
                <a:solidFill>
                  <a:schemeClr val="accent2"/>
                </a:solidFill>
                <a:latin typeface="Route 159 UltraLight" pitchFamily="50" charset="0"/>
              </a:defRPr>
            </a:lvl1pPr>
          </a:lstStyle>
          <a:p>
            <a:pPr lvl="0"/>
            <a:r>
              <a:rPr kumimoji="1" lang="en-US" altLang="ja-JP" dirty="0"/>
              <a:t>Subtitle goes here</a:t>
            </a:r>
            <a:endParaRPr kumimoji="1" lang="ja-JP" altLang="en-US" dirty="0"/>
          </a:p>
        </p:txBody>
      </p:sp>
      <p:sp>
        <p:nvSpPr>
          <p:cNvPr id="10" name="テキスト プレースホルダー 6"/>
          <p:cNvSpPr>
            <a:spLocks noGrp="1"/>
          </p:cNvSpPr>
          <p:nvPr>
            <p:ph type="body" sz="quarter" idx="24" hasCustomPrompt="1"/>
          </p:nvPr>
        </p:nvSpPr>
        <p:spPr>
          <a:xfrm>
            <a:off x="4384552" y="3173791"/>
            <a:ext cx="4557024" cy="2893183"/>
          </a:xfrm>
        </p:spPr>
        <p:txBody>
          <a:bodyPr anchor="t">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11" name="テキスト プレースホルダー 25"/>
          <p:cNvSpPr>
            <a:spLocks noGrp="1"/>
          </p:cNvSpPr>
          <p:nvPr>
            <p:ph type="body" sz="quarter" idx="17" hasCustomPrompt="1"/>
          </p:nvPr>
        </p:nvSpPr>
        <p:spPr>
          <a:xfrm flipH="1">
            <a:off x="-4748624" y="0"/>
            <a:ext cx="2676758" cy="6858000"/>
          </a:xfrm>
          <a:prstGeom prst="parallelogram">
            <a:avLst>
              <a:gd name="adj" fmla="val 67559"/>
            </a:avLst>
          </a:prstGeom>
          <a:solidFill>
            <a:schemeClr val="accent2">
              <a:alpha val="30000"/>
            </a:schemeClr>
          </a:solidFill>
        </p:spPr>
        <p:txBody>
          <a:bodyPr/>
          <a:lstStyle>
            <a:lvl1pPr>
              <a:defRPr/>
            </a:lvl1pPr>
          </a:lstStyle>
          <a:p>
            <a:pPr lvl="0"/>
            <a:r>
              <a:rPr kumimoji="1" lang="en-US" altLang="ja-JP" dirty="0"/>
              <a:t> </a:t>
            </a:r>
            <a:endParaRPr kumimoji="1" lang="ja-JP" altLang="en-US" dirty="0"/>
          </a:p>
        </p:txBody>
      </p:sp>
      <p:sp>
        <p:nvSpPr>
          <p:cNvPr id="12" name="テキスト プレースホルダー 25"/>
          <p:cNvSpPr>
            <a:spLocks noGrp="1"/>
          </p:cNvSpPr>
          <p:nvPr>
            <p:ph type="body" sz="quarter" idx="18" hasCustomPrompt="1"/>
          </p:nvPr>
        </p:nvSpPr>
        <p:spPr>
          <a:xfrm flipH="1">
            <a:off x="-3310228" y="0"/>
            <a:ext cx="2324305" cy="6858000"/>
          </a:xfrm>
          <a:prstGeom prst="parallelogram">
            <a:avLst>
              <a:gd name="adj" fmla="val 77247"/>
            </a:avLst>
          </a:prstGeom>
          <a:solidFill>
            <a:schemeClr val="accent2">
              <a:alpha val="30000"/>
            </a:schemeClr>
          </a:solidFill>
        </p:spPr>
        <p:txBody>
          <a:bodyPr/>
          <a:lstStyle>
            <a:lvl1pPr>
              <a:defRPr/>
            </a:lvl1pPr>
          </a:lstStyle>
          <a:p>
            <a:pPr lvl="0"/>
            <a:r>
              <a:rPr kumimoji="1" lang="en-US" altLang="ja-JP" dirty="0"/>
              <a:t> </a:t>
            </a:r>
            <a:endParaRPr kumimoji="1" lang="ja-JP" altLang="en-US" dirty="0"/>
          </a:p>
        </p:txBody>
      </p:sp>
      <p:sp>
        <p:nvSpPr>
          <p:cNvPr id="23" name="正方形/長方形 22"/>
          <p:cNvSpPr/>
          <p:nvPr userDrawn="1"/>
        </p:nvSpPr>
        <p:spPr>
          <a:xfrm>
            <a:off x="0" y="2"/>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Tree>
    <p:extLst>
      <p:ext uri="{BB962C8B-B14F-4D97-AF65-F5344CB8AC3E}">
        <p14:creationId xmlns:p14="http://schemas.microsoft.com/office/powerpoint/2010/main" val="388658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2" accel="100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1+#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ac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par>
                                <p:cTn id="17" presetID="22" presetClass="entr" presetSubtype="8" fill="hold" grpId="0" nodeType="withEffect">
                                  <p:stCondLst>
                                    <p:cond delay="25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 presetClass="entr" presetSubtype="2" decel="100000" fill="hold" grpId="0" nodeType="withEffect">
                                  <p:stCondLst>
                                    <p:cond delay="750"/>
                                  </p:stCondLst>
                                  <p:iterate type="wd">
                                    <p:tmPct val="10000"/>
                                  </p:iterate>
                                  <p:childTnLst>
                                    <p:set>
                                      <p:cBhvr>
                                        <p:cTn id="21" dur="1" fill="hold">
                                          <p:stCondLst>
                                            <p:cond delay="0"/>
                                          </p:stCondLst>
                                        </p:cTn>
                                        <p:tgtEl>
                                          <p:spTgt spid="8">
                                            <p:txEl>
                                              <p:pRg st="0" end="0"/>
                                            </p:txEl>
                                          </p:spTgt>
                                        </p:tgtEl>
                                        <p:attrNameLst>
                                          <p:attrName>style.visibility</p:attrName>
                                        </p:attrNameLst>
                                      </p:cBhvr>
                                      <p:to>
                                        <p:strVal val="visible"/>
                                      </p:to>
                                    </p:set>
                                    <p:anim calcmode="lin" valueType="num">
                                      <p:cBhvr additive="base">
                                        <p:cTn id="22" dur="75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3" dur="750" fill="hold"/>
                                        <p:tgtEl>
                                          <p:spTgt spid="8">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2" decel="100000" fill="hold" grpId="0" nodeType="withEffect">
                                  <p:stCondLst>
                                    <p:cond delay="10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750" fill="hold"/>
                                        <p:tgtEl>
                                          <p:spTgt spid="10"/>
                                        </p:tgtEl>
                                        <p:attrNameLst>
                                          <p:attrName>ppt_x</p:attrName>
                                        </p:attrNameLst>
                                      </p:cBhvr>
                                      <p:tavLst>
                                        <p:tav tm="0">
                                          <p:val>
                                            <p:strVal val="1+#ppt_w/2"/>
                                          </p:val>
                                        </p:tav>
                                        <p:tav tm="100000">
                                          <p:val>
                                            <p:strVal val="#ppt_x"/>
                                          </p:val>
                                        </p:tav>
                                      </p:tavLst>
                                    </p:anim>
                                    <p:anim calcmode="lin" valueType="num">
                                      <p:cBhvr additive="base">
                                        <p:cTn id="27"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8" grpId="0" build="p">
        <p:tmplLst>
          <p:tmpl lvl="1">
            <p:tnLst>
              <p:par>
                <p:cTn presetID="2" presetClass="entr" presetSubtype="2" decel="100000" fill="hold" nodeType="withEffect">
                  <p:stCondLst>
                    <p:cond delay="7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1+#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Lst>
      </p:bldP>
      <p:bldP spid="10" grpId="0">
        <p:tmplLst>
          <p:tmpl>
            <p:tnLst>
              <p:par>
                <p:cTn presetID="2" presetClass="entr" presetSubtype="2" decel="10000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1+#ppt_w/2"/>
                          </p:val>
                        </p:tav>
                        <p:tav tm="100000">
                          <p:val>
                            <p:strVal val="#ppt_x"/>
                          </p:val>
                        </p:tav>
                      </p:tavLst>
                    </p:anim>
                    <p:anim calcmode="lin" valueType="num">
                      <p:cBhvr additive="base">
                        <p:cTn dur="750" fill="hold"/>
                        <p:tgtEl>
                          <p:spTgt spid="10"/>
                        </p:tgtEl>
                        <p:attrNameLst>
                          <p:attrName>ppt_y</p:attrName>
                        </p:attrNameLst>
                      </p:cBhvr>
                      <p:tavLst>
                        <p:tav tm="0">
                          <p:val>
                            <p:strVal val="#ppt_y"/>
                          </p:val>
                        </p:tav>
                        <p:tav tm="100000">
                          <p:val>
                            <p:strVal val="#ppt_y"/>
                          </p:val>
                        </p:tav>
                      </p:tavLst>
                    </p:anim>
                  </p:childTnLst>
                </p:cTn>
              </p:par>
            </p:tnLst>
          </p:tmpl>
        </p:tmplLst>
      </p:bldP>
      <p:bldP spid="11" grpId="0" animBg="1">
        <p:tmplLst>
          <p:tmpl>
            <p:tnLst>
              <p:par>
                <p:cTn presetID="2" presetClass="entr" presetSubtype="2" ac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1+#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P spid="12" grpId="0" animBg="1">
        <p:tmplLst>
          <p:tmpl>
            <p:tnLst>
              <p:par>
                <p:cTn presetID="2" presetClass="entr" presetSubtype="2" accel="10000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1+#ppt_w/2"/>
                          </p:val>
                        </p:tav>
                        <p:tav tm="100000">
                          <p:val>
                            <p:strVal val="#ppt_x"/>
                          </p:val>
                        </p:tav>
                      </p:tavLst>
                    </p:anim>
                    <p:anim calcmode="lin" valueType="num">
                      <p:cBhvr additive="base">
                        <p:cTn dur="75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tx2"/>
        </a:solidFill>
        <a:effectLst/>
      </p:bgPr>
    </p:bg>
    <p:spTree>
      <p:nvGrpSpPr>
        <p:cNvPr id="1" name=""/>
        <p:cNvGrpSpPr/>
        <p:nvPr/>
      </p:nvGrpSpPr>
      <p:grpSpPr>
        <a:xfrm>
          <a:off x="0" y="0"/>
          <a:ext cx="0" cy="0"/>
          <a:chOff x="0" y="0"/>
          <a:chExt cx="0" cy="0"/>
        </a:xfrm>
      </p:grpSpPr>
      <p:sp>
        <p:nvSpPr>
          <p:cNvPr id="12" name="正方形/長方形 11"/>
          <p:cNvSpPr/>
          <p:nvPr userDrawn="1"/>
        </p:nvSpPr>
        <p:spPr>
          <a:xfrm>
            <a:off x="0" y="4088195"/>
            <a:ext cx="9144000" cy="30479"/>
          </a:xfrm>
          <a:prstGeom prst="rect">
            <a:avLst/>
          </a:prstGeom>
          <a:solidFill>
            <a:schemeClr val="accent5"/>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23" name="円/楕円 22"/>
          <p:cNvSpPr/>
          <p:nvPr userDrawn="1"/>
        </p:nvSpPr>
        <p:spPr>
          <a:xfrm>
            <a:off x="877252" y="4644573"/>
            <a:ext cx="878190" cy="1170819"/>
          </a:xfrm>
          <a:prstGeom prst="ellipse">
            <a:avLst/>
          </a:prstGeom>
          <a:solidFill>
            <a:schemeClr val="accent5">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27" name="円/楕円 26"/>
          <p:cNvSpPr/>
          <p:nvPr userDrawn="1"/>
        </p:nvSpPr>
        <p:spPr>
          <a:xfrm>
            <a:off x="698977" y="1067225"/>
            <a:ext cx="3452699" cy="4603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 name="円/楕円 1"/>
          <p:cNvSpPr/>
          <p:nvPr userDrawn="1"/>
        </p:nvSpPr>
        <p:spPr>
          <a:xfrm>
            <a:off x="823083" y="1212190"/>
            <a:ext cx="3452699" cy="46032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5" name="円/楕円 24"/>
          <p:cNvSpPr/>
          <p:nvPr userDrawn="1"/>
        </p:nvSpPr>
        <p:spPr>
          <a:xfrm>
            <a:off x="3858643" y="1289337"/>
            <a:ext cx="702188" cy="936169"/>
          </a:xfrm>
          <a:prstGeom prst="ellipse">
            <a:avLst/>
          </a:prstGeom>
          <a:solidFill>
            <a:schemeClr val="accent5">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24" name="円/楕円 23"/>
          <p:cNvSpPr/>
          <p:nvPr userDrawn="1"/>
        </p:nvSpPr>
        <p:spPr>
          <a:xfrm>
            <a:off x="445414" y="5602872"/>
            <a:ext cx="431839" cy="575735"/>
          </a:xfrm>
          <a:prstGeom prst="ellipse">
            <a:avLst/>
          </a:prstGeom>
          <a:solidFill>
            <a:schemeClr val="accent5">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6" name="図プレースホルダー 5"/>
          <p:cNvSpPr>
            <a:spLocks noGrp="1"/>
          </p:cNvSpPr>
          <p:nvPr>
            <p:ph type="pic" sz="quarter" idx="14" hasCustomPrompt="1"/>
          </p:nvPr>
        </p:nvSpPr>
        <p:spPr>
          <a:xfrm>
            <a:off x="757534" y="1125617"/>
            <a:ext cx="3452204" cy="4602539"/>
          </a:xfrm>
          <a:prstGeom prst="ellipse">
            <a:avLst/>
          </a:prstGeom>
          <a:solidFill>
            <a:schemeClr val="accent5">
              <a:lumMod val="20000"/>
              <a:lumOff val="80000"/>
            </a:schemeClr>
          </a:solidFill>
          <a:ln w="38100">
            <a:solidFill>
              <a:schemeClr val="accent5"/>
            </a:solidFill>
          </a:ln>
        </p:spPr>
        <p:txBody>
          <a:bodyPr>
            <a:normAutofit/>
          </a:bodyPr>
          <a:lstStyle>
            <a:lvl1pPr>
              <a:defRPr sz="675"/>
            </a:lvl1pPr>
          </a:lstStyle>
          <a:p>
            <a:r>
              <a:rPr kumimoji="1" lang="en-US" altLang="ja-JP" dirty="0"/>
              <a:t>Add an image</a:t>
            </a:r>
            <a:endParaRPr kumimoji="1" lang="ja-JP" altLang="en-US" dirty="0"/>
          </a:p>
        </p:txBody>
      </p:sp>
      <p:sp>
        <p:nvSpPr>
          <p:cNvPr id="8" name="タイトル プレースホルダー 1"/>
          <p:cNvSpPr>
            <a:spLocks noGrp="1"/>
          </p:cNvSpPr>
          <p:nvPr>
            <p:ph type="title" hasCustomPrompt="1"/>
          </p:nvPr>
        </p:nvSpPr>
        <p:spPr>
          <a:xfrm>
            <a:off x="4571604" y="1654628"/>
            <a:ext cx="4369972" cy="1016005"/>
          </a:xfrm>
          <a:prstGeom prst="rect">
            <a:avLst/>
          </a:prstGeom>
        </p:spPr>
        <p:txBody>
          <a:bodyPr vert="horz" lIns="163275" tIns="81638" rIns="163275" bIns="81638" rtlCol="0" anchor="b">
            <a:noAutofit/>
          </a:bodyPr>
          <a:lstStyle>
            <a:lvl1pPr>
              <a:defRPr sz="3001" baseline="0">
                <a:solidFill>
                  <a:schemeClr val="bg1"/>
                </a:solidFill>
              </a:defRPr>
            </a:lvl1pPr>
          </a:lstStyle>
          <a:p>
            <a:r>
              <a:rPr kumimoji="1" lang="en-US" altLang="ja-JP" dirty="0"/>
              <a:t>Title goes here</a:t>
            </a:r>
            <a:endParaRPr kumimoji="1" lang="ja-JP" altLang="en-US" dirty="0"/>
          </a:p>
        </p:txBody>
      </p:sp>
      <p:sp>
        <p:nvSpPr>
          <p:cNvPr id="9" name="円/楕円 8"/>
          <p:cNvSpPr/>
          <p:nvPr userDrawn="1"/>
        </p:nvSpPr>
        <p:spPr>
          <a:xfrm>
            <a:off x="4571603" y="2804271"/>
            <a:ext cx="591819" cy="7890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図プレースホルダー 12"/>
          <p:cNvSpPr>
            <a:spLocks noGrp="1"/>
          </p:cNvSpPr>
          <p:nvPr>
            <p:ph type="pic" sz="quarter" idx="20" hasCustomPrompt="1"/>
          </p:nvPr>
        </p:nvSpPr>
        <p:spPr>
          <a:xfrm>
            <a:off x="4729415" y="3014671"/>
            <a:ext cx="276195" cy="368227"/>
          </a:xfrm>
        </p:spPr>
        <p:txBody>
          <a:bodyPr>
            <a:normAutofit/>
          </a:bodyPr>
          <a:lstStyle>
            <a:lvl1pPr>
              <a:defRPr sz="600"/>
            </a:lvl1pPr>
          </a:lstStyle>
          <a:p>
            <a:r>
              <a:rPr kumimoji="1" lang="en-US" altLang="ja-JP" dirty="0"/>
              <a:t> </a:t>
            </a:r>
            <a:endParaRPr kumimoji="1" lang="ja-JP" altLang="en-US" dirty="0"/>
          </a:p>
        </p:txBody>
      </p:sp>
      <p:sp>
        <p:nvSpPr>
          <p:cNvPr id="11" name="テキスト プレースホルダー 6"/>
          <p:cNvSpPr>
            <a:spLocks noGrp="1"/>
          </p:cNvSpPr>
          <p:nvPr>
            <p:ph type="body" sz="quarter" idx="24" hasCustomPrompt="1"/>
          </p:nvPr>
        </p:nvSpPr>
        <p:spPr>
          <a:xfrm>
            <a:off x="5232856" y="2804271"/>
            <a:ext cx="3708721" cy="789022"/>
          </a:xfrm>
        </p:spPr>
        <p:txBody>
          <a:bodyPr anchor="ctr">
            <a:noAutofit/>
          </a:bodyPr>
          <a:lstStyle>
            <a:lvl1pPr algn="l">
              <a:defRPr sz="750" i="0" baseline="0">
                <a:solidFill>
                  <a:schemeClr val="bg1"/>
                </a:solidFill>
                <a:latin typeface="+mn-lt"/>
              </a:defRPr>
            </a:lvl1pPr>
          </a:lstStyle>
          <a:p>
            <a:pPr lvl="0"/>
            <a:r>
              <a:rPr kumimoji="1" lang="en-US" altLang="ja-JP" dirty="0"/>
              <a:t>Text goes here</a:t>
            </a:r>
            <a:endParaRPr kumimoji="1" lang="ja-JP" altLang="en-US" dirty="0"/>
          </a:p>
        </p:txBody>
      </p:sp>
      <p:sp>
        <p:nvSpPr>
          <p:cNvPr id="13" name="図プレースホルダー 12"/>
          <p:cNvSpPr>
            <a:spLocks noGrp="1"/>
          </p:cNvSpPr>
          <p:nvPr>
            <p:ph type="pic" sz="quarter" idx="25" hasCustomPrompt="1"/>
          </p:nvPr>
        </p:nvSpPr>
        <p:spPr>
          <a:xfrm>
            <a:off x="4729415" y="4272575"/>
            <a:ext cx="276195" cy="368227"/>
          </a:xfrm>
        </p:spPr>
        <p:txBody>
          <a:bodyPr>
            <a:normAutofit/>
          </a:bodyPr>
          <a:lstStyle>
            <a:lvl1pPr>
              <a:defRPr sz="600"/>
            </a:lvl1pPr>
          </a:lstStyle>
          <a:p>
            <a:r>
              <a:rPr kumimoji="1" lang="en-US" altLang="ja-JP" dirty="0"/>
              <a:t> </a:t>
            </a:r>
            <a:endParaRPr kumimoji="1" lang="ja-JP" altLang="en-US" dirty="0"/>
          </a:p>
        </p:txBody>
      </p:sp>
      <p:sp>
        <p:nvSpPr>
          <p:cNvPr id="14" name="テキスト プレースホルダー 6"/>
          <p:cNvSpPr>
            <a:spLocks noGrp="1"/>
          </p:cNvSpPr>
          <p:nvPr>
            <p:ph type="body" sz="quarter" idx="26" hasCustomPrompt="1"/>
          </p:nvPr>
        </p:nvSpPr>
        <p:spPr>
          <a:xfrm>
            <a:off x="5011494" y="4265379"/>
            <a:ext cx="1752752" cy="393711"/>
          </a:xfrm>
        </p:spPr>
        <p:txBody>
          <a:bodyPr anchor="ctr">
            <a:noAutofit/>
          </a:bodyPr>
          <a:lstStyle>
            <a:lvl1pPr algn="l">
              <a:defRPr sz="675" i="0" baseline="0">
                <a:solidFill>
                  <a:schemeClr val="bg1"/>
                </a:solidFill>
                <a:latin typeface="+mn-lt"/>
              </a:defRPr>
            </a:lvl1pPr>
          </a:lstStyle>
          <a:p>
            <a:pPr lvl="0"/>
            <a:r>
              <a:rPr kumimoji="1" lang="en-US" altLang="ja-JP" dirty="0"/>
              <a:t>Text goes here</a:t>
            </a:r>
            <a:endParaRPr kumimoji="1" lang="ja-JP" altLang="en-US" dirty="0"/>
          </a:p>
        </p:txBody>
      </p:sp>
      <p:sp>
        <p:nvSpPr>
          <p:cNvPr id="17" name="図プレースホルダー 12"/>
          <p:cNvSpPr>
            <a:spLocks noGrp="1"/>
          </p:cNvSpPr>
          <p:nvPr>
            <p:ph type="pic" sz="quarter" idx="27" hasCustomPrompt="1"/>
          </p:nvPr>
        </p:nvSpPr>
        <p:spPr>
          <a:xfrm>
            <a:off x="6888604" y="4272575"/>
            <a:ext cx="276195" cy="368227"/>
          </a:xfrm>
        </p:spPr>
        <p:txBody>
          <a:bodyPr>
            <a:normAutofit/>
          </a:bodyPr>
          <a:lstStyle>
            <a:lvl1pPr>
              <a:defRPr sz="600"/>
            </a:lvl1pPr>
          </a:lstStyle>
          <a:p>
            <a:r>
              <a:rPr kumimoji="1" lang="en-US" altLang="ja-JP" dirty="0"/>
              <a:t> </a:t>
            </a:r>
            <a:endParaRPr kumimoji="1" lang="ja-JP" altLang="en-US" dirty="0"/>
          </a:p>
        </p:txBody>
      </p:sp>
      <p:sp>
        <p:nvSpPr>
          <p:cNvPr id="18" name="テキスト プレースホルダー 6"/>
          <p:cNvSpPr>
            <a:spLocks noGrp="1"/>
          </p:cNvSpPr>
          <p:nvPr>
            <p:ph type="body" sz="quarter" idx="28" hasCustomPrompt="1"/>
          </p:nvPr>
        </p:nvSpPr>
        <p:spPr>
          <a:xfrm>
            <a:off x="7170681" y="4265379"/>
            <a:ext cx="1752752" cy="393711"/>
          </a:xfrm>
        </p:spPr>
        <p:txBody>
          <a:bodyPr anchor="ctr">
            <a:noAutofit/>
          </a:bodyPr>
          <a:lstStyle>
            <a:lvl1pPr algn="l">
              <a:defRPr sz="675" i="0" baseline="0">
                <a:solidFill>
                  <a:schemeClr val="bg1"/>
                </a:solidFill>
                <a:latin typeface="+mn-lt"/>
              </a:defRPr>
            </a:lvl1pPr>
          </a:lstStyle>
          <a:p>
            <a:pPr lvl="0"/>
            <a:r>
              <a:rPr kumimoji="1" lang="en-US" altLang="ja-JP" dirty="0"/>
              <a:t>Text goes here</a:t>
            </a:r>
            <a:endParaRPr kumimoji="1" lang="ja-JP" altLang="en-US" dirty="0"/>
          </a:p>
        </p:txBody>
      </p:sp>
      <p:sp>
        <p:nvSpPr>
          <p:cNvPr id="19" name="図プレースホルダー 12"/>
          <p:cNvSpPr>
            <a:spLocks noGrp="1"/>
          </p:cNvSpPr>
          <p:nvPr>
            <p:ph type="pic" sz="quarter" idx="29" hasCustomPrompt="1"/>
          </p:nvPr>
        </p:nvSpPr>
        <p:spPr>
          <a:xfrm>
            <a:off x="4729415" y="4848309"/>
            <a:ext cx="276195" cy="368227"/>
          </a:xfrm>
        </p:spPr>
        <p:txBody>
          <a:bodyPr>
            <a:normAutofit/>
          </a:bodyPr>
          <a:lstStyle>
            <a:lvl1pPr>
              <a:defRPr sz="600"/>
            </a:lvl1pPr>
          </a:lstStyle>
          <a:p>
            <a:r>
              <a:rPr kumimoji="1" lang="en-US" altLang="ja-JP" dirty="0"/>
              <a:t> </a:t>
            </a:r>
            <a:endParaRPr kumimoji="1" lang="ja-JP" altLang="en-US" dirty="0"/>
          </a:p>
        </p:txBody>
      </p:sp>
      <p:sp>
        <p:nvSpPr>
          <p:cNvPr id="20" name="テキスト プレースホルダー 6"/>
          <p:cNvSpPr>
            <a:spLocks noGrp="1"/>
          </p:cNvSpPr>
          <p:nvPr>
            <p:ph type="body" sz="quarter" idx="30" hasCustomPrompt="1"/>
          </p:nvPr>
        </p:nvSpPr>
        <p:spPr>
          <a:xfrm>
            <a:off x="5011494" y="4841112"/>
            <a:ext cx="1752752" cy="393711"/>
          </a:xfrm>
        </p:spPr>
        <p:txBody>
          <a:bodyPr anchor="ctr">
            <a:noAutofit/>
          </a:bodyPr>
          <a:lstStyle>
            <a:lvl1pPr algn="l">
              <a:defRPr sz="675" i="0" baseline="0">
                <a:solidFill>
                  <a:schemeClr val="bg1"/>
                </a:solidFill>
                <a:latin typeface="+mn-lt"/>
              </a:defRPr>
            </a:lvl1pPr>
          </a:lstStyle>
          <a:p>
            <a:pPr lvl="0"/>
            <a:r>
              <a:rPr kumimoji="1" lang="en-US" altLang="ja-JP" dirty="0"/>
              <a:t>Text goes here</a:t>
            </a:r>
            <a:endParaRPr kumimoji="1" lang="ja-JP" altLang="en-US" dirty="0"/>
          </a:p>
        </p:txBody>
      </p:sp>
      <p:sp>
        <p:nvSpPr>
          <p:cNvPr id="21" name="図プレースホルダー 12"/>
          <p:cNvSpPr>
            <a:spLocks noGrp="1"/>
          </p:cNvSpPr>
          <p:nvPr>
            <p:ph type="pic" sz="quarter" idx="31" hasCustomPrompt="1"/>
          </p:nvPr>
        </p:nvSpPr>
        <p:spPr>
          <a:xfrm>
            <a:off x="6888604" y="4848309"/>
            <a:ext cx="276195" cy="368227"/>
          </a:xfrm>
        </p:spPr>
        <p:txBody>
          <a:bodyPr>
            <a:normAutofit/>
          </a:bodyPr>
          <a:lstStyle>
            <a:lvl1pPr>
              <a:defRPr sz="600"/>
            </a:lvl1pPr>
          </a:lstStyle>
          <a:p>
            <a:r>
              <a:rPr kumimoji="1" lang="en-US" altLang="ja-JP" dirty="0"/>
              <a:t> </a:t>
            </a:r>
            <a:endParaRPr kumimoji="1" lang="ja-JP" altLang="en-US" dirty="0"/>
          </a:p>
        </p:txBody>
      </p:sp>
      <p:sp>
        <p:nvSpPr>
          <p:cNvPr id="22" name="テキスト プレースホルダー 6"/>
          <p:cNvSpPr>
            <a:spLocks noGrp="1"/>
          </p:cNvSpPr>
          <p:nvPr>
            <p:ph type="body" sz="quarter" idx="32" hasCustomPrompt="1"/>
          </p:nvPr>
        </p:nvSpPr>
        <p:spPr>
          <a:xfrm>
            <a:off x="7170681" y="4841112"/>
            <a:ext cx="1752752" cy="393711"/>
          </a:xfrm>
        </p:spPr>
        <p:txBody>
          <a:bodyPr anchor="ctr">
            <a:noAutofit/>
          </a:bodyPr>
          <a:lstStyle>
            <a:lvl1pPr algn="l">
              <a:defRPr sz="675" i="0" baseline="0">
                <a:solidFill>
                  <a:schemeClr val="bg1"/>
                </a:solidFill>
                <a:latin typeface="+mn-lt"/>
              </a:defRPr>
            </a:lvl1pPr>
          </a:lstStyle>
          <a:p>
            <a:pPr lvl="0"/>
            <a:r>
              <a:rPr kumimoji="1" lang="en-US" altLang="ja-JP" dirty="0"/>
              <a:t>Text goes here</a:t>
            </a:r>
            <a:endParaRPr kumimoji="1" lang="ja-JP" altLang="en-US" dirty="0"/>
          </a:p>
        </p:txBody>
      </p:sp>
      <p:sp>
        <p:nvSpPr>
          <p:cNvPr id="26" name="円/楕円 25"/>
          <p:cNvSpPr/>
          <p:nvPr userDrawn="1"/>
        </p:nvSpPr>
        <p:spPr>
          <a:xfrm>
            <a:off x="4526624" y="1158695"/>
            <a:ext cx="252209" cy="336249"/>
          </a:xfrm>
          <a:prstGeom prst="ellipse">
            <a:avLst/>
          </a:prstGeom>
          <a:solidFill>
            <a:schemeClr val="accent5">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Tree>
    <p:extLst>
      <p:ext uri="{BB962C8B-B14F-4D97-AF65-F5344CB8AC3E}">
        <p14:creationId xmlns:p14="http://schemas.microsoft.com/office/powerpoint/2010/main" val="415687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ppt_x"/>
                                          </p:val>
                                        </p:tav>
                                        <p:tav tm="100000">
                                          <p:val>
                                            <p:strVal val="#ppt_x"/>
                                          </p:val>
                                        </p:tav>
                                      </p:tavLst>
                                    </p:anim>
                                    <p:anim calcmode="lin" valueType="num">
                                      <p:cBhvr additive="base">
                                        <p:cTn id="8" dur="1000" fill="hold"/>
                                        <p:tgtEl>
                                          <p:spTgt spid="27"/>
                                        </p:tgtEl>
                                        <p:attrNameLst>
                                          <p:attrName>ppt_y</p:attrName>
                                        </p:attrNameLst>
                                      </p:cBhvr>
                                      <p:tavLst>
                                        <p:tav tm="0">
                                          <p:val>
                                            <p:strVal val="0-#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childTnLst>
                                </p:cTn>
                              </p:par>
                              <p:par>
                                <p:cTn id="12" presetID="2" presetClass="entr" presetSubtype="1" decel="100000" fill="hold" grpId="0" nodeType="withEffect">
                                  <p:stCondLst>
                                    <p:cond delay="10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1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par>
                                <p:cTn id="19" presetID="2" presetClass="entr" presetSubtype="1" decel="100000" fill="hold" grpId="0" nodeType="withEffect">
                                  <p:stCondLst>
                                    <p:cond delay="2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ppt_x"/>
                                          </p:val>
                                        </p:tav>
                                        <p:tav tm="100000">
                                          <p:val>
                                            <p:strVal val="#ppt_x"/>
                                          </p:val>
                                        </p:tav>
                                      </p:tavLst>
                                    </p:anim>
                                    <p:anim calcmode="lin" valueType="num">
                                      <p:cBhvr additive="base">
                                        <p:cTn id="22" dur="1000" fill="hold"/>
                                        <p:tgtEl>
                                          <p:spTgt spid="6"/>
                                        </p:tgtEl>
                                        <p:attrNameLst>
                                          <p:attrName>ppt_y</p:attrName>
                                        </p:attrNameLst>
                                      </p:cBhvr>
                                      <p:tavLst>
                                        <p:tav tm="0">
                                          <p:val>
                                            <p:strVal val="0-#ppt_h/2"/>
                                          </p:val>
                                        </p:tav>
                                        <p:tav tm="100000">
                                          <p:val>
                                            <p:strVal val="#ppt_y"/>
                                          </p:val>
                                        </p:tav>
                                      </p:tavLst>
                                    </p:anim>
                                  </p:childTnLst>
                                </p:cTn>
                              </p:par>
                              <p:par>
                                <p:cTn id="23" presetID="10" presetClass="entr" presetSubtype="0" fill="hold" grpId="1" nodeType="withEffect">
                                  <p:stCondLst>
                                    <p:cond delay="2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par>
                                <p:cTn id="26" presetID="2" presetClass="entr" presetSubtype="3" decel="100000" fill="hold" grpId="0" nodeType="withEffect">
                                  <p:stCondLst>
                                    <p:cond delay="0"/>
                                  </p:stCondLst>
                                  <p:iterate type="lt">
                                    <p:tmPct val="10000"/>
                                  </p:iterate>
                                  <p:childTnLst>
                                    <p:set>
                                      <p:cBhvr>
                                        <p:cTn id="27" dur="1" fill="hold">
                                          <p:stCondLst>
                                            <p:cond delay="0"/>
                                          </p:stCondLst>
                                        </p:cTn>
                                        <p:tgtEl>
                                          <p:spTgt spid="8"/>
                                        </p:tgtEl>
                                        <p:attrNameLst>
                                          <p:attrName>style.visibility</p:attrName>
                                        </p:attrNameLst>
                                      </p:cBhvr>
                                      <p:to>
                                        <p:strVal val="visible"/>
                                      </p:to>
                                    </p:set>
                                    <p:anim calcmode="lin" valueType="num">
                                      <p:cBhvr additive="base">
                                        <p:cTn id="28" dur="1000" fill="hold"/>
                                        <p:tgtEl>
                                          <p:spTgt spid="8"/>
                                        </p:tgtEl>
                                        <p:attrNameLst>
                                          <p:attrName>ppt_x</p:attrName>
                                        </p:attrNameLst>
                                      </p:cBhvr>
                                      <p:tavLst>
                                        <p:tav tm="0">
                                          <p:val>
                                            <p:strVal val="1+#ppt_w/2"/>
                                          </p:val>
                                        </p:tav>
                                        <p:tav tm="100000">
                                          <p:val>
                                            <p:strVal val="#ppt_x"/>
                                          </p:val>
                                        </p:tav>
                                      </p:tavLst>
                                    </p:anim>
                                    <p:anim calcmode="lin" valueType="num">
                                      <p:cBhvr additive="base">
                                        <p:cTn id="29" dur="1000" fill="hold"/>
                                        <p:tgtEl>
                                          <p:spTgt spid="8"/>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750" fill="hold"/>
                                        <p:tgtEl>
                                          <p:spTgt spid="9"/>
                                        </p:tgtEl>
                                        <p:attrNameLst>
                                          <p:attrName>ppt_x</p:attrName>
                                        </p:attrNameLst>
                                      </p:cBhvr>
                                      <p:tavLst>
                                        <p:tav tm="0">
                                          <p:val>
                                            <p:strVal val="#ppt_x"/>
                                          </p:val>
                                        </p:tav>
                                        <p:tav tm="100000">
                                          <p:val>
                                            <p:strVal val="#ppt_x"/>
                                          </p:val>
                                        </p:tav>
                                      </p:tavLst>
                                    </p:anim>
                                    <p:anim calcmode="lin" valueType="num">
                                      <p:cBhvr additive="base">
                                        <p:cTn id="33" dur="750" fill="hold"/>
                                        <p:tgtEl>
                                          <p:spTgt spid="9"/>
                                        </p:tgtEl>
                                        <p:attrNameLst>
                                          <p:attrName>ppt_y</p:attrName>
                                        </p:attrNameLst>
                                      </p:cBhvr>
                                      <p:tavLst>
                                        <p:tav tm="0">
                                          <p:val>
                                            <p:strVal val="0-#ppt_h/2"/>
                                          </p:val>
                                        </p:tav>
                                        <p:tav tm="100000">
                                          <p:val>
                                            <p:strVal val="#ppt_y"/>
                                          </p:val>
                                        </p:tav>
                                      </p:tavLst>
                                    </p:anim>
                                  </p:childTnLst>
                                </p:cTn>
                              </p:par>
                              <p:par>
                                <p:cTn id="34" presetID="2" presetClass="entr" presetSubtype="1" decel="10000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750" fill="hold"/>
                                        <p:tgtEl>
                                          <p:spTgt spid="10"/>
                                        </p:tgtEl>
                                        <p:attrNameLst>
                                          <p:attrName>ppt_x</p:attrName>
                                        </p:attrNameLst>
                                      </p:cBhvr>
                                      <p:tavLst>
                                        <p:tav tm="0">
                                          <p:val>
                                            <p:strVal val="#ppt_x"/>
                                          </p:val>
                                        </p:tav>
                                        <p:tav tm="100000">
                                          <p:val>
                                            <p:strVal val="#ppt_x"/>
                                          </p:val>
                                        </p:tav>
                                      </p:tavLst>
                                    </p:anim>
                                    <p:anim calcmode="lin" valueType="num">
                                      <p:cBhvr additive="base">
                                        <p:cTn id="37" dur="750" fill="hold"/>
                                        <p:tgtEl>
                                          <p:spTgt spid="10"/>
                                        </p:tgtEl>
                                        <p:attrNameLst>
                                          <p:attrName>ppt_y</p:attrName>
                                        </p:attrNameLst>
                                      </p:cBhvr>
                                      <p:tavLst>
                                        <p:tav tm="0">
                                          <p:val>
                                            <p:strVal val="0-#ppt_h/2"/>
                                          </p:val>
                                        </p:tav>
                                        <p:tav tm="100000">
                                          <p:val>
                                            <p:strVal val="#ppt_y"/>
                                          </p:val>
                                        </p:tav>
                                      </p:tavLst>
                                    </p:anim>
                                  </p:childTnLst>
                                </p:cTn>
                              </p:par>
                              <p:par>
                                <p:cTn id="38" presetID="45" presetClass="entr" presetSubtype="0" fill="hold" grpId="1"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750"/>
                                        <p:tgtEl>
                                          <p:spTgt spid="9"/>
                                        </p:tgtEl>
                                      </p:cBhvr>
                                    </p:animEffect>
                                    <p:anim calcmode="lin" valueType="num">
                                      <p:cBhvr>
                                        <p:cTn id="41" dur="750" fill="hold"/>
                                        <p:tgtEl>
                                          <p:spTgt spid="9"/>
                                        </p:tgtEl>
                                        <p:attrNameLst>
                                          <p:attrName>ppt_w</p:attrName>
                                        </p:attrNameLst>
                                      </p:cBhvr>
                                      <p:tavLst>
                                        <p:tav tm="0" fmla="#ppt_w*sin(2.5*pi*$)">
                                          <p:val>
                                            <p:fltVal val="0"/>
                                          </p:val>
                                        </p:tav>
                                        <p:tav tm="100000">
                                          <p:val>
                                            <p:fltVal val="1"/>
                                          </p:val>
                                        </p:tav>
                                      </p:tavLst>
                                    </p:anim>
                                    <p:anim calcmode="lin" valueType="num">
                                      <p:cBhvr>
                                        <p:cTn id="42" dur="750" fill="hold"/>
                                        <p:tgtEl>
                                          <p:spTgt spid="9"/>
                                        </p:tgtEl>
                                        <p:attrNameLst>
                                          <p:attrName>ppt_h</p:attrName>
                                        </p:attrNameLst>
                                      </p:cBhvr>
                                      <p:tavLst>
                                        <p:tav tm="0">
                                          <p:val>
                                            <p:strVal val="#ppt_h"/>
                                          </p:val>
                                        </p:tav>
                                        <p:tav tm="100000">
                                          <p:val>
                                            <p:strVal val="#ppt_h"/>
                                          </p:val>
                                        </p:tav>
                                      </p:tavLst>
                                    </p:anim>
                                  </p:childTnLst>
                                </p:cTn>
                              </p:par>
                              <p:par>
                                <p:cTn id="43" presetID="45" presetClass="entr" presetSubtype="0" fill="hold" grpId="1"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750"/>
                                        <p:tgtEl>
                                          <p:spTgt spid="10"/>
                                        </p:tgtEl>
                                      </p:cBhvr>
                                    </p:animEffect>
                                    <p:anim calcmode="lin" valueType="num">
                                      <p:cBhvr>
                                        <p:cTn id="46" dur="750" fill="hold"/>
                                        <p:tgtEl>
                                          <p:spTgt spid="10"/>
                                        </p:tgtEl>
                                        <p:attrNameLst>
                                          <p:attrName>ppt_w</p:attrName>
                                        </p:attrNameLst>
                                      </p:cBhvr>
                                      <p:tavLst>
                                        <p:tav tm="0" fmla="#ppt_w*sin(2.5*pi*$)">
                                          <p:val>
                                            <p:fltVal val="0"/>
                                          </p:val>
                                        </p:tav>
                                        <p:tav tm="100000">
                                          <p:val>
                                            <p:fltVal val="1"/>
                                          </p:val>
                                        </p:tav>
                                      </p:tavLst>
                                    </p:anim>
                                    <p:anim calcmode="lin" valueType="num">
                                      <p:cBhvr>
                                        <p:cTn id="47" dur="750" fill="hold"/>
                                        <p:tgtEl>
                                          <p:spTgt spid="10"/>
                                        </p:tgtEl>
                                        <p:attrNameLst>
                                          <p:attrName>ppt_h</p:attrName>
                                        </p:attrNameLst>
                                      </p:cBhvr>
                                      <p:tavLst>
                                        <p:tav tm="0">
                                          <p:val>
                                            <p:strVal val="#ppt_h"/>
                                          </p:val>
                                        </p:tav>
                                        <p:tav tm="100000">
                                          <p:val>
                                            <p:strVal val="#ppt_h"/>
                                          </p:val>
                                        </p:tav>
                                      </p:tavLst>
                                    </p:anim>
                                  </p:childTnLst>
                                </p:cTn>
                              </p:par>
                              <p:par>
                                <p:cTn id="48" presetID="2" presetClass="entr" presetSubtype="2" decel="10000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1+#ppt_w/2"/>
                                          </p:val>
                                        </p:tav>
                                        <p:tav tm="100000">
                                          <p:val>
                                            <p:strVal val="#ppt_x"/>
                                          </p:val>
                                        </p:tav>
                                      </p:tavLst>
                                    </p:anim>
                                    <p:anim calcmode="lin" valueType="num">
                                      <p:cBhvr additive="base">
                                        <p:cTn id="51" dur="500" fill="hold"/>
                                        <p:tgtEl>
                                          <p:spTgt spid="11"/>
                                        </p:tgtEl>
                                        <p:attrNameLst>
                                          <p:attrName>ppt_y</p:attrName>
                                        </p:attrNameLst>
                                      </p:cBhvr>
                                      <p:tavLst>
                                        <p:tav tm="0">
                                          <p:val>
                                            <p:strVal val="#ppt_y"/>
                                          </p:val>
                                        </p:tav>
                                        <p:tav tm="100000">
                                          <p:val>
                                            <p:strVal val="#ppt_y"/>
                                          </p:val>
                                        </p:tav>
                                      </p:tavLst>
                                    </p:anim>
                                  </p:childTnLst>
                                </p:cTn>
                              </p:par>
                              <p:par>
                                <p:cTn id="52" presetID="22" presetClass="entr" presetSubtype="2" fill="hold" grpId="0" nodeType="withEffect">
                                  <p:stCondLst>
                                    <p:cond delay="250"/>
                                  </p:stCondLst>
                                  <p:childTnLst>
                                    <p:set>
                                      <p:cBhvr>
                                        <p:cTn id="53" dur="1" fill="hold">
                                          <p:stCondLst>
                                            <p:cond delay="0"/>
                                          </p:stCondLst>
                                        </p:cTn>
                                        <p:tgtEl>
                                          <p:spTgt spid="12"/>
                                        </p:tgtEl>
                                        <p:attrNameLst>
                                          <p:attrName>style.visibility</p:attrName>
                                        </p:attrNameLst>
                                      </p:cBhvr>
                                      <p:to>
                                        <p:strVal val="visible"/>
                                      </p:to>
                                    </p:set>
                                    <p:animEffect transition="in" filter="wipe(right)">
                                      <p:cBhvr>
                                        <p:cTn id="54" dur="500"/>
                                        <p:tgtEl>
                                          <p:spTgt spid="12"/>
                                        </p:tgtEl>
                                      </p:cBhvr>
                                    </p:animEffect>
                                  </p:childTnLst>
                                </p:cTn>
                              </p:par>
                              <p:par>
                                <p:cTn id="55" presetID="2" presetClass="entr" presetSubtype="6" decel="10000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1000" fill="hold"/>
                                        <p:tgtEl>
                                          <p:spTgt spid="13"/>
                                        </p:tgtEl>
                                        <p:attrNameLst>
                                          <p:attrName>ppt_x</p:attrName>
                                        </p:attrNameLst>
                                      </p:cBhvr>
                                      <p:tavLst>
                                        <p:tav tm="0">
                                          <p:val>
                                            <p:strVal val="1+#ppt_w/2"/>
                                          </p:val>
                                        </p:tav>
                                        <p:tav tm="100000">
                                          <p:val>
                                            <p:strVal val="#ppt_x"/>
                                          </p:val>
                                        </p:tav>
                                      </p:tavLst>
                                    </p:anim>
                                    <p:anim calcmode="lin" valueType="num">
                                      <p:cBhvr additive="base">
                                        <p:cTn id="58" dur="1000" fill="hold"/>
                                        <p:tgtEl>
                                          <p:spTgt spid="13"/>
                                        </p:tgtEl>
                                        <p:attrNameLst>
                                          <p:attrName>ppt_y</p:attrName>
                                        </p:attrNameLst>
                                      </p:cBhvr>
                                      <p:tavLst>
                                        <p:tav tm="0">
                                          <p:val>
                                            <p:strVal val="1+#ppt_h/2"/>
                                          </p:val>
                                        </p:tav>
                                        <p:tav tm="100000">
                                          <p:val>
                                            <p:strVal val="#ppt_y"/>
                                          </p:val>
                                        </p:tav>
                                      </p:tavLst>
                                    </p:anim>
                                  </p:childTnLst>
                                </p:cTn>
                              </p:par>
                              <p:par>
                                <p:cTn id="59" presetID="45" presetClass="entr" presetSubtype="0" fill="hold" grpId="1"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ppt_w</p:attrName>
                                        </p:attrNameLst>
                                      </p:cBhvr>
                                      <p:tavLst>
                                        <p:tav tm="0" fmla="#ppt_w*sin(2.5*pi*$)">
                                          <p:val>
                                            <p:fltVal val="0"/>
                                          </p:val>
                                        </p:tav>
                                        <p:tav tm="100000">
                                          <p:val>
                                            <p:fltVal val="1"/>
                                          </p:val>
                                        </p:tav>
                                      </p:tavLst>
                                    </p:anim>
                                    <p:anim calcmode="lin" valueType="num">
                                      <p:cBhvr>
                                        <p:cTn id="63" dur="1000" fill="hold"/>
                                        <p:tgtEl>
                                          <p:spTgt spid="13"/>
                                        </p:tgtEl>
                                        <p:attrNameLst>
                                          <p:attrName>ppt_h</p:attrName>
                                        </p:attrNameLst>
                                      </p:cBhvr>
                                      <p:tavLst>
                                        <p:tav tm="0">
                                          <p:val>
                                            <p:strVal val="#ppt_h"/>
                                          </p:val>
                                        </p:tav>
                                        <p:tav tm="100000">
                                          <p:val>
                                            <p:strVal val="#ppt_h"/>
                                          </p:val>
                                        </p:tav>
                                      </p:tavLst>
                                    </p:anim>
                                  </p:childTnLst>
                                </p:cTn>
                              </p:par>
                              <p:par>
                                <p:cTn id="64" presetID="2" presetClass="entr" presetSubtype="6" decel="100000" fill="hold" grpId="0" nodeType="withEffect">
                                  <p:stCondLst>
                                    <p:cond delay="0"/>
                                  </p:stCondLst>
                                  <p:childTnLst>
                                    <p:set>
                                      <p:cBhvr>
                                        <p:cTn id="65" dur="1" fill="hold">
                                          <p:stCondLst>
                                            <p:cond delay="0"/>
                                          </p:stCondLst>
                                        </p:cTn>
                                        <p:tgtEl>
                                          <p:spTgt spid="14">
                                            <p:txEl>
                                              <p:pRg st="0" end="0"/>
                                            </p:txEl>
                                          </p:spTgt>
                                        </p:tgtEl>
                                        <p:attrNameLst>
                                          <p:attrName>style.visibility</p:attrName>
                                        </p:attrNameLst>
                                      </p:cBhvr>
                                      <p:to>
                                        <p:strVal val="visible"/>
                                      </p:to>
                                    </p:set>
                                    <p:anim calcmode="lin" valueType="num">
                                      <p:cBhvr additive="base">
                                        <p:cTn id="66" dur="10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67" dur="1000" fill="hold"/>
                                        <p:tgtEl>
                                          <p:spTgt spid="14">
                                            <p:txEl>
                                              <p:pRg st="0" end="0"/>
                                            </p:txEl>
                                          </p:spTgt>
                                        </p:tgtEl>
                                        <p:attrNameLst>
                                          <p:attrName>ppt_y</p:attrName>
                                        </p:attrNameLst>
                                      </p:cBhvr>
                                      <p:tavLst>
                                        <p:tav tm="0">
                                          <p:val>
                                            <p:strVal val="1+#ppt_h/2"/>
                                          </p:val>
                                        </p:tav>
                                        <p:tav tm="100000">
                                          <p:val>
                                            <p:strVal val="#ppt_y"/>
                                          </p:val>
                                        </p:tav>
                                      </p:tavLst>
                                    </p:anim>
                                  </p:childTnLst>
                                </p:cTn>
                              </p:par>
                              <p:par>
                                <p:cTn id="68" presetID="2" presetClass="entr" presetSubtype="6" decel="100000"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1000" fill="hold"/>
                                        <p:tgtEl>
                                          <p:spTgt spid="17"/>
                                        </p:tgtEl>
                                        <p:attrNameLst>
                                          <p:attrName>ppt_x</p:attrName>
                                        </p:attrNameLst>
                                      </p:cBhvr>
                                      <p:tavLst>
                                        <p:tav tm="0">
                                          <p:val>
                                            <p:strVal val="1+#ppt_w/2"/>
                                          </p:val>
                                        </p:tav>
                                        <p:tav tm="100000">
                                          <p:val>
                                            <p:strVal val="#ppt_x"/>
                                          </p:val>
                                        </p:tav>
                                      </p:tavLst>
                                    </p:anim>
                                    <p:anim calcmode="lin" valueType="num">
                                      <p:cBhvr additive="base">
                                        <p:cTn id="71" dur="1000" fill="hold"/>
                                        <p:tgtEl>
                                          <p:spTgt spid="17"/>
                                        </p:tgtEl>
                                        <p:attrNameLst>
                                          <p:attrName>ppt_y</p:attrName>
                                        </p:attrNameLst>
                                      </p:cBhvr>
                                      <p:tavLst>
                                        <p:tav tm="0">
                                          <p:val>
                                            <p:strVal val="1+#ppt_h/2"/>
                                          </p:val>
                                        </p:tav>
                                        <p:tav tm="100000">
                                          <p:val>
                                            <p:strVal val="#ppt_y"/>
                                          </p:val>
                                        </p:tav>
                                      </p:tavLst>
                                    </p:anim>
                                  </p:childTnLst>
                                </p:cTn>
                              </p:par>
                              <p:par>
                                <p:cTn id="72" presetID="45" presetClass="entr" presetSubtype="0" fill="hold" grpId="1"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1000"/>
                                        <p:tgtEl>
                                          <p:spTgt spid="17"/>
                                        </p:tgtEl>
                                      </p:cBhvr>
                                    </p:animEffect>
                                    <p:anim calcmode="lin" valueType="num">
                                      <p:cBhvr>
                                        <p:cTn id="75" dur="1000" fill="hold"/>
                                        <p:tgtEl>
                                          <p:spTgt spid="17"/>
                                        </p:tgtEl>
                                        <p:attrNameLst>
                                          <p:attrName>ppt_w</p:attrName>
                                        </p:attrNameLst>
                                      </p:cBhvr>
                                      <p:tavLst>
                                        <p:tav tm="0" fmla="#ppt_w*sin(2.5*pi*$)">
                                          <p:val>
                                            <p:fltVal val="0"/>
                                          </p:val>
                                        </p:tav>
                                        <p:tav tm="100000">
                                          <p:val>
                                            <p:fltVal val="1"/>
                                          </p:val>
                                        </p:tav>
                                      </p:tavLst>
                                    </p:anim>
                                    <p:anim calcmode="lin" valueType="num">
                                      <p:cBhvr>
                                        <p:cTn id="76" dur="1000" fill="hold"/>
                                        <p:tgtEl>
                                          <p:spTgt spid="17"/>
                                        </p:tgtEl>
                                        <p:attrNameLst>
                                          <p:attrName>ppt_h</p:attrName>
                                        </p:attrNameLst>
                                      </p:cBhvr>
                                      <p:tavLst>
                                        <p:tav tm="0">
                                          <p:val>
                                            <p:strVal val="#ppt_h"/>
                                          </p:val>
                                        </p:tav>
                                        <p:tav tm="100000">
                                          <p:val>
                                            <p:strVal val="#ppt_h"/>
                                          </p:val>
                                        </p:tav>
                                      </p:tavLst>
                                    </p:anim>
                                  </p:childTnLst>
                                </p:cTn>
                              </p:par>
                              <p:par>
                                <p:cTn id="77" presetID="2" presetClass="entr" presetSubtype="6" decel="100000" fill="hold" grpId="0" nodeType="withEffect">
                                  <p:stCondLst>
                                    <p:cond delay="0"/>
                                  </p:stCondLst>
                                  <p:childTnLst>
                                    <p:set>
                                      <p:cBhvr>
                                        <p:cTn id="78" dur="1" fill="hold">
                                          <p:stCondLst>
                                            <p:cond delay="0"/>
                                          </p:stCondLst>
                                        </p:cTn>
                                        <p:tgtEl>
                                          <p:spTgt spid="18">
                                            <p:txEl>
                                              <p:pRg st="0" end="0"/>
                                            </p:txEl>
                                          </p:spTgt>
                                        </p:tgtEl>
                                        <p:attrNameLst>
                                          <p:attrName>style.visibility</p:attrName>
                                        </p:attrNameLst>
                                      </p:cBhvr>
                                      <p:to>
                                        <p:strVal val="visible"/>
                                      </p:to>
                                    </p:set>
                                    <p:anim calcmode="lin" valueType="num">
                                      <p:cBhvr additive="base">
                                        <p:cTn id="79" dur="10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80" dur="1000" fill="hold"/>
                                        <p:tgtEl>
                                          <p:spTgt spid="18">
                                            <p:txEl>
                                              <p:pRg st="0" end="0"/>
                                            </p:txEl>
                                          </p:spTgt>
                                        </p:tgtEl>
                                        <p:attrNameLst>
                                          <p:attrName>ppt_y</p:attrName>
                                        </p:attrNameLst>
                                      </p:cBhvr>
                                      <p:tavLst>
                                        <p:tav tm="0">
                                          <p:val>
                                            <p:strVal val="1+#ppt_h/2"/>
                                          </p:val>
                                        </p:tav>
                                        <p:tav tm="100000">
                                          <p:val>
                                            <p:strVal val="#ppt_y"/>
                                          </p:val>
                                        </p:tav>
                                      </p:tavLst>
                                    </p:anim>
                                  </p:childTnLst>
                                </p:cTn>
                              </p:par>
                              <p:par>
                                <p:cTn id="81" presetID="2" presetClass="entr" presetSubtype="6" decel="100000"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additive="base">
                                        <p:cTn id="83" dur="1000" fill="hold"/>
                                        <p:tgtEl>
                                          <p:spTgt spid="19"/>
                                        </p:tgtEl>
                                        <p:attrNameLst>
                                          <p:attrName>ppt_x</p:attrName>
                                        </p:attrNameLst>
                                      </p:cBhvr>
                                      <p:tavLst>
                                        <p:tav tm="0">
                                          <p:val>
                                            <p:strVal val="1+#ppt_w/2"/>
                                          </p:val>
                                        </p:tav>
                                        <p:tav tm="100000">
                                          <p:val>
                                            <p:strVal val="#ppt_x"/>
                                          </p:val>
                                        </p:tav>
                                      </p:tavLst>
                                    </p:anim>
                                    <p:anim calcmode="lin" valueType="num">
                                      <p:cBhvr additive="base">
                                        <p:cTn id="84" dur="1000" fill="hold"/>
                                        <p:tgtEl>
                                          <p:spTgt spid="19"/>
                                        </p:tgtEl>
                                        <p:attrNameLst>
                                          <p:attrName>ppt_y</p:attrName>
                                        </p:attrNameLst>
                                      </p:cBhvr>
                                      <p:tavLst>
                                        <p:tav tm="0">
                                          <p:val>
                                            <p:strVal val="1+#ppt_h/2"/>
                                          </p:val>
                                        </p:tav>
                                        <p:tav tm="100000">
                                          <p:val>
                                            <p:strVal val="#ppt_y"/>
                                          </p:val>
                                        </p:tav>
                                      </p:tavLst>
                                    </p:anim>
                                  </p:childTnLst>
                                </p:cTn>
                              </p:par>
                              <p:par>
                                <p:cTn id="85" presetID="45" presetClass="entr" presetSubtype="0" fill="hold" grpId="1"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1000"/>
                                        <p:tgtEl>
                                          <p:spTgt spid="19"/>
                                        </p:tgtEl>
                                      </p:cBhvr>
                                    </p:animEffect>
                                    <p:anim calcmode="lin" valueType="num">
                                      <p:cBhvr>
                                        <p:cTn id="88" dur="1000" fill="hold"/>
                                        <p:tgtEl>
                                          <p:spTgt spid="19"/>
                                        </p:tgtEl>
                                        <p:attrNameLst>
                                          <p:attrName>ppt_w</p:attrName>
                                        </p:attrNameLst>
                                      </p:cBhvr>
                                      <p:tavLst>
                                        <p:tav tm="0" fmla="#ppt_w*sin(2.5*pi*$)">
                                          <p:val>
                                            <p:fltVal val="0"/>
                                          </p:val>
                                        </p:tav>
                                        <p:tav tm="100000">
                                          <p:val>
                                            <p:fltVal val="1"/>
                                          </p:val>
                                        </p:tav>
                                      </p:tavLst>
                                    </p:anim>
                                    <p:anim calcmode="lin" valueType="num">
                                      <p:cBhvr>
                                        <p:cTn id="89" dur="1000" fill="hold"/>
                                        <p:tgtEl>
                                          <p:spTgt spid="19"/>
                                        </p:tgtEl>
                                        <p:attrNameLst>
                                          <p:attrName>ppt_h</p:attrName>
                                        </p:attrNameLst>
                                      </p:cBhvr>
                                      <p:tavLst>
                                        <p:tav tm="0">
                                          <p:val>
                                            <p:strVal val="#ppt_h"/>
                                          </p:val>
                                        </p:tav>
                                        <p:tav tm="100000">
                                          <p:val>
                                            <p:strVal val="#ppt_h"/>
                                          </p:val>
                                        </p:tav>
                                      </p:tavLst>
                                    </p:anim>
                                  </p:childTnLst>
                                </p:cTn>
                              </p:par>
                              <p:par>
                                <p:cTn id="90" presetID="2" presetClass="entr" presetSubtype="6" decel="100000" fill="hold" grpId="0" nodeType="withEffect">
                                  <p:stCondLst>
                                    <p:cond delay="0"/>
                                  </p:stCondLst>
                                  <p:childTnLst>
                                    <p:set>
                                      <p:cBhvr>
                                        <p:cTn id="91" dur="1" fill="hold">
                                          <p:stCondLst>
                                            <p:cond delay="0"/>
                                          </p:stCondLst>
                                        </p:cTn>
                                        <p:tgtEl>
                                          <p:spTgt spid="20">
                                            <p:txEl>
                                              <p:pRg st="0" end="0"/>
                                            </p:txEl>
                                          </p:spTgt>
                                        </p:tgtEl>
                                        <p:attrNameLst>
                                          <p:attrName>style.visibility</p:attrName>
                                        </p:attrNameLst>
                                      </p:cBhvr>
                                      <p:to>
                                        <p:strVal val="visible"/>
                                      </p:to>
                                    </p:set>
                                    <p:anim calcmode="lin" valueType="num">
                                      <p:cBhvr additive="base">
                                        <p:cTn id="92" dur="10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93" dur="1000" fill="hold"/>
                                        <p:tgtEl>
                                          <p:spTgt spid="20">
                                            <p:txEl>
                                              <p:pRg st="0" end="0"/>
                                            </p:txEl>
                                          </p:spTgt>
                                        </p:tgtEl>
                                        <p:attrNameLst>
                                          <p:attrName>ppt_y</p:attrName>
                                        </p:attrNameLst>
                                      </p:cBhvr>
                                      <p:tavLst>
                                        <p:tav tm="0">
                                          <p:val>
                                            <p:strVal val="1+#ppt_h/2"/>
                                          </p:val>
                                        </p:tav>
                                        <p:tav tm="100000">
                                          <p:val>
                                            <p:strVal val="#ppt_y"/>
                                          </p:val>
                                        </p:tav>
                                      </p:tavLst>
                                    </p:anim>
                                  </p:childTnLst>
                                </p:cTn>
                              </p:par>
                              <p:par>
                                <p:cTn id="94" presetID="2" presetClass="entr" presetSubtype="6" decel="100000" fill="hold" grpId="0" nodeType="with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additive="base">
                                        <p:cTn id="96" dur="1000" fill="hold"/>
                                        <p:tgtEl>
                                          <p:spTgt spid="21"/>
                                        </p:tgtEl>
                                        <p:attrNameLst>
                                          <p:attrName>ppt_x</p:attrName>
                                        </p:attrNameLst>
                                      </p:cBhvr>
                                      <p:tavLst>
                                        <p:tav tm="0">
                                          <p:val>
                                            <p:strVal val="1+#ppt_w/2"/>
                                          </p:val>
                                        </p:tav>
                                        <p:tav tm="100000">
                                          <p:val>
                                            <p:strVal val="#ppt_x"/>
                                          </p:val>
                                        </p:tav>
                                      </p:tavLst>
                                    </p:anim>
                                    <p:anim calcmode="lin" valueType="num">
                                      <p:cBhvr additive="base">
                                        <p:cTn id="97" dur="1000" fill="hold"/>
                                        <p:tgtEl>
                                          <p:spTgt spid="21"/>
                                        </p:tgtEl>
                                        <p:attrNameLst>
                                          <p:attrName>ppt_y</p:attrName>
                                        </p:attrNameLst>
                                      </p:cBhvr>
                                      <p:tavLst>
                                        <p:tav tm="0">
                                          <p:val>
                                            <p:strVal val="1+#ppt_h/2"/>
                                          </p:val>
                                        </p:tav>
                                        <p:tav tm="100000">
                                          <p:val>
                                            <p:strVal val="#ppt_y"/>
                                          </p:val>
                                        </p:tav>
                                      </p:tavLst>
                                    </p:anim>
                                  </p:childTnLst>
                                </p:cTn>
                              </p:par>
                              <p:par>
                                <p:cTn id="98" presetID="45" presetClass="entr" presetSubtype="0" fill="hold" grpId="1" nodeType="with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fade">
                                      <p:cBhvr>
                                        <p:cTn id="100" dur="1000"/>
                                        <p:tgtEl>
                                          <p:spTgt spid="21"/>
                                        </p:tgtEl>
                                      </p:cBhvr>
                                    </p:animEffect>
                                    <p:anim calcmode="lin" valueType="num">
                                      <p:cBhvr>
                                        <p:cTn id="101" dur="1000" fill="hold"/>
                                        <p:tgtEl>
                                          <p:spTgt spid="21"/>
                                        </p:tgtEl>
                                        <p:attrNameLst>
                                          <p:attrName>ppt_w</p:attrName>
                                        </p:attrNameLst>
                                      </p:cBhvr>
                                      <p:tavLst>
                                        <p:tav tm="0" fmla="#ppt_w*sin(2.5*pi*$)">
                                          <p:val>
                                            <p:fltVal val="0"/>
                                          </p:val>
                                        </p:tav>
                                        <p:tav tm="100000">
                                          <p:val>
                                            <p:fltVal val="1"/>
                                          </p:val>
                                        </p:tav>
                                      </p:tavLst>
                                    </p:anim>
                                    <p:anim calcmode="lin" valueType="num">
                                      <p:cBhvr>
                                        <p:cTn id="102" dur="1000" fill="hold"/>
                                        <p:tgtEl>
                                          <p:spTgt spid="21"/>
                                        </p:tgtEl>
                                        <p:attrNameLst>
                                          <p:attrName>ppt_h</p:attrName>
                                        </p:attrNameLst>
                                      </p:cBhvr>
                                      <p:tavLst>
                                        <p:tav tm="0">
                                          <p:val>
                                            <p:strVal val="#ppt_h"/>
                                          </p:val>
                                        </p:tav>
                                        <p:tav tm="100000">
                                          <p:val>
                                            <p:strVal val="#ppt_h"/>
                                          </p:val>
                                        </p:tav>
                                      </p:tavLst>
                                    </p:anim>
                                  </p:childTnLst>
                                </p:cTn>
                              </p:par>
                              <p:par>
                                <p:cTn id="103" presetID="2" presetClass="entr" presetSubtype="6" decel="100000" fill="hold" grpId="0" nodeType="withEffect">
                                  <p:stCondLst>
                                    <p:cond delay="0"/>
                                  </p:stCondLst>
                                  <p:childTnLst>
                                    <p:set>
                                      <p:cBhvr>
                                        <p:cTn id="104" dur="1" fill="hold">
                                          <p:stCondLst>
                                            <p:cond delay="0"/>
                                          </p:stCondLst>
                                        </p:cTn>
                                        <p:tgtEl>
                                          <p:spTgt spid="22">
                                            <p:txEl>
                                              <p:pRg st="0" end="0"/>
                                            </p:txEl>
                                          </p:spTgt>
                                        </p:tgtEl>
                                        <p:attrNameLst>
                                          <p:attrName>style.visibility</p:attrName>
                                        </p:attrNameLst>
                                      </p:cBhvr>
                                      <p:to>
                                        <p:strVal val="visible"/>
                                      </p:to>
                                    </p:set>
                                    <p:anim calcmode="lin" valueType="num">
                                      <p:cBhvr additive="base">
                                        <p:cTn id="105" dur="10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06" dur="1000" fill="hold"/>
                                        <p:tgtEl>
                                          <p:spTgt spid="22">
                                            <p:txEl>
                                              <p:pRg st="0" end="0"/>
                                            </p:txEl>
                                          </p:spTgt>
                                        </p:tgtEl>
                                        <p:attrNameLst>
                                          <p:attrName>ppt_y</p:attrName>
                                        </p:attrNameLst>
                                      </p:cBhvr>
                                      <p:tavLst>
                                        <p:tav tm="0">
                                          <p:val>
                                            <p:strVal val="1+#ppt_h/2"/>
                                          </p:val>
                                        </p:tav>
                                        <p:tav tm="100000">
                                          <p:val>
                                            <p:strVal val="#ppt_y"/>
                                          </p:val>
                                        </p:tav>
                                      </p:tavLst>
                                    </p:anim>
                                  </p:childTnLst>
                                </p:cTn>
                              </p:par>
                              <p:par>
                                <p:cTn id="107" presetID="2" presetClass="entr" presetSubtype="12" decel="100000" fill="hold" grpId="0" nodeType="withEffect">
                                  <p:stCondLst>
                                    <p:cond delay="250"/>
                                  </p:stCondLst>
                                  <p:childTnLst>
                                    <p:set>
                                      <p:cBhvr>
                                        <p:cTn id="108" dur="1" fill="hold">
                                          <p:stCondLst>
                                            <p:cond delay="0"/>
                                          </p:stCondLst>
                                        </p:cTn>
                                        <p:tgtEl>
                                          <p:spTgt spid="24"/>
                                        </p:tgtEl>
                                        <p:attrNameLst>
                                          <p:attrName>style.visibility</p:attrName>
                                        </p:attrNameLst>
                                      </p:cBhvr>
                                      <p:to>
                                        <p:strVal val="visible"/>
                                      </p:to>
                                    </p:set>
                                    <p:anim calcmode="lin" valueType="num">
                                      <p:cBhvr additive="base">
                                        <p:cTn id="109" dur="750" fill="hold"/>
                                        <p:tgtEl>
                                          <p:spTgt spid="24"/>
                                        </p:tgtEl>
                                        <p:attrNameLst>
                                          <p:attrName>ppt_x</p:attrName>
                                        </p:attrNameLst>
                                      </p:cBhvr>
                                      <p:tavLst>
                                        <p:tav tm="0">
                                          <p:val>
                                            <p:strVal val="0-#ppt_w/2"/>
                                          </p:val>
                                        </p:tav>
                                        <p:tav tm="100000">
                                          <p:val>
                                            <p:strVal val="#ppt_x"/>
                                          </p:val>
                                        </p:tav>
                                      </p:tavLst>
                                    </p:anim>
                                    <p:anim calcmode="lin" valueType="num">
                                      <p:cBhvr additive="base">
                                        <p:cTn id="110" dur="750" fill="hold"/>
                                        <p:tgtEl>
                                          <p:spTgt spid="24"/>
                                        </p:tgtEl>
                                        <p:attrNameLst>
                                          <p:attrName>ppt_y</p:attrName>
                                        </p:attrNameLst>
                                      </p:cBhvr>
                                      <p:tavLst>
                                        <p:tav tm="0">
                                          <p:val>
                                            <p:strVal val="1+#ppt_h/2"/>
                                          </p:val>
                                        </p:tav>
                                        <p:tav tm="100000">
                                          <p:val>
                                            <p:strVal val="#ppt_y"/>
                                          </p:val>
                                        </p:tav>
                                      </p:tavLst>
                                    </p:anim>
                                  </p:childTnLst>
                                </p:cTn>
                              </p:par>
                              <p:par>
                                <p:cTn id="111" presetID="45" presetClass="entr" presetSubtype="0" fill="hold" grpId="1" nodeType="withEffect">
                                  <p:stCondLst>
                                    <p:cond delay="25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750"/>
                                        <p:tgtEl>
                                          <p:spTgt spid="24"/>
                                        </p:tgtEl>
                                      </p:cBhvr>
                                    </p:animEffect>
                                    <p:anim calcmode="lin" valueType="num">
                                      <p:cBhvr>
                                        <p:cTn id="114" dur="750" fill="hold"/>
                                        <p:tgtEl>
                                          <p:spTgt spid="24"/>
                                        </p:tgtEl>
                                        <p:attrNameLst>
                                          <p:attrName>ppt_w</p:attrName>
                                        </p:attrNameLst>
                                      </p:cBhvr>
                                      <p:tavLst>
                                        <p:tav tm="0" fmla="#ppt_w*sin(2.5*pi*$)">
                                          <p:val>
                                            <p:fltVal val="0"/>
                                          </p:val>
                                        </p:tav>
                                        <p:tav tm="100000">
                                          <p:val>
                                            <p:fltVal val="1"/>
                                          </p:val>
                                        </p:tav>
                                      </p:tavLst>
                                    </p:anim>
                                    <p:anim calcmode="lin" valueType="num">
                                      <p:cBhvr>
                                        <p:cTn id="115" dur="750" fill="hold"/>
                                        <p:tgtEl>
                                          <p:spTgt spid="24"/>
                                        </p:tgtEl>
                                        <p:attrNameLst>
                                          <p:attrName>ppt_h</p:attrName>
                                        </p:attrNameLst>
                                      </p:cBhvr>
                                      <p:tavLst>
                                        <p:tav tm="0">
                                          <p:val>
                                            <p:strVal val="#ppt_h"/>
                                          </p:val>
                                        </p:tav>
                                        <p:tav tm="100000">
                                          <p:val>
                                            <p:strVal val="#ppt_h"/>
                                          </p:val>
                                        </p:tav>
                                      </p:tavLst>
                                    </p:anim>
                                  </p:childTnLst>
                                </p:cTn>
                              </p:par>
                              <p:par>
                                <p:cTn id="116" presetID="2" presetClass="entr" presetSubtype="12" decel="100000" fill="hold" grpId="0" nodeType="withEffect">
                                  <p:stCondLst>
                                    <p:cond delay="250"/>
                                  </p:stCondLst>
                                  <p:childTnLst>
                                    <p:set>
                                      <p:cBhvr>
                                        <p:cTn id="117" dur="1" fill="hold">
                                          <p:stCondLst>
                                            <p:cond delay="0"/>
                                          </p:stCondLst>
                                        </p:cTn>
                                        <p:tgtEl>
                                          <p:spTgt spid="23"/>
                                        </p:tgtEl>
                                        <p:attrNameLst>
                                          <p:attrName>style.visibility</p:attrName>
                                        </p:attrNameLst>
                                      </p:cBhvr>
                                      <p:to>
                                        <p:strVal val="visible"/>
                                      </p:to>
                                    </p:set>
                                    <p:anim calcmode="lin" valueType="num">
                                      <p:cBhvr additive="base">
                                        <p:cTn id="118" dur="750" fill="hold"/>
                                        <p:tgtEl>
                                          <p:spTgt spid="23"/>
                                        </p:tgtEl>
                                        <p:attrNameLst>
                                          <p:attrName>ppt_x</p:attrName>
                                        </p:attrNameLst>
                                      </p:cBhvr>
                                      <p:tavLst>
                                        <p:tav tm="0">
                                          <p:val>
                                            <p:strVal val="0-#ppt_w/2"/>
                                          </p:val>
                                        </p:tav>
                                        <p:tav tm="100000">
                                          <p:val>
                                            <p:strVal val="#ppt_x"/>
                                          </p:val>
                                        </p:tav>
                                      </p:tavLst>
                                    </p:anim>
                                    <p:anim calcmode="lin" valueType="num">
                                      <p:cBhvr additive="base">
                                        <p:cTn id="119" dur="750" fill="hold"/>
                                        <p:tgtEl>
                                          <p:spTgt spid="23"/>
                                        </p:tgtEl>
                                        <p:attrNameLst>
                                          <p:attrName>ppt_y</p:attrName>
                                        </p:attrNameLst>
                                      </p:cBhvr>
                                      <p:tavLst>
                                        <p:tav tm="0">
                                          <p:val>
                                            <p:strVal val="1+#ppt_h/2"/>
                                          </p:val>
                                        </p:tav>
                                        <p:tav tm="100000">
                                          <p:val>
                                            <p:strVal val="#ppt_y"/>
                                          </p:val>
                                        </p:tav>
                                      </p:tavLst>
                                    </p:anim>
                                  </p:childTnLst>
                                </p:cTn>
                              </p:par>
                              <p:par>
                                <p:cTn id="120" presetID="45" presetClass="entr" presetSubtype="0" fill="hold" grpId="1" nodeType="withEffect">
                                  <p:stCondLst>
                                    <p:cond delay="250"/>
                                  </p:stCondLst>
                                  <p:childTnLst>
                                    <p:set>
                                      <p:cBhvr>
                                        <p:cTn id="121" dur="1" fill="hold">
                                          <p:stCondLst>
                                            <p:cond delay="0"/>
                                          </p:stCondLst>
                                        </p:cTn>
                                        <p:tgtEl>
                                          <p:spTgt spid="23"/>
                                        </p:tgtEl>
                                        <p:attrNameLst>
                                          <p:attrName>style.visibility</p:attrName>
                                        </p:attrNameLst>
                                      </p:cBhvr>
                                      <p:to>
                                        <p:strVal val="visible"/>
                                      </p:to>
                                    </p:set>
                                    <p:animEffect transition="in" filter="fade">
                                      <p:cBhvr>
                                        <p:cTn id="122" dur="750"/>
                                        <p:tgtEl>
                                          <p:spTgt spid="23"/>
                                        </p:tgtEl>
                                      </p:cBhvr>
                                    </p:animEffect>
                                    <p:anim calcmode="lin" valueType="num">
                                      <p:cBhvr>
                                        <p:cTn id="123" dur="750" fill="hold"/>
                                        <p:tgtEl>
                                          <p:spTgt spid="23"/>
                                        </p:tgtEl>
                                        <p:attrNameLst>
                                          <p:attrName>ppt_w</p:attrName>
                                        </p:attrNameLst>
                                      </p:cBhvr>
                                      <p:tavLst>
                                        <p:tav tm="0" fmla="#ppt_w*sin(2.5*pi*$)">
                                          <p:val>
                                            <p:fltVal val="0"/>
                                          </p:val>
                                        </p:tav>
                                        <p:tav tm="100000">
                                          <p:val>
                                            <p:fltVal val="1"/>
                                          </p:val>
                                        </p:tav>
                                      </p:tavLst>
                                    </p:anim>
                                    <p:anim calcmode="lin" valueType="num">
                                      <p:cBhvr>
                                        <p:cTn id="124" dur="750" fill="hold"/>
                                        <p:tgtEl>
                                          <p:spTgt spid="23"/>
                                        </p:tgtEl>
                                        <p:attrNameLst>
                                          <p:attrName>ppt_h</p:attrName>
                                        </p:attrNameLst>
                                      </p:cBhvr>
                                      <p:tavLst>
                                        <p:tav tm="0">
                                          <p:val>
                                            <p:strVal val="#ppt_h"/>
                                          </p:val>
                                        </p:tav>
                                        <p:tav tm="100000">
                                          <p:val>
                                            <p:strVal val="#ppt_h"/>
                                          </p:val>
                                        </p:tav>
                                      </p:tavLst>
                                    </p:anim>
                                  </p:childTnLst>
                                </p:cTn>
                              </p:par>
                              <p:par>
                                <p:cTn id="125" presetID="2" presetClass="entr" presetSubtype="3" decel="100000" fill="hold" grpId="0" nodeType="withEffect">
                                  <p:stCondLst>
                                    <p:cond delay="250"/>
                                  </p:stCondLst>
                                  <p:childTnLst>
                                    <p:set>
                                      <p:cBhvr>
                                        <p:cTn id="126" dur="1" fill="hold">
                                          <p:stCondLst>
                                            <p:cond delay="0"/>
                                          </p:stCondLst>
                                        </p:cTn>
                                        <p:tgtEl>
                                          <p:spTgt spid="26"/>
                                        </p:tgtEl>
                                        <p:attrNameLst>
                                          <p:attrName>style.visibility</p:attrName>
                                        </p:attrNameLst>
                                      </p:cBhvr>
                                      <p:to>
                                        <p:strVal val="visible"/>
                                      </p:to>
                                    </p:set>
                                    <p:anim calcmode="lin" valueType="num">
                                      <p:cBhvr additive="base">
                                        <p:cTn id="127" dur="750" fill="hold"/>
                                        <p:tgtEl>
                                          <p:spTgt spid="26"/>
                                        </p:tgtEl>
                                        <p:attrNameLst>
                                          <p:attrName>ppt_x</p:attrName>
                                        </p:attrNameLst>
                                      </p:cBhvr>
                                      <p:tavLst>
                                        <p:tav tm="0">
                                          <p:val>
                                            <p:strVal val="1+#ppt_w/2"/>
                                          </p:val>
                                        </p:tav>
                                        <p:tav tm="100000">
                                          <p:val>
                                            <p:strVal val="#ppt_x"/>
                                          </p:val>
                                        </p:tav>
                                      </p:tavLst>
                                    </p:anim>
                                    <p:anim calcmode="lin" valueType="num">
                                      <p:cBhvr additive="base">
                                        <p:cTn id="128" dur="750" fill="hold"/>
                                        <p:tgtEl>
                                          <p:spTgt spid="26"/>
                                        </p:tgtEl>
                                        <p:attrNameLst>
                                          <p:attrName>ppt_y</p:attrName>
                                        </p:attrNameLst>
                                      </p:cBhvr>
                                      <p:tavLst>
                                        <p:tav tm="0">
                                          <p:val>
                                            <p:strVal val="0-#ppt_h/2"/>
                                          </p:val>
                                        </p:tav>
                                        <p:tav tm="100000">
                                          <p:val>
                                            <p:strVal val="#ppt_y"/>
                                          </p:val>
                                        </p:tav>
                                      </p:tavLst>
                                    </p:anim>
                                  </p:childTnLst>
                                </p:cTn>
                              </p:par>
                              <p:par>
                                <p:cTn id="129" presetID="45" presetClass="entr" presetSubtype="0" fill="hold" grpId="1" nodeType="withEffect">
                                  <p:stCondLst>
                                    <p:cond delay="250"/>
                                  </p:stCondLst>
                                  <p:childTnLst>
                                    <p:set>
                                      <p:cBhvr>
                                        <p:cTn id="130" dur="1" fill="hold">
                                          <p:stCondLst>
                                            <p:cond delay="0"/>
                                          </p:stCondLst>
                                        </p:cTn>
                                        <p:tgtEl>
                                          <p:spTgt spid="26"/>
                                        </p:tgtEl>
                                        <p:attrNameLst>
                                          <p:attrName>style.visibility</p:attrName>
                                        </p:attrNameLst>
                                      </p:cBhvr>
                                      <p:to>
                                        <p:strVal val="visible"/>
                                      </p:to>
                                    </p:set>
                                    <p:animEffect transition="in" filter="fade">
                                      <p:cBhvr>
                                        <p:cTn id="131" dur="750"/>
                                        <p:tgtEl>
                                          <p:spTgt spid="26"/>
                                        </p:tgtEl>
                                      </p:cBhvr>
                                    </p:animEffect>
                                    <p:anim calcmode="lin" valueType="num">
                                      <p:cBhvr>
                                        <p:cTn id="132" dur="750" fill="hold"/>
                                        <p:tgtEl>
                                          <p:spTgt spid="26"/>
                                        </p:tgtEl>
                                        <p:attrNameLst>
                                          <p:attrName>ppt_w</p:attrName>
                                        </p:attrNameLst>
                                      </p:cBhvr>
                                      <p:tavLst>
                                        <p:tav tm="0" fmla="#ppt_w*sin(2.5*pi*$)">
                                          <p:val>
                                            <p:fltVal val="0"/>
                                          </p:val>
                                        </p:tav>
                                        <p:tav tm="100000">
                                          <p:val>
                                            <p:fltVal val="1"/>
                                          </p:val>
                                        </p:tav>
                                      </p:tavLst>
                                    </p:anim>
                                    <p:anim calcmode="lin" valueType="num">
                                      <p:cBhvr>
                                        <p:cTn id="133" dur="750" fill="hold"/>
                                        <p:tgtEl>
                                          <p:spTgt spid="26"/>
                                        </p:tgtEl>
                                        <p:attrNameLst>
                                          <p:attrName>ppt_h</p:attrName>
                                        </p:attrNameLst>
                                      </p:cBhvr>
                                      <p:tavLst>
                                        <p:tav tm="0">
                                          <p:val>
                                            <p:strVal val="#ppt_h"/>
                                          </p:val>
                                        </p:tav>
                                        <p:tav tm="100000">
                                          <p:val>
                                            <p:strVal val="#ppt_h"/>
                                          </p:val>
                                        </p:tav>
                                      </p:tavLst>
                                    </p:anim>
                                  </p:childTnLst>
                                </p:cTn>
                              </p:par>
                              <p:par>
                                <p:cTn id="134" presetID="2" presetClass="entr" presetSubtype="3" decel="100000" fill="hold" grpId="0" nodeType="withEffect">
                                  <p:stCondLst>
                                    <p:cond delay="250"/>
                                  </p:stCondLst>
                                  <p:childTnLst>
                                    <p:set>
                                      <p:cBhvr>
                                        <p:cTn id="135" dur="1" fill="hold">
                                          <p:stCondLst>
                                            <p:cond delay="0"/>
                                          </p:stCondLst>
                                        </p:cTn>
                                        <p:tgtEl>
                                          <p:spTgt spid="25"/>
                                        </p:tgtEl>
                                        <p:attrNameLst>
                                          <p:attrName>style.visibility</p:attrName>
                                        </p:attrNameLst>
                                      </p:cBhvr>
                                      <p:to>
                                        <p:strVal val="visible"/>
                                      </p:to>
                                    </p:set>
                                    <p:anim calcmode="lin" valueType="num">
                                      <p:cBhvr additive="base">
                                        <p:cTn id="136" dur="750" fill="hold"/>
                                        <p:tgtEl>
                                          <p:spTgt spid="25"/>
                                        </p:tgtEl>
                                        <p:attrNameLst>
                                          <p:attrName>ppt_x</p:attrName>
                                        </p:attrNameLst>
                                      </p:cBhvr>
                                      <p:tavLst>
                                        <p:tav tm="0">
                                          <p:val>
                                            <p:strVal val="1+#ppt_w/2"/>
                                          </p:val>
                                        </p:tav>
                                        <p:tav tm="100000">
                                          <p:val>
                                            <p:strVal val="#ppt_x"/>
                                          </p:val>
                                        </p:tav>
                                      </p:tavLst>
                                    </p:anim>
                                    <p:anim calcmode="lin" valueType="num">
                                      <p:cBhvr additive="base">
                                        <p:cTn id="137" dur="750" fill="hold"/>
                                        <p:tgtEl>
                                          <p:spTgt spid="25"/>
                                        </p:tgtEl>
                                        <p:attrNameLst>
                                          <p:attrName>ppt_y</p:attrName>
                                        </p:attrNameLst>
                                      </p:cBhvr>
                                      <p:tavLst>
                                        <p:tav tm="0">
                                          <p:val>
                                            <p:strVal val="0-#ppt_h/2"/>
                                          </p:val>
                                        </p:tav>
                                        <p:tav tm="100000">
                                          <p:val>
                                            <p:strVal val="#ppt_y"/>
                                          </p:val>
                                        </p:tav>
                                      </p:tavLst>
                                    </p:anim>
                                  </p:childTnLst>
                                </p:cTn>
                              </p:par>
                              <p:par>
                                <p:cTn id="138" presetID="45" presetClass="entr" presetSubtype="0" fill="hold" grpId="1" nodeType="withEffect">
                                  <p:stCondLst>
                                    <p:cond delay="250"/>
                                  </p:stCondLst>
                                  <p:childTnLst>
                                    <p:set>
                                      <p:cBhvr>
                                        <p:cTn id="139" dur="1" fill="hold">
                                          <p:stCondLst>
                                            <p:cond delay="0"/>
                                          </p:stCondLst>
                                        </p:cTn>
                                        <p:tgtEl>
                                          <p:spTgt spid="25"/>
                                        </p:tgtEl>
                                        <p:attrNameLst>
                                          <p:attrName>style.visibility</p:attrName>
                                        </p:attrNameLst>
                                      </p:cBhvr>
                                      <p:to>
                                        <p:strVal val="visible"/>
                                      </p:to>
                                    </p:set>
                                    <p:animEffect transition="in" filter="fade">
                                      <p:cBhvr>
                                        <p:cTn id="140" dur="750"/>
                                        <p:tgtEl>
                                          <p:spTgt spid="25"/>
                                        </p:tgtEl>
                                      </p:cBhvr>
                                    </p:animEffect>
                                    <p:anim calcmode="lin" valueType="num">
                                      <p:cBhvr>
                                        <p:cTn id="141" dur="750" fill="hold"/>
                                        <p:tgtEl>
                                          <p:spTgt spid="25"/>
                                        </p:tgtEl>
                                        <p:attrNameLst>
                                          <p:attrName>ppt_w</p:attrName>
                                        </p:attrNameLst>
                                      </p:cBhvr>
                                      <p:tavLst>
                                        <p:tav tm="0" fmla="#ppt_w*sin(2.5*pi*$)">
                                          <p:val>
                                            <p:fltVal val="0"/>
                                          </p:val>
                                        </p:tav>
                                        <p:tav tm="100000">
                                          <p:val>
                                            <p:fltVal val="1"/>
                                          </p:val>
                                        </p:tav>
                                      </p:tavLst>
                                    </p:anim>
                                    <p:anim calcmode="lin" valueType="num">
                                      <p:cBhvr>
                                        <p:cTn id="142" dur="750" fill="hold"/>
                                        <p:tgtEl>
                                          <p:spTgt spid="25"/>
                                        </p:tgtEl>
                                        <p:attrNameLst>
                                          <p:attrName>ppt_h</p:attrName>
                                        </p:attrNameLst>
                                      </p:cBhvr>
                                      <p:tavLst>
                                        <p:tav tm="0">
                                          <p:val>
                                            <p:strVal val="#ppt_h"/>
                                          </p:val>
                                        </p:tav>
                                        <p:tav tm="100000">
                                          <p:val>
                                            <p:strVal val="#ppt_h"/>
                                          </p:val>
                                        </p:tav>
                                      </p:tavLst>
                                    </p:anim>
                                  </p:childTnLst>
                                </p:cTn>
                              </p:par>
                            </p:childTnLst>
                          </p:cTn>
                        </p:par>
                        <p:par>
                          <p:cTn id="143" fill="hold">
                            <p:stCondLst>
                              <p:cond delay="2200"/>
                            </p:stCondLst>
                            <p:childTnLst>
                              <p:par>
                                <p:cTn id="144" presetID="34" presetClass="emph" presetSubtype="0" fill="hold" grpId="1" nodeType="afterEffect">
                                  <p:stCondLst>
                                    <p:cond delay="250"/>
                                  </p:stCondLst>
                                  <p:iterate type="lt">
                                    <p:tmPct val="10000"/>
                                  </p:iterate>
                                  <p:childTnLst>
                                    <p:animMotion origin="layout" path="M 0.0 0.0 L 0.0 -0.07213" pathEditMode="relative" ptsTypes="">
                                      <p:cBhvr>
                                        <p:cTn id="145" dur="250" accel="50000" decel="50000" autoRev="1" fill="hold">
                                          <p:stCondLst>
                                            <p:cond delay="0"/>
                                          </p:stCondLst>
                                        </p:cTn>
                                        <p:tgtEl>
                                          <p:spTgt spid="8"/>
                                        </p:tgtEl>
                                        <p:attrNameLst>
                                          <p:attrName>ppt_x</p:attrName>
                                          <p:attrName>ppt_y</p:attrName>
                                        </p:attrNameLst>
                                      </p:cBhvr>
                                    </p:animMotion>
                                    <p:animRot by="1500000">
                                      <p:cBhvr>
                                        <p:cTn id="146" dur="125" fill="hold">
                                          <p:stCondLst>
                                            <p:cond delay="0"/>
                                          </p:stCondLst>
                                        </p:cTn>
                                        <p:tgtEl>
                                          <p:spTgt spid="8"/>
                                        </p:tgtEl>
                                        <p:attrNameLst>
                                          <p:attrName>r</p:attrName>
                                        </p:attrNameLst>
                                      </p:cBhvr>
                                    </p:animRot>
                                    <p:animRot by="-1500000">
                                      <p:cBhvr>
                                        <p:cTn id="147" dur="125" fill="hold">
                                          <p:stCondLst>
                                            <p:cond delay="125"/>
                                          </p:stCondLst>
                                        </p:cTn>
                                        <p:tgtEl>
                                          <p:spTgt spid="8"/>
                                        </p:tgtEl>
                                        <p:attrNameLst>
                                          <p:attrName>r</p:attrName>
                                        </p:attrNameLst>
                                      </p:cBhvr>
                                    </p:animRot>
                                    <p:animRot by="-1500000">
                                      <p:cBhvr>
                                        <p:cTn id="148" dur="125" fill="hold">
                                          <p:stCondLst>
                                            <p:cond delay="250"/>
                                          </p:stCondLst>
                                        </p:cTn>
                                        <p:tgtEl>
                                          <p:spTgt spid="8"/>
                                        </p:tgtEl>
                                        <p:attrNameLst>
                                          <p:attrName>r</p:attrName>
                                        </p:attrNameLst>
                                      </p:cBhvr>
                                    </p:animRot>
                                    <p:animRot by="1500000">
                                      <p:cBhvr>
                                        <p:cTn id="149"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P spid="23" grpId="1" animBg="1"/>
      <p:bldP spid="27" grpId="0" animBg="1"/>
      <p:bldP spid="27" grpId="1" animBg="1"/>
      <p:bldP spid="2" grpId="0" animBg="1"/>
      <p:bldP spid="2" grpId="1" animBg="1"/>
      <p:bldP spid="25" grpId="0" animBg="1"/>
      <p:bldP spid="25" grpId="1" animBg="1"/>
      <p:bldP spid="24" grpId="0" animBg="1"/>
      <p:bldP spid="24" grpId="1" animBg="1"/>
      <p:bldP spid="6" grpId="0" animBg="1"/>
      <p:bldP spid="6" grpId="1" animBg="1"/>
      <p:bldP spid="8" grpId="0"/>
      <p:bldP spid="8" grpId="1"/>
      <p:bldP spid="9" grpId="0" animBg="1"/>
      <p:bldP spid="9" grpId="1" animBg="1"/>
      <p:bldP spid="10" grpId="0"/>
      <p:bldP spid="10" grpId="1"/>
      <p:bldP spid="11" grpId="0">
        <p:tmplLst>
          <p:tmpl>
            <p:tnLst>
              <p:par>
                <p:cTn presetID="2" presetClass="entr" presetSubtype="2"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3" grpId="0"/>
      <p:bldP spid="13" grpId="1"/>
      <p:bldP spid="14" grpId="0" build="p">
        <p:tmplLst>
          <p:tmpl lvl="1">
            <p:tnLst>
              <p:par>
                <p:cTn presetID="2" presetClass="entr" presetSubtype="6"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1+#ppt_w/2"/>
                          </p:val>
                        </p:tav>
                        <p:tav tm="100000">
                          <p:val>
                            <p:strVal val="#ppt_x"/>
                          </p:val>
                        </p:tav>
                      </p:tavLst>
                    </p:anim>
                    <p:anim calcmode="lin" valueType="num">
                      <p:cBhvr additive="base">
                        <p:cTn dur="1000" fill="hold"/>
                        <p:tgtEl>
                          <p:spTgt spid="14"/>
                        </p:tgtEl>
                        <p:attrNameLst>
                          <p:attrName>ppt_y</p:attrName>
                        </p:attrNameLst>
                      </p:cBhvr>
                      <p:tavLst>
                        <p:tav tm="0">
                          <p:val>
                            <p:strVal val="1+#ppt_h/2"/>
                          </p:val>
                        </p:tav>
                        <p:tav tm="100000">
                          <p:val>
                            <p:strVal val="#ppt_y"/>
                          </p:val>
                        </p:tav>
                      </p:tavLst>
                    </p:anim>
                  </p:childTnLst>
                </p:cTn>
              </p:par>
            </p:tnLst>
          </p:tmpl>
        </p:tmplLst>
      </p:bldP>
      <p:bldP spid="17" grpId="0"/>
      <p:bldP spid="17" grpId="1"/>
      <p:bldP spid="18" grpId="0" build="p">
        <p:tmplLst>
          <p:tmpl lvl="1">
            <p:tnLst>
              <p:par>
                <p:cTn presetID="2" presetClass="entr" presetSubtype="6"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1+#ppt_w/2"/>
                          </p:val>
                        </p:tav>
                        <p:tav tm="100000">
                          <p:val>
                            <p:strVal val="#ppt_x"/>
                          </p:val>
                        </p:tav>
                      </p:tavLst>
                    </p:anim>
                    <p:anim calcmode="lin" valueType="num">
                      <p:cBhvr additive="base">
                        <p:cTn dur="1000" fill="hold"/>
                        <p:tgtEl>
                          <p:spTgt spid="18"/>
                        </p:tgtEl>
                        <p:attrNameLst>
                          <p:attrName>ppt_y</p:attrName>
                        </p:attrNameLst>
                      </p:cBhvr>
                      <p:tavLst>
                        <p:tav tm="0">
                          <p:val>
                            <p:strVal val="1+#ppt_h/2"/>
                          </p:val>
                        </p:tav>
                        <p:tav tm="100000">
                          <p:val>
                            <p:strVal val="#ppt_y"/>
                          </p:val>
                        </p:tav>
                      </p:tavLst>
                    </p:anim>
                  </p:childTnLst>
                </p:cTn>
              </p:par>
            </p:tnLst>
          </p:tmpl>
        </p:tmplLst>
      </p:bldP>
      <p:bldP spid="19" grpId="0"/>
      <p:bldP spid="19" grpId="1"/>
      <p:bldP spid="20" grpId="0" build="p">
        <p:tmplLst>
          <p:tmpl lvl="1">
            <p:tnLst>
              <p:par>
                <p:cTn presetID="2" presetClass="entr" presetSubtype="6"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1+#ppt_w/2"/>
                          </p:val>
                        </p:tav>
                        <p:tav tm="100000">
                          <p:val>
                            <p:strVal val="#ppt_x"/>
                          </p:val>
                        </p:tav>
                      </p:tavLst>
                    </p:anim>
                    <p:anim calcmode="lin" valueType="num">
                      <p:cBhvr additive="base">
                        <p:cTn dur="1000" fill="hold"/>
                        <p:tgtEl>
                          <p:spTgt spid="20"/>
                        </p:tgtEl>
                        <p:attrNameLst>
                          <p:attrName>ppt_y</p:attrName>
                        </p:attrNameLst>
                      </p:cBhvr>
                      <p:tavLst>
                        <p:tav tm="0">
                          <p:val>
                            <p:strVal val="1+#ppt_h/2"/>
                          </p:val>
                        </p:tav>
                        <p:tav tm="100000">
                          <p:val>
                            <p:strVal val="#ppt_y"/>
                          </p:val>
                        </p:tav>
                      </p:tavLst>
                    </p:anim>
                  </p:childTnLst>
                </p:cTn>
              </p:par>
            </p:tnLst>
          </p:tmpl>
        </p:tmplLst>
      </p:bldP>
      <p:bldP spid="21" grpId="0"/>
      <p:bldP spid="21" grpId="1"/>
      <p:bldP spid="22" grpId="0" build="p">
        <p:tmplLst>
          <p:tmpl lvl="1">
            <p:tnLst>
              <p:par>
                <p:cTn presetID="2" presetClass="entr" presetSubtype="6"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1+#ppt_w/2"/>
                          </p:val>
                        </p:tav>
                        <p:tav tm="100000">
                          <p:val>
                            <p:strVal val="#ppt_x"/>
                          </p:val>
                        </p:tav>
                      </p:tavLst>
                    </p:anim>
                    <p:anim calcmode="lin" valueType="num">
                      <p:cBhvr additive="base">
                        <p:cTn dur="1000" fill="hold"/>
                        <p:tgtEl>
                          <p:spTgt spid="22"/>
                        </p:tgtEl>
                        <p:attrNameLst>
                          <p:attrName>ppt_y</p:attrName>
                        </p:attrNameLst>
                      </p:cBhvr>
                      <p:tavLst>
                        <p:tav tm="0">
                          <p:val>
                            <p:strVal val="1+#ppt_h/2"/>
                          </p:val>
                        </p:tav>
                        <p:tav tm="100000">
                          <p:val>
                            <p:strVal val="#ppt_y"/>
                          </p:val>
                        </p:tav>
                      </p:tavLst>
                    </p:anim>
                  </p:childTnLst>
                </p:cTn>
              </p:par>
            </p:tnLst>
          </p:tmpl>
        </p:tmplLst>
      </p:bldP>
      <p:bldP spid="26" grpId="0" animBg="1"/>
      <p:bldP spid="26"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nimated Title">
    <p:spTree>
      <p:nvGrpSpPr>
        <p:cNvPr id="1" name=""/>
        <p:cNvGrpSpPr/>
        <p:nvPr/>
      </p:nvGrpSpPr>
      <p:grpSpPr>
        <a:xfrm>
          <a:off x="0" y="0"/>
          <a:ext cx="0" cy="0"/>
          <a:chOff x="0" y="0"/>
          <a:chExt cx="0" cy="0"/>
        </a:xfrm>
      </p:grpSpPr>
      <p:sp>
        <p:nvSpPr>
          <p:cNvPr id="4" name="正方形/長方形 3"/>
          <p:cNvSpPr/>
          <p:nvPr userDrawn="1"/>
        </p:nvSpPr>
        <p:spPr>
          <a:xfrm rot="21066044">
            <a:off x="-4777152" y="-3292475"/>
            <a:ext cx="1770708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7" name="正方形/長方形 6"/>
          <p:cNvSpPr/>
          <p:nvPr userDrawn="1"/>
        </p:nvSpPr>
        <p:spPr>
          <a:xfrm rot="21066044">
            <a:off x="-3894977" y="3344665"/>
            <a:ext cx="17702467"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 name="正方形/長方形 7"/>
          <p:cNvSpPr/>
          <p:nvPr userDrawn="1"/>
        </p:nvSpPr>
        <p:spPr>
          <a:xfrm rot="21066044">
            <a:off x="-4777152" y="-3292475"/>
            <a:ext cx="17707083"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9" name="正方形/長方形 8"/>
          <p:cNvSpPr/>
          <p:nvPr userDrawn="1"/>
        </p:nvSpPr>
        <p:spPr>
          <a:xfrm rot="21066044">
            <a:off x="-3894977" y="3344665"/>
            <a:ext cx="17702467"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0" name="正方形/長方形 9"/>
          <p:cNvSpPr/>
          <p:nvPr userDrawn="1"/>
        </p:nvSpPr>
        <p:spPr>
          <a:xfrm rot="21066044">
            <a:off x="-4777152" y="-3292475"/>
            <a:ext cx="17707083"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1" name="正方形/長方形 10"/>
          <p:cNvSpPr/>
          <p:nvPr userDrawn="1"/>
        </p:nvSpPr>
        <p:spPr>
          <a:xfrm rot="21066044">
            <a:off x="-3894977" y="3344665"/>
            <a:ext cx="17702467"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2" name="正方形/長方形 11"/>
          <p:cNvSpPr/>
          <p:nvPr userDrawn="1"/>
        </p:nvSpPr>
        <p:spPr>
          <a:xfrm rot="21066044">
            <a:off x="-4777152" y="-3292475"/>
            <a:ext cx="17707083"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3" name="正方形/長方形 12"/>
          <p:cNvSpPr/>
          <p:nvPr userDrawn="1"/>
        </p:nvSpPr>
        <p:spPr>
          <a:xfrm rot="21066044">
            <a:off x="-3894977" y="3344665"/>
            <a:ext cx="17702467"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nvGrpSpPr>
          <p:cNvPr id="14" name="グループ化 13"/>
          <p:cNvGrpSpPr/>
          <p:nvPr userDrawn="1"/>
        </p:nvGrpSpPr>
        <p:grpSpPr>
          <a:xfrm rot="17100000">
            <a:off x="2891603" y="2033285"/>
            <a:ext cx="3360000" cy="2520219"/>
            <a:chOff x="6682240" y="2680152"/>
            <a:chExt cx="5040000" cy="5040000"/>
          </a:xfrm>
        </p:grpSpPr>
        <p:sp>
          <p:nvSpPr>
            <p:cNvPr id="15" name="円/楕円 14"/>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6" name="アーチ 15"/>
            <p:cNvSpPr/>
            <p:nvPr userDrawn="1"/>
          </p:nvSpPr>
          <p:spPr>
            <a:xfrm>
              <a:off x="6682240" y="2680152"/>
              <a:ext cx="5040000" cy="5040000"/>
            </a:xfrm>
            <a:prstGeom prst="blockArc">
              <a:avLst>
                <a:gd name="adj1" fmla="val 10800000"/>
                <a:gd name="adj2" fmla="val 3801423"/>
                <a:gd name="adj3" fmla="val 148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grpSp>
      <p:grpSp>
        <p:nvGrpSpPr>
          <p:cNvPr id="17" name="グループ化 16"/>
          <p:cNvGrpSpPr>
            <a:grpSpLocks noChangeAspect="1"/>
          </p:cNvGrpSpPr>
          <p:nvPr userDrawn="1"/>
        </p:nvGrpSpPr>
        <p:grpSpPr>
          <a:xfrm rot="11994079">
            <a:off x="3221486" y="1493395"/>
            <a:ext cx="2700234" cy="3600000"/>
            <a:chOff x="6682240" y="2680152"/>
            <a:chExt cx="5040000" cy="5040000"/>
          </a:xfrm>
        </p:grpSpPr>
        <p:sp>
          <p:nvSpPr>
            <p:cNvPr id="18" name="円/楕円 17"/>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9" name="アーチ 18"/>
            <p:cNvSpPr/>
            <p:nvPr userDrawn="1"/>
          </p:nvSpPr>
          <p:spPr>
            <a:xfrm>
              <a:off x="6682240" y="2680152"/>
              <a:ext cx="5040000" cy="5040000"/>
            </a:xfrm>
            <a:prstGeom prst="blockArc">
              <a:avLst>
                <a:gd name="adj1" fmla="val 10800000"/>
                <a:gd name="adj2" fmla="val 3829372"/>
                <a:gd name="adj3" fmla="val 1485"/>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grpSp>
      <p:grpSp>
        <p:nvGrpSpPr>
          <p:cNvPr id="20" name="グループ化 19"/>
          <p:cNvGrpSpPr>
            <a:grpSpLocks noChangeAspect="1"/>
          </p:cNvGrpSpPr>
          <p:nvPr userDrawn="1"/>
        </p:nvGrpSpPr>
        <p:grpSpPr>
          <a:xfrm rot="3600000">
            <a:off x="2651603" y="1853270"/>
            <a:ext cx="3840000" cy="2880250"/>
            <a:chOff x="6682240" y="2680152"/>
            <a:chExt cx="5040000" cy="5040000"/>
          </a:xfrm>
        </p:grpSpPr>
        <p:sp>
          <p:nvSpPr>
            <p:cNvPr id="21" name="円/楕円 20"/>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2" name="アーチ 21"/>
            <p:cNvSpPr/>
            <p:nvPr userDrawn="1"/>
          </p:nvSpPr>
          <p:spPr>
            <a:xfrm>
              <a:off x="6682240" y="2680152"/>
              <a:ext cx="5040000" cy="5040000"/>
            </a:xfrm>
            <a:prstGeom prst="blockArc">
              <a:avLst>
                <a:gd name="adj1" fmla="val 10800000"/>
                <a:gd name="adj2" fmla="val 3790965"/>
                <a:gd name="adj3" fmla="val 141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grpSp>
      <p:grpSp>
        <p:nvGrpSpPr>
          <p:cNvPr id="23" name="グループ化 22"/>
          <p:cNvGrpSpPr>
            <a:grpSpLocks noChangeAspect="1"/>
          </p:cNvGrpSpPr>
          <p:nvPr userDrawn="1"/>
        </p:nvGrpSpPr>
        <p:grpSpPr>
          <a:xfrm rot="18000000">
            <a:off x="2531603" y="1763262"/>
            <a:ext cx="4080000" cy="3060265"/>
            <a:chOff x="6682240" y="2680152"/>
            <a:chExt cx="5040000" cy="5040000"/>
          </a:xfrm>
        </p:grpSpPr>
        <p:sp>
          <p:nvSpPr>
            <p:cNvPr id="24" name="円/楕円 23"/>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5" name="アーチ 24"/>
            <p:cNvSpPr/>
            <p:nvPr userDrawn="1"/>
          </p:nvSpPr>
          <p:spPr>
            <a:xfrm>
              <a:off x="6682240" y="2680152"/>
              <a:ext cx="5040000" cy="5040000"/>
            </a:xfrm>
            <a:prstGeom prst="blockArc">
              <a:avLst>
                <a:gd name="adj1" fmla="val 10800000"/>
                <a:gd name="adj2" fmla="val 3781764"/>
                <a:gd name="adj3" fmla="val 134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grpSp>
      <p:grpSp>
        <p:nvGrpSpPr>
          <p:cNvPr id="26" name="グループ化 25"/>
          <p:cNvGrpSpPr>
            <a:grpSpLocks noChangeAspect="1"/>
          </p:cNvGrpSpPr>
          <p:nvPr userDrawn="1"/>
        </p:nvGrpSpPr>
        <p:grpSpPr>
          <a:xfrm rot="7511662">
            <a:off x="2411603" y="1673254"/>
            <a:ext cx="4320000" cy="3240281"/>
            <a:chOff x="6682240" y="2680152"/>
            <a:chExt cx="5040000" cy="5040000"/>
          </a:xfrm>
        </p:grpSpPr>
        <p:sp>
          <p:nvSpPr>
            <p:cNvPr id="27" name="円/楕円 26"/>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8" name="アーチ 27"/>
            <p:cNvSpPr/>
            <p:nvPr userDrawn="1"/>
          </p:nvSpPr>
          <p:spPr>
            <a:xfrm>
              <a:off x="6682240" y="2680152"/>
              <a:ext cx="5040000" cy="5040000"/>
            </a:xfrm>
            <a:prstGeom prst="blockArc">
              <a:avLst>
                <a:gd name="adj1" fmla="val 10800000"/>
                <a:gd name="adj2" fmla="val 3755127"/>
                <a:gd name="adj3" fmla="val 124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grpSp>
      <p:grpSp>
        <p:nvGrpSpPr>
          <p:cNvPr id="29" name="グループ化 28"/>
          <p:cNvGrpSpPr>
            <a:grpSpLocks noChangeAspect="1"/>
          </p:cNvGrpSpPr>
          <p:nvPr userDrawn="1"/>
        </p:nvGrpSpPr>
        <p:grpSpPr>
          <a:xfrm rot="10993309">
            <a:off x="2861455" y="1013395"/>
            <a:ext cx="3420297" cy="4560000"/>
            <a:chOff x="6682240" y="2680152"/>
            <a:chExt cx="5040000" cy="5040000"/>
          </a:xfrm>
        </p:grpSpPr>
        <p:sp>
          <p:nvSpPr>
            <p:cNvPr id="30" name="円/楕円 29"/>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1" name="アーチ 30"/>
            <p:cNvSpPr/>
            <p:nvPr userDrawn="1"/>
          </p:nvSpPr>
          <p:spPr>
            <a:xfrm>
              <a:off x="6682240" y="2680152"/>
              <a:ext cx="5040000" cy="5040000"/>
            </a:xfrm>
            <a:prstGeom prst="blockArc">
              <a:avLst>
                <a:gd name="adj1" fmla="val 10800000"/>
                <a:gd name="adj2" fmla="val 3748913"/>
                <a:gd name="adj3" fmla="val 110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grpSp>
      <p:sp>
        <p:nvSpPr>
          <p:cNvPr id="32" name="タイトル 1"/>
          <p:cNvSpPr>
            <a:spLocks noGrp="1"/>
          </p:cNvSpPr>
          <p:nvPr>
            <p:ph type="ctrTitle" hasCustomPrompt="1"/>
          </p:nvPr>
        </p:nvSpPr>
        <p:spPr>
          <a:xfrm>
            <a:off x="685800" y="2648572"/>
            <a:ext cx="7772400" cy="1057333"/>
          </a:xfrm>
        </p:spPr>
        <p:txBody>
          <a:bodyPr anchor="t">
            <a:noAutofit/>
          </a:bodyPr>
          <a:lstStyle>
            <a:lvl1pPr algn="ctr">
              <a:defRPr sz="4801" baseline="0">
                <a:solidFill>
                  <a:schemeClr val="accent1"/>
                </a:solidFill>
                <a:latin typeface="Route 159 UltraLight" pitchFamily="50" charset="0"/>
              </a:defRPr>
            </a:lvl1pPr>
          </a:lstStyle>
          <a:p>
            <a:r>
              <a:rPr kumimoji="1" lang="en-US" altLang="ja-JP" dirty="0"/>
              <a:t>YOUR TITLE GOES HERE</a:t>
            </a:r>
            <a:endParaRPr kumimoji="1" lang="ja-JP" altLang="en-US" dirty="0"/>
          </a:p>
        </p:txBody>
      </p:sp>
      <p:sp>
        <p:nvSpPr>
          <p:cNvPr id="33" name="テキスト プレースホルダー 8"/>
          <p:cNvSpPr>
            <a:spLocks noGrp="1"/>
          </p:cNvSpPr>
          <p:nvPr>
            <p:ph type="body" sz="quarter" idx="10" hasCustomPrompt="1"/>
          </p:nvPr>
        </p:nvSpPr>
        <p:spPr>
          <a:xfrm>
            <a:off x="683231" y="3669060"/>
            <a:ext cx="7777539" cy="576031"/>
          </a:xfrm>
        </p:spPr>
        <p:txBody>
          <a:bodyPr anchor="b">
            <a:noAutofit/>
          </a:bodyPr>
          <a:lstStyle>
            <a:lvl1pPr algn="ctr">
              <a:defRPr sz="20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sp>
        <p:nvSpPr>
          <p:cNvPr id="34" name="サブタイトル 2"/>
          <p:cNvSpPr>
            <a:spLocks noGrp="1"/>
          </p:cNvSpPr>
          <p:nvPr>
            <p:ph type="subTitle" idx="1" hasCustomPrompt="1"/>
          </p:nvPr>
        </p:nvSpPr>
        <p:spPr>
          <a:xfrm>
            <a:off x="683231" y="5685251"/>
            <a:ext cx="7777539" cy="1008112"/>
          </a:xfrm>
        </p:spPr>
        <p:txBody>
          <a:bodyPr>
            <a:normAutofit/>
          </a:bodyPr>
          <a:lstStyle>
            <a:lvl1pPr marL="0" indent="0" algn="ctr">
              <a:buNone/>
              <a:defRPr sz="1000">
                <a:solidFill>
                  <a:schemeClr val="tx1">
                    <a:tint val="75000"/>
                  </a:schemeClr>
                </a:solidFill>
                <a:latin typeface="+mj-lt"/>
              </a:defRPr>
            </a:lvl1pPr>
            <a:lvl2pPr marL="408263" indent="0" algn="ctr">
              <a:buNone/>
              <a:defRPr>
                <a:solidFill>
                  <a:schemeClr val="tx1">
                    <a:tint val="75000"/>
                  </a:schemeClr>
                </a:solidFill>
              </a:defRPr>
            </a:lvl2pPr>
            <a:lvl3pPr marL="816526" indent="0" algn="ctr">
              <a:buNone/>
              <a:defRPr>
                <a:solidFill>
                  <a:schemeClr val="tx1">
                    <a:tint val="75000"/>
                  </a:schemeClr>
                </a:solidFill>
              </a:defRPr>
            </a:lvl3pPr>
            <a:lvl4pPr marL="1224789" indent="0" algn="ctr">
              <a:buNone/>
              <a:defRPr>
                <a:solidFill>
                  <a:schemeClr val="tx1">
                    <a:tint val="75000"/>
                  </a:schemeClr>
                </a:solidFill>
              </a:defRPr>
            </a:lvl4pPr>
            <a:lvl5pPr marL="1633052" indent="0" algn="ctr">
              <a:buNone/>
              <a:defRPr>
                <a:solidFill>
                  <a:schemeClr val="tx1">
                    <a:tint val="75000"/>
                  </a:schemeClr>
                </a:solidFill>
              </a:defRPr>
            </a:lvl5pPr>
            <a:lvl6pPr marL="2041315" indent="0" algn="ctr">
              <a:buNone/>
              <a:defRPr>
                <a:solidFill>
                  <a:schemeClr val="tx1">
                    <a:tint val="75000"/>
                  </a:schemeClr>
                </a:solidFill>
              </a:defRPr>
            </a:lvl6pPr>
            <a:lvl7pPr marL="2449578" indent="0" algn="ctr">
              <a:buNone/>
              <a:defRPr>
                <a:solidFill>
                  <a:schemeClr val="tx1">
                    <a:tint val="75000"/>
                  </a:schemeClr>
                </a:solidFill>
              </a:defRPr>
            </a:lvl7pPr>
            <a:lvl8pPr marL="2857841" indent="0" algn="ctr">
              <a:buNone/>
              <a:defRPr>
                <a:solidFill>
                  <a:schemeClr val="tx1">
                    <a:tint val="75000"/>
                  </a:schemeClr>
                </a:solidFill>
              </a:defRPr>
            </a:lvl8pPr>
            <a:lvl9pPr marL="3266104" indent="0" algn="ctr">
              <a:buNone/>
              <a:defRPr>
                <a:solidFill>
                  <a:schemeClr val="tx1">
                    <a:tint val="75000"/>
                  </a:schemeClr>
                </a:solidFill>
              </a:defRPr>
            </a:lvl9pPr>
          </a:lstStyle>
          <a:p>
            <a:r>
              <a:rPr kumimoji="1" lang="en-US" altLang="ja-JP" dirty="0"/>
              <a:t>Information</a:t>
            </a:r>
            <a:endParaRPr kumimoji="1" lang="ja-JP" altLang="en-US" dirty="0"/>
          </a:p>
        </p:txBody>
      </p:sp>
      <p:grpSp>
        <p:nvGrpSpPr>
          <p:cNvPr id="35" name="グループ化 34"/>
          <p:cNvGrpSpPr/>
          <p:nvPr userDrawn="1"/>
        </p:nvGrpSpPr>
        <p:grpSpPr>
          <a:xfrm>
            <a:off x="4297980" y="5397220"/>
            <a:ext cx="544116" cy="125685"/>
            <a:chOff x="8595214" y="6592642"/>
            <a:chExt cx="1088138" cy="188527"/>
          </a:xfrm>
        </p:grpSpPr>
        <p:sp>
          <p:nvSpPr>
            <p:cNvPr id="36" name="円/楕円 35"/>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a:p>
          </p:txBody>
        </p:sp>
        <p:sp>
          <p:nvSpPr>
            <p:cNvPr id="37" name="円/楕円 36"/>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a:p>
          </p:txBody>
        </p:sp>
        <p:sp>
          <p:nvSpPr>
            <p:cNvPr id="38" name="円/楕円 37"/>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a:p>
          </p:txBody>
        </p:sp>
      </p:grpSp>
      <p:sp>
        <p:nvSpPr>
          <p:cNvPr id="39" name="円/楕円 38"/>
          <p:cNvSpPr/>
          <p:nvPr userDrawn="1"/>
        </p:nvSpPr>
        <p:spPr>
          <a:xfrm>
            <a:off x="3519936" y="1661411"/>
            <a:ext cx="432085"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40" name="円/楕円 39"/>
          <p:cNvSpPr/>
          <p:nvPr userDrawn="1"/>
        </p:nvSpPr>
        <p:spPr>
          <a:xfrm>
            <a:off x="4077284" y="1661411"/>
            <a:ext cx="432085"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41" name="円/楕円 40"/>
          <p:cNvSpPr/>
          <p:nvPr userDrawn="1"/>
        </p:nvSpPr>
        <p:spPr>
          <a:xfrm>
            <a:off x="4634632" y="1661411"/>
            <a:ext cx="432085"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42" name="円/楕円 41"/>
          <p:cNvSpPr/>
          <p:nvPr userDrawn="1"/>
        </p:nvSpPr>
        <p:spPr>
          <a:xfrm>
            <a:off x="5191979" y="1661411"/>
            <a:ext cx="432085" cy="5760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Tree>
    <p:extLst>
      <p:ext uri="{BB962C8B-B14F-4D97-AF65-F5344CB8AC3E}">
        <p14:creationId xmlns:p14="http://schemas.microsoft.com/office/powerpoint/2010/main" val="228161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ac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9" accel="100000"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0-#ppt_w/2"/>
                                          </p:val>
                                        </p:tav>
                                        <p:tav tm="100000">
                                          <p:val>
                                            <p:strVal val="#ppt_x"/>
                                          </p:val>
                                        </p:tav>
                                      </p:tavLst>
                                    </p:anim>
                                    <p:anim calcmode="lin" valueType="num">
                                      <p:cBhvr additive="base">
                                        <p:cTn id="16" dur="75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4" accel="100000" fill="hold" grpId="0" nodeType="withEffect">
                                  <p:stCondLst>
                                    <p:cond delay="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ppt_x"/>
                                          </p:val>
                                        </p:tav>
                                        <p:tav tm="100000">
                                          <p:val>
                                            <p:strVal val="#ppt_x"/>
                                          </p:val>
                                        </p:tav>
                                      </p:tavLst>
                                    </p:anim>
                                    <p:anim calcmode="lin" valueType="num">
                                      <p:cBhvr additive="base">
                                        <p:cTn id="20" dur="75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9" accel="100000"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0-#ppt_w/2"/>
                                          </p:val>
                                        </p:tav>
                                        <p:tav tm="100000">
                                          <p:val>
                                            <p:strVal val="#ppt_x"/>
                                          </p:val>
                                        </p:tav>
                                      </p:tavLst>
                                    </p:anim>
                                    <p:anim calcmode="lin" valueType="num">
                                      <p:cBhvr additive="base">
                                        <p:cTn id="24" dur="75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4" accel="100000" fill="hold" grpId="0" nodeType="withEffect">
                                  <p:stCondLst>
                                    <p:cond delay="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750" fill="hold"/>
                                        <p:tgtEl>
                                          <p:spTgt spid="11"/>
                                        </p:tgtEl>
                                        <p:attrNameLst>
                                          <p:attrName>ppt_x</p:attrName>
                                        </p:attrNameLst>
                                      </p:cBhvr>
                                      <p:tavLst>
                                        <p:tav tm="0">
                                          <p:val>
                                            <p:strVal val="#ppt_x"/>
                                          </p:val>
                                        </p:tav>
                                        <p:tav tm="100000">
                                          <p:val>
                                            <p:strVal val="#ppt_x"/>
                                          </p:val>
                                        </p:tav>
                                      </p:tavLst>
                                    </p:anim>
                                    <p:anim calcmode="lin" valueType="num">
                                      <p:cBhvr additive="base">
                                        <p:cTn id="28" dur="75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9" accel="100000" fill="hold" grpId="0" nodeType="withEffect">
                                  <p:stCondLst>
                                    <p:cond delay="75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0-#ppt_w/2"/>
                                          </p:val>
                                        </p:tav>
                                        <p:tav tm="100000">
                                          <p:val>
                                            <p:strVal val="#ppt_x"/>
                                          </p:val>
                                        </p:tav>
                                      </p:tavLst>
                                    </p:anim>
                                    <p:anim calcmode="lin" valueType="num">
                                      <p:cBhvr additive="base">
                                        <p:cTn id="32" dur="75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4" accel="100000" fill="hold" grpId="0" nodeType="withEffect">
                                  <p:stCondLst>
                                    <p:cond delay="75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750" fill="hold"/>
                                        <p:tgtEl>
                                          <p:spTgt spid="13"/>
                                        </p:tgtEl>
                                        <p:attrNameLst>
                                          <p:attrName>ppt_x</p:attrName>
                                        </p:attrNameLst>
                                      </p:cBhvr>
                                      <p:tavLst>
                                        <p:tav tm="0">
                                          <p:val>
                                            <p:strVal val="#ppt_x"/>
                                          </p:val>
                                        </p:tav>
                                        <p:tav tm="100000">
                                          <p:val>
                                            <p:strVal val="#ppt_x"/>
                                          </p:val>
                                        </p:tav>
                                      </p:tavLst>
                                    </p:anim>
                                    <p:anim calcmode="lin" valueType="num">
                                      <p:cBhvr additive="base">
                                        <p:cTn id="36" dur="750" fill="hold"/>
                                        <p:tgtEl>
                                          <p:spTgt spid="13"/>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 presetClass="entr" presetSubtype="4" decel="10000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750" fill="hold"/>
                                        <p:tgtEl>
                                          <p:spTgt spid="14"/>
                                        </p:tgtEl>
                                        <p:attrNameLst>
                                          <p:attrName>ppt_x</p:attrName>
                                        </p:attrNameLst>
                                      </p:cBhvr>
                                      <p:tavLst>
                                        <p:tav tm="0">
                                          <p:val>
                                            <p:strVal val="#ppt_x"/>
                                          </p:val>
                                        </p:tav>
                                        <p:tav tm="100000">
                                          <p:val>
                                            <p:strVal val="#ppt_x"/>
                                          </p:val>
                                        </p:tav>
                                      </p:tavLst>
                                    </p:anim>
                                    <p:anim calcmode="lin" valueType="num">
                                      <p:cBhvr additive="base">
                                        <p:cTn id="41" dur="750" fill="hold"/>
                                        <p:tgtEl>
                                          <p:spTgt spid="14"/>
                                        </p:tgtEl>
                                        <p:attrNameLst>
                                          <p:attrName>ppt_y</p:attrName>
                                        </p:attrNameLst>
                                      </p:cBhvr>
                                      <p:tavLst>
                                        <p:tav tm="0">
                                          <p:val>
                                            <p:strVal val="1+#ppt_h/2"/>
                                          </p:val>
                                        </p:tav>
                                        <p:tav tm="100000">
                                          <p:val>
                                            <p:strVal val="#ppt_y"/>
                                          </p:val>
                                        </p:tav>
                                      </p:tavLst>
                                    </p:anim>
                                  </p:childTnLst>
                                </p:cTn>
                              </p:par>
                              <p:par>
                                <p:cTn id="42" presetID="2" presetClass="entr" presetSubtype="12" decel="100000" fill="hold" nodeType="withEffect">
                                  <p:stCondLst>
                                    <p:cond delay="10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750" fill="hold"/>
                                        <p:tgtEl>
                                          <p:spTgt spid="17"/>
                                        </p:tgtEl>
                                        <p:attrNameLst>
                                          <p:attrName>ppt_x</p:attrName>
                                        </p:attrNameLst>
                                      </p:cBhvr>
                                      <p:tavLst>
                                        <p:tav tm="0">
                                          <p:val>
                                            <p:strVal val="0-#ppt_w/2"/>
                                          </p:val>
                                        </p:tav>
                                        <p:tav tm="100000">
                                          <p:val>
                                            <p:strVal val="#ppt_x"/>
                                          </p:val>
                                        </p:tav>
                                      </p:tavLst>
                                    </p:anim>
                                    <p:anim calcmode="lin" valueType="num">
                                      <p:cBhvr additive="base">
                                        <p:cTn id="45" dur="750" fill="hold"/>
                                        <p:tgtEl>
                                          <p:spTgt spid="17"/>
                                        </p:tgtEl>
                                        <p:attrNameLst>
                                          <p:attrName>ppt_y</p:attrName>
                                        </p:attrNameLst>
                                      </p:cBhvr>
                                      <p:tavLst>
                                        <p:tav tm="0">
                                          <p:val>
                                            <p:strVal val="1+#ppt_h/2"/>
                                          </p:val>
                                        </p:tav>
                                        <p:tav tm="100000">
                                          <p:val>
                                            <p:strVal val="#ppt_y"/>
                                          </p:val>
                                        </p:tav>
                                      </p:tavLst>
                                    </p:anim>
                                  </p:childTnLst>
                                </p:cTn>
                              </p:par>
                              <p:par>
                                <p:cTn id="46" presetID="2" presetClass="entr" presetSubtype="8" decel="100000" fill="hold" nodeType="withEffect">
                                  <p:stCondLst>
                                    <p:cond delay="20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750" fill="hold"/>
                                        <p:tgtEl>
                                          <p:spTgt spid="20"/>
                                        </p:tgtEl>
                                        <p:attrNameLst>
                                          <p:attrName>ppt_x</p:attrName>
                                        </p:attrNameLst>
                                      </p:cBhvr>
                                      <p:tavLst>
                                        <p:tav tm="0">
                                          <p:val>
                                            <p:strVal val="0-#ppt_w/2"/>
                                          </p:val>
                                        </p:tav>
                                        <p:tav tm="100000">
                                          <p:val>
                                            <p:strVal val="#ppt_x"/>
                                          </p:val>
                                        </p:tav>
                                      </p:tavLst>
                                    </p:anim>
                                    <p:anim calcmode="lin" valueType="num">
                                      <p:cBhvr additive="base">
                                        <p:cTn id="49" dur="750" fill="hold"/>
                                        <p:tgtEl>
                                          <p:spTgt spid="20"/>
                                        </p:tgtEl>
                                        <p:attrNameLst>
                                          <p:attrName>ppt_y</p:attrName>
                                        </p:attrNameLst>
                                      </p:cBhvr>
                                      <p:tavLst>
                                        <p:tav tm="0">
                                          <p:val>
                                            <p:strVal val="#ppt_y"/>
                                          </p:val>
                                        </p:tav>
                                        <p:tav tm="100000">
                                          <p:val>
                                            <p:strVal val="#ppt_y"/>
                                          </p:val>
                                        </p:tav>
                                      </p:tavLst>
                                    </p:anim>
                                  </p:childTnLst>
                                </p:cTn>
                              </p:par>
                              <p:par>
                                <p:cTn id="50" presetID="2" presetClass="entr" presetSubtype="3" decel="100000" fill="hold" nodeType="withEffect">
                                  <p:stCondLst>
                                    <p:cond delay="30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750" fill="hold"/>
                                        <p:tgtEl>
                                          <p:spTgt spid="23"/>
                                        </p:tgtEl>
                                        <p:attrNameLst>
                                          <p:attrName>ppt_x</p:attrName>
                                        </p:attrNameLst>
                                      </p:cBhvr>
                                      <p:tavLst>
                                        <p:tav tm="0">
                                          <p:val>
                                            <p:strVal val="1+#ppt_w/2"/>
                                          </p:val>
                                        </p:tav>
                                        <p:tav tm="100000">
                                          <p:val>
                                            <p:strVal val="#ppt_x"/>
                                          </p:val>
                                        </p:tav>
                                      </p:tavLst>
                                    </p:anim>
                                    <p:anim calcmode="lin" valueType="num">
                                      <p:cBhvr additive="base">
                                        <p:cTn id="53" dur="750" fill="hold"/>
                                        <p:tgtEl>
                                          <p:spTgt spid="23"/>
                                        </p:tgtEl>
                                        <p:attrNameLst>
                                          <p:attrName>ppt_y</p:attrName>
                                        </p:attrNameLst>
                                      </p:cBhvr>
                                      <p:tavLst>
                                        <p:tav tm="0">
                                          <p:val>
                                            <p:strVal val="0-#ppt_h/2"/>
                                          </p:val>
                                        </p:tav>
                                        <p:tav tm="100000">
                                          <p:val>
                                            <p:strVal val="#ppt_y"/>
                                          </p:val>
                                        </p:tav>
                                      </p:tavLst>
                                    </p:anim>
                                  </p:childTnLst>
                                </p:cTn>
                              </p:par>
                              <p:par>
                                <p:cTn id="54" presetID="2" presetClass="entr" presetSubtype="6" decel="100000" fill="hold" nodeType="withEffect">
                                  <p:stCondLst>
                                    <p:cond delay="40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750" fill="hold"/>
                                        <p:tgtEl>
                                          <p:spTgt spid="26"/>
                                        </p:tgtEl>
                                        <p:attrNameLst>
                                          <p:attrName>ppt_x</p:attrName>
                                        </p:attrNameLst>
                                      </p:cBhvr>
                                      <p:tavLst>
                                        <p:tav tm="0">
                                          <p:val>
                                            <p:strVal val="1+#ppt_w/2"/>
                                          </p:val>
                                        </p:tav>
                                        <p:tav tm="100000">
                                          <p:val>
                                            <p:strVal val="#ppt_x"/>
                                          </p:val>
                                        </p:tav>
                                      </p:tavLst>
                                    </p:anim>
                                    <p:anim calcmode="lin" valueType="num">
                                      <p:cBhvr additive="base">
                                        <p:cTn id="57" dur="750" fill="hold"/>
                                        <p:tgtEl>
                                          <p:spTgt spid="26"/>
                                        </p:tgtEl>
                                        <p:attrNameLst>
                                          <p:attrName>ppt_y</p:attrName>
                                        </p:attrNameLst>
                                      </p:cBhvr>
                                      <p:tavLst>
                                        <p:tav tm="0">
                                          <p:val>
                                            <p:strVal val="1+#ppt_h/2"/>
                                          </p:val>
                                        </p:tav>
                                        <p:tav tm="100000">
                                          <p:val>
                                            <p:strVal val="#ppt_y"/>
                                          </p:val>
                                        </p:tav>
                                      </p:tavLst>
                                    </p:anim>
                                  </p:childTnLst>
                                </p:cTn>
                              </p:par>
                              <p:par>
                                <p:cTn id="58" presetID="2" presetClass="entr" presetSubtype="2" decel="100000" fill="hold" nodeType="withEffect">
                                  <p:stCondLst>
                                    <p:cond delay="50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750" fill="hold"/>
                                        <p:tgtEl>
                                          <p:spTgt spid="29"/>
                                        </p:tgtEl>
                                        <p:attrNameLst>
                                          <p:attrName>ppt_x</p:attrName>
                                        </p:attrNameLst>
                                      </p:cBhvr>
                                      <p:tavLst>
                                        <p:tav tm="0">
                                          <p:val>
                                            <p:strVal val="1+#ppt_w/2"/>
                                          </p:val>
                                        </p:tav>
                                        <p:tav tm="100000">
                                          <p:val>
                                            <p:strVal val="#ppt_x"/>
                                          </p:val>
                                        </p:tav>
                                      </p:tavLst>
                                    </p:anim>
                                    <p:anim calcmode="lin" valueType="num">
                                      <p:cBhvr additive="base">
                                        <p:cTn id="61" dur="750" fill="hold"/>
                                        <p:tgtEl>
                                          <p:spTgt spid="29"/>
                                        </p:tgtEl>
                                        <p:attrNameLst>
                                          <p:attrName>ppt_y</p:attrName>
                                        </p:attrNameLst>
                                      </p:cBhvr>
                                      <p:tavLst>
                                        <p:tav tm="0">
                                          <p:val>
                                            <p:strVal val="#ppt_y"/>
                                          </p:val>
                                        </p:tav>
                                        <p:tav tm="100000">
                                          <p:val>
                                            <p:strVal val="#ppt_y"/>
                                          </p:val>
                                        </p:tav>
                                      </p:tavLst>
                                    </p:anim>
                                  </p:childTnLst>
                                </p:cTn>
                              </p:par>
                              <p:par>
                                <p:cTn id="62" presetID="21" presetClass="entr" presetSubtype="1"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heel(1)">
                                      <p:cBhvr>
                                        <p:cTn id="64" dur="750"/>
                                        <p:tgtEl>
                                          <p:spTgt spid="14"/>
                                        </p:tgtEl>
                                      </p:cBhvr>
                                    </p:animEffect>
                                  </p:childTnLst>
                                </p:cTn>
                              </p:par>
                              <p:par>
                                <p:cTn id="65" presetID="21" presetClass="entr" presetSubtype="1" fill="hold" nodeType="withEffect">
                                  <p:stCondLst>
                                    <p:cond delay="100"/>
                                  </p:stCondLst>
                                  <p:childTnLst>
                                    <p:set>
                                      <p:cBhvr>
                                        <p:cTn id="66" dur="1" fill="hold">
                                          <p:stCondLst>
                                            <p:cond delay="0"/>
                                          </p:stCondLst>
                                        </p:cTn>
                                        <p:tgtEl>
                                          <p:spTgt spid="17"/>
                                        </p:tgtEl>
                                        <p:attrNameLst>
                                          <p:attrName>style.visibility</p:attrName>
                                        </p:attrNameLst>
                                      </p:cBhvr>
                                      <p:to>
                                        <p:strVal val="visible"/>
                                      </p:to>
                                    </p:set>
                                    <p:animEffect transition="in" filter="wheel(1)">
                                      <p:cBhvr>
                                        <p:cTn id="67" dur="750"/>
                                        <p:tgtEl>
                                          <p:spTgt spid="17"/>
                                        </p:tgtEl>
                                      </p:cBhvr>
                                    </p:animEffect>
                                  </p:childTnLst>
                                </p:cTn>
                              </p:par>
                              <p:par>
                                <p:cTn id="68" presetID="21" presetClass="entr" presetSubtype="1" fill="hold" nodeType="withEffect">
                                  <p:stCondLst>
                                    <p:cond delay="200"/>
                                  </p:stCondLst>
                                  <p:childTnLst>
                                    <p:set>
                                      <p:cBhvr>
                                        <p:cTn id="69" dur="1" fill="hold">
                                          <p:stCondLst>
                                            <p:cond delay="0"/>
                                          </p:stCondLst>
                                        </p:cTn>
                                        <p:tgtEl>
                                          <p:spTgt spid="20"/>
                                        </p:tgtEl>
                                        <p:attrNameLst>
                                          <p:attrName>style.visibility</p:attrName>
                                        </p:attrNameLst>
                                      </p:cBhvr>
                                      <p:to>
                                        <p:strVal val="visible"/>
                                      </p:to>
                                    </p:set>
                                    <p:animEffect transition="in" filter="wheel(1)">
                                      <p:cBhvr>
                                        <p:cTn id="70" dur="750"/>
                                        <p:tgtEl>
                                          <p:spTgt spid="20"/>
                                        </p:tgtEl>
                                      </p:cBhvr>
                                    </p:animEffect>
                                  </p:childTnLst>
                                </p:cTn>
                              </p:par>
                              <p:par>
                                <p:cTn id="71" presetID="21" presetClass="entr" presetSubtype="1" fill="hold" nodeType="withEffect">
                                  <p:stCondLst>
                                    <p:cond delay="300"/>
                                  </p:stCondLst>
                                  <p:childTnLst>
                                    <p:set>
                                      <p:cBhvr>
                                        <p:cTn id="72" dur="1" fill="hold">
                                          <p:stCondLst>
                                            <p:cond delay="0"/>
                                          </p:stCondLst>
                                        </p:cTn>
                                        <p:tgtEl>
                                          <p:spTgt spid="23"/>
                                        </p:tgtEl>
                                        <p:attrNameLst>
                                          <p:attrName>style.visibility</p:attrName>
                                        </p:attrNameLst>
                                      </p:cBhvr>
                                      <p:to>
                                        <p:strVal val="visible"/>
                                      </p:to>
                                    </p:set>
                                    <p:animEffect transition="in" filter="wheel(1)">
                                      <p:cBhvr>
                                        <p:cTn id="73" dur="750"/>
                                        <p:tgtEl>
                                          <p:spTgt spid="23"/>
                                        </p:tgtEl>
                                      </p:cBhvr>
                                    </p:animEffect>
                                  </p:childTnLst>
                                </p:cTn>
                              </p:par>
                              <p:par>
                                <p:cTn id="74" presetID="21" presetClass="entr" presetSubtype="1" fill="hold" nodeType="withEffect">
                                  <p:stCondLst>
                                    <p:cond delay="400"/>
                                  </p:stCondLst>
                                  <p:childTnLst>
                                    <p:set>
                                      <p:cBhvr>
                                        <p:cTn id="75" dur="1" fill="hold">
                                          <p:stCondLst>
                                            <p:cond delay="0"/>
                                          </p:stCondLst>
                                        </p:cTn>
                                        <p:tgtEl>
                                          <p:spTgt spid="26"/>
                                        </p:tgtEl>
                                        <p:attrNameLst>
                                          <p:attrName>style.visibility</p:attrName>
                                        </p:attrNameLst>
                                      </p:cBhvr>
                                      <p:to>
                                        <p:strVal val="visible"/>
                                      </p:to>
                                    </p:set>
                                    <p:animEffect transition="in" filter="wheel(1)">
                                      <p:cBhvr>
                                        <p:cTn id="76" dur="750"/>
                                        <p:tgtEl>
                                          <p:spTgt spid="26"/>
                                        </p:tgtEl>
                                      </p:cBhvr>
                                    </p:animEffect>
                                  </p:childTnLst>
                                </p:cTn>
                              </p:par>
                              <p:par>
                                <p:cTn id="77" presetID="21" presetClass="entr" presetSubtype="1" fill="hold" nodeType="withEffect">
                                  <p:stCondLst>
                                    <p:cond delay="500"/>
                                  </p:stCondLst>
                                  <p:childTnLst>
                                    <p:set>
                                      <p:cBhvr>
                                        <p:cTn id="78" dur="1" fill="hold">
                                          <p:stCondLst>
                                            <p:cond delay="0"/>
                                          </p:stCondLst>
                                        </p:cTn>
                                        <p:tgtEl>
                                          <p:spTgt spid="29"/>
                                        </p:tgtEl>
                                        <p:attrNameLst>
                                          <p:attrName>style.visibility</p:attrName>
                                        </p:attrNameLst>
                                      </p:cBhvr>
                                      <p:to>
                                        <p:strVal val="visible"/>
                                      </p:to>
                                    </p:set>
                                    <p:animEffect transition="in" filter="wheel(1)">
                                      <p:cBhvr>
                                        <p:cTn id="79" dur="750"/>
                                        <p:tgtEl>
                                          <p:spTgt spid="29"/>
                                        </p:tgtEl>
                                      </p:cBhvr>
                                    </p:animEffect>
                                  </p:childTnLst>
                                </p:cTn>
                              </p:par>
                              <p:par>
                                <p:cTn id="80" presetID="49" presetClass="entr" presetSubtype="0" decel="100000" fill="hold" nodeType="with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p:cTn id="82" dur="750" fill="hold"/>
                                        <p:tgtEl>
                                          <p:spTgt spid="14"/>
                                        </p:tgtEl>
                                        <p:attrNameLst>
                                          <p:attrName>ppt_w</p:attrName>
                                        </p:attrNameLst>
                                      </p:cBhvr>
                                      <p:tavLst>
                                        <p:tav tm="0">
                                          <p:val>
                                            <p:fltVal val="0"/>
                                          </p:val>
                                        </p:tav>
                                        <p:tav tm="100000">
                                          <p:val>
                                            <p:strVal val="#ppt_w"/>
                                          </p:val>
                                        </p:tav>
                                      </p:tavLst>
                                    </p:anim>
                                    <p:anim calcmode="lin" valueType="num">
                                      <p:cBhvr>
                                        <p:cTn id="83" dur="750" fill="hold"/>
                                        <p:tgtEl>
                                          <p:spTgt spid="14"/>
                                        </p:tgtEl>
                                        <p:attrNameLst>
                                          <p:attrName>ppt_h</p:attrName>
                                        </p:attrNameLst>
                                      </p:cBhvr>
                                      <p:tavLst>
                                        <p:tav tm="0">
                                          <p:val>
                                            <p:fltVal val="0"/>
                                          </p:val>
                                        </p:tav>
                                        <p:tav tm="100000">
                                          <p:val>
                                            <p:strVal val="#ppt_h"/>
                                          </p:val>
                                        </p:tav>
                                      </p:tavLst>
                                    </p:anim>
                                    <p:anim calcmode="lin" valueType="num">
                                      <p:cBhvr>
                                        <p:cTn id="84" dur="750" fill="hold"/>
                                        <p:tgtEl>
                                          <p:spTgt spid="14"/>
                                        </p:tgtEl>
                                        <p:attrNameLst>
                                          <p:attrName>style.rotation</p:attrName>
                                        </p:attrNameLst>
                                      </p:cBhvr>
                                      <p:tavLst>
                                        <p:tav tm="0">
                                          <p:val>
                                            <p:fltVal val="360"/>
                                          </p:val>
                                        </p:tav>
                                        <p:tav tm="100000">
                                          <p:val>
                                            <p:fltVal val="0"/>
                                          </p:val>
                                        </p:tav>
                                      </p:tavLst>
                                    </p:anim>
                                    <p:animEffect transition="in" filter="fade">
                                      <p:cBhvr>
                                        <p:cTn id="85" dur="750"/>
                                        <p:tgtEl>
                                          <p:spTgt spid="14"/>
                                        </p:tgtEl>
                                      </p:cBhvr>
                                    </p:animEffect>
                                  </p:childTnLst>
                                </p:cTn>
                              </p:par>
                              <p:par>
                                <p:cTn id="86" presetID="49" presetClass="entr" presetSubtype="0" decel="100000" fill="hold" nodeType="withEffect">
                                  <p:stCondLst>
                                    <p:cond delay="100"/>
                                  </p:stCondLst>
                                  <p:childTnLst>
                                    <p:set>
                                      <p:cBhvr>
                                        <p:cTn id="87" dur="1" fill="hold">
                                          <p:stCondLst>
                                            <p:cond delay="0"/>
                                          </p:stCondLst>
                                        </p:cTn>
                                        <p:tgtEl>
                                          <p:spTgt spid="17"/>
                                        </p:tgtEl>
                                        <p:attrNameLst>
                                          <p:attrName>style.visibility</p:attrName>
                                        </p:attrNameLst>
                                      </p:cBhvr>
                                      <p:to>
                                        <p:strVal val="visible"/>
                                      </p:to>
                                    </p:set>
                                    <p:anim calcmode="lin" valueType="num">
                                      <p:cBhvr>
                                        <p:cTn id="88" dur="750" fill="hold"/>
                                        <p:tgtEl>
                                          <p:spTgt spid="17"/>
                                        </p:tgtEl>
                                        <p:attrNameLst>
                                          <p:attrName>ppt_w</p:attrName>
                                        </p:attrNameLst>
                                      </p:cBhvr>
                                      <p:tavLst>
                                        <p:tav tm="0">
                                          <p:val>
                                            <p:fltVal val="0"/>
                                          </p:val>
                                        </p:tav>
                                        <p:tav tm="100000">
                                          <p:val>
                                            <p:strVal val="#ppt_w"/>
                                          </p:val>
                                        </p:tav>
                                      </p:tavLst>
                                    </p:anim>
                                    <p:anim calcmode="lin" valueType="num">
                                      <p:cBhvr>
                                        <p:cTn id="89" dur="750" fill="hold"/>
                                        <p:tgtEl>
                                          <p:spTgt spid="17"/>
                                        </p:tgtEl>
                                        <p:attrNameLst>
                                          <p:attrName>ppt_h</p:attrName>
                                        </p:attrNameLst>
                                      </p:cBhvr>
                                      <p:tavLst>
                                        <p:tav tm="0">
                                          <p:val>
                                            <p:fltVal val="0"/>
                                          </p:val>
                                        </p:tav>
                                        <p:tav tm="100000">
                                          <p:val>
                                            <p:strVal val="#ppt_h"/>
                                          </p:val>
                                        </p:tav>
                                      </p:tavLst>
                                    </p:anim>
                                    <p:anim calcmode="lin" valueType="num">
                                      <p:cBhvr>
                                        <p:cTn id="90" dur="750" fill="hold"/>
                                        <p:tgtEl>
                                          <p:spTgt spid="17"/>
                                        </p:tgtEl>
                                        <p:attrNameLst>
                                          <p:attrName>style.rotation</p:attrName>
                                        </p:attrNameLst>
                                      </p:cBhvr>
                                      <p:tavLst>
                                        <p:tav tm="0">
                                          <p:val>
                                            <p:fltVal val="360"/>
                                          </p:val>
                                        </p:tav>
                                        <p:tav tm="100000">
                                          <p:val>
                                            <p:fltVal val="0"/>
                                          </p:val>
                                        </p:tav>
                                      </p:tavLst>
                                    </p:anim>
                                    <p:animEffect transition="in" filter="fade">
                                      <p:cBhvr>
                                        <p:cTn id="91" dur="750"/>
                                        <p:tgtEl>
                                          <p:spTgt spid="17"/>
                                        </p:tgtEl>
                                      </p:cBhvr>
                                    </p:animEffect>
                                  </p:childTnLst>
                                </p:cTn>
                              </p:par>
                              <p:par>
                                <p:cTn id="92" presetID="49" presetClass="entr" presetSubtype="0" decel="100000" fill="hold" nodeType="withEffect">
                                  <p:stCondLst>
                                    <p:cond delay="200"/>
                                  </p:stCondLst>
                                  <p:childTnLst>
                                    <p:set>
                                      <p:cBhvr>
                                        <p:cTn id="93" dur="1" fill="hold">
                                          <p:stCondLst>
                                            <p:cond delay="0"/>
                                          </p:stCondLst>
                                        </p:cTn>
                                        <p:tgtEl>
                                          <p:spTgt spid="20"/>
                                        </p:tgtEl>
                                        <p:attrNameLst>
                                          <p:attrName>style.visibility</p:attrName>
                                        </p:attrNameLst>
                                      </p:cBhvr>
                                      <p:to>
                                        <p:strVal val="visible"/>
                                      </p:to>
                                    </p:set>
                                    <p:anim calcmode="lin" valueType="num">
                                      <p:cBhvr>
                                        <p:cTn id="94" dur="750" fill="hold"/>
                                        <p:tgtEl>
                                          <p:spTgt spid="20"/>
                                        </p:tgtEl>
                                        <p:attrNameLst>
                                          <p:attrName>ppt_w</p:attrName>
                                        </p:attrNameLst>
                                      </p:cBhvr>
                                      <p:tavLst>
                                        <p:tav tm="0">
                                          <p:val>
                                            <p:fltVal val="0"/>
                                          </p:val>
                                        </p:tav>
                                        <p:tav tm="100000">
                                          <p:val>
                                            <p:strVal val="#ppt_w"/>
                                          </p:val>
                                        </p:tav>
                                      </p:tavLst>
                                    </p:anim>
                                    <p:anim calcmode="lin" valueType="num">
                                      <p:cBhvr>
                                        <p:cTn id="95" dur="750" fill="hold"/>
                                        <p:tgtEl>
                                          <p:spTgt spid="20"/>
                                        </p:tgtEl>
                                        <p:attrNameLst>
                                          <p:attrName>ppt_h</p:attrName>
                                        </p:attrNameLst>
                                      </p:cBhvr>
                                      <p:tavLst>
                                        <p:tav tm="0">
                                          <p:val>
                                            <p:fltVal val="0"/>
                                          </p:val>
                                        </p:tav>
                                        <p:tav tm="100000">
                                          <p:val>
                                            <p:strVal val="#ppt_h"/>
                                          </p:val>
                                        </p:tav>
                                      </p:tavLst>
                                    </p:anim>
                                    <p:anim calcmode="lin" valueType="num">
                                      <p:cBhvr>
                                        <p:cTn id="96" dur="750" fill="hold"/>
                                        <p:tgtEl>
                                          <p:spTgt spid="20"/>
                                        </p:tgtEl>
                                        <p:attrNameLst>
                                          <p:attrName>style.rotation</p:attrName>
                                        </p:attrNameLst>
                                      </p:cBhvr>
                                      <p:tavLst>
                                        <p:tav tm="0">
                                          <p:val>
                                            <p:fltVal val="360"/>
                                          </p:val>
                                        </p:tav>
                                        <p:tav tm="100000">
                                          <p:val>
                                            <p:fltVal val="0"/>
                                          </p:val>
                                        </p:tav>
                                      </p:tavLst>
                                    </p:anim>
                                    <p:animEffect transition="in" filter="fade">
                                      <p:cBhvr>
                                        <p:cTn id="97" dur="750"/>
                                        <p:tgtEl>
                                          <p:spTgt spid="20"/>
                                        </p:tgtEl>
                                      </p:cBhvr>
                                    </p:animEffect>
                                  </p:childTnLst>
                                </p:cTn>
                              </p:par>
                              <p:par>
                                <p:cTn id="98" presetID="49" presetClass="entr" presetSubtype="0" decel="100000" fill="hold" nodeType="withEffect">
                                  <p:stCondLst>
                                    <p:cond delay="300"/>
                                  </p:stCondLst>
                                  <p:childTnLst>
                                    <p:set>
                                      <p:cBhvr>
                                        <p:cTn id="99" dur="1" fill="hold">
                                          <p:stCondLst>
                                            <p:cond delay="0"/>
                                          </p:stCondLst>
                                        </p:cTn>
                                        <p:tgtEl>
                                          <p:spTgt spid="23"/>
                                        </p:tgtEl>
                                        <p:attrNameLst>
                                          <p:attrName>style.visibility</p:attrName>
                                        </p:attrNameLst>
                                      </p:cBhvr>
                                      <p:to>
                                        <p:strVal val="visible"/>
                                      </p:to>
                                    </p:set>
                                    <p:anim calcmode="lin" valueType="num">
                                      <p:cBhvr>
                                        <p:cTn id="100" dur="750" fill="hold"/>
                                        <p:tgtEl>
                                          <p:spTgt spid="23"/>
                                        </p:tgtEl>
                                        <p:attrNameLst>
                                          <p:attrName>ppt_w</p:attrName>
                                        </p:attrNameLst>
                                      </p:cBhvr>
                                      <p:tavLst>
                                        <p:tav tm="0">
                                          <p:val>
                                            <p:fltVal val="0"/>
                                          </p:val>
                                        </p:tav>
                                        <p:tav tm="100000">
                                          <p:val>
                                            <p:strVal val="#ppt_w"/>
                                          </p:val>
                                        </p:tav>
                                      </p:tavLst>
                                    </p:anim>
                                    <p:anim calcmode="lin" valueType="num">
                                      <p:cBhvr>
                                        <p:cTn id="101" dur="750" fill="hold"/>
                                        <p:tgtEl>
                                          <p:spTgt spid="23"/>
                                        </p:tgtEl>
                                        <p:attrNameLst>
                                          <p:attrName>ppt_h</p:attrName>
                                        </p:attrNameLst>
                                      </p:cBhvr>
                                      <p:tavLst>
                                        <p:tav tm="0">
                                          <p:val>
                                            <p:fltVal val="0"/>
                                          </p:val>
                                        </p:tav>
                                        <p:tav tm="100000">
                                          <p:val>
                                            <p:strVal val="#ppt_h"/>
                                          </p:val>
                                        </p:tav>
                                      </p:tavLst>
                                    </p:anim>
                                    <p:anim calcmode="lin" valueType="num">
                                      <p:cBhvr>
                                        <p:cTn id="102" dur="750" fill="hold"/>
                                        <p:tgtEl>
                                          <p:spTgt spid="23"/>
                                        </p:tgtEl>
                                        <p:attrNameLst>
                                          <p:attrName>style.rotation</p:attrName>
                                        </p:attrNameLst>
                                      </p:cBhvr>
                                      <p:tavLst>
                                        <p:tav tm="0">
                                          <p:val>
                                            <p:fltVal val="360"/>
                                          </p:val>
                                        </p:tav>
                                        <p:tav tm="100000">
                                          <p:val>
                                            <p:fltVal val="0"/>
                                          </p:val>
                                        </p:tav>
                                      </p:tavLst>
                                    </p:anim>
                                    <p:animEffect transition="in" filter="fade">
                                      <p:cBhvr>
                                        <p:cTn id="103" dur="750"/>
                                        <p:tgtEl>
                                          <p:spTgt spid="23"/>
                                        </p:tgtEl>
                                      </p:cBhvr>
                                    </p:animEffect>
                                  </p:childTnLst>
                                </p:cTn>
                              </p:par>
                              <p:par>
                                <p:cTn id="104" presetID="49" presetClass="entr" presetSubtype="0" decel="100000" fill="hold" nodeType="withEffect">
                                  <p:stCondLst>
                                    <p:cond delay="400"/>
                                  </p:stCondLst>
                                  <p:childTnLst>
                                    <p:set>
                                      <p:cBhvr>
                                        <p:cTn id="105" dur="1" fill="hold">
                                          <p:stCondLst>
                                            <p:cond delay="0"/>
                                          </p:stCondLst>
                                        </p:cTn>
                                        <p:tgtEl>
                                          <p:spTgt spid="26"/>
                                        </p:tgtEl>
                                        <p:attrNameLst>
                                          <p:attrName>style.visibility</p:attrName>
                                        </p:attrNameLst>
                                      </p:cBhvr>
                                      <p:to>
                                        <p:strVal val="visible"/>
                                      </p:to>
                                    </p:set>
                                    <p:anim calcmode="lin" valueType="num">
                                      <p:cBhvr>
                                        <p:cTn id="106" dur="750" fill="hold"/>
                                        <p:tgtEl>
                                          <p:spTgt spid="26"/>
                                        </p:tgtEl>
                                        <p:attrNameLst>
                                          <p:attrName>ppt_w</p:attrName>
                                        </p:attrNameLst>
                                      </p:cBhvr>
                                      <p:tavLst>
                                        <p:tav tm="0">
                                          <p:val>
                                            <p:fltVal val="0"/>
                                          </p:val>
                                        </p:tav>
                                        <p:tav tm="100000">
                                          <p:val>
                                            <p:strVal val="#ppt_w"/>
                                          </p:val>
                                        </p:tav>
                                      </p:tavLst>
                                    </p:anim>
                                    <p:anim calcmode="lin" valueType="num">
                                      <p:cBhvr>
                                        <p:cTn id="107" dur="750" fill="hold"/>
                                        <p:tgtEl>
                                          <p:spTgt spid="26"/>
                                        </p:tgtEl>
                                        <p:attrNameLst>
                                          <p:attrName>ppt_h</p:attrName>
                                        </p:attrNameLst>
                                      </p:cBhvr>
                                      <p:tavLst>
                                        <p:tav tm="0">
                                          <p:val>
                                            <p:fltVal val="0"/>
                                          </p:val>
                                        </p:tav>
                                        <p:tav tm="100000">
                                          <p:val>
                                            <p:strVal val="#ppt_h"/>
                                          </p:val>
                                        </p:tav>
                                      </p:tavLst>
                                    </p:anim>
                                    <p:anim calcmode="lin" valueType="num">
                                      <p:cBhvr>
                                        <p:cTn id="108" dur="750" fill="hold"/>
                                        <p:tgtEl>
                                          <p:spTgt spid="26"/>
                                        </p:tgtEl>
                                        <p:attrNameLst>
                                          <p:attrName>style.rotation</p:attrName>
                                        </p:attrNameLst>
                                      </p:cBhvr>
                                      <p:tavLst>
                                        <p:tav tm="0">
                                          <p:val>
                                            <p:fltVal val="360"/>
                                          </p:val>
                                        </p:tav>
                                        <p:tav tm="100000">
                                          <p:val>
                                            <p:fltVal val="0"/>
                                          </p:val>
                                        </p:tav>
                                      </p:tavLst>
                                    </p:anim>
                                    <p:animEffect transition="in" filter="fade">
                                      <p:cBhvr>
                                        <p:cTn id="109" dur="750"/>
                                        <p:tgtEl>
                                          <p:spTgt spid="26"/>
                                        </p:tgtEl>
                                      </p:cBhvr>
                                    </p:animEffect>
                                  </p:childTnLst>
                                </p:cTn>
                              </p:par>
                              <p:par>
                                <p:cTn id="110" presetID="49" presetClass="entr" presetSubtype="0" decel="100000" fill="hold" nodeType="withEffect">
                                  <p:stCondLst>
                                    <p:cond delay="500"/>
                                  </p:stCondLst>
                                  <p:childTnLst>
                                    <p:set>
                                      <p:cBhvr>
                                        <p:cTn id="111" dur="1" fill="hold">
                                          <p:stCondLst>
                                            <p:cond delay="0"/>
                                          </p:stCondLst>
                                        </p:cTn>
                                        <p:tgtEl>
                                          <p:spTgt spid="29"/>
                                        </p:tgtEl>
                                        <p:attrNameLst>
                                          <p:attrName>style.visibility</p:attrName>
                                        </p:attrNameLst>
                                      </p:cBhvr>
                                      <p:to>
                                        <p:strVal val="visible"/>
                                      </p:to>
                                    </p:set>
                                    <p:anim calcmode="lin" valueType="num">
                                      <p:cBhvr>
                                        <p:cTn id="112" dur="750" fill="hold"/>
                                        <p:tgtEl>
                                          <p:spTgt spid="29"/>
                                        </p:tgtEl>
                                        <p:attrNameLst>
                                          <p:attrName>ppt_w</p:attrName>
                                        </p:attrNameLst>
                                      </p:cBhvr>
                                      <p:tavLst>
                                        <p:tav tm="0">
                                          <p:val>
                                            <p:fltVal val="0"/>
                                          </p:val>
                                        </p:tav>
                                        <p:tav tm="100000">
                                          <p:val>
                                            <p:strVal val="#ppt_w"/>
                                          </p:val>
                                        </p:tav>
                                      </p:tavLst>
                                    </p:anim>
                                    <p:anim calcmode="lin" valueType="num">
                                      <p:cBhvr>
                                        <p:cTn id="113" dur="750" fill="hold"/>
                                        <p:tgtEl>
                                          <p:spTgt spid="29"/>
                                        </p:tgtEl>
                                        <p:attrNameLst>
                                          <p:attrName>ppt_h</p:attrName>
                                        </p:attrNameLst>
                                      </p:cBhvr>
                                      <p:tavLst>
                                        <p:tav tm="0">
                                          <p:val>
                                            <p:fltVal val="0"/>
                                          </p:val>
                                        </p:tav>
                                        <p:tav tm="100000">
                                          <p:val>
                                            <p:strVal val="#ppt_h"/>
                                          </p:val>
                                        </p:tav>
                                      </p:tavLst>
                                    </p:anim>
                                    <p:anim calcmode="lin" valueType="num">
                                      <p:cBhvr>
                                        <p:cTn id="114" dur="750" fill="hold"/>
                                        <p:tgtEl>
                                          <p:spTgt spid="29"/>
                                        </p:tgtEl>
                                        <p:attrNameLst>
                                          <p:attrName>style.rotation</p:attrName>
                                        </p:attrNameLst>
                                      </p:cBhvr>
                                      <p:tavLst>
                                        <p:tav tm="0">
                                          <p:val>
                                            <p:fltVal val="360"/>
                                          </p:val>
                                        </p:tav>
                                        <p:tav tm="100000">
                                          <p:val>
                                            <p:fltVal val="0"/>
                                          </p:val>
                                        </p:tav>
                                      </p:tavLst>
                                    </p:anim>
                                    <p:animEffect transition="in" filter="fade">
                                      <p:cBhvr>
                                        <p:cTn id="115" dur="750"/>
                                        <p:tgtEl>
                                          <p:spTgt spid="29"/>
                                        </p:tgtEl>
                                      </p:cBhvr>
                                    </p:animEffect>
                                  </p:childTnLst>
                                </p:cTn>
                              </p:par>
                              <p:par>
                                <p:cTn id="116" presetID="45" presetClass="exit" presetSubtype="0" fill="hold" nodeType="withEffect">
                                  <p:stCondLst>
                                    <p:cond delay="1000"/>
                                  </p:stCondLst>
                                  <p:childTnLst>
                                    <p:animEffect transition="out" filter="fade">
                                      <p:cBhvr>
                                        <p:cTn id="117" dur="750"/>
                                        <p:tgtEl>
                                          <p:spTgt spid="14"/>
                                        </p:tgtEl>
                                      </p:cBhvr>
                                    </p:animEffect>
                                    <p:anim calcmode="lin" valueType="num">
                                      <p:cBhvr>
                                        <p:cTn id="118" dur="75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9" dur="750"/>
                                        <p:tgtEl>
                                          <p:spTgt spid="14"/>
                                        </p:tgtEl>
                                        <p:attrNameLst>
                                          <p:attrName>ppt_h</p:attrName>
                                        </p:attrNameLst>
                                      </p:cBhvr>
                                      <p:tavLst>
                                        <p:tav tm="0">
                                          <p:val>
                                            <p:strVal val="ppt_h"/>
                                          </p:val>
                                        </p:tav>
                                        <p:tav tm="100000">
                                          <p:val>
                                            <p:strVal val="ppt_h"/>
                                          </p:val>
                                        </p:tav>
                                      </p:tavLst>
                                    </p:anim>
                                    <p:set>
                                      <p:cBhvr>
                                        <p:cTn id="120" dur="1" fill="hold">
                                          <p:stCondLst>
                                            <p:cond delay="749"/>
                                          </p:stCondLst>
                                        </p:cTn>
                                        <p:tgtEl>
                                          <p:spTgt spid="14"/>
                                        </p:tgtEl>
                                        <p:attrNameLst>
                                          <p:attrName>style.visibility</p:attrName>
                                        </p:attrNameLst>
                                      </p:cBhvr>
                                      <p:to>
                                        <p:strVal val="hidden"/>
                                      </p:to>
                                    </p:set>
                                  </p:childTnLst>
                                </p:cTn>
                              </p:par>
                              <p:par>
                                <p:cTn id="121" presetID="45" presetClass="exit" presetSubtype="0" fill="hold" nodeType="withEffect">
                                  <p:stCondLst>
                                    <p:cond delay="1100"/>
                                  </p:stCondLst>
                                  <p:childTnLst>
                                    <p:animEffect transition="out" filter="fade">
                                      <p:cBhvr>
                                        <p:cTn id="122" dur="750"/>
                                        <p:tgtEl>
                                          <p:spTgt spid="17"/>
                                        </p:tgtEl>
                                      </p:cBhvr>
                                    </p:animEffect>
                                    <p:anim calcmode="lin" valueType="num">
                                      <p:cBhvr>
                                        <p:cTn id="123" dur="750"/>
                                        <p:tgtEl>
                                          <p:spTgt spid="1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4" dur="750"/>
                                        <p:tgtEl>
                                          <p:spTgt spid="17"/>
                                        </p:tgtEl>
                                        <p:attrNameLst>
                                          <p:attrName>ppt_h</p:attrName>
                                        </p:attrNameLst>
                                      </p:cBhvr>
                                      <p:tavLst>
                                        <p:tav tm="0">
                                          <p:val>
                                            <p:strVal val="ppt_h"/>
                                          </p:val>
                                        </p:tav>
                                        <p:tav tm="100000">
                                          <p:val>
                                            <p:strVal val="ppt_h"/>
                                          </p:val>
                                        </p:tav>
                                      </p:tavLst>
                                    </p:anim>
                                    <p:set>
                                      <p:cBhvr>
                                        <p:cTn id="125" dur="1" fill="hold">
                                          <p:stCondLst>
                                            <p:cond delay="749"/>
                                          </p:stCondLst>
                                        </p:cTn>
                                        <p:tgtEl>
                                          <p:spTgt spid="17"/>
                                        </p:tgtEl>
                                        <p:attrNameLst>
                                          <p:attrName>style.visibility</p:attrName>
                                        </p:attrNameLst>
                                      </p:cBhvr>
                                      <p:to>
                                        <p:strVal val="hidden"/>
                                      </p:to>
                                    </p:set>
                                  </p:childTnLst>
                                </p:cTn>
                              </p:par>
                              <p:par>
                                <p:cTn id="126" presetID="45" presetClass="exit" presetSubtype="0" fill="hold" nodeType="withEffect">
                                  <p:stCondLst>
                                    <p:cond delay="1200"/>
                                  </p:stCondLst>
                                  <p:childTnLst>
                                    <p:animEffect transition="out" filter="fade">
                                      <p:cBhvr>
                                        <p:cTn id="127" dur="750"/>
                                        <p:tgtEl>
                                          <p:spTgt spid="20"/>
                                        </p:tgtEl>
                                      </p:cBhvr>
                                    </p:animEffect>
                                    <p:anim calcmode="lin" valueType="num">
                                      <p:cBhvr>
                                        <p:cTn id="128" dur="750"/>
                                        <p:tgtEl>
                                          <p:spTgt spid="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9" dur="750"/>
                                        <p:tgtEl>
                                          <p:spTgt spid="20"/>
                                        </p:tgtEl>
                                        <p:attrNameLst>
                                          <p:attrName>ppt_h</p:attrName>
                                        </p:attrNameLst>
                                      </p:cBhvr>
                                      <p:tavLst>
                                        <p:tav tm="0">
                                          <p:val>
                                            <p:strVal val="ppt_h"/>
                                          </p:val>
                                        </p:tav>
                                        <p:tav tm="100000">
                                          <p:val>
                                            <p:strVal val="ppt_h"/>
                                          </p:val>
                                        </p:tav>
                                      </p:tavLst>
                                    </p:anim>
                                    <p:set>
                                      <p:cBhvr>
                                        <p:cTn id="130" dur="1" fill="hold">
                                          <p:stCondLst>
                                            <p:cond delay="749"/>
                                          </p:stCondLst>
                                        </p:cTn>
                                        <p:tgtEl>
                                          <p:spTgt spid="20"/>
                                        </p:tgtEl>
                                        <p:attrNameLst>
                                          <p:attrName>style.visibility</p:attrName>
                                        </p:attrNameLst>
                                      </p:cBhvr>
                                      <p:to>
                                        <p:strVal val="hidden"/>
                                      </p:to>
                                    </p:set>
                                  </p:childTnLst>
                                </p:cTn>
                              </p:par>
                              <p:par>
                                <p:cTn id="131" presetID="45" presetClass="exit" presetSubtype="0" fill="hold" nodeType="withEffect">
                                  <p:stCondLst>
                                    <p:cond delay="1300"/>
                                  </p:stCondLst>
                                  <p:childTnLst>
                                    <p:animEffect transition="out" filter="fade">
                                      <p:cBhvr>
                                        <p:cTn id="132" dur="750"/>
                                        <p:tgtEl>
                                          <p:spTgt spid="23"/>
                                        </p:tgtEl>
                                      </p:cBhvr>
                                    </p:animEffect>
                                    <p:anim calcmode="lin" valueType="num">
                                      <p:cBhvr>
                                        <p:cTn id="133" dur="750"/>
                                        <p:tgtEl>
                                          <p:spTgt spid="2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4" dur="750"/>
                                        <p:tgtEl>
                                          <p:spTgt spid="23"/>
                                        </p:tgtEl>
                                        <p:attrNameLst>
                                          <p:attrName>ppt_h</p:attrName>
                                        </p:attrNameLst>
                                      </p:cBhvr>
                                      <p:tavLst>
                                        <p:tav tm="0">
                                          <p:val>
                                            <p:strVal val="ppt_h"/>
                                          </p:val>
                                        </p:tav>
                                        <p:tav tm="100000">
                                          <p:val>
                                            <p:strVal val="ppt_h"/>
                                          </p:val>
                                        </p:tav>
                                      </p:tavLst>
                                    </p:anim>
                                    <p:set>
                                      <p:cBhvr>
                                        <p:cTn id="135" dur="1" fill="hold">
                                          <p:stCondLst>
                                            <p:cond delay="749"/>
                                          </p:stCondLst>
                                        </p:cTn>
                                        <p:tgtEl>
                                          <p:spTgt spid="23"/>
                                        </p:tgtEl>
                                        <p:attrNameLst>
                                          <p:attrName>style.visibility</p:attrName>
                                        </p:attrNameLst>
                                      </p:cBhvr>
                                      <p:to>
                                        <p:strVal val="hidden"/>
                                      </p:to>
                                    </p:set>
                                  </p:childTnLst>
                                </p:cTn>
                              </p:par>
                              <p:par>
                                <p:cTn id="136" presetID="45" presetClass="exit" presetSubtype="0" fill="hold" nodeType="withEffect">
                                  <p:stCondLst>
                                    <p:cond delay="1400"/>
                                  </p:stCondLst>
                                  <p:childTnLst>
                                    <p:animEffect transition="out" filter="fade">
                                      <p:cBhvr>
                                        <p:cTn id="137" dur="750"/>
                                        <p:tgtEl>
                                          <p:spTgt spid="26"/>
                                        </p:tgtEl>
                                      </p:cBhvr>
                                    </p:animEffect>
                                    <p:anim calcmode="lin" valueType="num">
                                      <p:cBhvr>
                                        <p:cTn id="138" dur="750"/>
                                        <p:tgtEl>
                                          <p:spTgt spid="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9" dur="750"/>
                                        <p:tgtEl>
                                          <p:spTgt spid="26"/>
                                        </p:tgtEl>
                                        <p:attrNameLst>
                                          <p:attrName>ppt_h</p:attrName>
                                        </p:attrNameLst>
                                      </p:cBhvr>
                                      <p:tavLst>
                                        <p:tav tm="0">
                                          <p:val>
                                            <p:strVal val="ppt_h"/>
                                          </p:val>
                                        </p:tav>
                                        <p:tav tm="100000">
                                          <p:val>
                                            <p:strVal val="ppt_h"/>
                                          </p:val>
                                        </p:tav>
                                      </p:tavLst>
                                    </p:anim>
                                    <p:set>
                                      <p:cBhvr>
                                        <p:cTn id="140" dur="1" fill="hold">
                                          <p:stCondLst>
                                            <p:cond delay="749"/>
                                          </p:stCondLst>
                                        </p:cTn>
                                        <p:tgtEl>
                                          <p:spTgt spid="26"/>
                                        </p:tgtEl>
                                        <p:attrNameLst>
                                          <p:attrName>style.visibility</p:attrName>
                                        </p:attrNameLst>
                                      </p:cBhvr>
                                      <p:to>
                                        <p:strVal val="hidden"/>
                                      </p:to>
                                    </p:set>
                                  </p:childTnLst>
                                </p:cTn>
                              </p:par>
                              <p:par>
                                <p:cTn id="141" presetID="45" presetClass="exit" presetSubtype="0" fill="hold" nodeType="withEffect">
                                  <p:stCondLst>
                                    <p:cond delay="1500"/>
                                  </p:stCondLst>
                                  <p:childTnLst>
                                    <p:animEffect transition="out" filter="fade">
                                      <p:cBhvr>
                                        <p:cTn id="142" dur="750"/>
                                        <p:tgtEl>
                                          <p:spTgt spid="29"/>
                                        </p:tgtEl>
                                      </p:cBhvr>
                                    </p:animEffect>
                                    <p:anim calcmode="lin" valueType="num">
                                      <p:cBhvr>
                                        <p:cTn id="143" dur="750"/>
                                        <p:tgtEl>
                                          <p:spTgt spid="2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4" dur="750"/>
                                        <p:tgtEl>
                                          <p:spTgt spid="29"/>
                                        </p:tgtEl>
                                        <p:attrNameLst>
                                          <p:attrName>ppt_h</p:attrName>
                                        </p:attrNameLst>
                                      </p:cBhvr>
                                      <p:tavLst>
                                        <p:tav tm="0">
                                          <p:val>
                                            <p:strVal val="ppt_h"/>
                                          </p:val>
                                        </p:tav>
                                        <p:tav tm="100000">
                                          <p:val>
                                            <p:strVal val="ppt_h"/>
                                          </p:val>
                                        </p:tav>
                                      </p:tavLst>
                                    </p:anim>
                                    <p:set>
                                      <p:cBhvr>
                                        <p:cTn id="145" dur="1" fill="hold">
                                          <p:stCondLst>
                                            <p:cond delay="749"/>
                                          </p:stCondLst>
                                        </p:cTn>
                                        <p:tgtEl>
                                          <p:spTgt spid="29"/>
                                        </p:tgtEl>
                                        <p:attrNameLst>
                                          <p:attrName>style.visibility</p:attrName>
                                        </p:attrNameLst>
                                      </p:cBhvr>
                                      <p:to>
                                        <p:strVal val="hidden"/>
                                      </p:to>
                                    </p:set>
                                  </p:childTnLst>
                                </p:cTn>
                              </p:par>
                              <p:par>
                                <p:cTn id="146" presetID="2" presetClass="entr" presetSubtype="2" decel="100000" fill="hold" grpId="0" nodeType="withEffect">
                                  <p:stCondLst>
                                    <p:cond delay="1500"/>
                                  </p:stCondLst>
                                  <p:iterate type="wd">
                                    <p:tmPct val="10000"/>
                                  </p:iterate>
                                  <p:childTnLst>
                                    <p:set>
                                      <p:cBhvr>
                                        <p:cTn id="147" dur="1" fill="hold">
                                          <p:stCondLst>
                                            <p:cond delay="0"/>
                                          </p:stCondLst>
                                        </p:cTn>
                                        <p:tgtEl>
                                          <p:spTgt spid="33">
                                            <p:txEl>
                                              <p:pRg st="0" end="0"/>
                                            </p:txEl>
                                          </p:spTgt>
                                        </p:tgtEl>
                                        <p:attrNameLst>
                                          <p:attrName>style.visibility</p:attrName>
                                        </p:attrNameLst>
                                      </p:cBhvr>
                                      <p:to>
                                        <p:strVal val="visible"/>
                                      </p:to>
                                    </p:set>
                                    <p:anim calcmode="lin" valueType="num">
                                      <p:cBhvr additive="base">
                                        <p:cTn id="148" dur="75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149" dur="750" fill="hold"/>
                                        <p:tgtEl>
                                          <p:spTgt spid="33">
                                            <p:txEl>
                                              <p:pRg st="0" end="0"/>
                                            </p:txEl>
                                          </p:spTgt>
                                        </p:tgtEl>
                                        <p:attrNameLst>
                                          <p:attrName>ppt_y</p:attrName>
                                        </p:attrNameLst>
                                      </p:cBhvr>
                                      <p:tavLst>
                                        <p:tav tm="0">
                                          <p:val>
                                            <p:strVal val="#ppt_y"/>
                                          </p:val>
                                        </p:tav>
                                        <p:tav tm="100000">
                                          <p:val>
                                            <p:strVal val="#ppt_y"/>
                                          </p:val>
                                        </p:tav>
                                      </p:tavLst>
                                    </p:anim>
                                  </p:childTnLst>
                                </p:cTn>
                              </p:par>
                              <p:par>
                                <p:cTn id="150" presetID="2" presetClass="entr" presetSubtype="8" decel="100000" fill="hold" grpId="0" nodeType="withEffect">
                                  <p:stCondLst>
                                    <p:cond delay="1500"/>
                                  </p:stCondLst>
                                  <p:iterate type="lt">
                                    <p:tmPct val="10000"/>
                                  </p:iterate>
                                  <p:childTnLst>
                                    <p:set>
                                      <p:cBhvr>
                                        <p:cTn id="151" dur="1" fill="hold">
                                          <p:stCondLst>
                                            <p:cond delay="0"/>
                                          </p:stCondLst>
                                        </p:cTn>
                                        <p:tgtEl>
                                          <p:spTgt spid="32"/>
                                        </p:tgtEl>
                                        <p:attrNameLst>
                                          <p:attrName>style.visibility</p:attrName>
                                        </p:attrNameLst>
                                      </p:cBhvr>
                                      <p:to>
                                        <p:strVal val="visible"/>
                                      </p:to>
                                    </p:set>
                                    <p:anim calcmode="lin" valueType="num">
                                      <p:cBhvr additive="base">
                                        <p:cTn id="152" dur="500" fill="hold"/>
                                        <p:tgtEl>
                                          <p:spTgt spid="32"/>
                                        </p:tgtEl>
                                        <p:attrNameLst>
                                          <p:attrName>ppt_x</p:attrName>
                                        </p:attrNameLst>
                                      </p:cBhvr>
                                      <p:tavLst>
                                        <p:tav tm="0">
                                          <p:val>
                                            <p:strVal val="0-#ppt_w/2"/>
                                          </p:val>
                                        </p:tav>
                                        <p:tav tm="100000">
                                          <p:val>
                                            <p:strVal val="#ppt_x"/>
                                          </p:val>
                                        </p:tav>
                                      </p:tavLst>
                                    </p:anim>
                                    <p:anim calcmode="lin" valueType="num">
                                      <p:cBhvr additive="base">
                                        <p:cTn id="153" dur="500" fill="hold"/>
                                        <p:tgtEl>
                                          <p:spTgt spid="32"/>
                                        </p:tgtEl>
                                        <p:attrNameLst>
                                          <p:attrName>ppt_y</p:attrName>
                                        </p:attrNameLst>
                                      </p:cBhvr>
                                      <p:tavLst>
                                        <p:tav tm="0">
                                          <p:val>
                                            <p:strVal val="#ppt_y"/>
                                          </p:val>
                                        </p:tav>
                                        <p:tav tm="100000">
                                          <p:val>
                                            <p:strVal val="#ppt_y"/>
                                          </p:val>
                                        </p:tav>
                                      </p:tavLst>
                                    </p:anim>
                                  </p:childTnLst>
                                </p:cTn>
                              </p:par>
                              <p:par>
                                <p:cTn id="154" presetID="2" presetClass="entr" presetSubtype="1" decel="100000" fill="hold" grpId="0" nodeType="withEffect">
                                  <p:stCondLst>
                                    <p:cond delay="1500"/>
                                  </p:stCondLst>
                                  <p:childTnLst>
                                    <p:set>
                                      <p:cBhvr>
                                        <p:cTn id="155" dur="1" fill="hold">
                                          <p:stCondLst>
                                            <p:cond delay="0"/>
                                          </p:stCondLst>
                                        </p:cTn>
                                        <p:tgtEl>
                                          <p:spTgt spid="39"/>
                                        </p:tgtEl>
                                        <p:attrNameLst>
                                          <p:attrName>style.visibility</p:attrName>
                                        </p:attrNameLst>
                                      </p:cBhvr>
                                      <p:to>
                                        <p:strVal val="visible"/>
                                      </p:to>
                                    </p:set>
                                    <p:anim calcmode="lin" valueType="num">
                                      <p:cBhvr additive="base">
                                        <p:cTn id="156" dur="750" fill="hold"/>
                                        <p:tgtEl>
                                          <p:spTgt spid="39"/>
                                        </p:tgtEl>
                                        <p:attrNameLst>
                                          <p:attrName>ppt_x</p:attrName>
                                        </p:attrNameLst>
                                      </p:cBhvr>
                                      <p:tavLst>
                                        <p:tav tm="0">
                                          <p:val>
                                            <p:strVal val="#ppt_x"/>
                                          </p:val>
                                        </p:tav>
                                        <p:tav tm="100000">
                                          <p:val>
                                            <p:strVal val="#ppt_x"/>
                                          </p:val>
                                        </p:tav>
                                      </p:tavLst>
                                    </p:anim>
                                    <p:anim calcmode="lin" valueType="num">
                                      <p:cBhvr additive="base">
                                        <p:cTn id="157" dur="750" fill="hold"/>
                                        <p:tgtEl>
                                          <p:spTgt spid="39"/>
                                        </p:tgtEl>
                                        <p:attrNameLst>
                                          <p:attrName>ppt_y</p:attrName>
                                        </p:attrNameLst>
                                      </p:cBhvr>
                                      <p:tavLst>
                                        <p:tav tm="0">
                                          <p:val>
                                            <p:strVal val="0-#ppt_h/2"/>
                                          </p:val>
                                        </p:tav>
                                        <p:tav tm="100000">
                                          <p:val>
                                            <p:strVal val="#ppt_y"/>
                                          </p:val>
                                        </p:tav>
                                      </p:tavLst>
                                    </p:anim>
                                  </p:childTnLst>
                                </p:cTn>
                              </p:par>
                              <p:par>
                                <p:cTn id="158" presetID="2" presetClass="entr" presetSubtype="1" decel="100000" fill="hold" grpId="0" nodeType="withEffect">
                                  <p:stCondLst>
                                    <p:cond delay="1600"/>
                                  </p:stCondLst>
                                  <p:childTnLst>
                                    <p:set>
                                      <p:cBhvr>
                                        <p:cTn id="159" dur="1" fill="hold">
                                          <p:stCondLst>
                                            <p:cond delay="0"/>
                                          </p:stCondLst>
                                        </p:cTn>
                                        <p:tgtEl>
                                          <p:spTgt spid="40"/>
                                        </p:tgtEl>
                                        <p:attrNameLst>
                                          <p:attrName>style.visibility</p:attrName>
                                        </p:attrNameLst>
                                      </p:cBhvr>
                                      <p:to>
                                        <p:strVal val="visible"/>
                                      </p:to>
                                    </p:set>
                                    <p:anim calcmode="lin" valueType="num">
                                      <p:cBhvr additive="base">
                                        <p:cTn id="160" dur="750" fill="hold"/>
                                        <p:tgtEl>
                                          <p:spTgt spid="40"/>
                                        </p:tgtEl>
                                        <p:attrNameLst>
                                          <p:attrName>ppt_x</p:attrName>
                                        </p:attrNameLst>
                                      </p:cBhvr>
                                      <p:tavLst>
                                        <p:tav tm="0">
                                          <p:val>
                                            <p:strVal val="#ppt_x"/>
                                          </p:val>
                                        </p:tav>
                                        <p:tav tm="100000">
                                          <p:val>
                                            <p:strVal val="#ppt_x"/>
                                          </p:val>
                                        </p:tav>
                                      </p:tavLst>
                                    </p:anim>
                                    <p:anim calcmode="lin" valueType="num">
                                      <p:cBhvr additive="base">
                                        <p:cTn id="161" dur="750" fill="hold"/>
                                        <p:tgtEl>
                                          <p:spTgt spid="40"/>
                                        </p:tgtEl>
                                        <p:attrNameLst>
                                          <p:attrName>ppt_y</p:attrName>
                                        </p:attrNameLst>
                                      </p:cBhvr>
                                      <p:tavLst>
                                        <p:tav tm="0">
                                          <p:val>
                                            <p:strVal val="0-#ppt_h/2"/>
                                          </p:val>
                                        </p:tav>
                                        <p:tav tm="100000">
                                          <p:val>
                                            <p:strVal val="#ppt_y"/>
                                          </p:val>
                                        </p:tav>
                                      </p:tavLst>
                                    </p:anim>
                                  </p:childTnLst>
                                </p:cTn>
                              </p:par>
                              <p:par>
                                <p:cTn id="162" presetID="2" presetClass="entr" presetSubtype="1" decel="100000" fill="hold" grpId="0" nodeType="withEffect">
                                  <p:stCondLst>
                                    <p:cond delay="1700"/>
                                  </p:stCondLst>
                                  <p:childTnLst>
                                    <p:set>
                                      <p:cBhvr>
                                        <p:cTn id="163" dur="1" fill="hold">
                                          <p:stCondLst>
                                            <p:cond delay="0"/>
                                          </p:stCondLst>
                                        </p:cTn>
                                        <p:tgtEl>
                                          <p:spTgt spid="41"/>
                                        </p:tgtEl>
                                        <p:attrNameLst>
                                          <p:attrName>style.visibility</p:attrName>
                                        </p:attrNameLst>
                                      </p:cBhvr>
                                      <p:to>
                                        <p:strVal val="visible"/>
                                      </p:to>
                                    </p:set>
                                    <p:anim calcmode="lin" valueType="num">
                                      <p:cBhvr additive="base">
                                        <p:cTn id="164" dur="750" fill="hold"/>
                                        <p:tgtEl>
                                          <p:spTgt spid="41"/>
                                        </p:tgtEl>
                                        <p:attrNameLst>
                                          <p:attrName>ppt_x</p:attrName>
                                        </p:attrNameLst>
                                      </p:cBhvr>
                                      <p:tavLst>
                                        <p:tav tm="0">
                                          <p:val>
                                            <p:strVal val="#ppt_x"/>
                                          </p:val>
                                        </p:tav>
                                        <p:tav tm="100000">
                                          <p:val>
                                            <p:strVal val="#ppt_x"/>
                                          </p:val>
                                        </p:tav>
                                      </p:tavLst>
                                    </p:anim>
                                    <p:anim calcmode="lin" valueType="num">
                                      <p:cBhvr additive="base">
                                        <p:cTn id="165" dur="750" fill="hold"/>
                                        <p:tgtEl>
                                          <p:spTgt spid="41"/>
                                        </p:tgtEl>
                                        <p:attrNameLst>
                                          <p:attrName>ppt_y</p:attrName>
                                        </p:attrNameLst>
                                      </p:cBhvr>
                                      <p:tavLst>
                                        <p:tav tm="0">
                                          <p:val>
                                            <p:strVal val="0-#ppt_h/2"/>
                                          </p:val>
                                        </p:tav>
                                        <p:tav tm="100000">
                                          <p:val>
                                            <p:strVal val="#ppt_y"/>
                                          </p:val>
                                        </p:tav>
                                      </p:tavLst>
                                    </p:anim>
                                  </p:childTnLst>
                                </p:cTn>
                              </p:par>
                              <p:par>
                                <p:cTn id="166" presetID="2" presetClass="entr" presetSubtype="1" decel="100000" fill="hold" grpId="0" nodeType="withEffect">
                                  <p:stCondLst>
                                    <p:cond delay="1800"/>
                                  </p:stCondLst>
                                  <p:childTnLst>
                                    <p:set>
                                      <p:cBhvr>
                                        <p:cTn id="167" dur="1" fill="hold">
                                          <p:stCondLst>
                                            <p:cond delay="0"/>
                                          </p:stCondLst>
                                        </p:cTn>
                                        <p:tgtEl>
                                          <p:spTgt spid="42"/>
                                        </p:tgtEl>
                                        <p:attrNameLst>
                                          <p:attrName>style.visibility</p:attrName>
                                        </p:attrNameLst>
                                      </p:cBhvr>
                                      <p:to>
                                        <p:strVal val="visible"/>
                                      </p:to>
                                    </p:set>
                                    <p:anim calcmode="lin" valueType="num">
                                      <p:cBhvr additive="base">
                                        <p:cTn id="168" dur="750" fill="hold"/>
                                        <p:tgtEl>
                                          <p:spTgt spid="42"/>
                                        </p:tgtEl>
                                        <p:attrNameLst>
                                          <p:attrName>ppt_x</p:attrName>
                                        </p:attrNameLst>
                                      </p:cBhvr>
                                      <p:tavLst>
                                        <p:tav tm="0">
                                          <p:val>
                                            <p:strVal val="#ppt_x"/>
                                          </p:val>
                                        </p:tav>
                                        <p:tav tm="100000">
                                          <p:val>
                                            <p:strVal val="#ppt_x"/>
                                          </p:val>
                                        </p:tav>
                                      </p:tavLst>
                                    </p:anim>
                                    <p:anim calcmode="lin" valueType="num">
                                      <p:cBhvr additive="base">
                                        <p:cTn id="169" dur="750" fill="hold"/>
                                        <p:tgtEl>
                                          <p:spTgt spid="42"/>
                                        </p:tgtEl>
                                        <p:attrNameLst>
                                          <p:attrName>ppt_y</p:attrName>
                                        </p:attrNameLst>
                                      </p:cBhvr>
                                      <p:tavLst>
                                        <p:tav tm="0">
                                          <p:val>
                                            <p:strVal val="0-#ppt_h/2"/>
                                          </p:val>
                                        </p:tav>
                                        <p:tav tm="100000">
                                          <p:val>
                                            <p:strVal val="#ppt_y"/>
                                          </p:val>
                                        </p:tav>
                                      </p:tavLst>
                                    </p:anim>
                                  </p:childTnLst>
                                </p:cTn>
                              </p:par>
                              <p:par>
                                <p:cTn id="170" presetID="45" presetClass="entr" presetSubtype="0" fill="hold" grpId="1" nodeType="withEffect">
                                  <p:stCondLst>
                                    <p:cond delay="1500"/>
                                  </p:stCondLst>
                                  <p:childTnLst>
                                    <p:set>
                                      <p:cBhvr>
                                        <p:cTn id="171" dur="1" fill="hold">
                                          <p:stCondLst>
                                            <p:cond delay="0"/>
                                          </p:stCondLst>
                                        </p:cTn>
                                        <p:tgtEl>
                                          <p:spTgt spid="39"/>
                                        </p:tgtEl>
                                        <p:attrNameLst>
                                          <p:attrName>style.visibility</p:attrName>
                                        </p:attrNameLst>
                                      </p:cBhvr>
                                      <p:to>
                                        <p:strVal val="visible"/>
                                      </p:to>
                                    </p:set>
                                    <p:animEffect transition="in" filter="fade">
                                      <p:cBhvr>
                                        <p:cTn id="172" dur="750"/>
                                        <p:tgtEl>
                                          <p:spTgt spid="39"/>
                                        </p:tgtEl>
                                      </p:cBhvr>
                                    </p:animEffect>
                                    <p:anim calcmode="lin" valueType="num">
                                      <p:cBhvr>
                                        <p:cTn id="173" dur="750" fill="hold"/>
                                        <p:tgtEl>
                                          <p:spTgt spid="39"/>
                                        </p:tgtEl>
                                        <p:attrNameLst>
                                          <p:attrName>ppt_w</p:attrName>
                                        </p:attrNameLst>
                                      </p:cBhvr>
                                      <p:tavLst>
                                        <p:tav tm="0" fmla="#ppt_w*sin(2.5*pi*$)">
                                          <p:val>
                                            <p:fltVal val="0"/>
                                          </p:val>
                                        </p:tav>
                                        <p:tav tm="100000">
                                          <p:val>
                                            <p:fltVal val="1"/>
                                          </p:val>
                                        </p:tav>
                                      </p:tavLst>
                                    </p:anim>
                                    <p:anim calcmode="lin" valueType="num">
                                      <p:cBhvr>
                                        <p:cTn id="174" dur="750" fill="hold"/>
                                        <p:tgtEl>
                                          <p:spTgt spid="39"/>
                                        </p:tgtEl>
                                        <p:attrNameLst>
                                          <p:attrName>ppt_h</p:attrName>
                                        </p:attrNameLst>
                                      </p:cBhvr>
                                      <p:tavLst>
                                        <p:tav tm="0">
                                          <p:val>
                                            <p:strVal val="#ppt_h"/>
                                          </p:val>
                                        </p:tav>
                                        <p:tav tm="100000">
                                          <p:val>
                                            <p:strVal val="#ppt_h"/>
                                          </p:val>
                                        </p:tav>
                                      </p:tavLst>
                                    </p:anim>
                                  </p:childTnLst>
                                </p:cTn>
                              </p:par>
                              <p:par>
                                <p:cTn id="175" presetID="45" presetClass="entr" presetSubtype="0" fill="hold" grpId="1" nodeType="withEffect">
                                  <p:stCondLst>
                                    <p:cond delay="1600"/>
                                  </p:stCondLst>
                                  <p:childTnLst>
                                    <p:set>
                                      <p:cBhvr>
                                        <p:cTn id="176" dur="1" fill="hold">
                                          <p:stCondLst>
                                            <p:cond delay="0"/>
                                          </p:stCondLst>
                                        </p:cTn>
                                        <p:tgtEl>
                                          <p:spTgt spid="40"/>
                                        </p:tgtEl>
                                        <p:attrNameLst>
                                          <p:attrName>style.visibility</p:attrName>
                                        </p:attrNameLst>
                                      </p:cBhvr>
                                      <p:to>
                                        <p:strVal val="visible"/>
                                      </p:to>
                                    </p:set>
                                    <p:animEffect transition="in" filter="fade">
                                      <p:cBhvr>
                                        <p:cTn id="177" dur="750"/>
                                        <p:tgtEl>
                                          <p:spTgt spid="40"/>
                                        </p:tgtEl>
                                      </p:cBhvr>
                                    </p:animEffect>
                                    <p:anim calcmode="lin" valueType="num">
                                      <p:cBhvr>
                                        <p:cTn id="178" dur="750" fill="hold"/>
                                        <p:tgtEl>
                                          <p:spTgt spid="40"/>
                                        </p:tgtEl>
                                        <p:attrNameLst>
                                          <p:attrName>ppt_w</p:attrName>
                                        </p:attrNameLst>
                                      </p:cBhvr>
                                      <p:tavLst>
                                        <p:tav tm="0" fmla="#ppt_w*sin(2.5*pi*$)">
                                          <p:val>
                                            <p:fltVal val="0"/>
                                          </p:val>
                                        </p:tav>
                                        <p:tav tm="100000">
                                          <p:val>
                                            <p:fltVal val="1"/>
                                          </p:val>
                                        </p:tav>
                                      </p:tavLst>
                                    </p:anim>
                                    <p:anim calcmode="lin" valueType="num">
                                      <p:cBhvr>
                                        <p:cTn id="179" dur="750" fill="hold"/>
                                        <p:tgtEl>
                                          <p:spTgt spid="40"/>
                                        </p:tgtEl>
                                        <p:attrNameLst>
                                          <p:attrName>ppt_h</p:attrName>
                                        </p:attrNameLst>
                                      </p:cBhvr>
                                      <p:tavLst>
                                        <p:tav tm="0">
                                          <p:val>
                                            <p:strVal val="#ppt_h"/>
                                          </p:val>
                                        </p:tav>
                                        <p:tav tm="100000">
                                          <p:val>
                                            <p:strVal val="#ppt_h"/>
                                          </p:val>
                                        </p:tav>
                                      </p:tavLst>
                                    </p:anim>
                                  </p:childTnLst>
                                </p:cTn>
                              </p:par>
                              <p:par>
                                <p:cTn id="180" presetID="45" presetClass="entr" presetSubtype="0" fill="hold" grpId="1" nodeType="withEffect">
                                  <p:stCondLst>
                                    <p:cond delay="1700"/>
                                  </p:stCondLst>
                                  <p:childTnLst>
                                    <p:set>
                                      <p:cBhvr>
                                        <p:cTn id="181" dur="1" fill="hold">
                                          <p:stCondLst>
                                            <p:cond delay="0"/>
                                          </p:stCondLst>
                                        </p:cTn>
                                        <p:tgtEl>
                                          <p:spTgt spid="41"/>
                                        </p:tgtEl>
                                        <p:attrNameLst>
                                          <p:attrName>style.visibility</p:attrName>
                                        </p:attrNameLst>
                                      </p:cBhvr>
                                      <p:to>
                                        <p:strVal val="visible"/>
                                      </p:to>
                                    </p:set>
                                    <p:animEffect transition="in" filter="fade">
                                      <p:cBhvr>
                                        <p:cTn id="182" dur="750"/>
                                        <p:tgtEl>
                                          <p:spTgt spid="41"/>
                                        </p:tgtEl>
                                      </p:cBhvr>
                                    </p:animEffect>
                                    <p:anim calcmode="lin" valueType="num">
                                      <p:cBhvr>
                                        <p:cTn id="183" dur="750" fill="hold"/>
                                        <p:tgtEl>
                                          <p:spTgt spid="41"/>
                                        </p:tgtEl>
                                        <p:attrNameLst>
                                          <p:attrName>ppt_w</p:attrName>
                                        </p:attrNameLst>
                                      </p:cBhvr>
                                      <p:tavLst>
                                        <p:tav tm="0" fmla="#ppt_w*sin(2.5*pi*$)">
                                          <p:val>
                                            <p:fltVal val="0"/>
                                          </p:val>
                                        </p:tav>
                                        <p:tav tm="100000">
                                          <p:val>
                                            <p:fltVal val="1"/>
                                          </p:val>
                                        </p:tav>
                                      </p:tavLst>
                                    </p:anim>
                                    <p:anim calcmode="lin" valueType="num">
                                      <p:cBhvr>
                                        <p:cTn id="184" dur="750" fill="hold"/>
                                        <p:tgtEl>
                                          <p:spTgt spid="41"/>
                                        </p:tgtEl>
                                        <p:attrNameLst>
                                          <p:attrName>ppt_h</p:attrName>
                                        </p:attrNameLst>
                                      </p:cBhvr>
                                      <p:tavLst>
                                        <p:tav tm="0">
                                          <p:val>
                                            <p:strVal val="#ppt_h"/>
                                          </p:val>
                                        </p:tav>
                                        <p:tav tm="100000">
                                          <p:val>
                                            <p:strVal val="#ppt_h"/>
                                          </p:val>
                                        </p:tav>
                                      </p:tavLst>
                                    </p:anim>
                                  </p:childTnLst>
                                </p:cTn>
                              </p:par>
                              <p:par>
                                <p:cTn id="185" presetID="45" presetClass="entr" presetSubtype="0" fill="hold" grpId="1" nodeType="withEffect">
                                  <p:stCondLst>
                                    <p:cond delay="1800"/>
                                  </p:stCondLst>
                                  <p:childTnLst>
                                    <p:set>
                                      <p:cBhvr>
                                        <p:cTn id="186" dur="1" fill="hold">
                                          <p:stCondLst>
                                            <p:cond delay="0"/>
                                          </p:stCondLst>
                                        </p:cTn>
                                        <p:tgtEl>
                                          <p:spTgt spid="42"/>
                                        </p:tgtEl>
                                        <p:attrNameLst>
                                          <p:attrName>style.visibility</p:attrName>
                                        </p:attrNameLst>
                                      </p:cBhvr>
                                      <p:to>
                                        <p:strVal val="visible"/>
                                      </p:to>
                                    </p:set>
                                    <p:animEffect transition="in" filter="fade">
                                      <p:cBhvr>
                                        <p:cTn id="187" dur="750"/>
                                        <p:tgtEl>
                                          <p:spTgt spid="42"/>
                                        </p:tgtEl>
                                      </p:cBhvr>
                                    </p:animEffect>
                                    <p:anim calcmode="lin" valueType="num">
                                      <p:cBhvr>
                                        <p:cTn id="188" dur="750" fill="hold"/>
                                        <p:tgtEl>
                                          <p:spTgt spid="42"/>
                                        </p:tgtEl>
                                        <p:attrNameLst>
                                          <p:attrName>ppt_w</p:attrName>
                                        </p:attrNameLst>
                                      </p:cBhvr>
                                      <p:tavLst>
                                        <p:tav tm="0" fmla="#ppt_w*sin(2.5*pi*$)">
                                          <p:val>
                                            <p:fltVal val="0"/>
                                          </p:val>
                                        </p:tav>
                                        <p:tav tm="100000">
                                          <p:val>
                                            <p:fltVal val="1"/>
                                          </p:val>
                                        </p:tav>
                                      </p:tavLst>
                                    </p:anim>
                                    <p:anim calcmode="lin" valueType="num">
                                      <p:cBhvr>
                                        <p:cTn id="189" dur="750" fill="hold"/>
                                        <p:tgtEl>
                                          <p:spTgt spid="42"/>
                                        </p:tgtEl>
                                        <p:attrNameLst>
                                          <p:attrName>ppt_h</p:attrName>
                                        </p:attrNameLst>
                                      </p:cBhvr>
                                      <p:tavLst>
                                        <p:tav tm="0">
                                          <p:val>
                                            <p:strVal val="#ppt_h"/>
                                          </p:val>
                                        </p:tav>
                                        <p:tav tm="100000">
                                          <p:val>
                                            <p:strVal val="#ppt_h"/>
                                          </p:val>
                                        </p:tav>
                                      </p:tavLst>
                                    </p:anim>
                                  </p:childTnLst>
                                </p:cTn>
                              </p:par>
                            </p:childTnLst>
                          </p:cTn>
                        </p:par>
                        <p:par>
                          <p:cTn id="190" fill="hold">
                            <p:stCondLst>
                              <p:cond delay="4300"/>
                            </p:stCondLst>
                            <p:childTnLst>
                              <p:par>
                                <p:cTn id="191" presetID="10" presetClass="entr" presetSubtype="0" fill="hold" nodeType="afterEffect">
                                  <p:stCondLst>
                                    <p:cond delay="500"/>
                                  </p:stCondLst>
                                  <p:childTnLst>
                                    <p:set>
                                      <p:cBhvr>
                                        <p:cTn id="192" dur="1" fill="hold">
                                          <p:stCondLst>
                                            <p:cond delay="0"/>
                                          </p:stCondLst>
                                        </p:cTn>
                                        <p:tgtEl>
                                          <p:spTgt spid="35"/>
                                        </p:tgtEl>
                                        <p:attrNameLst>
                                          <p:attrName>style.visibility</p:attrName>
                                        </p:attrNameLst>
                                      </p:cBhvr>
                                      <p:to>
                                        <p:strVal val="visible"/>
                                      </p:to>
                                    </p:set>
                                    <p:animEffect transition="in" filter="fade">
                                      <p:cBhvr>
                                        <p:cTn id="193" dur="500"/>
                                        <p:tgtEl>
                                          <p:spTgt spid="35"/>
                                        </p:tgtEl>
                                      </p:cBhvr>
                                    </p:animEffect>
                                  </p:childTnLst>
                                </p:cTn>
                              </p:par>
                            </p:childTnLst>
                          </p:cTn>
                        </p:par>
                        <p:par>
                          <p:cTn id="194" fill="hold">
                            <p:stCondLst>
                              <p:cond delay="5300"/>
                            </p:stCondLst>
                            <p:childTnLst>
                              <p:par>
                                <p:cTn id="195" presetID="10" presetClass="entr" presetSubtype="0" fill="hold" grpId="0" nodeType="afterEffect">
                                  <p:stCondLst>
                                    <p:cond delay="0"/>
                                  </p:stCondLst>
                                  <p:childTnLst>
                                    <p:set>
                                      <p:cBhvr>
                                        <p:cTn id="196" dur="1" fill="hold">
                                          <p:stCondLst>
                                            <p:cond delay="0"/>
                                          </p:stCondLst>
                                        </p:cTn>
                                        <p:tgtEl>
                                          <p:spTgt spid="34">
                                            <p:txEl>
                                              <p:pRg st="0" end="0"/>
                                            </p:txEl>
                                          </p:spTgt>
                                        </p:tgtEl>
                                        <p:attrNameLst>
                                          <p:attrName>style.visibility</p:attrName>
                                        </p:attrNameLst>
                                      </p:cBhvr>
                                      <p:to>
                                        <p:strVal val="visible"/>
                                      </p:to>
                                    </p:set>
                                    <p:animEffect transition="in" filter="fade">
                                      <p:cBhvr>
                                        <p:cTn id="19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P spid="32" grpId="0"/>
      <p:bldP spid="33" grpId="0" build="p">
        <p:tmplLst>
          <p:tmpl lvl="1">
            <p:tnLst>
              <p:par>
                <p:cTn presetID="2" presetClass="entr" presetSubtype="2" decel="100000" fill="hold" nodeType="withEffect">
                  <p:stCondLst>
                    <p:cond delay="150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750" fill="hold"/>
                        <p:tgtEl>
                          <p:spTgt spid="33"/>
                        </p:tgtEl>
                        <p:attrNameLst>
                          <p:attrName>ppt_x</p:attrName>
                        </p:attrNameLst>
                      </p:cBhvr>
                      <p:tavLst>
                        <p:tav tm="0">
                          <p:val>
                            <p:strVal val="1+#ppt_w/2"/>
                          </p:val>
                        </p:tav>
                        <p:tav tm="100000">
                          <p:val>
                            <p:strVal val="#ppt_x"/>
                          </p:val>
                        </p:tav>
                      </p:tavLst>
                    </p:anim>
                    <p:anim calcmode="lin" valueType="num">
                      <p:cBhvr additive="base">
                        <p:cTn dur="75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9" grpId="0" animBg="1"/>
      <p:bldP spid="39" grpId="1" animBg="1"/>
      <p:bldP spid="40" grpId="0" animBg="1"/>
      <p:bldP spid="40" grpId="1" animBg="1"/>
      <p:bldP spid="41" grpId="0" animBg="1"/>
      <p:bldP spid="41" grpId="1" animBg="1"/>
      <p:bldP spid="42" grpId="0" animBg="1"/>
      <p:bldP spid="42" grpId="1"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oth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96682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Pyramid">
    <p:spTree>
      <p:nvGrpSpPr>
        <p:cNvPr id="1" name=""/>
        <p:cNvGrpSpPr/>
        <p:nvPr/>
      </p:nvGrpSpPr>
      <p:grpSpPr>
        <a:xfrm>
          <a:off x="0" y="0"/>
          <a:ext cx="0" cy="0"/>
          <a:chOff x="0" y="0"/>
          <a:chExt cx="0" cy="0"/>
        </a:xfrm>
      </p:grpSpPr>
      <p:grpSp>
        <p:nvGrpSpPr>
          <p:cNvPr id="39" name="グループ化 38"/>
          <p:cNvGrpSpPr/>
          <p:nvPr userDrawn="1"/>
        </p:nvGrpSpPr>
        <p:grpSpPr>
          <a:xfrm flipH="1">
            <a:off x="3077066" y="1687677"/>
            <a:ext cx="2028549" cy="5028221"/>
            <a:chOff x="1400631" y="2191657"/>
            <a:chExt cx="3439887" cy="6734629"/>
          </a:xfrm>
          <a:solidFill>
            <a:schemeClr val="bg1">
              <a:lumMod val="85000"/>
            </a:schemeClr>
          </a:solidFill>
        </p:grpSpPr>
        <p:sp>
          <p:nvSpPr>
            <p:cNvPr id="53" name="直角三角形 52"/>
            <p:cNvSpPr/>
            <p:nvPr userDrawn="1"/>
          </p:nvSpPr>
          <p:spPr>
            <a:xfrm flipH="1">
              <a:off x="1400631" y="2191657"/>
              <a:ext cx="3439885" cy="51598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4" name="直角三角形 53"/>
            <p:cNvSpPr/>
            <p:nvPr userDrawn="1"/>
          </p:nvSpPr>
          <p:spPr>
            <a:xfrm rot="16200000" flipH="1">
              <a:off x="2333175" y="6418942"/>
              <a:ext cx="1574800" cy="343988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85" name="グループ化 84"/>
          <p:cNvGrpSpPr/>
          <p:nvPr userDrawn="1"/>
        </p:nvGrpSpPr>
        <p:grpSpPr>
          <a:xfrm>
            <a:off x="1048516" y="1689295"/>
            <a:ext cx="2028549" cy="5028221"/>
            <a:chOff x="1400631" y="2191657"/>
            <a:chExt cx="3439887" cy="6734629"/>
          </a:xfrm>
          <a:solidFill>
            <a:schemeClr val="bg1">
              <a:lumMod val="65000"/>
            </a:schemeClr>
          </a:solidFill>
        </p:grpSpPr>
        <p:sp>
          <p:nvSpPr>
            <p:cNvPr id="86" name="直角三角形 85"/>
            <p:cNvSpPr/>
            <p:nvPr userDrawn="1"/>
          </p:nvSpPr>
          <p:spPr>
            <a:xfrm flipH="1">
              <a:off x="1400631" y="2191657"/>
              <a:ext cx="3439885" cy="51598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7" name="直角三角形 86"/>
            <p:cNvSpPr/>
            <p:nvPr userDrawn="1"/>
          </p:nvSpPr>
          <p:spPr>
            <a:xfrm rot="16200000" flipH="1">
              <a:off x="2333175" y="6418942"/>
              <a:ext cx="1574800" cy="343988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8" name="直角三角形 25"/>
          <p:cNvSpPr/>
          <p:nvPr userDrawn="1"/>
        </p:nvSpPr>
        <p:spPr>
          <a:xfrm rot="16200000" flipH="1">
            <a:off x="76982" y="-76982"/>
            <a:ext cx="2923613" cy="3077577"/>
          </a:xfrm>
          <a:custGeom>
            <a:avLst/>
            <a:gdLst/>
            <a:ahLst/>
            <a:cxnLst/>
            <a:rect l="l" t="t" r="r" b="b"/>
            <a:pathLst>
              <a:path w="4385420" h="6154621">
                <a:moveTo>
                  <a:pt x="688593" y="1814402"/>
                </a:moveTo>
                <a:lnTo>
                  <a:pt x="2537007" y="6154621"/>
                </a:lnTo>
                <a:lnTo>
                  <a:pt x="2537007" y="6154618"/>
                </a:lnTo>
                <a:lnTo>
                  <a:pt x="4385420" y="6154618"/>
                </a:lnTo>
                <a:lnTo>
                  <a:pt x="2537006" y="1814399"/>
                </a:lnTo>
                <a:lnTo>
                  <a:pt x="2537006" y="1814402"/>
                </a:lnTo>
                <a:close/>
                <a:moveTo>
                  <a:pt x="0" y="0"/>
                </a:moveTo>
                <a:lnTo>
                  <a:pt x="0" y="197532"/>
                </a:lnTo>
                <a:lnTo>
                  <a:pt x="688592" y="1814398"/>
                </a:lnTo>
                <a:lnTo>
                  <a:pt x="688592" y="1814395"/>
                </a:lnTo>
                <a:lnTo>
                  <a:pt x="2537005" y="1814395"/>
                </a:lnTo>
                <a:lnTo>
                  <a:pt x="176429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8" name="フリーフォーム 67"/>
          <p:cNvSpPr/>
          <p:nvPr userDrawn="1"/>
        </p:nvSpPr>
        <p:spPr>
          <a:xfrm>
            <a:off x="3077578" y="1689295"/>
            <a:ext cx="500733" cy="1234321"/>
          </a:xfrm>
          <a:custGeom>
            <a:avLst/>
            <a:gdLst>
              <a:gd name="connsiteX0" fmla="*/ 0 w 1001379"/>
              <a:gd name="connsiteY0" fmla="*/ 0 h 1851482"/>
              <a:gd name="connsiteX1" fmla="*/ 1001379 w 1001379"/>
              <a:gd name="connsiteY1" fmla="*/ 1426422 h 1851482"/>
              <a:gd name="connsiteX2" fmla="*/ 0 w 1001379"/>
              <a:gd name="connsiteY2" fmla="*/ 1851482 h 1851482"/>
              <a:gd name="connsiteX3" fmla="*/ 0 w 1001379"/>
              <a:gd name="connsiteY3" fmla="*/ 0 h 1851482"/>
            </a:gdLst>
            <a:ahLst/>
            <a:cxnLst>
              <a:cxn ang="0">
                <a:pos x="connsiteX0" y="connsiteY0"/>
              </a:cxn>
              <a:cxn ang="0">
                <a:pos x="connsiteX1" y="connsiteY1"/>
              </a:cxn>
              <a:cxn ang="0">
                <a:pos x="connsiteX2" y="connsiteY2"/>
              </a:cxn>
              <a:cxn ang="0">
                <a:pos x="connsiteX3" y="connsiteY3"/>
              </a:cxn>
            </a:cxnLst>
            <a:rect l="l" t="t" r="r" b="b"/>
            <a:pathLst>
              <a:path w="1001379" h="1851482">
                <a:moveTo>
                  <a:pt x="0" y="0"/>
                </a:moveTo>
                <a:lnTo>
                  <a:pt x="1001379" y="1426422"/>
                </a:lnTo>
                <a:lnTo>
                  <a:pt x="0" y="1851482"/>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3" name="フッター プレースホルダー 2"/>
          <p:cNvSpPr>
            <a:spLocks noGrp="1"/>
          </p:cNvSpPr>
          <p:nvPr userDrawn="1">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36" name="直角三角形 35"/>
          <p:cNvSpPr/>
          <p:nvPr userDrawn="1"/>
        </p:nvSpPr>
        <p:spPr>
          <a:xfrm rot="16200000" flipH="1">
            <a:off x="48941" y="3688878"/>
            <a:ext cx="2979697" cy="3077577"/>
          </a:xfrm>
          <a:custGeom>
            <a:avLst/>
            <a:gdLst/>
            <a:ahLst/>
            <a:cxnLst/>
            <a:rect l="l" t="t" r="r" b="b"/>
            <a:pathLst>
              <a:path w="4469545" h="6154621">
                <a:moveTo>
                  <a:pt x="772717" y="1814402"/>
                </a:moveTo>
                <a:lnTo>
                  <a:pt x="2621131" y="6154621"/>
                </a:lnTo>
                <a:lnTo>
                  <a:pt x="2621131" y="6154618"/>
                </a:lnTo>
                <a:lnTo>
                  <a:pt x="4469545" y="6154618"/>
                </a:lnTo>
                <a:lnTo>
                  <a:pt x="2621130" y="1814399"/>
                </a:lnTo>
                <a:lnTo>
                  <a:pt x="2621130" y="1814402"/>
                </a:lnTo>
                <a:close/>
                <a:moveTo>
                  <a:pt x="0" y="0"/>
                </a:moveTo>
                <a:lnTo>
                  <a:pt x="772716" y="1814398"/>
                </a:lnTo>
                <a:lnTo>
                  <a:pt x="772716" y="1814395"/>
                </a:lnTo>
                <a:lnTo>
                  <a:pt x="2621129" y="1814395"/>
                </a:lnTo>
                <a:lnTo>
                  <a:pt x="184841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0" name="直角三角形 29"/>
          <p:cNvSpPr/>
          <p:nvPr userDrawn="1"/>
        </p:nvSpPr>
        <p:spPr>
          <a:xfrm rot="16200000" flipH="1">
            <a:off x="48941" y="1158553"/>
            <a:ext cx="2979697" cy="3077577"/>
          </a:xfrm>
          <a:custGeom>
            <a:avLst/>
            <a:gdLst/>
            <a:ahLst/>
            <a:cxnLst/>
            <a:rect l="l" t="t" r="r" b="b"/>
            <a:pathLst>
              <a:path w="4469545" h="6154621">
                <a:moveTo>
                  <a:pt x="772717" y="1814402"/>
                </a:moveTo>
                <a:lnTo>
                  <a:pt x="2621131" y="6154621"/>
                </a:lnTo>
                <a:lnTo>
                  <a:pt x="2621131" y="6154618"/>
                </a:lnTo>
                <a:lnTo>
                  <a:pt x="4469545" y="6154618"/>
                </a:lnTo>
                <a:lnTo>
                  <a:pt x="2621131" y="1814399"/>
                </a:lnTo>
                <a:lnTo>
                  <a:pt x="2621131" y="1814402"/>
                </a:lnTo>
                <a:close/>
                <a:moveTo>
                  <a:pt x="0" y="0"/>
                </a:moveTo>
                <a:lnTo>
                  <a:pt x="772716" y="1814398"/>
                </a:lnTo>
                <a:lnTo>
                  <a:pt x="772716" y="1814395"/>
                </a:lnTo>
                <a:lnTo>
                  <a:pt x="2621130" y="1814395"/>
                </a:lnTo>
                <a:lnTo>
                  <a:pt x="1848415"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3" name="直角三角形 32"/>
          <p:cNvSpPr/>
          <p:nvPr userDrawn="1"/>
        </p:nvSpPr>
        <p:spPr>
          <a:xfrm rot="16200000" flipH="1">
            <a:off x="48939" y="2423715"/>
            <a:ext cx="2979696" cy="3077577"/>
          </a:xfrm>
          <a:custGeom>
            <a:avLst/>
            <a:gdLst/>
            <a:ahLst/>
            <a:cxnLst/>
            <a:rect l="l" t="t" r="r" b="b"/>
            <a:pathLst>
              <a:path w="4469544" h="6154620">
                <a:moveTo>
                  <a:pt x="772717" y="1814401"/>
                </a:moveTo>
                <a:lnTo>
                  <a:pt x="2621131" y="6154620"/>
                </a:lnTo>
                <a:lnTo>
                  <a:pt x="2621131" y="6154617"/>
                </a:lnTo>
                <a:lnTo>
                  <a:pt x="4469544" y="6154617"/>
                </a:lnTo>
                <a:lnTo>
                  <a:pt x="2621130" y="1814398"/>
                </a:lnTo>
                <a:lnTo>
                  <a:pt x="2621130" y="1814401"/>
                </a:lnTo>
                <a:close/>
                <a:moveTo>
                  <a:pt x="0" y="0"/>
                </a:moveTo>
                <a:lnTo>
                  <a:pt x="772716" y="1814397"/>
                </a:lnTo>
                <a:lnTo>
                  <a:pt x="772716" y="1814394"/>
                </a:lnTo>
                <a:lnTo>
                  <a:pt x="2621129" y="1814394"/>
                </a:lnTo>
                <a:lnTo>
                  <a:pt x="184841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6" name="フリーフォーム 65"/>
          <p:cNvSpPr/>
          <p:nvPr userDrawn="1"/>
        </p:nvSpPr>
        <p:spPr>
          <a:xfrm>
            <a:off x="3077577" y="2665751"/>
            <a:ext cx="1013263" cy="1521264"/>
          </a:xfrm>
          <a:custGeom>
            <a:avLst/>
            <a:gdLst>
              <a:gd name="connsiteX0" fmla="*/ 1028242 w 2026350"/>
              <a:gd name="connsiteY0" fmla="*/ 0 h 2281896"/>
              <a:gd name="connsiteX1" fmla="*/ 2026350 w 2026350"/>
              <a:gd name="connsiteY1" fmla="*/ 1421762 h 2281896"/>
              <a:gd name="connsiteX2" fmla="*/ 0 w 2026350"/>
              <a:gd name="connsiteY2" fmla="*/ 2281896 h 2281896"/>
              <a:gd name="connsiteX3" fmla="*/ 0 w 2026350"/>
              <a:gd name="connsiteY3" fmla="*/ 436463 h 2281896"/>
              <a:gd name="connsiteX4" fmla="*/ 1028242 w 2026350"/>
              <a:gd name="connsiteY4" fmla="*/ 0 h 2281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350" h="2281896">
                <a:moveTo>
                  <a:pt x="1028242" y="0"/>
                </a:moveTo>
                <a:lnTo>
                  <a:pt x="2026350" y="1421762"/>
                </a:lnTo>
                <a:lnTo>
                  <a:pt x="0" y="2281896"/>
                </a:lnTo>
                <a:lnTo>
                  <a:pt x="0" y="436463"/>
                </a:lnTo>
                <a:lnTo>
                  <a:pt x="1028242"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63" name="フリーフォーム 62"/>
          <p:cNvSpPr/>
          <p:nvPr userDrawn="1"/>
        </p:nvSpPr>
        <p:spPr>
          <a:xfrm>
            <a:off x="3077576" y="3639102"/>
            <a:ext cx="1526226" cy="1812382"/>
          </a:xfrm>
          <a:custGeom>
            <a:avLst/>
            <a:gdLst>
              <a:gd name="connsiteX0" fmla="*/ 2053212 w 3052187"/>
              <a:gd name="connsiteY0" fmla="*/ 0 h 2718573"/>
              <a:gd name="connsiteX1" fmla="*/ 3052187 w 3052187"/>
              <a:gd name="connsiteY1" fmla="*/ 1422997 h 2718573"/>
              <a:gd name="connsiteX2" fmla="*/ 0 w 3052187"/>
              <a:gd name="connsiteY2" fmla="*/ 2718573 h 2718573"/>
              <a:gd name="connsiteX3" fmla="*/ 0 w 3052187"/>
              <a:gd name="connsiteY3" fmla="*/ 871537 h 2718573"/>
              <a:gd name="connsiteX4" fmla="*/ 2053212 w 3052187"/>
              <a:gd name="connsiteY4" fmla="*/ 0 h 2718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187" h="2718573">
                <a:moveTo>
                  <a:pt x="2053212" y="0"/>
                </a:moveTo>
                <a:lnTo>
                  <a:pt x="3052187" y="1422997"/>
                </a:lnTo>
                <a:lnTo>
                  <a:pt x="0" y="2718573"/>
                </a:lnTo>
                <a:lnTo>
                  <a:pt x="0" y="871537"/>
                </a:lnTo>
                <a:lnTo>
                  <a:pt x="2053212"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grpSp>
        <p:nvGrpSpPr>
          <p:cNvPr id="9" name="グループ化 8"/>
          <p:cNvGrpSpPr/>
          <p:nvPr userDrawn="1"/>
        </p:nvGrpSpPr>
        <p:grpSpPr>
          <a:xfrm>
            <a:off x="3077576" y="4613278"/>
            <a:ext cx="2028550" cy="2104237"/>
            <a:chOff x="7549101" y="6886372"/>
            <a:chExt cx="4056748" cy="3156356"/>
          </a:xfrm>
          <a:solidFill>
            <a:schemeClr val="accent4">
              <a:lumMod val="60000"/>
              <a:lumOff val="40000"/>
            </a:schemeClr>
          </a:solidFill>
        </p:grpSpPr>
        <p:sp>
          <p:nvSpPr>
            <p:cNvPr id="60" name="フリーフォーム 59"/>
            <p:cNvSpPr/>
            <p:nvPr userDrawn="1"/>
          </p:nvSpPr>
          <p:spPr>
            <a:xfrm>
              <a:off x="7549104" y="6886372"/>
              <a:ext cx="4056745" cy="1392686"/>
            </a:xfrm>
            <a:custGeom>
              <a:avLst/>
              <a:gdLst>
                <a:gd name="connsiteX0" fmla="*/ 3079049 w 4056745"/>
                <a:gd name="connsiteY0" fmla="*/ 0 h 1392686"/>
                <a:gd name="connsiteX1" fmla="*/ 4056745 w 4056745"/>
                <a:gd name="connsiteY1" fmla="*/ 1392686 h 1392686"/>
                <a:gd name="connsiteX2" fmla="*/ 0 w 4056745"/>
                <a:gd name="connsiteY2" fmla="*/ 1392686 h 1392686"/>
                <a:gd name="connsiteX3" fmla="*/ 0 w 4056745"/>
                <a:gd name="connsiteY3" fmla="*/ 1306979 h 1392686"/>
                <a:gd name="connsiteX4" fmla="*/ 3079049 w 4056745"/>
                <a:gd name="connsiteY4" fmla="*/ 0 h 139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6745" h="1392686">
                  <a:moveTo>
                    <a:pt x="3079049" y="0"/>
                  </a:moveTo>
                  <a:lnTo>
                    <a:pt x="4056745" y="1392686"/>
                  </a:lnTo>
                  <a:lnTo>
                    <a:pt x="0" y="1392686"/>
                  </a:lnTo>
                  <a:lnTo>
                    <a:pt x="0" y="1306979"/>
                  </a:lnTo>
                  <a:lnTo>
                    <a:pt x="307904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58" name="フリーフォーム 57"/>
            <p:cNvSpPr/>
            <p:nvPr userDrawn="1"/>
          </p:nvSpPr>
          <p:spPr>
            <a:xfrm>
              <a:off x="7549101" y="8279059"/>
              <a:ext cx="4056747" cy="1763669"/>
            </a:xfrm>
            <a:custGeom>
              <a:avLst/>
              <a:gdLst>
                <a:gd name="connsiteX0" fmla="*/ 0 w 4056747"/>
                <a:gd name="connsiteY0" fmla="*/ 0 h 1763669"/>
                <a:gd name="connsiteX1" fmla="*/ 4056747 w 4056747"/>
                <a:gd name="connsiteY1" fmla="*/ 0 h 1763669"/>
                <a:gd name="connsiteX2" fmla="*/ 0 w 4056747"/>
                <a:gd name="connsiteY2" fmla="*/ 1763669 h 1763669"/>
                <a:gd name="connsiteX3" fmla="*/ 0 w 4056747"/>
                <a:gd name="connsiteY3" fmla="*/ 0 h 1763669"/>
              </a:gdLst>
              <a:ahLst/>
              <a:cxnLst>
                <a:cxn ang="0">
                  <a:pos x="connsiteX0" y="connsiteY0"/>
                </a:cxn>
                <a:cxn ang="0">
                  <a:pos x="connsiteX1" y="connsiteY1"/>
                </a:cxn>
                <a:cxn ang="0">
                  <a:pos x="connsiteX2" y="connsiteY2"/>
                </a:cxn>
                <a:cxn ang="0">
                  <a:pos x="connsiteX3" y="connsiteY3"/>
                </a:cxn>
              </a:cxnLst>
              <a:rect l="l" t="t" r="r" b="b"/>
              <a:pathLst>
                <a:path w="4056747" h="1763669">
                  <a:moveTo>
                    <a:pt x="0" y="0"/>
                  </a:moveTo>
                  <a:lnTo>
                    <a:pt x="4056747" y="0"/>
                  </a:lnTo>
                  <a:lnTo>
                    <a:pt x="0" y="176366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grpSp>
      <p:sp>
        <p:nvSpPr>
          <p:cNvPr id="59" name="テキスト プレースホルダー 6"/>
          <p:cNvSpPr>
            <a:spLocks noGrp="1"/>
          </p:cNvSpPr>
          <p:nvPr>
            <p:ph type="body" sz="quarter" idx="24" hasCustomPrompt="1"/>
          </p:nvPr>
        </p:nvSpPr>
        <p:spPr>
          <a:xfrm rot="1380000">
            <a:off x="639946" y="1149614"/>
            <a:ext cx="1957355" cy="707179"/>
          </a:xfrm>
        </p:spPr>
        <p:txBody>
          <a:bodyPr anchor="ctr">
            <a:noAutofit/>
          </a:bodyPr>
          <a:lstStyle>
            <a:lvl1pPr algn="r">
              <a:defRPr sz="1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61" name="テキスト プレースホルダー 6"/>
          <p:cNvSpPr>
            <a:spLocks noGrp="1"/>
          </p:cNvSpPr>
          <p:nvPr>
            <p:ph type="body" sz="quarter" idx="25" hasCustomPrompt="1"/>
          </p:nvPr>
        </p:nvSpPr>
        <p:spPr>
          <a:xfrm rot="1380000">
            <a:off x="639946" y="2418208"/>
            <a:ext cx="1957355" cy="707179"/>
          </a:xfrm>
        </p:spPr>
        <p:txBody>
          <a:bodyPr anchor="ctr">
            <a:noAutofit/>
          </a:bodyPr>
          <a:lstStyle>
            <a:lvl1pPr algn="r">
              <a:defRPr sz="1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62" name="テキスト プレースホルダー 6"/>
          <p:cNvSpPr>
            <a:spLocks noGrp="1"/>
          </p:cNvSpPr>
          <p:nvPr>
            <p:ph type="body" sz="quarter" idx="26" hasCustomPrompt="1"/>
          </p:nvPr>
        </p:nvSpPr>
        <p:spPr>
          <a:xfrm rot="1380000">
            <a:off x="639946" y="3686802"/>
            <a:ext cx="1957355" cy="707179"/>
          </a:xfrm>
        </p:spPr>
        <p:txBody>
          <a:bodyPr anchor="ctr">
            <a:noAutofit/>
          </a:bodyPr>
          <a:lstStyle>
            <a:lvl1pPr algn="r">
              <a:defRPr sz="1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64" name="テキスト プレースホルダー 6"/>
          <p:cNvSpPr>
            <a:spLocks noGrp="1"/>
          </p:cNvSpPr>
          <p:nvPr>
            <p:ph type="body" sz="quarter" idx="27" hasCustomPrompt="1"/>
          </p:nvPr>
        </p:nvSpPr>
        <p:spPr>
          <a:xfrm rot="1380000">
            <a:off x="639946" y="4955397"/>
            <a:ext cx="1957355" cy="707179"/>
          </a:xfrm>
        </p:spPr>
        <p:txBody>
          <a:bodyPr anchor="ctr">
            <a:noAutofit/>
          </a:bodyPr>
          <a:lstStyle>
            <a:lvl1pPr algn="r">
              <a:defRPr sz="1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ボックス 14"/>
          <p:cNvSpPr txBox="1"/>
          <p:nvPr userDrawn="1"/>
        </p:nvSpPr>
        <p:spPr>
          <a:xfrm>
            <a:off x="3090278" y="2335396"/>
            <a:ext cx="393056" cy="323165"/>
          </a:xfrm>
          <a:prstGeom prst="rect">
            <a:avLst/>
          </a:prstGeom>
          <a:noFill/>
          <a:scene3d>
            <a:camera prst="perspectiveContrastingRightFacing" fov="3300000">
              <a:rot lat="0" lon="21000000" rev="1200000"/>
            </a:camera>
            <a:lightRig rig="threePt" dir="t"/>
          </a:scene3d>
        </p:spPr>
        <p:txBody>
          <a:bodyPr wrap="none" rtlCol="0">
            <a:spAutoFit/>
          </a:bodyPr>
          <a:lstStyle/>
          <a:p>
            <a:r>
              <a:rPr kumimoji="1" lang="en-US" altLang="ja-JP" sz="1500" dirty="0">
                <a:solidFill>
                  <a:schemeClr val="bg1"/>
                </a:solidFill>
              </a:rPr>
              <a:t>01</a:t>
            </a:r>
            <a:endParaRPr kumimoji="1" lang="ja-JP" altLang="en-US" sz="1500" dirty="0">
              <a:solidFill>
                <a:schemeClr val="bg1"/>
              </a:solidFill>
            </a:endParaRPr>
          </a:p>
        </p:txBody>
      </p:sp>
      <p:sp>
        <p:nvSpPr>
          <p:cNvPr id="65" name="テキスト ボックス 64"/>
          <p:cNvSpPr txBox="1"/>
          <p:nvPr userDrawn="1"/>
        </p:nvSpPr>
        <p:spPr>
          <a:xfrm>
            <a:off x="3357248" y="3438303"/>
            <a:ext cx="393056" cy="323165"/>
          </a:xfrm>
          <a:prstGeom prst="rect">
            <a:avLst/>
          </a:prstGeom>
          <a:noFill/>
          <a:scene3d>
            <a:camera prst="perspectiveContrastingRightFacing" fov="3300000">
              <a:rot lat="0" lon="21000000" rev="1200000"/>
            </a:camera>
            <a:lightRig rig="threePt" dir="t"/>
          </a:scene3d>
        </p:spPr>
        <p:txBody>
          <a:bodyPr wrap="none" rtlCol="0">
            <a:spAutoFit/>
          </a:bodyPr>
          <a:lstStyle/>
          <a:p>
            <a:r>
              <a:rPr kumimoji="1" lang="en-US" altLang="ja-JP" sz="1500" dirty="0">
                <a:solidFill>
                  <a:schemeClr val="bg1"/>
                </a:solidFill>
              </a:rPr>
              <a:t>02</a:t>
            </a:r>
            <a:endParaRPr kumimoji="1" lang="ja-JP" altLang="en-US" sz="1500" dirty="0">
              <a:solidFill>
                <a:schemeClr val="bg1"/>
              </a:solidFill>
            </a:endParaRPr>
          </a:p>
        </p:txBody>
      </p:sp>
      <p:sp>
        <p:nvSpPr>
          <p:cNvPr id="67" name="テキスト ボックス 66"/>
          <p:cNvSpPr txBox="1"/>
          <p:nvPr userDrawn="1"/>
        </p:nvSpPr>
        <p:spPr>
          <a:xfrm>
            <a:off x="3635464" y="4548908"/>
            <a:ext cx="393056" cy="323165"/>
          </a:xfrm>
          <a:prstGeom prst="rect">
            <a:avLst/>
          </a:prstGeom>
          <a:noFill/>
          <a:scene3d>
            <a:camera prst="perspectiveContrastingRightFacing" fov="3300000">
              <a:rot lat="0" lon="21000000" rev="1200000"/>
            </a:camera>
            <a:lightRig rig="threePt" dir="t"/>
          </a:scene3d>
        </p:spPr>
        <p:txBody>
          <a:bodyPr wrap="none" rtlCol="0">
            <a:spAutoFit/>
          </a:bodyPr>
          <a:lstStyle/>
          <a:p>
            <a:r>
              <a:rPr kumimoji="1" lang="en-US" altLang="ja-JP" sz="1500" dirty="0">
                <a:solidFill>
                  <a:schemeClr val="bg1"/>
                </a:solidFill>
              </a:rPr>
              <a:t>03</a:t>
            </a:r>
            <a:endParaRPr kumimoji="1" lang="ja-JP" altLang="en-US" sz="1500" dirty="0">
              <a:solidFill>
                <a:schemeClr val="bg1"/>
              </a:solidFill>
            </a:endParaRPr>
          </a:p>
        </p:txBody>
      </p:sp>
      <p:sp>
        <p:nvSpPr>
          <p:cNvPr id="69" name="テキスト ボックス 68"/>
          <p:cNvSpPr txBox="1"/>
          <p:nvPr userDrawn="1"/>
        </p:nvSpPr>
        <p:spPr>
          <a:xfrm>
            <a:off x="3900076" y="5643335"/>
            <a:ext cx="393056" cy="323165"/>
          </a:xfrm>
          <a:prstGeom prst="rect">
            <a:avLst/>
          </a:prstGeom>
          <a:noFill/>
          <a:scene3d>
            <a:camera prst="perspectiveContrastingRightFacing" fov="3300000">
              <a:rot lat="0" lon="21000000" rev="1200000"/>
            </a:camera>
            <a:lightRig rig="threePt" dir="t"/>
          </a:scene3d>
        </p:spPr>
        <p:txBody>
          <a:bodyPr wrap="none" rtlCol="0">
            <a:spAutoFit/>
          </a:bodyPr>
          <a:lstStyle/>
          <a:p>
            <a:r>
              <a:rPr kumimoji="1" lang="en-US" altLang="ja-JP" sz="1500" dirty="0">
                <a:solidFill>
                  <a:schemeClr val="bg1"/>
                </a:solidFill>
              </a:rPr>
              <a:t>04</a:t>
            </a:r>
            <a:endParaRPr kumimoji="1" lang="ja-JP" altLang="en-US" sz="1500" dirty="0">
              <a:solidFill>
                <a:schemeClr val="bg1"/>
              </a:solidFill>
            </a:endParaRPr>
          </a:p>
        </p:txBody>
      </p:sp>
      <p:sp>
        <p:nvSpPr>
          <p:cNvPr id="70" name="図プレースホルダー 7"/>
          <p:cNvSpPr>
            <a:spLocks noGrp="1"/>
          </p:cNvSpPr>
          <p:nvPr>
            <p:ph type="pic" sz="quarter" idx="18" hasCustomPrompt="1"/>
          </p:nvPr>
        </p:nvSpPr>
        <p:spPr>
          <a:xfrm rot="1380000">
            <a:off x="2524668" y="1900902"/>
            <a:ext cx="332256" cy="442969"/>
          </a:xfrm>
        </p:spPr>
        <p:txBody>
          <a:bodyPr>
            <a:normAutofit/>
          </a:bodyPr>
          <a:lstStyle>
            <a:lvl1pPr>
              <a:defRPr sz="450"/>
            </a:lvl1pPr>
          </a:lstStyle>
          <a:p>
            <a:r>
              <a:rPr kumimoji="1" lang="en-US" altLang="ja-JP" dirty="0"/>
              <a:t>ICON</a:t>
            </a:r>
            <a:endParaRPr kumimoji="1" lang="ja-JP" altLang="en-US" dirty="0"/>
          </a:p>
        </p:txBody>
      </p:sp>
      <p:sp>
        <p:nvSpPr>
          <p:cNvPr id="71" name="図プレースホルダー 7"/>
          <p:cNvSpPr>
            <a:spLocks noGrp="1"/>
          </p:cNvSpPr>
          <p:nvPr>
            <p:ph type="pic" sz="quarter" idx="28" hasCustomPrompt="1"/>
          </p:nvPr>
        </p:nvSpPr>
        <p:spPr>
          <a:xfrm rot="1380000">
            <a:off x="2524668" y="3168132"/>
            <a:ext cx="332256" cy="442969"/>
          </a:xfrm>
        </p:spPr>
        <p:txBody>
          <a:bodyPr>
            <a:normAutofit/>
          </a:bodyPr>
          <a:lstStyle>
            <a:lvl1pPr>
              <a:defRPr sz="450"/>
            </a:lvl1pPr>
          </a:lstStyle>
          <a:p>
            <a:r>
              <a:rPr kumimoji="1" lang="en-US" altLang="ja-JP" dirty="0"/>
              <a:t>ICON</a:t>
            </a:r>
            <a:endParaRPr kumimoji="1" lang="ja-JP" altLang="en-US" dirty="0"/>
          </a:p>
        </p:txBody>
      </p:sp>
      <p:sp>
        <p:nvSpPr>
          <p:cNvPr id="72" name="図プレースホルダー 7"/>
          <p:cNvSpPr>
            <a:spLocks noGrp="1"/>
          </p:cNvSpPr>
          <p:nvPr>
            <p:ph type="pic" sz="quarter" idx="29" hasCustomPrompt="1"/>
          </p:nvPr>
        </p:nvSpPr>
        <p:spPr>
          <a:xfrm rot="1380000">
            <a:off x="2524668" y="4435363"/>
            <a:ext cx="332256" cy="442969"/>
          </a:xfrm>
        </p:spPr>
        <p:txBody>
          <a:bodyPr>
            <a:normAutofit/>
          </a:bodyPr>
          <a:lstStyle>
            <a:lvl1pPr>
              <a:defRPr sz="450"/>
            </a:lvl1pPr>
          </a:lstStyle>
          <a:p>
            <a:r>
              <a:rPr kumimoji="1" lang="en-US" altLang="ja-JP" dirty="0"/>
              <a:t>ICON</a:t>
            </a:r>
            <a:endParaRPr kumimoji="1" lang="ja-JP" altLang="en-US" dirty="0"/>
          </a:p>
        </p:txBody>
      </p:sp>
      <p:sp>
        <p:nvSpPr>
          <p:cNvPr id="73" name="図プレースホルダー 7"/>
          <p:cNvSpPr>
            <a:spLocks noGrp="1"/>
          </p:cNvSpPr>
          <p:nvPr>
            <p:ph type="pic" sz="quarter" idx="30" hasCustomPrompt="1"/>
          </p:nvPr>
        </p:nvSpPr>
        <p:spPr>
          <a:xfrm rot="1380000">
            <a:off x="2524668" y="5702594"/>
            <a:ext cx="332256" cy="442969"/>
          </a:xfrm>
        </p:spPr>
        <p:txBody>
          <a:bodyPr>
            <a:normAutofit/>
          </a:bodyPr>
          <a:lstStyle>
            <a:lvl1pPr>
              <a:defRPr sz="450"/>
            </a:lvl1pPr>
          </a:lstStyle>
          <a:p>
            <a:r>
              <a:rPr kumimoji="1" lang="en-US" altLang="ja-JP" dirty="0"/>
              <a:t>ICON</a:t>
            </a:r>
            <a:endParaRPr kumimoji="1" lang="ja-JP" altLang="en-US" dirty="0"/>
          </a:p>
        </p:txBody>
      </p:sp>
      <p:sp>
        <p:nvSpPr>
          <p:cNvPr id="74" name="テキスト プレースホルダー 6"/>
          <p:cNvSpPr>
            <a:spLocks noGrp="1"/>
          </p:cNvSpPr>
          <p:nvPr>
            <p:ph type="body" sz="quarter" idx="31" hasCustomPrompt="1"/>
          </p:nvPr>
        </p:nvSpPr>
        <p:spPr>
          <a:xfrm>
            <a:off x="3601343" y="1642182"/>
            <a:ext cx="3708721" cy="900206"/>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75" name="テキスト プレースホルダー 6"/>
          <p:cNvSpPr>
            <a:spLocks noGrp="1"/>
          </p:cNvSpPr>
          <p:nvPr>
            <p:ph type="body" sz="quarter" idx="32" hasCustomPrompt="1"/>
          </p:nvPr>
        </p:nvSpPr>
        <p:spPr>
          <a:xfrm>
            <a:off x="4132211" y="2597006"/>
            <a:ext cx="3708721" cy="900206"/>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76" name="テキスト プレースホルダー 6"/>
          <p:cNvSpPr>
            <a:spLocks noGrp="1"/>
          </p:cNvSpPr>
          <p:nvPr>
            <p:ph type="body" sz="quarter" idx="33" hasCustomPrompt="1"/>
          </p:nvPr>
        </p:nvSpPr>
        <p:spPr>
          <a:xfrm>
            <a:off x="4646346" y="3551828"/>
            <a:ext cx="3708721" cy="900206"/>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77" name="テキスト プレースホルダー 6"/>
          <p:cNvSpPr>
            <a:spLocks noGrp="1"/>
          </p:cNvSpPr>
          <p:nvPr>
            <p:ph type="body" sz="quarter" idx="34" hasCustomPrompt="1"/>
          </p:nvPr>
        </p:nvSpPr>
        <p:spPr>
          <a:xfrm>
            <a:off x="5123181" y="4506652"/>
            <a:ext cx="3708721" cy="900206"/>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79" name="正方形/長方形 78"/>
          <p:cNvSpPr/>
          <p:nvPr userDrawn="1"/>
        </p:nvSpPr>
        <p:spPr>
          <a:xfrm>
            <a:off x="0" y="2"/>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2" name="タイトル プレースホルダー 1"/>
          <p:cNvSpPr>
            <a:spLocks noGrp="1"/>
          </p:cNvSpPr>
          <p:nvPr>
            <p:ph type="title" hasCustomPrompt="1"/>
          </p:nvPr>
        </p:nvSpPr>
        <p:spPr>
          <a:xfrm>
            <a:off x="3022034" y="164640"/>
            <a:ext cx="5883051" cy="802101"/>
          </a:xfrm>
          <a:prstGeom prst="rect">
            <a:avLst/>
          </a:prstGeom>
        </p:spPr>
        <p:txBody>
          <a:bodyPr vert="horz" lIns="163275" tIns="81638" rIns="163275" bIns="81638" rtlCol="0" anchor="ctr">
            <a:normAutofit/>
          </a:bodyPr>
          <a:lstStyle>
            <a:lvl1pPr>
              <a:defRPr baseline="0"/>
            </a:lvl1pPr>
          </a:lstStyle>
          <a:p>
            <a:r>
              <a:rPr kumimoji="1" lang="en-US" altLang="ja-JP" dirty="0"/>
              <a:t>Slide Title Goes Here</a:t>
            </a:r>
            <a:endParaRPr kumimoji="1" lang="ja-JP" altLang="en-US" dirty="0"/>
          </a:p>
        </p:txBody>
      </p:sp>
      <p:sp>
        <p:nvSpPr>
          <p:cNvPr id="83" name="テキスト プレースホルダー 6"/>
          <p:cNvSpPr>
            <a:spLocks noGrp="1"/>
          </p:cNvSpPr>
          <p:nvPr>
            <p:ph type="body" sz="quarter" idx="13" hasCustomPrompt="1"/>
          </p:nvPr>
        </p:nvSpPr>
        <p:spPr>
          <a:xfrm>
            <a:off x="3058039" y="1028736"/>
            <a:ext cx="5830038" cy="336037"/>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4" name="正方形/長方形 83"/>
          <p:cNvSpPr/>
          <p:nvPr userDrawn="1"/>
        </p:nvSpPr>
        <p:spPr>
          <a:xfrm>
            <a:off x="3094046" y="932725"/>
            <a:ext cx="1620321"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Tree>
    <p:extLst>
      <p:ext uri="{BB962C8B-B14F-4D97-AF65-F5344CB8AC3E}">
        <p14:creationId xmlns:p14="http://schemas.microsoft.com/office/powerpoint/2010/main" val="196832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125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ppt_x"/>
                                          </p:val>
                                        </p:tav>
                                        <p:tav tm="100000">
                                          <p:val>
                                            <p:strVal val="#ppt_x"/>
                                          </p:val>
                                        </p:tav>
                                      </p:tavLst>
                                    </p:anim>
                                    <p:anim calcmode="lin" valueType="num">
                                      <p:cBhvr additive="base">
                                        <p:cTn id="8" dur="500" fill="hold"/>
                                        <p:tgtEl>
                                          <p:spTgt spid="82"/>
                                        </p:tgtEl>
                                        <p:attrNameLst>
                                          <p:attrName>ppt_y</p:attrName>
                                        </p:attrNameLst>
                                      </p:cBhvr>
                                      <p:tavLst>
                                        <p:tav tm="0">
                                          <p:val>
                                            <p:strVal val="0-#ppt_h/2"/>
                                          </p:val>
                                        </p:tav>
                                        <p:tav tm="100000">
                                          <p:val>
                                            <p:strVal val="#ppt_y"/>
                                          </p:val>
                                        </p:tav>
                                      </p:tavLst>
                                    </p:anim>
                                  </p:childTnLst>
                                </p:cTn>
                              </p:par>
                            </p:childTnLst>
                          </p:cTn>
                        </p:par>
                        <p:par>
                          <p:cTn id="9" fill="hold">
                            <p:stCondLst>
                              <p:cond delay="1750"/>
                            </p:stCondLst>
                            <p:childTnLst>
                              <p:par>
                                <p:cTn id="10" presetID="2" presetClass="entr" presetSubtype="2" decel="100000" fill="hold" grpId="0" nodeType="afterEffect">
                                  <p:stCondLst>
                                    <p:cond delay="0"/>
                                  </p:stCondLst>
                                  <p:childTnLst>
                                    <p:set>
                                      <p:cBhvr>
                                        <p:cTn id="11" dur="1" fill="hold">
                                          <p:stCondLst>
                                            <p:cond delay="0"/>
                                          </p:stCondLst>
                                        </p:cTn>
                                        <p:tgtEl>
                                          <p:spTgt spid="84"/>
                                        </p:tgtEl>
                                        <p:attrNameLst>
                                          <p:attrName>style.visibility</p:attrName>
                                        </p:attrNameLst>
                                      </p:cBhvr>
                                      <p:to>
                                        <p:strVal val="visible"/>
                                      </p:to>
                                    </p:set>
                                    <p:anim calcmode="lin" valueType="num">
                                      <p:cBhvr additive="base">
                                        <p:cTn id="12" dur="500" fill="hold"/>
                                        <p:tgtEl>
                                          <p:spTgt spid="84"/>
                                        </p:tgtEl>
                                        <p:attrNameLst>
                                          <p:attrName>ppt_x</p:attrName>
                                        </p:attrNameLst>
                                      </p:cBhvr>
                                      <p:tavLst>
                                        <p:tav tm="0">
                                          <p:val>
                                            <p:strVal val="1+#ppt_w/2"/>
                                          </p:val>
                                        </p:tav>
                                        <p:tav tm="100000">
                                          <p:val>
                                            <p:strVal val="#ppt_x"/>
                                          </p:val>
                                        </p:tav>
                                      </p:tavLst>
                                    </p:anim>
                                    <p:anim calcmode="lin" valueType="num">
                                      <p:cBhvr additive="base">
                                        <p:cTn id="13" dur="500" fill="hold"/>
                                        <p:tgtEl>
                                          <p:spTgt spid="84"/>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83">
                                            <p:txEl>
                                              <p:pRg st="0" end="0"/>
                                            </p:txEl>
                                          </p:spTgt>
                                        </p:tgtEl>
                                        <p:attrNameLst>
                                          <p:attrName>style.visibility</p:attrName>
                                        </p:attrNameLst>
                                      </p:cBhvr>
                                      <p:to>
                                        <p:strVal val="visible"/>
                                      </p:to>
                                    </p:set>
                                    <p:animEffect transition="in" filter="wipe(left)">
                                      <p:cBhvr>
                                        <p:cTn id="16" dur="500"/>
                                        <p:tgtEl>
                                          <p:spTgt spid="83">
                                            <p:txEl>
                                              <p:pRg st="0" end="0"/>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500"/>
                                        <p:tgtEl>
                                          <p:spTgt spid="39"/>
                                        </p:tgtEl>
                                      </p:cBhvr>
                                    </p:animEffect>
                                  </p:childTnLst>
                                </p:cTn>
                              </p:par>
                              <p:par>
                                <p:cTn id="20" presetID="22" presetClass="entr" presetSubtype="4" fill="hold" nodeType="with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wipe(down)">
                                      <p:cBhvr>
                                        <p:cTn id="22" dur="500"/>
                                        <p:tgtEl>
                                          <p:spTgt spid="85"/>
                                        </p:tgtEl>
                                      </p:cBhvr>
                                    </p:animEffect>
                                  </p:childTnLst>
                                </p:cTn>
                              </p:par>
                            </p:childTnLst>
                          </p:cTn>
                        </p:par>
                        <p:par>
                          <p:cTn id="23" fill="hold">
                            <p:stCondLst>
                              <p:cond delay="2250"/>
                            </p:stCondLst>
                            <p:childTnLst>
                              <p:par>
                                <p:cTn id="24" presetID="2" presetClass="entr" presetSubtype="1" decel="100000" fill="hold" grpId="0" nodeType="after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additive="base">
                                        <p:cTn id="26" dur="1250" fill="hold"/>
                                        <p:tgtEl>
                                          <p:spTgt spid="69"/>
                                        </p:tgtEl>
                                        <p:attrNameLst>
                                          <p:attrName>ppt_x</p:attrName>
                                        </p:attrNameLst>
                                      </p:cBhvr>
                                      <p:tavLst>
                                        <p:tav tm="0">
                                          <p:val>
                                            <p:strVal val="#ppt_x"/>
                                          </p:val>
                                        </p:tav>
                                        <p:tav tm="100000">
                                          <p:val>
                                            <p:strVal val="#ppt_x"/>
                                          </p:val>
                                        </p:tav>
                                      </p:tavLst>
                                    </p:anim>
                                    <p:anim calcmode="lin" valueType="num">
                                      <p:cBhvr additive="base">
                                        <p:cTn id="27" dur="1250" fill="hold"/>
                                        <p:tgtEl>
                                          <p:spTgt spid="69"/>
                                        </p:tgtEl>
                                        <p:attrNameLst>
                                          <p:attrName>ppt_y</p:attrName>
                                        </p:attrNameLst>
                                      </p:cBhvr>
                                      <p:tavLst>
                                        <p:tav tm="0">
                                          <p:val>
                                            <p:strVal val="0-#ppt_h/2"/>
                                          </p:val>
                                        </p:tav>
                                        <p:tav tm="100000">
                                          <p:val>
                                            <p:strVal val="#ppt_y"/>
                                          </p:val>
                                        </p:tav>
                                      </p:tavLst>
                                    </p:anim>
                                  </p:childTnLst>
                                </p:cTn>
                              </p:par>
                              <p:par>
                                <p:cTn id="28" presetID="2" presetClass="entr" presetSubtype="1" decel="10000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250" fill="hold"/>
                                        <p:tgtEl>
                                          <p:spTgt spid="9"/>
                                        </p:tgtEl>
                                        <p:attrNameLst>
                                          <p:attrName>ppt_x</p:attrName>
                                        </p:attrNameLst>
                                      </p:cBhvr>
                                      <p:tavLst>
                                        <p:tav tm="0">
                                          <p:val>
                                            <p:strVal val="#ppt_x"/>
                                          </p:val>
                                        </p:tav>
                                        <p:tav tm="100000">
                                          <p:val>
                                            <p:strVal val="#ppt_x"/>
                                          </p:val>
                                        </p:tav>
                                      </p:tavLst>
                                    </p:anim>
                                    <p:anim calcmode="lin" valueType="num">
                                      <p:cBhvr additive="base">
                                        <p:cTn id="31" dur="1250" fill="hold"/>
                                        <p:tgtEl>
                                          <p:spTgt spid="9"/>
                                        </p:tgtEl>
                                        <p:attrNameLst>
                                          <p:attrName>ppt_y</p:attrName>
                                        </p:attrNameLst>
                                      </p:cBhvr>
                                      <p:tavLst>
                                        <p:tav tm="0">
                                          <p:val>
                                            <p:strVal val="0-#ppt_h/2"/>
                                          </p:val>
                                        </p:tav>
                                        <p:tav tm="100000">
                                          <p:val>
                                            <p:strVal val="#ppt_y"/>
                                          </p:val>
                                        </p:tav>
                                      </p:tavLst>
                                    </p:anim>
                                  </p:childTnLst>
                                </p:cTn>
                              </p:par>
                              <p:par>
                                <p:cTn id="32" presetID="2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1250"/>
                                        <p:tgtEl>
                                          <p:spTgt spid="9"/>
                                        </p:tgtEl>
                                      </p:cBhvr>
                                    </p:animEffect>
                                  </p:childTnLst>
                                </p:cTn>
                              </p:par>
                              <p:par>
                                <p:cTn id="35" presetID="2" presetClass="entr" presetSubtype="1" decel="100000"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anim calcmode="lin" valueType="num">
                                      <p:cBhvr additive="base">
                                        <p:cTn id="37" dur="1250" fill="hold"/>
                                        <p:tgtEl>
                                          <p:spTgt spid="73"/>
                                        </p:tgtEl>
                                        <p:attrNameLst>
                                          <p:attrName>ppt_x</p:attrName>
                                        </p:attrNameLst>
                                      </p:cBhvr>
                                      <p:tavLst>
                                        <p:tav tm="0">
                                          <p:val>
                                            <p:strVal val="#ppt_x"/>
                                          </p:val>
                                        </p:tav>
                                        <p:tav tm="100000">
                                          <p:val>
                                            <p:strVal val="#ppt_x"/>
                                          </p:val>
                                        </p:tav>
                                      </p:tavLst>
                                    </p:anim>
                                    <p:anim calcmode="lin" valueType="num">
                                      <p:cBhvr additive="base">
                                        <p:cTn id="38" dur="1250" fill="hold"/>
                                        <p:tgtEl>
                                          <p:spTgt spid="73"/>
                                        </p:tgtEl>
                                        <p:attrNameLst>
                                          <p:attrName>ppt_y</p:attrName>
                                        </p:attrNameLst>
                                      </p:cBhvr>
                                      <p:tavLst>
                                        <p:tav tm="0">
                                          <p:val>
                                            <p:strVal val="0-#ppt_h/2"/>
                                          </p:val>
                                        </p:tav>
                                        <p:tav tm="100000">
                                          <p:val>
                                            <p:strVal val="#ppt_y"/>
                                          </p:val>
                                        </p:tav>
                                      </p:tavLst>
                                    </p:anim>
                                  </p:childTnLst>
                                </p:cTn>
                              </p:par>
                              <p:par>
                                <p:cTn id="39" presetID="2" presetClass="entr" presetSubtype="1" decel="10000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1250" fill="hold"/>
                                        <p:tgtEl>
                                          <p:spTgt spid="36"/>
                                        </p:tgtEl>
                                        <p:attrNameLst>
                                          <p:attrName>ppt_x</p:attrName>
                                        </p:attrNameLst>
                                      </p:cBhvr>
                                      <p:tavLst>
                                        <p:tav tm="0">
                                          <p:val>
                                            <p:strVal val="#ppt_x"/>
                                          </p:val>
                                        </p:tav>
                                        <p:tav tm="100000">
                                          <p:val>
                                            <p:strVal val="#ppt_x"/>
                                          </p:val>
                                        </p:tav>
                                      </p:tavLst>
                                    </p:anim>
                                    <p:anim calcmode="lin" valueType="num">
                                      <p:cBhvr additive="base">
                                        <p:cTn id="42" dur="1250" fill="hold"/>
                                        <p:tgtEl>
                                          <p:spTgt spid="36"/>
                                        </p:tgtEl>
                                        <p:attrNameLst>
                                          <p:attrName>ppt_y</p:attrName>
                                        </p:attrNameLst>
                                      </p:cBhvr>
                                      <p:tavLst>
                                        <p:tav tm="0">
                                          <p:val>
                                            <p:strVal val="0-#ppt_h/2"/>
                                          </p:val>
                                        </p:tav>
                                        <p:tav tm="100000">
                                          <p:val>
                                            <p:strVal val="#ppt_y"/>
                                          </p:val>
                                        </p:tav>
                                      </p:tavLst>
                                    </p:anim>
                                  </p:childTnLst>
                                </p:cTn>
                              </p:par>
                              <p:par>
                                <p:cTn id="43" presetID="22" presetClass="entr" presetSubtype="2" fill="hold" grpId="1"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right)">
                                      <p:cBhvr>
                                        <p:cTn id="45" dur="1250"/>
                                        <p:tgtEl>
                                          <p:spTgt spid="36"/>
                                        </p:tgtEl>
                                      </p:cBhvr>
                                    </p:animEffect>
                                  </p:childTnLst>
                                </p:cTn>
                              </p:par>
                              <p:par>
                                <p:cTn id="46" presetID="2" presetClass="entr" presetSubtype="1" decel="100000" fill="hold" grpId="0" nodeType="withEffect">
                                  <p:stCondLst>
                                    <p:cond delay="0"/>
                                  </p:stCondLst>
                                  <p:childTnLst>
                                    <p:set>
                                      <p:cBhvr>
                                        <p:cTn id="47" dur="1" fill="hold">
                                          <p:stCondLst>
                                            <p:cond delay="0"/>
                                          </p:stCondLst>
                                        </p:cTn>
                                        <p:tgtEl>
                                          <p:spTgt spid="64">
                                            <p:txEl>
                                              <p:pRg st="0" end="0"/>
                                            </p:txEl>
                                          </p:spTgt>
                                        </p:tgtEl>
                                        <p:attrNameLst>
                                          <p:attrName>style.visibility</p:attrName>
                                        </p:attrNameLst>
                                      </p:cBhvr>
                                      <p:to>
                                        <p:strVal val="visible"/>
                                      </p:to>
                                    </p:set>
                                    <p:anim calcmode="lin" valueType="num">
                                      <p:cBhvr additive="base">
                                        <p:cTn id="48" dur="125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49" dur="1250" fill="hold"/>
                                        <p:tgtEl>
                                          <p:spTgt spid="64">
                                            <p:txEl>
                                              <p:pRg st="0" end="0"/>
                                            </p:txEl>
                                          </p:spTgt>
                                        </p:tgtEl>
                                        <p:attrNameLst>
                                          <p:attrName>ppt_y</p:attrName>
                                        </p:attrNameLst>
                                      </p:cBhvr>
                                      <p:tavLst>
                                        <p:tav tm="0">
                                          <p:val>
                                            <p:strVal val="0-#ppt_h/2"/>
                                          </p:val>
                                        </p:tav>
                                        <p:tav tm="100000">
                                          <p:val>
                                            <p:strVal val="#ppt_y"/>
                                          </p:val>
                                        </p:tav>
                                      </p:tavLst>
                                    </p:anim>
                                  </p:childTnLst>
                                </p:cTn>
                              </p:par>
                              <p:par>
                                <p:cTn id="50" presetID="22" presetClass="entr" presetSubtype="2" fill="hold" grpId="1" nodeType="withEffect">
                                  <p:stCondLst>
                                    <p:cond delay="0"/>
                                  </p:stCondLst>
                                  <p:childTnLst>
                                    <p:set>
                                      <p:cBhvr>
                                        <p:cTn id="51" dur="1" fill="hold">
                                          <p:stCondLst>
                                            <p:cond delay="0"/>
                                          </p:stCondLst>
                                        </p:cTn>
                                        <p:tgtEl>
                                          <p:spTgt spid="64">
                                            <p:txEl>
                                              <p:pRg st="0" end="0"/>
                                            </p:txEl>
                                          </p:spTgt>
                                        </p:tgtEl>
                                        <p:attrNameLst>
                                          <p:attrName>style.visibility</p:attrName>
                                        </p:attrNameLst>
                                      </p:cBhvr>
                                      <p:to>
                                        <p:strVal val="visible"/>
                                      </p:to>
                                    </p:set>
                                    <p:animEffect transition="in" filter="wipe(right)">
                                      <p:cBhvr>
                                        <p:cTn id="52" dur="1000"/>
                                        <p:tgtEl>
                                          <p:spTgt spid="64">
                                            <p:txEl>
                                              <p:pRg st="0" end="0"/>
                                            </p:txEl>
                                          </p:spTgt>
                                        </p:tgtEl>
                                      </p:cBhvr>
                                    </p:animEffect>
                                  </p:childTnLst>
                                </p:cTn>
                              </p:par>
                              <p:par>
                                <p:cTn id="53" presetID="2" presetClass="entr" presetSubtype="2" decel="100000" fill="hold" grpId="0" nodeType="withEffect">
                                  <p:stCondLst>
                                    <p:cond delay="500"/>
                                  </p:stCondLst>
                                  <p:childTnLst>
                                    <p:set>
                                      <p:cBhvr>
                                        <p:cTn id="54" dur="1" fill="hold">
                                          <p:stCondLst>
                                            <p:cond delay="0"/>
                                          </p:stCondLst>
                                        </p:cTn>
                                        <p:tgtEl>
                                          <p:spTgt spid="77">
                                            <p:txEl>
                                              <p:pRg st="0" end="0"/>
                                            </p:txEl>
                                          </p:spTgt>
                                        </p:tgtEl>
                                        <p:attrNameLst>
                                          <p:attrName>style.visibility</p:attrName>
                                        </p:attrNameLst>
                                      </p:cBhvr>
                                      <p:to>
                                        <p:strVal val="visible"/>
                                      </p:to>
                                    </p:set>
                                    <p:anim calcmode="lin" valueType="num">
                                      <p:cBhvr additive="base">
                                        <p:cTn id="55" dur="1000" fill="hold"/>
                                        <p:tgtEl>
                                          <p:spTgt spid="77">
                                            <p:txEl>
                                              <p:pRg st="0" end="0"/>
                                            </p:txEl>
                                          </p:spTgt>
                                        </p:tgtEl>
                                        <p:attrNameLst>
                                          <p:attrName>ppt_x</p:attrName>
                                        </p:attrNameLst>
                                      </p:cBhvr>
                                      <p:tavLst>
                                        <p:tav tm="0">
                                          <p:val>
                                            <p:strVal val="1+#ppt_w/2"/>
                                          </p:val>
                                        </p:tav>
                                        <p:tav tm="100000">
                                          <p:val>
                                            <p:strVal val="#ppt_x"/>
                                          </p:val>
                                        </p:tav>
                                      </p:tavLst>
                                    </p:anim>
                                    <p:anim calcmode="lin" valueType="num">
                                      <p:cBhvr additive="base">
                                        <p:cTn id="56" dur="1000" fill="hold"/>
                                        <p:tgtEl>
                                          <p:spTgt spid="77">
                                            <p:txEl>
                                              <p:pRg st="0" end="0"/>
                                            </p:txEl>
                                          </p:spTgt>
                                        </p:tgtEl>
                                        <p:attrNameLst>
                                          <p:attrName>ppt_y</p:attrName>
                                        </p:attrNameLst>
                                      </p:cBhvr>
                                      <p:tavLst>
                                        <p:tav tm="0">
                                          <p:val>
                                            <p:strVal val="#ppt_y"/>
                                          </p:val>
                                        </p:tav>
                                        <p:tav tm="100000">
                                          <p:val>
                                            <p:strVal val="#ppt_y"/>
                                          </p:val>
                                        </p:tav>
                                      </p:tavLst>
                                    </p:anim>
                                  </p:childTnLst>
                                </p:cTn>
                              </p:par>
                            </p:childTnLst>
                          </p:cTn>
                        </p:par>
                        <p:par>
                          <p:cTn id="57" fill="hold">
                            <p:stCondLst>
                              <p:cond delay="3750"/>
                            </p:stCondLst>
                            <p:childTnLst>
                              <p:par>
                                <p:cTn id="58" presetID="2" presetClass="entr" presetSubtype="1" decel="100000" fill="hold" grpId="0" nodeType="afterEffect">
                                  <p:stCondLst>
                                    <p:cond delay="0"/>
                                  </p:stCondLst>
                                  <p:childTnLst>
                                    <p:set>
                                      <p:cBhvr>
                                        <p:cTn id="59" dur="1" fill="hold">
                                          <p:stCondLst>
                                            <p:cond delay="0"/>
                                          </p:stCondLst>
                                        </p:cTn>
                                        <p:tgtEl>
                                          <p:spTgt spid="67"/>
                                        </p:tgtEl>
                                        <p:attrNameLst>
                                          <p:attrName>style.visibility</p:attrName>
                                        </p:attrNameLst>
                                      </p:cBhvr>
                                      <p:to>
                                        <p:strVal val="visible"/>
                                      </p:to>
                                    </p:set>
                                    <p:anim calcmode="lin" valueType="num">
                                      <p:cBhvr additive="base">
                                        <p:cTn id="60" dur="1250" fill="hold"/>
                                        <p:tgtEl>
                                          <p:spTgt spid="67"/>
                                        </p:tgtEl>
                                        <p:attrNameLst>
                                          <p:attrName>ppt_x</p:attrName>
                                        </p:attrNameLst>
                                      </p:cBhvr>
                                      <p:tavLst>
                                        <p:tav tm="0">
                                          <p:val>
                                            <p:strVal val="#ppt_x"/>
                                          </p:val>
                                        </p:tav>
                                        <p:tav tm="100000">
                                          <p:val>
                                            <p:strVal val="#ppt_x"/>
                                          </p:val>
                                        </p:tav>
                                      </p:tavLst>
                                    </p:anim>
                                    <p:anim calcmode="lin" valueType="num">
                                      <p:cBhvr additive="base">
                                        <p:cTn id="61" dur="1250" fill="hold"/>
                                        <p:tgtEl>
                                          <p:spTgt spid="67"/>
                                        </p:tgtEl>
                                        <p:attrNameLst>
                                          <p:attrName>ppt_y</p:attrName>
                                        </p:attrNameLst>
                                      </p:cBhvr>
                                      <p:tavLst>
                                        <p:tav tm="0">
                                          <p:val>
                                            <p:strVal val="0-#ppt_h/2"/>
                                          </p:val>
                                        </p:tav>
                                        <p:tav tm="100000">
                                          <p:val>
                                            <p:strVal val="#ppt_y"/>
                                          </p:val>
                                        </p:tav>
                                      </p:tavLst>
                                    </p:anim>
                                  </p:childTnLst>
                                </p:cTn>
                              </p:par>
                              <p:par>
                                <p:cTn id="62" presetID="2" presetClass="entr" presetSubtype="1" decel="100000" fill="hold" grpId="0" nodeType="withEffect">
                                  <p:stCondLst>
                                    <p:cond delay="0"/>
                                  </p:stCondLst>
                                  <p:childTnLst>
                                    <p:set>
                                      <p:cBhvr>
                                        <p:cTn id="63" dur="1" fill="hold">
                                          <p:stCondLst>
                                            <p:cond delay="0"/>
                                          </p:stCondLst>
                                        </p:cTn>
                                        <p:tgtEl>
                                          <p:spTgt spid="63"/>
                                        </p:tgtEl>
                                        <p:attrNameLst>
                                          <p:attrName>style.visibility</p:attrName>
                                        </p:attrNameLst>
                                      </p:cBhvr>
                                      <p:to>
                                        <p:strVal val="visible"/>
                                      </p:to>
                                    </p:set>
                                    <p:anim calcmode="lin" valueType="num">
                                      <p:cBhvr additive="base">
                                        <p:cTn id="64" dur="1250" fill="hold"/>
                                        <p:tgtEl>
                                          <p:spTgt spid="63"/>
                                        </p:tgtEl>
                                        <p:attrNameLst>
                                          <p:attrName>ppt_x</p:attrName>
                                        </p:attrNameLst>
                                      </p:cBhvr>
                                      <p:tavLst>
                                        <p:tav tm="0">
                                          <p:val>
                                            <p:strVal val="#ppt_x"/>
                                          </p:val>
                                        </p:tav>
                                        <p:tav tm="100000">
                                          <p:val>
                                            <p:strVal val="#ppt_x"/>
                                          </p:val>
                                        </p:tav>
                                      </p:tavLst>
                                    </p:anim>
                                    <p:anim calcmode="lin" valueType="num">
                                      <p:cBhvr additive="base">
                                        <p:cTn id="65" dur="1250" fill="hold"/>
                                        <p:tgtEl>
                                          <p:spTgt spid="63"/>
                                        </p:tgtEl>
                                        <p:attrNameLst>
                                          <p:attrName>ppt_y</p:attrName>
                                        </p:attrNameLst>
                                      </p:cBhvr>
                                      <p:tavLst>
                                        <p:tav tm="0">
                                          <p:val>
                                            <p:strVal val="0-#ppt_h/2"/>
                                          </p:val>
                                        </p:tav>
                                        <p:tav tm="100000">
                                          <p:val>
                                            <p:strVal val="#ppt_y"/>
                                          </p:val>
                                        </p:tav>
                                      </p:tavLst>
                                    </p:anim>
                                  </p:childTnLst>
                                </p:cTn>
                              </p:par>
                              <p:par>
                                <p:cTn id="66" presetID="22" presetClass="entr" presetSubtype="8" fill="hold" grpId="1" nodeType="with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wipe(left)">
                                      <p:cBhvr>
                                        <p:cTn id="68" dur="1250"/>
                                        <p:tgtEl>
                                          <p:spTgt spid="63"/>
                                        </p:tgtEl>
                                      </p:cBhvr>
                                    </p:animEffect>
                                  </p:childTnLst>
                                </p:cTn>
                              </p:par>
                              <p:par>
                                <p:cTn id="69" presetID="2" presetClass="entr" presetSubtype="1" decel="100000" fill="hold" grpId="0" nodeType="withEffect">
                                  <p:stCondLst>
                                    <p:cond delay="0"/>
                                  </p:stCondLst>
                                  <p:childTnLst>
                                    <p:set>
                                      <p:cBhvr>
                                        <p:cTn id="70" dur="1" fill="hold">
                                          <p:stCondLst>
                                            <p:cond delay="0"/>
                                          </p:stCondLst>
                                        </p:cTn>
                                        <p:tgtEl>
                                          <p:spTgt spid="72"/>
                                        </p:tgtEl>
                                        <p:attrNameLst>
                                          <p:attrName>style.visibility</p:attrName>
                                        </p:attrNameLst>
                                      </p:cBhvr>
                                      <p:to>
                                        <p:strVal val="visible"/>
                                      </p:to>
                                    </p:set>
                                    <p:anim calcmode="lin" valueType="num">
                                      <p:cBhvr additive="base">
                                        <p:cTn id="71" dur="1250" fill="hold"/>
                                        <p:tgtEl>
                                          <p:spTgt spid="72"/>
                                        </p:tgtEl>
                                        <p:attrNameLst>
                                          <p:attrName>ppt_x</p:attrName>
                                        </p:attrNameLst>
                                      </p:cBhvr>
                                      <p:tavLst>
                                        <p:tav tm="0">
                                          <p:val>
                                            <p:strVal val="#ppt_x"/>
                                          </p:val>
                                        </p:tav>
                                        <p:tav tm="100000">
                                          <p:val>
                                            <p:strVal val="#ppt_x"/>
                                          </p:val>
                                        </p:tav>
                                      </p:tavLst>
                                    </p:anim>
                                    <p:anim calcmode="lin" valueType="num">
                                      <p:cBhvr additive="base">
                                        <p:cTn id="72" dur="1250" fill="hold"/>
                                        <p:tgtEl>
                                          <p:spTgt spid="72"/>
                                        </p:tgtEl>
                                        <p:attrNameLst>
                                          <p:attrName>ppt_y</p:attrName>
                                        </p:attrNameLst>
                                      </p:cBhvr>
                                      <p:tavLst>
                                        <p:tav tm="0">
                                          <p:val>
                                            <p:strVal val="0-#ppt_h/2"/>
                                          </p:val>
                                        </p:tav>
                                        <p:tav tm="100000">
                                          <p:val>
                                            <p:strVal val="#ppt_y"/>
                                          </p:val>
                                        </p:tav>
                                      </p:tavLst>
                                    </p:anim>
                                  </p:childTnLst>
                                </p:cTn>
                              </p:par>
                              <p:par>
                                <p:cTn id="73" presetID="2" presetClass="entr" presetSubtype="1" decel="10000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1250" fill="hold"/>
                                        <p:tgtEl>
                                          <p:spTgt spid="33"/>
                                        </p:tgtEl>
                                        <p:attrNameLst>
                                          <p:attrName>ppt_x</p:attrName>
                                        </p:attrNameLst>
                                      </p:cBhvr>
                                      <p:tavLst>
                                        <p:tav tm="0">
                                          <p:val>
                                            <p:strVal val="#ppt_x"/>
                                          </p:val>
                                        </p:tav>
                                        <p:tav tm="100000">
                                          <p:val>
                                            <p:strVal val="#ppt_x"/>
                                          </p:val>
                                        </p:tav>
                                      </p:tavLst>
                                    </p:anim>
                                    <p:anim calcmode="lin" valueType="num">
                                      <p:cBhvr additive="base">
                                        <p:cTn id="76" dur="1250" fill="hold"/>
                                        <p:tgtEl>
                                          <p:spTgt spid="33"/>
                                        </p:tgtEl>
                                        <p:attrNameLst>
                                          <p:attrName>ppt_y</p:attrName>
                                        </p:attrNameLst>
                                      </p:cBhvr>
                                      <p:tavLst>
                                        <p:tav tm="0">
                                          <p:val>
                                            <p:strVal val="0-#ppt_h/2"/>
                                          </p:val>
                                        </p:tav>
                                        <p:tav tm="100000">
                                          <p:val>
                                            <p:strVal val="#ppt_y"/>
                                          </p:val>
                                        </p:tav>
                                      </p:tavLst>
                                    </p:anim>
                                  </p:childTnLst>
                                </p:cTn>
                              </p:par>
                              <p:par>
                                <p:cTn id="77" presetID="22" presetClass="entr" presetSubtype="2" fill="hold" grpId="1"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right)">
                                      <p:cBhvr>
                                        <p:cTn id="79" dur="1250"/>
                                        <p:tgtEl>
                                          <p:spTgt spid="33"/>
                                        </p:tgtEl>
                                      </p:cBhvr>
                                    </p:animEffect>
                                  </p:childTnLst>
                                </p:cTn>
                              </p:par>
                              <p:par>
                                <p:cTn id="80" presetID="2" presetClass="entr" presetSubtype="1" decel="100000" fill="hold" grpId="0" nodeType="withEffect">
                                  <p:stCondLst>
                                    <p:cond delay="0"/>
                                  </p:stCondLst>
                                  <p:childTnLst>
                                    <p:set>
                                      <p:cBhvr>
                                        <p:cTn id="81" dur="1" fill="hold">
                                          <p:stCondLst>
                                            <p:cond delay="0"/>
                                          </p:stCondLst>
                                        </p:cTn>
                                        <p:tgtEl>
                                          <p:spTgt spid="62">
                                            <p:txEl>
                                              <p:pRg st="0" end="0"/>
                                            </p:txEl>
                                          </p:spTgt>
                                        </p:tgtEl>
                                        <p:attrNameLst>
                                          <p:attrName>style.visibility</p:attrName>
                                        </p:attrNameLst>
                                      </p:cBhvr>
                                      <p:to>
                                        <p:strVal val="visible"/>
                                      </p:to>
                                    </p:set>
                                    <p:anim calcmode="lin" valueType="num">
                                      <p:cBhvr additive="base">
                                        <p:cTn id="82" dur="125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83" dur="1250" fill="hold"/>
                                        <p:tgtEl>
                                          <p:spTgt spid="62">
                                            <p:txEl>
                                              <p:pRg st="0" end="0"/>
                                            </p:txEl>
                                          </p:spTgt>
                                        </p:tgtEl>
                                        <p:attrNameLst>
                                          <p:attrName>ppt_y</p:attrName>
                                        </p:attrNameLst>
                                      </p:cBhvr>
                                      <p:tavLst>
                                        <p:tav tm="0">
                                          <p:val>
                                            <p:strVal val="0-#ppt_h/2"/>
                                          </p:val>
                                        </p:tav>
                                        <p:tav tm="100000">
                                          <p:val>
                                            <p:strVal val="#ppt_y"/>
                                          </p:val>
                                        </p:tav>
                                      </p:tavLst>
                                    </p:anim>
                                  </p:childTnLst>
                                </p:cTn>
                              </p:par>
                              <p:par>
                                <p:cTn id="84" presetID="22" presetClass="entr" presetSubtype="2" fill="hold" grpId="1" nodeType="withEffect">
                                  <p:stCondLst>
                                    <p:cond delay="0"/>
                                  </p:stCondLst>
                                  <p:childTnLst>
                                    <p:set>
                                      <p:cBhvr>
                                        <p:cTn id="85" dur="1" fill="hold">
                                          <p:stCondLst>
                                            <p:cond delay="0"/>
                                          </p:stCondLst>
                                        </p:cTn>
                                        <p:tgtEl>
                                          <p:spTgt spid="62">
                                            <p:txEl>
                                              <p:pRg st="0" end="0"/>
                                            </p:txEl>
                                          </p:spTgt>
                                        </p:tgtEl>
                                        <p:attrNameLst>
                                          <p:attrName>style.visibility</p:attrName>
                                        </p:attrNameLst>
                                      </p:cBhvr>
                                      <p:to>
                                        <p:strVal val="visible"/>
                                      </p:to>
                                    </p:set>
                                    <p:animEffect transition="in" filter="wipe(right)">
                                      <p:cBhvr>
                                        <p:cTn id="86" dur="1000"/>
                                        <p:tgtEl>
                                          <p:spTgt spid="62">
                                            <p:txEl>
                                              <p:pRg st="0" end="0"/>
                                            </p:txEl>
                                          </p:spTgt>
                                        </p:tgtEl>
                                      </p:cBhvr>
                                    </p:animEffect>
                                  </p:childTnLst>
                                </p:cTn>
                              </p:par>
                              <p:par>
                                <p:cTn id="87" presetID="2" presetClass="entr" presetSubtype="2" decel="100000" fill="hold" grpId="0" nodeType="withEffect">
                                  <p:stCondLst>
                                    <p:cond delay="500"/>
                                  </p:stCondLst>
                                  <p:childTnLst>
                                    <p:set>
                                      <p:cBhvr>
                                        <p:cTn id="88" dur="1" fill="hold">
                                          <p:stCondLst>
                                            <p:cond delay="0"/>
                                          </p:stCondLst>
                                        </p:cTn>
                                        <p:tgtEl>
                                          <p:spTgt spid="76">
                                            <p:txEl>
                                              <p:pRg st="0" end="0"/>
                                            </p:txEl>
                                          </p:spTgt>
                                        </p:tgtEl>
                                        <p:attrNameLst>
                                          <p:attrName>style.visibility</p:attrName>
                                        </p:attrNameLst>
                                      </p:cBhvr>
                                      <p:to>
                                        <p:strVal val="visible"/>
                                      </p:to>
                                    </p:set>
                                    <p:anim calcmode="lin" valueType="num">
                                      <p:cBhvr additive="base">
                                        <p:cTn id="89" dur="1000" fill="hold"/>
                                        <p:tgtEl>
                                          <p:spTgt spid="76">
                                            <p:txEl>
                                              <p:pRg st="0" end="0"/>
                                            </p:txEl>
                                          </p:spTgt>
                                        </p:tgtEl>
                                        <p:attrNameLst>
                                          <p:attrName>ppt_x</p:attrName>
                                        </p:attrNameLst>
                                      </p:cBhvr>
                                      <p:tavLst>
                                        <p:tav tm="0">
                                          <p:val>
                                            <p:strVal val="1+#ppt_w/2"/>
                                          </p:val>
                                        </p:tav>
                                        <p:tav tm="100000">
                                          <p:val>
                                            <p:strVal val="#ppt_x"/>
                                          </p:val>
                                        </p:tav>
                                      </p:tavLst>
                                    </p:anim>
                                    <p:anim calcmode="lin" valueType="num">
                                      <p:cBhvr additive="base">
                                        <p:cTn id="90" dur="1000" fill="hold"/>
                                        <p:tgtEl>
                                          <p:spTgt spid="76">
                                            <p:txEl>
                                              <p:pRg st="0" end="0"/>
                                            </p:txEl>
                                          </p:spTgt>
                                        </p:tgtEl>
                                        <p:attrNameLst>
                                          <p:attrName>ppt_y</p:attrName>
                                        </p:attrNameLst>
                                      </p:cBhvr>
                                      <p:tavLst>
                                        <p:tav tm="0">
                                          <p:val>
                                            <p:strVal val="#ppt_y"/>
                                          </p:val>
                                        </p:tav>
                                        <p:tav tm="100000">
                                          <p:val>
                                            <p:strVal val="#ppt_y"/>
                                          </p:val>
                                        </p:tav>
                                      </p:tavLst>
                                    </p:anim>
                                  </p:childTnLst>
                                </p:cTn>
                              </p:par>
                            </p:childTnLst>
                          </p:cTn>
                        </p:par>
                        <p:par>
                          <p:cTn id="91" fill="hold">
                            <p:stCondLst>
                              <p:cond delay="5250"/>
                            </p:stCondLst>
                            <p:childTnLst>
                              <p:par>
                                <p:cTn id="92" presetID="2" presetClass="entr" presetSubtype="1" decel="100000" fill="hold" grpId="0" nodeType="afterEffect">
                                  <p:stCondLst>
                                    <p:cond delay="0"/>
                                  </p:stCondLst>
                                  <p:childTnLst>
                                    <p:set>
                                      <p:cBhvr>
                                        <p:cTn id="93" dur="1" fill="hold">
                                          <p:stCondLst>
                                            <p:cond delay="0"/>
                                          </p:stCondLst>
                                        </p:cTn>
                                        <p:tgtEl>
                                          <p:spTgt spid="65"/>
                                        </p:tgtEl>
                                        <p:attrNameLst>
                                          <p:attrName>style.visibility</p:attrName>
                                        </p:attrNameLst>
                                      </p:cBhvr>
                                      <p:to>
                                        <p:strVal val="visible"/>
                                      </p:to>
                                    </p:set>
                                    <p:anim calcmode="lin" valueType="num">
                                      <p:cBhvr additive="base">
                                        <p:cTn id="94" dur="1250" fill="hold"/>
                                        <p:tgtEl>
                                          <p:spTgt spid="65"/>
                                        </p:tgtEl>
                                        <p:attrNameLst>
                                          <p:attrName>ppt_x</p:attrName>
                                        </p:attrNameLst>
                                      </p:cBhvr>
                                      <p:tavLst>
                                        <p:tav tm="0">
                                          <p:val>
                                            <p:strVal val="#ppt_x"/>
                                          </p:val>
                                        </p:tav>
                                        <p:tav tm="100000">
                                          <p:val>
                                            <p:strVal val="#ppt_x"/>
                                          </p:val>
                                        </p:tav>
                                      </p:tavLst>
                                    </p:anim>
                                    <p:anim calcmode="lin" valueType="num">
                                      <p:cBhvr additive="base">
                                        <p:cTn id="95" dur="1250" fill="hold"/>
                                        <p:tgtEl>
                                          <p:spTgt spid="65"/>
                                        </p:tgtEl>
                                        <p:attrNameLst>
                                          <p:attrName>ppt_y</p:attrName>
                                        </p:attrNameLst>
                                      </p:cBhvr>
                                      <p:tavLst>
                                        <p:tav tm="0">
                                          <p:val>
                                            <p:strVal val="0-#ppt_h/2"/>
                                          </p:val>
                                        </p:tav>
                                        <p:tav tm="100000">
                                          <p:val>
                                            <p:strVal val="#ppt_y"/>
                                          </p:val>
                                        </p:tav>
                                      </p:tavLst>
                                    </p:anim>
                                  </p:childTnLst>
                                </p:cTn>
                              </p:par>
                              <p:par>
                                <p:cTn id="96" presetID="2" presetClass="entr" presetSubtype="1" decel="100000" fill="hold" grpId="0" nodeType="withEffect">
                                  <p:stCondLst>
                                    <p:cond delay="0"/>
                                  </p:stCondLst>
                                  <p:childTnLst>
                                    <p:set>
                                      <p:cBhvr>
                                        <p:cTn id="97" dur="1" fill="hold">
                                          <p:stCondLst>
                                            <p:cond delay="0"/>
                                          </p:stCondLst>
                                        </p:cTn>
                                        <p:tgtEl>
                                          <p:spTgt spid="66"/>
                                        </p:tgtEl>
                                        <p:attrNameLst>
                                          <p:attrName>style.visibility</p:attrName>
                                        </p:attrNameLst>
                                      </p:cBhvr>
                                      <p:to>
                                        <p:strVal val="visible"/>
                                      </p:to>
                                    </p:set>
                                    <p:anim calcmode="lin" valueType="num">
                                      <p:cBhvr additive="base">
                                        <p:cTn id="98" dur="1250" fill="hold"/>
                                        <p:tgtEl>
                                          <p:spTgt spid="66"/>
                                        </p:tgtEl>
                                        <p:attrNameLst>
                                          <p:attrName>ppt_x</p:attrName>
                                        </p:attrNameLst>
                                      </p:cBhvr>
                                      <p:tavLst>
                                        <p:tav tm="0">
                                          <p:val>
                                            <p:strVal val="#ppt_x"/>
                                          </p:val>
                                        </p:tav>
                                        <p:tav tm="100000">
                                          <p:val>
                                            <p:strVal val="#ppt_x"/>
                                          </p:val>
                                        </p:tav>
                                      </p:tavLst>
                                    </p:anim>
                                    <p:anim calcmode="lin" valueType="num">
                                      <p:cBhvr additive="base">
                                        <p:cTn id="99" dur="1250" fill="hold"/>
                                        <p:tgtEl>
                                          <p:spTgt spid="66"/>
                                        </p:tgtEl>
                                        <p:attrNameLst>
                                          <p:attrName>ppt_y</p:attrName>
                                        </p:attrNameLst>
                                      </p:cBhvr>
                                      <p:tavLst>
                                        <p:tav tm="0">
                                          <p:val>
                                            <p:strVal val="0-#ppt_h/2"/>
                                          </p:val>
                                        </p:tav>
                                        <p:tav tm="100000">
                                          <p:val>
                                            <p:strVal val="#ppt_y"/>
                                          </p:val>
                                        </p:tav>
                                      </p:tavLst>
                                    </p:anim>
                                  </p:childTnLst>
                                </p:cTn>
                              </p:par>
                              <p:par>
                                <p:cTn id="100" presetID="22" presetClass="entr" presetSubtype="8" fill="hold" grpId="1" nodeType="withEffect">
                                  <p:stCondLst>
                                    <p:cond delay="0"/>
                                  </p:stCondLst>
                                  <p:childTnLst>
                                    <p:set>
                                      <p:cBhvr>
                                        <p:cTn id="101" dur="1" fill="hold">
                                          <p:stCondLst>
                                            <p:cond delay="0"/>
                                          </p:stCondLst>
                                        </p:cTn>
                                        <p:tgtEl>
                                          <p:spTgt spid="66"/>
                                        </p:tgtEl>
                                        <p:attrNameLst>
                                          <p:attrName>style.visibility</p:attrName>
                                        </p:attrNameLst>
                                      </p:cBhvr>
                                      <p:to>
                                        <p:strVal val="visible"/>
                                      </p:to>
                                    </p:set>
                                    <p:animEffect transition="in" filter="wipe(left)">
                                      <p:cBhvr>
                                        <p:cTn id="102" dur="1250"/>
                                        <p:tgtEl>
                                          <p:spTgt spid="66"/>
                                        </p:tgtEl>
                                      </p:cBhvr>
                                    </p:animEffect>
                                  </p:childTnLst>
                                </p:cTn>
                              </p:par>
                              <p:par>
                                <p:cTn id="103" presetID="2" presetClass="entr" presetSubtype="1" decel="100000" fill="hold" grpId="0" nodeType="withEffect">
                                  <p:stCondLst>
                                    <p:cond delay="0"/>
                                  </p:stCondLst>
                                  <p:childTnLst>
                                    <p:set>
                                      <p:cBhvr>
                                        <p:cTn id="104" dur="1" fill="hold">
                                          <p:stCondLst>
                                            <p:cond delay="0"/>
                                          </p:stCondLst>
                                        </p:cTn>
                                        <p:tgtEl>
                                          <p:spTgt spid="71"/>
                                        </p:tgtEl>
                                        <p:attrNameLst>
                                          <p:attrName>style.visibility</p:attrName>
                                        </p:attrNameLst>
                                      </p:cBhvr>
                                      <p:to>
                                        <p:strVal val="visible"/>
                                      </p:to>
                                    </p:set>
                                    <p:anim calcmode="lin" valueType="num">
                                      <p:cBhvr additive="base">
                                        <p:cTn id="105" dur="1250" fill="hold"/>
                                        <p:tgtEl>
                                          <p:spTgt spid="71"/>
                                        </p:tgtEl>
                                        <p:attrNameLst>
                                          <p:attrName>ppt_x</p:attrName>
                                        </p:attrNameLst>
                                      </p:cBhvr>
                                      <p:tavLst>
                                        <p:tav tm="0">
                                          <p:val>
                                            <p:strVal val="#ppt_x"/>
                                          </p:val>
                                        </p:tav>
                                        <p:tav tm="100000">
                                          <p:val>
                                            <p:strVal val="#ppt_x"/>
                                          </p:val>
                                        </p:tav>
                                      </p:tavLst>
                                    </p:anim>
                                    <p:anim calcmode="lin" valueType="num">
                                      <p:cBhvr additive="base">
                                        <p:cTn id="106" dur="1250" fill="hold"/>
                                        <p:tgtEl>
                                          <p:spTgt spid="71"/>
                                        </p:tgtEl>
                                        <p:attrNameLst>
                                          <p:attrName>ppt_y</p:attrName>
                                        </p:attrNameLst>
                                      </p:cBhvr>
                                      <p:tavLst>
                                        <p:tav tm="0">
                                          <p:val>
                                            <p:strVal val="0-#ppt_h/2"/>
                                          </p:val>
                                        </p:tav>
                                        <p:tav tm="100000">
                                          <p:val>
                                            <p:strVal val="#ppt_y"/>
                                          </p:val>
                                        </p:tav>
                                      </p:tavLst>
                                    </p:anim>
                                  </p:childTnLst>
                                </p:cTn>
                              </p:par>
                              <p:par>
                                <p:cTn id="107" presetID="2" presetClass="entr" presetSubtype="1" decel="100000" fill="hold" grpId="0" nodeType="withEffect">
                                  <p:stCondLst>
                                    <p:cond delay="0"/>
                                  </p:stCondLst>
                                  <p:childTnLst>
                                    <p:set>
                                      <p:cBhvr>
                                        <p:cTn id="108" dur="1" fill="hold">
                                          <p:stCondLst>
                                            <p:cond delay="0"/>
                                          </p:stCondLst>
                                        </p:cTn>
                                        <p:tgtEl>
                                          <p:spTgt spid="61">
                                            <p:txEl>
                                              <p:pRg st="0" end="0"/>
                                            </p:txEl>
                                          </p:spTgt>
                                        </p:tgtEl>
                                        <p:attrNameLst>
                                          <p:attrName>style.visibility</p:attrName>
                                        </p:attrNameLst>
                                      </p:cBhvr>
                                      <p:to>
                                        <p:strVal val="visible"/>
                                      </p:to>
                                    </p:set>
                                    <p:anim calcmode="lin" valueType="num">
                                      <p:cBhvr additive="base">
                                        <p:cTn id="109" dur="125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110" dur="1250" fill="hold"/>
                                        <p:tgtEl>
                                          <p:spTgt spid="61">
                                            <p:txEl>
                                              <p:pRg st="0" end="0"/>
                                            </p:txEl>
                                          </p:spTgt>
                                        </p:tgtEl>
                                        <p:attrNameLst>
                                          <p:attrName>ppt_y</p:attrName>
                                        </p:attrNameLst>
                                      </p:cBhvr>
                                      <p:tavLst>
                                        <p:tav tm="0">
                                          <p:val>
                                            <p:strVal val="0-#ppt_h/2"/>
                                          </p:val>
                                        </p:tav>
                                        <p:tav tm="100000">
                                          <p:val>
                                            <p:strVal val="#ppt_y"/>
                                          </p:val>
                                        </p:tav>
                                      </p:tavLst>
                                    </p:anim>
                                  </p:childTnLst>
                                </p:cTn>
                              </p:par>
                              <p:par>
                                <p:cTn id="111" presetID="22" presetClass="entr" presetSubtype="2" fill="hold" grpId="1" nodeType="withEffect">
                                  <p:stCondLst>
                                    <p:cond delay="0"/>
                                  </p:stCondLst>
                                  <p:childTnLst>
                                    <p:set>
                                      <p:cBhvr>
                                        <p:cTn id="112" dur="1" fill="hold">
                                          <p:stCondLst>
                                            <p:cond delay="0"/>
                                          </p:stCondLst>
                                        </p:cTn>
                                        <p:tgtEl>
                                          <p:spTgt spid="61">
                                            <p:txEl>
                                              <p:pRg st="0" end="0"/>
                                            </p:txEl>
                                          </p:spTgt>
                                        </p:tgtEl>
                                        <p:attrNameLst>
                                          <p:attrName>style.visibility</p:attrName>
                                        </p:attrNameLst>
                                      </p:cBhvr>
                                      <p:to>
                                        <p:strVal val="visible"/>
                                      </p:to>
                                    </p:set>
                                    <p:animEffect transition="in" filter="wipe(right)">
                                      <p:cBhvr>
                                        <p:cTn id="113" dur="1000"/>
                                        <p:tgtEl>
                                          <p:spTgt spid="61">
                                            <p:txEl>
                                              <p:pRg st="0" end="0"/>
                                            </p:txEl>
                                          </p:spTgt>
                                        </p:tgtEl>
                                      </p:cBhvr>
                                    </p:animEffect>
                                  </p:childTnLst>
                                </p:cTn>
                              </p:par>
                              <p:par>
                                <p:cTn id="114" presetID="2" presetClass="entr" presetSubtype="1" decel="100000" fill="hold" grpId="0" nodeType="withEffect">
                                  <p:stCondLst>
                                    <p:cond delay="0"/>
                                  </p:stCondLst>
                                  <p:childTnLst>
                                    <p:set>
                                      <p:cBhvr>
                                        <p:cTn id="115" dur="1" fill="hold">
                                          <p:stCondLst>
                                            <p:cond delay="0"/>
                                          </p:stCondLst>
                                        </p:cTn>
                                        <p:tgtEl>
                                          <p:spTgt spid="30"/>
                                        </p:tgtEl>
                                        <p:attrNameLst>
                                          <p:attrName>style.visibility</p:attrName>
                                        </p:attrNameLst>
                                      </p:cBhvr>
                                      <p:to>
                                        <p:strVal val="visible"/>
                                      </p:to>
                                    </p:set>
                                    <p:anim calcmode="lin" valueType="num">
                                      <p:cBhvr additive="base">
                                        <p:cTn id="116" dur="1250" fill="hold"/>
                                        <p:tgtEl>
                                          <p:spTgt spid="30"/>
                                        </p:tgtEl>
                                        <p:attrNameLst>
                                          <p:attrName>ppt_x</p:attrName>
                                        </p:attrNameLst>
                                      </p:cBhvr>
                                      <p:tavLst>
                                        <p:tav tm="0">
                                          <p:val>
                                            <p:strVal val="#ppt_x"/>
                                          </p:val>
                                        </p:tav>
                                        <p:tav tm="100000">
                                          <p:val>
                                            <p:strVal val="#ppt_x"/>
                                          </p:val>
                                        </p:tav>
                                      </p:tavLst>
                                    </p:anim>
                                    <p:anim calcmode="lin" valueType="num">
                                      <p:cBhvr additive="base">
                                        <p:cTn id="117" dur="1250" fill="hold"/>
                                        <p:tgtEl>
                                          <p:spTgt spid="30"/>
                                        </p:tgtEl>
                                        <p:attrNameLst>
                                          <p:attrName>ppt_y</p:attrName>
                                        </p:attrNameLst>
                                      </p:cBhvr>
                                      <p:tavLst>
                                        <p:tav tm="0">
                                          <p:val>
                                            <p:strVal val="0-#ppt_h/2"/>
                                          </p:val>
                                        </p:tav>
                                        <p:tav tm="100000">
                                          <p:val>
                                            <p:strVal val="#ppt_y"/>
                                          </p:val>
                                        </p:tav>
                                      </p:tavLst>
                                    </p:anim>
                                  </p:childTnLst>
                                </p:cTn>
                              </p:par>
                              <p:par>
                                <p:cTn id="118" presetID="22" presetClass="entr" presetSubtype="2" fill="hold" grpId="1" nodeType="with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wipe(right)">
                                      <p:cBhvr>
                                        <p:cTn id="120" dur="1250"/>
                                        <p:tgtEl>
                                          <p:spTgt spid="30"/>
                                        </p:tgtEl>
                                      </p:cBhvr>
                                    </p:animEffect>
                                  </p:childTnLst>
                                </p:cTn>
                              </p:par>
                              <p:par>
                                <p:cTn id="121" presetID="2" presetClass="entr" presetSubtype="2" decel="100000" fill="hold" grpId="0" nodeType="withEffect">
                                  <p:stCondLst>
                                    <p:cond delay="500"/>
                                  </p:stCondLst>
                                  <p:childTnLst>
                                    <p:set>
                                      <p:cBhvr>
                                        <p:cTn id="122" dur="1" fill="hold">
                                          <p:stCondLst>
                                            <p:cond delay="0"/>
                                          </p:stCondLst>
                                        </p:cTn>
                                        <p:tgtEl>
                                          <p:spTgt spid="75">
                                            <p:txEl>
                                              <p:pRg st="0" end="0"/>
                                            </p:txEl>
                                          </p:spTgt>
                                        </p:tgtEl>
                                        <p:attrNameLst>
                                          <p:attrName>style.visibility</p:attrName>
                                        </p:attrNameLst>
                                      </p:cBhvr>
                                      <p:to>
                                        <p:strVal val="visible"/>
                                      </p:to>
                                    </p:set>
                                    <p:anim calcmode="lin" valueType="num">
                                      <p:cBhvr additive="base">
                                        <p:cTn id="123" dur="1000" fill="hold"/>
                                        <p:tgtEl>
                                          <p:spTgt spid="75">
                                            <p:txEl>
                                              <p:pRg st="0" end="0"/>
                                            </p:txEl>
                                          </p:spTgt>
                                        </p:tgtEl>
                                        <p:attrNameLst>
                                          <p:attrName>ppt_x</p:attrName>
                                        </p:attrNameLst>
                                      </p:cBhvr>
                                      <p:tavLst>
                                        <p:tav tm="0">
                                          <p:val>
                                            <p:strVal val="1+#ppt_w/2"/>
                                          </p:val>
                                        </p:tav>
                                        <p:tav tm="100000">
                                          <p:val>
                                            <p:strVal val="#ppt_x"/>
                                          </p:val>
                                        </p:tav>
                                      </p:tavLst>
                                    </p:anim>
                                    <p:anim calcmode="lin" valueType="num">
                                      <p:cBhvr additive="base">
                                        <p:cTn id="124" dur="1000" fill="hold"/>
                                        <p:tgtEl>
                                          <p:spTgt spid="75">
                                            <p:txEl>
                                              <p:pRg st="0" end="0"/>
                                            </p:txEl>
                                          </p:spTgt>
                                        </p:tgtEl>
                                        <p:attrNameLst>
                                          <p:attrName>ppt_y</p:attrName>
                                        </p:attrNameLst>
                                      </p:cBhvr>
                                      <p:tavLst>
                                        <p:tav tm="0">
                                          <p:val>
                                            <p:strVal val="#ppt_y"/>
                                          </p:val>
                                        </p:tav>
                                        <p:tav tm="100000">
                                          <p:val>
                                            <p:strVal val="#ppt_y"/>
                                          </p:val>
                                        </p:tav>
                                      </p:tavLst>
                                    </p:anim>
                                  </p:childTnLst>
                                </p:cTn>
                              </p:par>
                            </p:childTnLst>
                          </p:cTn>
                        </p:par>
                        <p:par>
                          <p:cTn id="125" fill="hold">
                            <p:stCondLst>
                              <p:cond delay="6750"/>
                            </p:stCondLst>
                            <p:childTnLst>
                              <p:par>
                                <p:cTn id="126" presetID="2" presetClass="entr" presetSubtype="1" decel="100000" fill="hold" grpId="0" nodeType="afterEffect">
                                  <p:stCondLst>
                                    <p:cond delay="0"/>
                                  </p:stCondLst>
                                  <p:childTnLst>
                                    <p:set>
                                      <p:cBhvr>
                                        <p:cTn id="127" dur="1" fill="hold">
                                          <p:stCondLst>
                                            <p:cond delay="0"/>
                                          </p:stCondLst>
                                        </p:cTn>
                                        <p:tgtEl>
                                          <p:spTgt spid="70"/>
                                        </p:tgtEl>
                                        <p:attrNameLst>
                                          <p:attrName>style.visibility</p:attrName>
                                        </p:attrNameLst>
                                      </p:cBhvr>
                                      <p:to>
                                        <p:strVal val="visible"/>
                                      </p:to>
                                    </p:set>
                                    <p:anim calcmode="lin" valueType="num">
                                      <p:cBhvr additive="base">
                                        <p:cTn id="128" dur="1250" fill="hold"/>
                                        <p:tgtEl>
                                          <p:spTgt spid="70"/>
                                        </p:tgtEl>
                                        <p:attrNameLst>
                                          <p:attrName>ppt_x</p:attrName>
                                        </p:attrNameLst>
                                      </p:cBhvr>
                                      <p:tavLst>
                                        <p:tav tm="0">
                                          <p:val>
                                            <p:strVal val="#ppt_x"/>
                                          </p:val>
                                        </p:tav>
                                        <p:tav tm="100000">
                                          <p:val>
                                            <p:strVal val="#ppt_x"/>
                                          </p:val>
                                        </p:tav>
                                      </p:tavLst>
                                    </p:anim>
                                    <p:anim calcmode="lin" valueType="num">
                                      <p:cBhvr additive="base">
                                        <p:cTn id="129" dur="1250" fill="hold"/>
                                        <p:tgtEl>
                                          <p:spTgt spid="70"/>
                                        </p:tgtEl>
                                        <p:attrNameLst>
                                          <p:attrName>ppt_y</p:attrName>
                                        </p:attrNameLst>
                                      </p:cBhvr>
                                      <p:tavLst>
                                        <p:tav tm="0">
                                          <p:val>
                                            <p:strVal val="0-#ppt_h/2"/>
                                          </p:val>
                                        </p:tav>
                                        <p:tav tm="100000">
                                          <p:val>
                                            <p:strVal val="#ppt_y"/>
                                          </p:val>
                                        </p:tav>
                                      </p:tavLst>
                                    </p:anim>
                                  </p:childTnLst>
                                </p:cTn>
                              </p:par>
                              <p:par>
                                <p:cTn id="130" presetID="2" presetClass="entr" presetSubtype="1" decel="100000" fill="hold" grpId="0" nodeType="withEffect">
                                  <p:stCondLst>
                                    <p:cond delay="0"/>
                                  </p:stCondLst>
                                  <p:childTnLst>
                                    <p:set>
                                      <p:cBhvr>
                                        <p:cTn id="131" dur="1" fill="hold">
                                          <p:stCondLst>
                                            <p:cond delay="0"/>
                                          </p:stCondLst>
                                        </p:cTn>
                                        <p:tgtEl>
                                          <p:spTgt spid="59">
                                            <p:txEl>
                                              <p:pRg st="0" end="0"/>
                                            </p:txEl>
                                          </p:spTgt>
                                        </p:tgtEl>
                                        <p:attrNameLst>
                                          <p:attrName>style.visibility</p:attrName>
                                        </p:attrNameLst>
                                      </p:cBhvr>
                                      <p:to>
                                        <p:strVal val="visible"/>
                                      </p:to>
                                    </p:set>
                                    <p:anim calcmode="lin" valueType="num">
                                      <p:cBhvr additive="base">
                                        <p:cTn id="132" dur="1250" fill="hold"/>
                                        <p:tgtEl>
                                          <p:spTgt spid="59">
                                            <p:txEl>
                                              <p:pRg st="0" end="0"/>
                                            </p:txEl>
                                          </p:spTgt>
                                        </p:tgtEl>
                                        <p:attrNameLst>
                                          <p:attrName>ppt_x</p:attrName>
                                        </p:attrNameLst>
                                      </p:cBhvr>
                                      <p:tavLst>
                                        <p:tav tm="0">
                                          <p:val>
                                            <p:strVal val="#ppt_x"/>
                                          </p:val>
                                        </p:tav>
                                        <p:tav tm="100000">
                                          <p:val>
                                            <p:strVal val="#ppt_x"/>
                                          </p:val>
                                        </p:tav>
                                      </p:tavLst>
                                    </p:anim>
                                    <p:anim calcmode="lin" valueType="num">
                                      <p:cBhvr additive="base">
                                        <p:cTn id="133" dur="1250" fill="hold"/>
                                        <p:tgtEl>
                                          <p:spTgt spid="59">
                                            <p:txEl>
                                              <p:pRg st="0" end="0"/>
                                            </p:txEl>
                                          </p:spTgt>
                                        </p:tgtEl>
                                        <p:attrNameLst>
                                          <p:attrName>ppt_y</p:attrName>
                                        </p:attrNameLst>
                                      </p:cBhvr>
                                      <p:tavLst>
                                        <p:tav tm="0">
                                          <p:val>
                                            <p:strVal val="0-#ppt_h/2"/>
                                          </p:val>
                                        </p:tav>
                                        <p:tav tm="100000">
                                          <p:val>
                                            <p:strVal val="#ppt_y"/>
                                          </p:val>
                                        </p:tav>
                                      </p:tavLst>
                                    </p:anim>
                                  </p:childTnLst>
                                </p:cTn>
                              </p:par>
                              <p:par>
                                <p:cTn id="134" presetID="22" presetClass="entr" presetSubtype="2" fill="hold" grpId="1" nodeType="withEffect">
                                  <p:stCondLst>
                                    <p:cond delay="0"/>
                                  </p:stCondLst>
                                  <p:childTnLst>
                                    <p:set>
                                      <p:cBhvr>
                                        <p:cTn id="135" dur="1" fill="hold">
                                          <p:stCondLst>
                                            <p:cond delay="0"/>
                                          </p:stCondLst>
                                        </p:cTn>
                                        <p:tgtEl>
                                          <p:spTgt spid="59">
                                            <p:txEl>
                                              <p:pRg st="0" end="0"/>
                                            </p:txEl>
                                          </p:spTgt>
                                        </p:tgtEl>
                                        <p:attrNameLst>
                                          <p:attrName>style.visibility</p:attrName>
                                        </p:attrNameLst>
                                      </p:cBhvr>
                                      <p:to>
                                        <p:strVal val="visible"/>
                                      </p:to>
                                    </p:set>
                                    <p:animEffect transition="in" filter="wipe(right)">
                                      <p:cBhvr>
                                        <p:cTn id="136" dur="1000"/>
                                        <p:tgtEl>
                                          <p:spTgt spid="59">
                                            <p:txEl>
                                              <p:pRg st="0" end="0"/>
                                            </p:txEl>
                                          </p:spTgt>
                                        </p:tgtEl>
                                      </p:cBhvr>
                                    </p:animEffect>
                                  </p:childTnLst>
                                </p:cTn>
                              </p:par>
                              <p:par>
                                <p:cTn id="137" presetID="2" presetClass="entr" presetSubtype="1" decel="100000" fill="hold" grpId="0" nodeType="withEffect">
                                  <p:stCondLst>
                                    <p:cond delay="0"/>
                                  </p:stCondLst>
                                  <p:childTnLst>
                                    <p:set>
                                      <p:cBhvr>
                                        <p:cTn id="138" dur="1" fill="hold">
                                          <p:stCondLst>
                                            <p:cond delay="0"/>
                                          </p:stCondLst>
                                        </p:cTn>
                                        <p:tgtEl>
                                          <p:spTgt spid="78"/>
                                        </p:tgtEl>
                                        <p:attrNameLst>
                                          <p:attrName>style.visibility</p:attrName>
                                        </p:attrNameLst>
                                      </p:cBhvr>
                                      <p:to>
                                        <p:strVal val="visible"/>
                                      </p:to>
                                    </p:set>
                                    <p:anim calcmode="lin" valueType="num">
                                      <p:cBhvr additive="base">
                                        <p:cTn id="139" dur="1250" fill="hold"/>
                                        <p:tgtEl>
                                          <p:spTgt spid="78"/>
                                        </p:tgtEl>
                                        <p:attrNameLst>
                                          <p:attrName>ppt_x</p:attrName>
                                        </p:attrNameLst>
                                      </p:cBhvr>
                                      <p:tavLst>
                                        <p:tav tm="0">
                                          <p:val>
                                            <p:strVal val="#ppt_x"/>
                                          </p:val>
                                        </p:tav>
                                        <p:tav tm="100000">
                                          <p:val>
                                            <p:strVal val="#ppt_x"/>
                                          </p:val>
                                        </p:tav>
                                      </p:tavLst>
                                    </p:anim>
                                    <p:anim calcmode="lin" valueType="num">
                                      <p:cBhvr additive="base">
                                        <p:cTn id="140" dur="1250" fill="hold"/>
                                        <p:tgtEl>
                                          <p:spTgt spid="78"/>
                                        </p:tgtEl>
                                        <p:attrNameLst>
                                          <p:attrName>ppt_y</p:attrName>
                                        </p:attrNameLst>
                                      </p:cBhvr>
                                      <p:tavLst>
                                        <p:tav tm="0">
                                          <p:val>
                                            <p:strVal val="0-#ppt_h/2"/>
                                          </p:val>
                                        </p:tav>
                                        <p:tav tm="100000">
                                          <p:val>
                                            <p:strVal val="#ppt_y"/>
                                          </p:val>
                                        </p:tav>
                                      </p:tavLst>
                                    </p:anim>
                                  </p:childTnLst>
                                </p:cTn>
                              </p:par>
                              <p:par>
                                <p:cTn id="141" presetID="22" presetClass="entr" presetSubtype="2" fill="hold" grpId="1" nodeType="withEffect">
                                  <p:stCondLst>
                                    <p:cond delay="0"/>
                                  </p:stCondLst>
                                  <p:childTnLst>
                                    <p:set>
                                      <p:cBhvr>
                                        <p:cTn id="142" dur="1" fill="hold">
                                          <p:stCondLst>
                                            <p:cond delay="0"/>
                                          </p:stCondLst>
                                        </p:cTn>
                                        <p:tgtEl>
                                          <p:spTgt spid="78"/>
                                        </p:tgtEl>
                                        <p:attrNameLst>
                                          <p:attrName>style.visibility</p:attrName>
                                        </p:attrNameLst>
                                      </p:cBhvr>
                                      <p:to>
                                        <p:strVal val="visible"/>
                                      </p:to>
                                    </p:set>
                                    <p:animEffect transition="in" filter="wipe(right)">
                                      <p:cBhvr>
                                        <p:cTn id="143" dur="1250"/>
                                        <p:tgtEl>
                                          <p:spTgt spid="78"/>
                                        </p:tgtEl>
                                      </p:cBhvr>
                                    </p:animEffect>
                                  </p:childTnLst>
                                </p:cTn>
                              </p:par>
                              <p:par>
                                <p:cTn id="144" presetID="2" presetClass="entr" presetSubtype="1" decel="100000" fill="hold" grpId="0" nodeType="withEffect">
                                  <p:stCondLst>
                                    <p:cond delay="0"/>
                                  </p:stCondLst>
                                  <p:childTnLst>
                                    <p:set>
                                      <p:cBhvr>
                                        <p:cTn id="145" dur="1" fill="hold">
                                          <p:stCondLst>
                                            <p:cond delay="0"/>
                                          </p:stCondLst>
                                        </p:cTn>
                                        <p:tgtEl>
                                          <p:spTgt spid="15"/>
                                        </p:tgtEl>
                                        <p:attrNameLst>
                                          <p:attrName>style.visibility</p:attrName>
                                        </p:attrNameLst>
                                      </p:cBhvr>
                                      <p:to>
                                        <p:strVal val="visible"/>
                                      </p:to>
                                    </p:set>
                                    <p:anim calcmode="lin" valueType="num">
                                      <p:cBhvr additive="base">
                                        <p:cTn id="146" dur="1250" fill="hold"/>
                                        <p:tgtEl>
                                          <p:spTgt spid="15"/>
                                        </p:tgtEl>
                                        <p:attrNameLst>
                                          <p:attrName>ppt_x</p:attrName>
                                        </p:attrNameLst>
                                      </p:cBhvr>
                                      <p:tavLst>
                                        <p:tav tm="0">
                                          <p:val>
                                            <p:strVal val="#ppt_x"/>
                                          </p:val>
                                        </p:tav>
                                        <p:tav tm="100000">
                                          <p:val>
                                            <p:strVal val="#ppt_x"/>
                                          </p:val>
                                        </p:tav>
                                      </p:tavLst>
                                    </p:anim>
                                    <p:anim calcmode="lin" valueType="num">
                                      <p:cBhvr additive="base">
                                        <p:cTn id="147" dur="1250" fill="hold"/>
                                        <p:tgtEl>
                                          <p:spTgt spid="15"/>
                                        </p:tgtEl>
                                        <p:attrNameLst>
                                          <p:attrName>ppt_y</p:attrName>
                                        </p:attrNameLst>
                                      </p:cBhvr>
                                      <p:tavLst>
                                        <p:tav tm="0">
                                          <p:val>
                                            <p:strVal val="0-#ppt_h/2"/>
                                          </p:val>
                                        </p:tav>
                                        <p:tav tm="100000">
                                          <p:val>
                                            <p:strVal val="#ppt_y"/>
                                          </p:val>
                                        </p:tav>
                                      </p:tavLst>
                                    </p:anim>
                                  </p:childTnLst>
                                </p:cTn>
                              </p:par>
                              <p:par>
                                <p:cTn id="148" presetID="2" presetClass="entr" presetSubtype="1" decel="100000" fill="hold" grpId="0" nodeType="withEffect">
                                  <p:stCondLst>
                                    <p:cond delay="0"/>
                                  </p:stCondLst>
                                  <p:childTnLst>
                                    <p:set>
                                      <p:cBhvr>
                                        <p:cTn id="149" dur="1" fill="hold">
                                          <p:stCondLst>
                                            <p:cond delay="0"/>
                                          </p:stCondLst>
                                        </p:cTn>
                                        <p:tgtEl>
                                          <p:spTgt spid="68"/>
                                        </p:tgtEl>
                                        <p:attrNameLst>
                                          <p:attrName>style.visibility</p:attrName>
                                        </p:attrNameLst>
                                      </p:cBhvr>
                                      <p:to>
                                        <p:strVal val="visible"/>
                                      </p:to>
                                    </p:set>
                                    <p:anim calcmode="lin" valueType="num">
                                      <p:cBhvr additive="base">
                                        <p:cTn id="150" dur="1250" fill="hold"/>
                                        <p:tgtEl>
                                          <p:spTgt spid="68"/>
                                        </p:tgtEl>
                                        <p:attrNameLst>
                                          <p:attrName>ppt_x</p:attrName>
                                        </p:attrNameLst>
                                      </p:cBhvr>
                                      <p:tavLst>
                                        <p:tav tm="0">
                                          <p:val>
                                            <p:strVal val="#ppt_x"/>
                                          </p:val>
                                        </p:tav>
                                        <p:tav tm="100000">
                                          <p:val>
                                            <p:strVal val="#ppt_x"/>
                                          </p:val>
                                        </p:tav>
                                      </p:tavLst>
                                    </p:anim>
                                    <p:anim calcmode="lin" valueType="num">
                                      <p:cBhvr additive="base">
                                        <p:cTn id="151" dur="1250" fill="hold"/>
                                        <p:tgtEl>
                                          <p:spTgt spid="68"/>
                                        </p:tgtEl>
                                        <p:attrNameLst>
                                          <p:attrName>ppt_y</p:attrName>
                                        </p:attrNameLst>
                                      </p:cBhvr>
                                      <p:tavLst>
                                        <p:tav tm="0">
                                          <p:val>
                                            <p:strVal val="0-#ppt_h/2"/>
                                          </p:val>
                                        </p:tav>
                                        <p:tav tm="100000">
                                          <p:val>
                                            <p:strVal val="#ppt_y"/>
                                          </p:val>
                                        </p:tav>
                                      </p:tavLst>
                                    </p:anim>
                                  </p:childTnLst>
                                </p:cTn>
                              </p:par>
                              <p:par>
                                <p:cTn id="152" presetID="22" presetClass="entr" presetSubtype="8" fill="hold" grpId="1" nodeType="withEffect">
                                  <p:stCondLst>
                                    <p:cond delay="0"/>
                                  </p:stCondLst>
                                  <p:childTnLst>
                                    <p:set>
                                      <p:cBhvr>
                                        <p:cTn id="153" dur="1" fill="hold">
                                          <p:stCondLst>
                                            <p:cond delay="0"/>
                                          </p:stCondLst>
                                        </p:cTn>
                                        <p:tgtEl>
                                          <p:spTgt spid="68"/>
                                        </p:tgtEl>
                                        <p:attrNameLst>
                                          <p:attrName>style.visibility</p:attrName>
                                        </p:attrNameLst>
                                      </p:cBhvr>
                                      <p:to>
                                        <p:strVal val="visible"/>
                                      </p:to>
                                    </p:set>
                                    <p:animEffect transition="in" filter="wipe(left)">
                                      <p:cBhvr>
                                        <p:cTn id="154" dur="1250"/>
                                        <p:tgtEl>
                                          <p:spTgt spid="68"/>
                                        </p:tgtEl>
                                      </p:cBhvr>
                                    </p:animEffect>
                                  </p:childTnLst>
                                </p:cTn>
                              </p:par>
                              <p:par>
                                <p:cTn id="155" presetID="2" presetClass="entr" presetSubtype="2" decel="100000" fill="hold" grpId="0" nodeType="withEffect">
                                  <p:stCondLst>
                                    <p:cond delay="500"/>
                                  </p:stCondLst>
                                  <p:childTnLst>
                                    <p:set>
                                      <p:cBhvr>
                                        <p:cTn id="156" dur="1" fill="hold">
                                          <p:stCondLst>
                                            <p:cond delay="0"/>
                                          </p:stCondLst>
                                        </p:cTn>
                                        <p:tgtEl>
                                          <p:spTgt spid="74">
                                            <p:txEl>
                                              <p:pRg st="0" end="0"/>
                                            </p:txEl>
                                          </p:spTgt>
                                        </p:tgtEl>
                                        <p:attrNameLst>
                                          <p:attrName>style.visibility</p:attrName>
                                        </p:attrNameLst>
                                      </p:cBhvr>
                                      <p:to>
                                        <p:strVal val="visible"/>
                                      </p:to>
                                    </p:set>
                                    <p:anim calcmode="lin" valueType="num">
                                      <p:cBhvr additive="base">
                                        <p:cTn id="157" dur="1000" fill="hold"/>
                                        <p:tgtEl>
                                          <p:spTgt spid="74">
                                            <p:txEl>
                                              <p:pRg st="0" end="0"/>
                                            </p:txEl>
                                          </p:spTgt>
                                        </p:tgtEl>
                                        <p:attrNameLst>
                                          <p:attrName>ppt_x</p:attrName>
                                        </p:attrNameLst>
                                      </p:cBhvr>
                                      <p:tavLst>
                                        <p:tav tm="0">
                                          <p:val>
                                            <p:strVal val="1+#ppt_w/2"/>
                                          </p:val>
                                        </p:tav>
                                        <p:tav tm="100000">
                                          <p:val>
                                            <p:strVal val="#ppt_x"/>
                                          </p:val>
                                        </p:tav>
                                      </p:tavLst>
                                    </p:anim>
                                    <p:anim calcmode="lin" valueType="num">
                                      <p:cBhvr additive="base">
                                        <p:cTn id="158" dur="1000" fill="hold"/>
                                        <p:tgtEl>
                                          <p:spTgt spid="7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68" grpId="0" animBg="1"/>
      <p:bldP spid="68" grpId="1" animBg="1"/>
      <p:bldP spid="36" grpId="0" animBg="1"/>
      <p:bldP spid="36" grpId="1" animBg="1"/>
      <p:bldP spid="30" grpId="0" animBg="1"/>
      <p:bldP spid="30" grpId="1" animBg="1"/>
      <p:bldP spid="33" grpId="0" animBg="1"/>
      <p:bldP spid="33" grpId="1" animBg="1"/>
      <p:bldP spid="66" grpId="0" animBg="1"/>
      <p:bldP spid="66" grpId="1" animBg="1"/>
      <p:bldP spid="63" grpId="0" animBg="1"/>
      <p:bldP spid="63" grpId="1" animBg="1"/>
      <p:bldP spid="59" grpId="0" build="p">
        <p:tmplLst>
          <p:tmpl lvl="1">
            <p:tnLst>
              <p:par>
                <p:cTn presetID="2" presetClass="entr" presetSubtype="1" decel="10000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1250" fill="hold"/>
                        <p:tgtEl>
                          <p:spTgt spid="59"/>
                        </p:tgtEl>
                        <p:attrNameLst>
                          <p:attrName>ppt_x</p:attrName>
                        </p:attrNameLst>
                      </p:cBhvr>
                      <p:tavLst>
                        <p:tav tm="0">
                          <p:val>
                            <p:strVal val="#ppt_x"/>
                          </p:val>
                        </p:tav>
                        <p:tav tm="100000">
                          <p:val>
                            <p:strVal val="#ppt_x"/>
                          </p:val>
                        </p:tav>
                      </p:tavLst>
                    </p:anim>
                    <p:anim calcmode="lin" valueType="num">
                      <p:cBhvr additive="base">
                        <p:cTn dur="1250" fill="hold"/>
                        <p:tgtEl>
                          <p:spTgt spid="59"/>
                        </p:tgtEl>
                        <p:attrNameLst>
                          <p:attrName>ppt_y</p:attrName>
                        </p:attrNameLst>
                      </p:cBhvr>
                      <p:tavLst>
                        <p:tav tm="0">
                          <p:val>
                            <p:strVal val="0-#ppt_h/2"/>
                          </p:val>
                        </p:tav>
                        <p:tav tm="100000">
                          <p:val>
                            <p:strVal val="#ppt_y"/>
                          </p:val>
                        </p:tav>
                      </p:tavLst>
                    </p:anim>
                  </p:childTnLst>
                </p:cTn>
              </p:par>
            </p:tnLst>
          </p:tmpl>
        </p:tmplLst>
      </p:bldP>
      <p:bldP spid="59" grpId="1" build="p">
        <p:tmplLst>
          <p:tmpl lvl="1">
            <p:tnLst>
              <p:par>
                <p:cTn presetID="22" presetClass="entr" presetSubtype="2" fill="hold" nodeType="with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wipe(right)">
                      <p:cBhvr>
                        <p:cTn dur="1000"/>
                        <p:tgtEl>
                          <p:spTgt spid="59"/>
                        </p:tgtEl>
                      </p:cBhvr>
                    </p:animEffect>
                  </p:childTnLst>
                </p:cTn>
              </p:par>
            </p:tnLst>
          </p:tmpl>
        </p:tmplLst>
      </p:bldP>
      <p:bldP spid="61" grpId="0" build="p">
        <p:tmplLst>
          <p:tmpl lvl="1">
            <p:tnLst>
              <p:par>
                <p:cTn presetID="2" presetClass="entr" presetSubtype="1" decel="10000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1250" fill="hold"/>
                        <p:tgtEl>
                          <p:spTgt spid="61"/>
                        </p:tgtEl>
                        <p:attrNameLst>
                          <p:attrName>ppt_x</p:attrName>
                        </p:attrNameLst>
                      </p:cBhvr>
                      <p:tavLst>
                        <p:tav tm="0">
                          <p:val>
                            <p:strVal val="#ppt_x"/>
                          </p:val>
                        </p:tav>
                        <p:tav tm="100000">
                          <p:val>
                            <p:strVal val="#ppt_x"/>
                          </p:val>
                        </p:tav>
                      </p:tavLst>
                    </p:anim>
                    <p:anim calcmode="lin" valueType="num">
                      <p:cBhvr additive="base">
                        <p:cTn dur="1250" fill="hold"/>
                        <p:tgtEl>
                          <p:spTgt spid="61"/>
                        </p:tgtEl>
                        <p:attrNameLst>
                          <p:attrName>ppt_y</p:attrName>
                        </p:attrNameLst>
                      </p:cBhvr>
                      <p:tavLst>
                        <p:tav tm="0">
                          <p:val>
                            <p:strVal val="0-#ppt_h/2"/>
                          </p:val>
                        </p:tav>
                        <p:tav tm="100000">
                          <p:val>
                            <p:strVal val="#ppt_y"/>
                          </p:val>
                        </p:tav>
                      </p:tavLst>
                    </p:anim>
                  </p:childTnLst>
                </p:cTn>
              </p:par>
            </p:tnLst>
          </p:tmpl>
        </p:tmplLst>
      </p:bldP>
      <p:bldP spid="61" grpId="1" build="p">
        <p:tmplLst>
          <p:tmpl lvl="1">
            <p:tnLst>
              <p:par>
                <p:cTn presetID="22" presetClass="entr" presetSubtype="2"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wipe(right)">
                      <p:cBhvr>
                        <p:cTn dur="1000"/>
                        <p:tgtEl>
                          <p:spTgt spid="61"/>
                        </p:tgtEl>
                      </p:cBhvr>
                    </p:animEffect>
                  </p:childTnLst>
                </p:cTn>
              </p:par>
            </p:tnLst>
          </p:tmpl>
        </p:tmplLst>
      </p:bldP>
      <p:bldP spid="62" grpId="0" build="p">
        <p:tmplLst>
          <p:tmpl lvl="1">
            <p:tnLst>
              <p:par>
                <p:cTn presetID="2" presetClass="entr" presetSubtype="1" decel="100000" fill="hold" nodeType="with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1250" fill="hold"/>
                        <p:tgtEl>
                          <p:spTgt spid="62"/>
                        </p:tgtEl>
                        <p:attrNameLst>
                          <p:attrName>ppt_x</p:attrName>
                        </p:attrNameLst>
                      </p:cBhvr>
                      <p:tavLst>
                        <p:tav tm="0">
                          <p:val>
                            <p:strVal val="#ppt_x"/>
                          </p:val>
                        </p:tav>
                        <p:tav tm="100000">
                          <p:val>
                            <p:strVal val="#ppt_x"/>
                          </p:val>
                        </p:tav>
                      </p:tavLst>
                    </p:anim>
                    <p:anim calcmode="lin" valueType="num">
                      <p:cBhvr additive="base">
                        <p:cTn dur="1250" fill="hold"/>
                        <p:tgtEl>
                          <p:spTgt spid="62"/>
                        </p:tgtEl>
                        <p:attrNameLst>
                          <p:attrName>ppt_y</p:attrName>
                        </p:attrNameLst>
                      </p:cBhvr>
                      <p:tavLst>
                        <p:tav tm="0">
                          <p:val>
                            <p:strVal val="0-#ppt_h/2"/>
                          </p:val>
                        </p:tav>
                        <p:tav tm="100000">
                          <p:val>
                            <p:strVal val="#ppt_y"/>
                          </p:val>
                        </p:tav>
                      </p:tavLst>
                    </p:anim>
                  </p:childTnLst>
                </p:cTn>
              </p:par>
            </p:tnLst>
          </p:tmpl>
        </p:tmplLst>
      </p:bldP>
      <p:bldP spid="62" grpId="1" build="p">
        <p:tmplLst>
          <p:tmpl lvl="1">
            <p:tnLst>
              <p:par>
                <p:cTn presetID="22" presetClass="entr" presetSubtype="2" fill="hold" nodeType="with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wipe(right)">
                      <p:cBhvr>
                        <p:cTn dur="1000"/>
                        <p:tgtEl>
                          <p:spTgt spid="62"/>
                        </p:tgtEl>
                      </p:cBhvr>
                    </p:animEffect>
                  </p:childTnLst>
                </p:cTn>
              </p:par>
            </p:tnLst>
          </p:tmpl>
        </p:tmplLst>
      </p:bldP>
      <p:bldP spid="64" grpId="0" build="p">
        <p:tmplLst>
          <p:tmpl lvl="1">
            <p:tnLst>
              <p:par>
                <p:cTn presetID="2" presetClass="entr" presetSubtype="1" decel="10000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1250" fill="hold"/>
                        <p:tgtEl>
                          <p:spTgt spid="64"/>
                        </p:tgtEl>
                        <p:attrNameLst>
                          <p:attrName>ppt_x</p:attrName>
                        </p:attrNameLst>
                      </p:cBhvr>
                      <p:tavLst>
                        <p:tav tm="0">
                          <p:val>
                            <p:strVal val="#ppt_x"/>
                          </p:val>
                        </p:tav>
                        <p:tav tm="100000">
                          <p:val>
                            <p:strVal val="#ppt_x"/>
                          </p:val>
                        </p:tav>
                      </p:tavLst>
                    </p:anim>
                    <p:anim calcmode="lin" valueType="num">
                      <p:cBhvr additive="base">
                        <p:cTn dur="1250" fill="hold"/>
                        <p:tgtEl>
                          <p:spTgt spid="64"/>
                        </p:tgtEl>
                        <p:attrNameLst>
                          <p:attrName>ppt_y</p:attrName>
                        </p:attrNameLst>
                      </p:cBhvr>
                      <p:tavLst>
                        <p:tav tm="0">
                          <p:val>
                            <p:strVal val="0-#ppt_h/2"/>
                          </p:val>
                        </p:tav>
                        <p:tav tm="100000">
                          <p:val>
                            <p:strVal val="#ppt_y"/>
                          </p:val>
                        </p:tav>
                      </p:tavLst>
                    </p:anim>
                  </p:childTnLst>
                </p:cTn>
              </p:par>
            </p:tnLst>
          </p:tmpl>
        </p:tmplLst>
      </p:bldP>
      <p:bldP spid="64" grpId="1" build="p">
        <p:tmplLst>
          <p:tmpl lvl="1">
            <p:tnLst>
              <p:par>
                <p:cTn presetID="22" presetClass="entr" presetSubtype="2" fill="hold" nodeType="with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right)">
                      <p:cBhvr>
                        <p:cTn dur="1000"/>
                        <p:tgtEl>
                          <p:spTgt spid="64"/>
                        </p:tgtEl>
                      </p:cBhvr>
                    </p:animEffect>
                  </p:childTnLst>
                </p:cTn>
              </p:par>
            </p:tnLst>
          </p:tmpl>
        </p:tmplLst>
      </p:bldP>
      <p:bldP spid="15" grpId="0"/>
      <p:bldP spid="65" grpId="0"/>
      <p:bldP spid="67" grpId="0"/>
      <p:bldP spid="69" grpId="0"/>
      <p:bldP spid="70" grpId="0"/>
      <p:bldP spid="71" grpId="0"/>
      <p:bldP spid="72" grpId="0"/>
      <p:bldP spid="73" grpId="0"/>
      <p:bldP spid="74" grpId="0" build="p">
        <p:tmplLst>
          <p:tmpl lvl="1">
            <p:tnLst>
              <p:par>
                <p:cTn presetID="2" presetClass="entr" presetSubtype="2" decel="100000" fill="hold" nodeType="withEffect">
                  <p:stCondLst>
                    <p:cond delay="500"/>
                  </p:stCondLst>
                  <p:childTnLst>
                    <p:set>
                      <p:cBhvr>
                        <p:cTn dur="1" fill="hold">
                          <p:stCondLst>
                            <p:cond delay="0"/>
                          </p:stCondLst>
                        </p:cTn>
                        <p:tgtEl>
                          <p:spTgt spid="74"/>
                        </p:tgtEl>
                        <p:attrNameLst>
                          <p:attrName>style.visibility</p:attrName>
                        </p:attrNameLst>
                      </p:cBhvr>
                      <p:to>
                        <p:strVal val="visible"/>
                      </p:to>
                    </p:set>
                    <p:anim calcmode="lin" valueType="num">
                      <p:cBhvr additive="base">
                        <p:cTn dur="1000" fill="hold"/>
                        <p:tgtEl>
                          <p:spTgt spid="74"/>
                        </p:tgtEl>
                        <p:attrNameLst>
                          <p:attrName>ppt_x</p:attrName>
                        </p:attrNameLst>
                      </p:cBhvr>
                      <p:tavLst>
                        <p:tav tm="0">
                          <p:val>
                            <p:strVal val="1+#ppt_w/2"/>
                          </p:val>
                        </p:tav>
                        <p:tav tm="100000">
                          <p:val>
                            <p:strVal val="#ppt_x"/>
                          </p:val>
                        </p:tav>
                      </p:tavLst>
                    </p:anim>
                    <p:anim calcmode="lin" valueType="num">
                      <p:cBhvr additive="base">
                        <p:cTn dur="1000" fill="hold"/>
                        <p:tgtEl>
                          <p:spTgt spid="74"/>
                        </p:tgtEl>
                        <p:attrNameLst>
                          <p:attrName>ppt_y</p:attrName>
                        </p:attrNameLst>
                      </p:cBhvr>
                      <p:tavLst>
                        <p:tav tm="0">
                          <p:val>
                            <p:strVal val="#ppt_y"/>
                          </p:val>
                        </p:tav>
                        <p:tav tm="100000">
                          <p:val>
                            <p:strVal val="#ppt_y"/>
                          </p:val>
                        </p:tav>
                      </p:tavLst>
                    </p:anim>
                  </p:childTnLst>
                </p:cTn>
              </p:par>
            </p:tnLst>
          </p:tmpl>
        </p:tmplLst>
      </p:bldP>
      <p:bldP spid="75" grpId="0" build="p">
        <p:tmplLst>
          <p:tmpl lvl="1">
            <p:tnLst>
              <p:par>
                <p:cTn presetID="2" presetClass="entr" presetSubtype="2" decel="100000" fill="hold" nodeType="withEffect">
                  <p:stCondLst>
                    <p:cond delay="500"/>
                  </p:stCondLst>
                  <p:childTnLst>
                    <p:set>
                      <p:cBhvr>
                        <p:cTn dur="1" fill="hold">
                          <p:stCondLst>
                            <p:cond delay="0"/>
                          </p:stCondLst>
                        </p:cTn>
                        <p:tgtEl>
                          <p:spTgt spid="75"/>
                        </p:tgtEl>
                        <p:attrNameLst>
                          <p:attrName>style.visibility</p:attrName>
                        </p:attrNameLst>
                      </p:cBhvr>
                      <p:to>
                        <p:strVal val="visible"/>
                      </p:to>
                    </p:set>
                    <p:anim calcmode="lin" valueType="num">
                      <p:cBhvr additive="base">
                        <p:cTn dur="1000" fill="hold"/>
                        <p:tgtEl>
                          <p:spTgt spid="75"/>
                        </p:tgtEl>
                        <p:attrNameLst>
                          <p:attrName>ppt_x</p:attrName>
                        </p:attrNameLst>
                      </p:cBhvr>
                      <p:tavLst>
                        <p:tav tm="0">
                          <p:val>
                            <p:strVal val="1+#ppt_w/2"/>
                          </p:val>
                        </p:tav>
                        <p:tav tm="100000">
                          <p:val>
                            <p:strVal val="#ppt_x"/>
                          </p:val>
                        </p:tav>
                      </p:tavLst>
                    </p:anim>
                    <p:anim calcmode="lin" valueType="num">
                      <p:cBhvr additive="base">
                        <p:cTn dur="1000" fill="hold"/>
                        <p:tgtEl>
                          <p:spTgt spid="75"/>
                        </p:tgtEl>
                        <p:attrNameLst>
                          <p:attrName>ppt_y</p:attrName>
                        </p:attrNameLst>
                      </p:cBhvr>
                      <p:tavLst>
                        <p:tav tm="0">
                          <p:val>
                            <p:strVal val="#ppt_y"/>
                          </p:val>
                        </p:tav>
                        <p:tav tm="100000">
                          <p:val>
                            <p:strVal val="#ppt_y"/>
                          </p:val>
                        </p:tav>
                      </p:tavLst>
                    </p:anim>
                  </p:childTnLst>
                </p:cTn>
              </p:par>
            </p:tnLst>
          </p:tmpl>
        </p:tmplLst>
      </p:bldP>
      <p:bldP spid="76" grpId="0" build="p">
        <p:tmplLst>
          <p:tmpl lvl="1">
            <p:tnLst>
              <p:par>
                <p:cTn presetID="2" presetClass="entr" presetSubtype="2" decel="100000" fill="hold" nodeType="withEffect">
                  <p:stCondLst>
                    <p:cond delay="50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1000" fill="hold"/>
                        <p:tgtEl>
                          <p:spTgt spid="76"/>
                        </p:tgtEl>
                        <p:attrNameLst>
                          <p:attrName>ppt_x</p:attrName>
                        </p:attrNameLst>
                      </p:cBhvr>
                      <p:tavLst>
                        <p:tav tm="0">
                          <p:val>
                            <p:strVal val="1+#ppt_w/2"/>
                          </p:val>
                        </p:tav>
                        <p:tav tm="100000">
                          <p:val>
                            <p:strVal val="#ppt_x"/>
                          </p:val>
                        </p:tav>
                      </p:tavLst>
                    </p:anim>
                    <p:anim calcmode="lin" valueType="num">
                      <p:cBhvr additive="base">
                        <p:cTn dur="1000" fill="hold"/>
                        <p:tgtEl>
                          <p:spTgt spid="76"/>
                        </p:tgtEl>
                        <p:attrNameLst>
                          <p:attrName>ppt_y</p:attrName>
                        </p:attrNameLst>
                      </p:cBhvr>
                      <p:tavLst>
                        <p:tav tm="0">
                          <p:val>
                            <p:strVal val="#ppt_y"/>
                          </p:val>
                        </p:tav>
                        <p:tav tm="100000">
                          <p:val>
                            <p:strVal val="#ppt_y"/>
                          </p:val>
                        </p:tav>
                      </p:tavLst>
                    </p:anim>
                  </p:childTnLst>
                </p:cTn>
              </p:par>
            </p:tnLst>
          </p:tmpl>
        </p:tmplLst>
      </p:bldP>
      <p:bldP spid="77" grpId="0" build="p">
        <p:tmplLst>
          <p:tmpl lvl="1">
            <p:tnLst>
              <p:par>
                <p:cTn presetID="2" presetClass="entr" presetSubtype="2" decel="100000" fill="hold" nodeType="withEffect">
                  <p:stCondLst>
                    <p:cond delay="500"/>
                  </p:stCondLst>
                  <p:childTnLst>
                    <p:set>
                      <p:cBhvr>
                        <p:cTn dur="1" fill="hold">
                          <p:stCondLst>
                            <p:cond delay="0"/>
                          </p:stCondLst>
                        </p:cTn>
                        <p:tgtEl>
                          <p:spTgt spid="77"/>
                        </p:tgtEl>
                        <p:attrNameLst>
                          <p:attrName>style.visibility</p:attrName>
                        </p:attrNameLst>
                      </p:cBhvr>
                      <p:to>
                        <p:strVal val="visible"/>
                      </p:to>
                    </p:set>
                    <p:anim calcmode="lin" valueType="num">
                      <p:cBhvr additive="base">
                        <p:cTn dur="1000" fill="hold"/>
                        <p:tgtEl>
                          <p:spTgt spid="77"/>
                        </p:tgtEl>
                        <p:attrNameLst>
                          <p:attrName>ppt_x</p:attrName>
                        </p:attrNameLst>
                      </p:cBhvr>
                      <p:tavLst>
                        <p:tav tm="0">
                          <p:val>
                            <p:strVal val="1+#ppt_w/2"/>
                          </p:val>
                        </p:tav>
                        <p:tav tm="100000">
                          <p:val>
                            <p:strVal val="#ppt_x"/>
                          </p:val>
                        </p:tav>
                      </p:tavLst>
                    </p:anim>
                    <p:anim calcmode="lin" valueType="num">
                      <p:cBhvr additive="base">
                        <p:cTn dur="1000" fill="hold"/>
                        <p:tgtEl>
                          <p:spTgt spid="77"/>
                        </p:tgtEl>
                        <p:attrNameLst>
                          <p:attrName>ppt_y</p:attrName>
                        </p:attrNameLst>
                      </p:cBhvr>
                      <p:tavLst>
                        <p:tav tm="0">
                          <p:val>
                            <p:strVal val="#ppt_y"/>
                          </p:val>
                        </p:tav>
                        <p:tav tm="100000">
                          <p:val>
                            <p:strVal val="#ppt_y"/>
                          </p:val>
                        </p:tav>
                      </p:tavLst>
                    </p:anim>
                  </p:childTnLst>
                </p:cTn>
              </p:par>
            </p:tnLst>
          </p:tmpl>
        </p:tmplLst>
      </p:bldP>
      <p:bldP spid="82" grpId="0"/>
      <p:bldP spid="83" grpId="0" build="p">
        <p:tmplLst>
          <p:tmpl lvl="1">
            <p:tnLst>
              <p:par>
                <p:cTn presetID="22" presetClass="entr" presetSubtype="8" fill="hold" nodeType="with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wipe(left)">
                      <p:cBhvr>
                        <p:cTn dur="500"/>
                        <p:tgtEl>
                          <p:spTgt spid="83"/>
                        </p:tgtEl>
                      </p:cBhvr>
                    </p:animEffect>
                  </p:childTnLst>
                </p:cTn>
              </p:par>
            </p:tnLst>
          </p:tmpl>
        </p:tmplLst>
      </p:bldP>
      <p:bldP spid="84" grpId="0"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5 Simple List">
    <p:spTree>
      <p:nvGrpSpPr>
        <p:cNvPr id="1" name=""/>
        <p:cNvGrpSpPr/>
        <p:nvPr/>
      </p:nvGrpSpPr>
      <p:grpSpPr>
        <a:xfrm>
          <a:off x="0" y="0"/>
          <a:ext cx="0" cy="0"/>
          <a:chOff x="0" y="0"/>
          <a:chExt cx="0" cy="0"/>
        </a:xfrm>
      </p:grpSpPr>
      <p:sp>
        <p:nvSpPr>
          <p:cNvPr id="3" name="フッター プレースホルダー 2"/>
          <p:cNvSpPr>
            <a:spLocks noGrp="1"/>
          </p:cNvSpPr>
          <p:nvPr userDrawn="1">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0" y="2"/>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 name="円/楕円 5"/>
          <p:cNvSpPr/>
          <p:nvPr userDrawn="1"/>
        </p:nvSpPr>
        <p:spPr>
          <a:xfrm>
            <a:off x="1328356" y="1896219"/>
            <a:ext cx="329631" cy="4394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1</a:t>
            </a:r>
            <a:endParaRPr kumimoji="1" lang="ja-JP" altLang="en-US" sz="1200" dirty="0"/>
          </a:p>
        </p:txBody>
      </p:sp>
      <p:sp>
        <p:nvSpPr>
          <p:cNvPr id="7" name="円/楕円 6"/>
          <p:cNvSpPr/>
          <p:nvPr userDrawn="1"/>
        </p:nvSpPr>
        <p:spPr>
          <a:xfrm>
            <a:off x="1328356" y="2789404"/>
            <a:ext cx="329631" cy="4394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2</a:t>
            </a:r>
          </a:p>
        </p:txBody>
      </p:sp>
      <p:sp>
        <p:nvSpPr>
          <p:cNvPr id="8" name="テキスト プレースホルダー 6"/>
          <p:cNvSpPr>
            <a:spLocks noGrp="1"/>
          </p:cNvSpPr>
          <p:nvPr>
            <p:ph type="body" sz="quarter" idx="28" hasCustomPrompt="1"/>
          </p:nvPr>
        </p:nvSpPr>
        <p:spPr>
          <a:xfrm>
            <a:off x="1781161" y="1823891"/>
            <a:ext cx="6156020" cy="594764"/>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9" name="テキスト プレースホルダー 6"/>
          <p:cNvSpPr>
            <a:spLocks noGrp="1"/>
          </p:cNvSpPr>
          <p:nvPr>
            <p:ph type="body" sz="quarter" idx="29" hasCustomPrompt="1"/>
          </p:nvPr>
        </p:nvSpPr>
        <p:spPr>
          <a:xfrm>
            <a:off x="1781161" y="2717076"/>
            <a:ext cx="6156020" cy="594764"/>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10" name="円/楕円 9"/>
          <p:cNvSpPr/>
          <p:nvPr userDrawn="1"/>
        </p:nvSpPr>
        <p:spPr>
          <a:xfrm>
            <a:off x="1328356" y="3682589"/>
            <a:ext cx="329631" cy="4394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3</a:t>
            </a:r>
            <a:endParaRPr kumimoji="1" lang="ja-JP" altLang="en-US" sz="1200" dirty="0"/>
          </a:p>
        </p:txBody>
      </p:sp>
      <p:sp>
        <p:nvSpPr>
          <p:cNvPr id="11" name="テキスト プレースホルダー 6"/>
          <p:cNvSpPr>
            <a:spLocks noGrp="1"/>
          </p:cNvSpPr>
          <p:nvPr>
            <p:ph type="body" sz="quarter" idx="31" hasCustomPrompt="1"/>
          </p:nvPr>
        </p:nvSpPr>
        <p:spPr>
          <a:xfrm>
            <a:off x="1781161" y="3610261"/>
            <a:ext cx="6156020" cy="594764"/>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12" name="円/楕円 11"/>
          <p:cNvSpPr/>
          <p:nvPr userDrawn="1"/>
        </p:nvSpPr>
        <p:spPr>
          <a:xfrm>
            <a:off x="1328356" y="4575775"/>
            <a:ext cx="329631" cy="4394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4</a:t>
            </a:r>
          </a:p>
        </p:txBody>
      </p:sp>
      <p:sp>
        <p:nvSpPr>
          <p:cNvPr id="13" name="テキスト プレースホルダー 6"/>
          <p:cNvSpPr>
            <a:spLocks noGrp="1"/>
          </p:cNvSpPr>
          <p:nvPr>
            <p:ph type="body" sz="quarter" idx="33" hasCustomPrompt="1"/>
          </p:nvPr>
        </p:nvSpPr>
        <p:spPr>
          <a:xfrm>
            <a:off x="1781161" y="4503447"/>
            <a:ext cx="6156020" cy="594764"/>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14" name="円/楕円 13"/>
          <p:cNvSpPr/>
          <p:nvPr userDrawn="1"/>
        </p:nvSpPr>
        <p:spPr>
          <a:xfrm>
            <a:off x="1328356" y="5468960"/>
            <a:ext cx="329631" cy="43947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5</a:t>
            </a:r>
            <a:endParaRPr kumimoji="1" lang="ja-JP" altLang="en-US" sz="1200" dirty="0"/>
          </a:p>
        </p:txBody>
      </p:sp>
      <p:sp>
        <p:nvSpPr>
          <p:cNvPr id="15" name="テキスト プレースホルダー 6"/>
          <p:cNvSpPr>
            <a:spLocks noGrp="1"/>
          </p:cNvSpPr>
          <p:nvPr>
            <p:ph type="body" sz="quarter" idx="35" hasCustomPrompt="1"/>
          </p:nvPr>
        </p:nvSpPr>
        <p:spPr>
          <a:xfrm>
            <a:off x="1781161" y="5396632"/>
            <a:ext cx="6156020" cy="594764"/>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16" name="正方形/長方形 15"/>
          <p:cNvSpPr/>
          <p:nvPr userDrawn="1"/>
        </p:nvSpPr>
        <p:spPr>
          <a:xfrm>
            <a:off x="0" y="2"/>
            <a:ext cx="9144000" cy="13449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タイトル 1"/>
          <p:cNvSpPr>
            <a:spLocks noGrp="1"/>
          </p:cNvSpPr>
          <p:nvPr>
            <p:ph type="title" hasCustomPrompt="1"/>
          </p:nvPr>
        </p:nvSpPr>
        <p:spPr>
          <a:xfrm>
            <a:off x="442439" y="304803"/>
            <a:ext cx="8259123" cy="774095"/>
          </a:xfrm>
        </p:spPr>
        <p:txBody>
          <a:bodyPr>
            <a:noAutofit/>
          </a:bodyPr>
          <a:lstStyle>
            <a:lvl1pPr algn="ctr">
              <a:defRPr sz="2476">
                <a:solidFill>
                  <a:schemeClr val="bg1"/>
                </a:solidFill>
                <a:latin typeface="Route 159 UltraLight" pitchFamily="50" charset="0"/>
              </a:defRPr>
            </a:lvl1pPr>
          </a:lstStyle>
          <a:p>
            <a:r>
              <a:rPr kumimoji="1" lang="en-US" altLang="ja-JP" dirty="0"/>
              <a:t>Text</a:t>
            </a:r>
            <a:endParaRPr kumimoji="1" lang="ja-JP" altLang="en-US" dirty="0"/>
          </a:p>
        </p:txBody>
      </p:sp>
    </p:spTree>
    <p:extLst>
      <p:ext uri="{BB962C8B-B14F-4D97-AF65-F5344CB8AC3E}">
        <p14:creationId xmlns:p14="http://schemas.microsoft.com/office/powerpoint/2010/main" val="51135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1" decel="100000"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left)">
                                      <p:cBhvr>
                                        <p:cTn id="21" dur="500"/>
                                        <p:tgtEl>
                                          <p:spTgt spid="8">
                                            <p:txEl>
                                              <p:pRg st="0" end="0"/>
                                            </p:txEl>
                                          </p:spTgt>
                                        </p:tgtEl>
                                      </p:cBhvr>
                                    </p:animEffect>
                                  </p:childTnLst>
                                </p:cTn>
                              </p:par>
                            </p:childTnLst>
                          </p:cTn>
                        </p:par>
                        <p:par>
                          <p:cTn id="22" fill="hold">
                            <p:stCondLst>
                              <p:cond delay="2500"/>
                            </p:stCondLst>
                            <p:childTnLst>
                              <p:par>
                                <p:cTn id="23" presetID="2" presetClass="entr" presetSubtype="1" decel="10000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par>
                          <p:cTn id="31" fill="hold">
                            <p:stCondLst>
                              <p:cond delay="3500"/>
                            </p:stCondLst>
                            <p:childTnLst>
                              <p:par>
                                <p:cTn id="32" presetID="2" presetClass="entr" presetSubtype="1" decel="10000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0-#ppt_h/2"/>
                                          </p:val>
                                        </p:tav>
                                        <p:tav tm="100000">
                                          <p:val>
                                            <p:strVal val="#ppt_y"/>
                                          </p:val>
                                        </p:tav>
                                      </p:tavLst>
                                    </p:anim>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wipe(left)">
                                      <p:cBhvr>
                                        <p:cTn id="39" dur="500"/>
                                        <p:tgtEl>
                                          <p:spTgt spid="11">
                                            <p:txEl>
                                              <p:pRg st="0" end="0"/>
                                            </p:txEl>
                                          </p:spTgt>
                                        </p:tgtEl>
                                      </p:cBhvr>
                                    </p:animEffect>
                                  </p:childTnLst>
                                </p:cTn>
                              </p:par>
                            </p:childTnLst>
                          </p:cTn>
                        </p:par>
                        <p:par>
                          <p:cTn id="40" fill="hold">
                            <p:stCondLst>
                              <p:cond delay="4500"/>
                            </p:stCondLst>
                            <p:childTnLst>
                              <p:par>
                                <p:cTn id="41" presetID="2" presetClass="entr" presetSubtype="1" decel="10000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childTnLst>
                          </p:cTn>
                        </p:par>
                        <p:par>
                          <p:cTn id="45" fill="hold">
                            <p:stCondLst>
                              <p:cond delay="5000"/>
                            </p:stCondLst>
                            <p:childTnLst>
                              <p:par>
                                <p:cTn id="46" presetID="22" presetClass="entr" presetSubtype="8" fill="hold" grpId="0" nodeType="afterEffect">
                                  <p:stCondLst>
                                    <p:cond delay="0"/>
                                  </p:stCondLst>
                                  <p:childTnLst>
                                    <p:set>
                                      <p:cBhvr>
                                        <p:cTn id="47" dur="1" fill="hold">
                                          <p:stCondLst>
                                            <p:cond delay="0"/>
                                          </p:stCondLst>
                                        </p:cTn>
                                        <p:tgtEl>
                                          <p:spTgt spid="13">
                                            <p:txEl>
                                              <p:pRg st="0" end="0"/>
                                            </p:txEl>
                                          </p:spTgt>
                                        </p:tgtEl>
                                        <p:attrNameLst>
                                          <p:attrName>style.visibility</p:attrName>
                                        </p:attrNameLst>
                                      </p:cBhvr>
                                      <p:to>
                                        <p:strVal val="visible"/>
                                      </p:to>
                                    </p:set>
                                    <p:animEffect transition="in" filter="wipe(left)">
                                      <p:cBhvr>
                                        <p:cTn id="48" dur="500"/>
                                        <p:tgtEl>
                                          <p:spTgt spid="13">
                                            <p:txEl>
                                              <p:pRg st="0" end="0"/>
                                            </p:txEl>
                                          </p:spTgt>
                                        </p:tgtEl>
                                      </p:cBhvr>
                                    </p:animEffect>
                                  </p:childTnLst>
                                </p:cTn>
                              </p:par>
                            </p:childTnLst>
                          </p:cTn>
                        </p:par>
                        <p:par>
                          <p:cTn id="49" fill="hold">
                            <p:stCondLst>
                              <p:cond delay="5500"/>
                            </p:stCondLst>
                            <p:childTnLst>
                              <p:par>
                                <p:cTn id="50" presetID="2" presetClass="entr" presetSubtype="1" decel="10000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ppt_x"/>
                                          </p:val>
                                        </p:tav>
                                        <p:tav tm="100000">
                                          <p:val>
                                            <p:strVal val="#ppt_x"/>
                                          </p:val>
                                        </p:tav>
                                      </p:tavLst>
                                    </p:anim>
                                    <p:anim calcmode="lin" valueType="num">
                                      <p:cBhvr additive="base">
                                        <p:cTn id="53" dur="500" fill="hold"/>
                                        <p:tgtEl>
                                          <p:spTgt spid="14"/>
                                        </p:tgtEl>
                                        <p:attrNameLst>
                                          <p:attrName>ppt_y</p:attrName>
                                        </p:attrNameLst>
                                      </p:cBhvr>
                                      <p:tavLst>
                                        <p:tav tm="0">
                                          <p:val>
                                            <p:strVal val="0-#ppt_h/2"/>
                                          </p:val>
                                        </p:tav>
                                        <p:tav tm="100000">
                                          <p:val>
                                            <p:strVal val="#ppt_y"/>
                                          </p:val>
                                        </p:tav>
                                      </p:tavLst>
                                    </p:anim>
                                  </p:childTnLst>
                                </p:cTn>
                              </p:par>
                            </p:childTnLst>
                          </p:cTn>
                        </p:par>
                        <p:par>
                          <p:cTn id="54" fill="hold">
                            <p:stCondLst>
                              <p:cond delay="6000"/>
                            </p:stCondLst>
                            <p:childTnLst>
                              <p:par>
                                <p:cTn id="55" presetID="22" presetClass="entr" presetSubtype="8" fill="hold" grpId="0" nodeType="afterEffect">
                                  <p:stCondLst>
                                    <p:cond delay="0"/>
                                  </p:stCondLst>
                                  <p:childTnLst>
                                    <p:set>
                                      <p:cBhvr>
                                        <p:cTn id="56" dur="1" fill="hold">
                                          <p:stCondLst>
                                            <p:cond delay="0"/>
                                          </p:stCondLst>
                                        </p:cTn>
                                        <p:tgtEl>
                                          <p:spTgt spid="15">
                                            <p:txEl>
                                              <p:pRg st="0" end="0"/>
                                            </p:txEl>
                                          </p:spTgt>
                                        </p:tgtEl>
                                        <p:attrNameLst>
                                          <p:attrName>style.visibility</p:attrName>
                                        </p:attrNameLst>
                                      </p:cBhvr>
                                      <p:to>
                                        <p:strVal val="visible"/>
                                      </p:to>
                                    </p:set>
                                    <p:animEffect transition="in" filter="wipe(left)">
                                      <p:cBhvr>
                                        <p:cTn id="5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animBg="1"/>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animBg="1"/>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animBg="1"/>
      <p:bldP spid="17" grpId="0"/>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3" name="フッター プレースホルダー 2"/>
          <p:cNvSpPr>
            <a:spLocks noGrp="1"/>
          </p:cNvSpPr>
          <p:nvPr userDrawn="1">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0" y="2"/>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Tree>
    <p:extLst>
      <p:ext uri="{BB962C8B-B14F-4D97-AF65-F5344CB8AC3E}">
        <p14:creationId xmlns:p14="http://schemas.microsoft.com/office/powerpoint/2010/main" val="88899018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0 Images">
    <p:bg>
      <p:bgPr>
        <a:solidFill>
          <a:schemeClr val="tx2"/>
        </a:solidFill>
        <a:effectLst/>
      </p:bgPr>
    </p:bg>
    <p:spTree>
      <p:nvGrpSpPr>
        <p:cNvPr id="1" name=""/>
        <p:cNvGrpSpPr/>
        <p:nvPr/>
      </p:nvGrpSpPr>
      <p:grpSpPr>
        <a:xfrm>
          <a:off x="0" y="0"/>
          <a:ext cx="0" cy="0"/>
          <a:chOff x="0" y="0"/>
          <a:chExt cx="0" cy="0"/>
        </a:xfrm>
      </p:grpSpPr>
      <p:sp>
        <p:nvSpPr>
          <p:cNvPr id="19" name="円/楕円 18"/>
          <p:cNvSpPr/>
          <p:nvPr userDrawn="1"/>
        </p:nvSpPr>
        <p:spPr>
          <a:xfrm>
            <a:off x="7651776" y="4014139"/>
            <a:ext cx="406014" cy="54130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2"/>
              </a:solidFill>
            </a:endParaRPr>
          </a:p>
        </p:txBody>
      </p:sp>
      <p:sp>
        <p:nvSpPr>
          <p:cNvPr id="20" name="円/楕円 19"/>
          <p:cNvSpPr/>
          <p:nvPr userDrawn="1"/>
        </p:nvSpPr>
        <p:spPr>
          <a:xfrm>
            <a:off x="888103" y="2516900"/>
            <a:ext cx="684135" cy="91210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21" name="円/楕円 20"/>
          <p:cNvSpPr/>
          <p:nvPr userDrawn="1"/>
        </p:nvSpPr>
        <p:spPr>
          <a:xfrm>
            <a:off x="309770" y="2228867"/>
            <a:ext cx="432086"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22" name="円/楕円 21"/>
          <p:cNvSpPr/>
          <p:nvPr userDrawn="1"/>
        </p:nvSpPr>
        <p:spPr>
          <a:xfrm>
            <a:off x="1789971" y="2690349"/>
            <a:ext cx="216043" cy="2880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23" name="円/楕円 22"/>
          <p:cNvSpPr/>
          <p:nvPr userDrawn="1"/>
        </p:nvSpPr>
        <p:spPr>
          <a:xfrm>
            <a:off x="8239315" y="3880494"/>
            <a:ext cx="243519" cy="3246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2"/>
              </a:solidFill>
            </a:endParaRPr>
          </a:p>
        </p:txBody>
      </p:sp>
      <p:sp>
        <p:nvSpPr>
          <p:cNvPr id="4" name="図プレースホルダー 5"/>
          <p:cNvSpPr>
            <a:spLocks noGrp="1"/>
          </p:cNvSpPr>
          <p:nvPr>
            <p:ph type="pic" sz="quarter" idx="12" hasCustomPrompt="1"/>
          </p:nvPr>
        </p:nvSpPr>
        <p:spPr>
          <a:xfrm>
            <a:off x="19093" y="29028"/>
            <a:ext cx="1800156" cy="2400000"/>
          </a:xfrm>
          <a:solidFill>
            <a:schemeClr val="accent1"/>
          </a:solidFill>
        </p:spPr>
        <p:txBody>
          <a:bodyPr/>
          <a:lstStyle>
            <a:lvl1pPr>
              <a:defRPr sz="675"/>
            </a:lvl1pPr>
          </a:lstStyle>
          <a:p>
            <a:r>
              <a:rPr kumimoji="1" lang="en-US" altLang="ja-JP" dirty="0"/>
              <a:t>Add an image</a:t>
            </a:r>
            <a:endParaRPr kumimoji="1" lang="ja-JP" altLang="en-US" dirty="0"/>
          </a:p>
        </p:txBody>
      </p:sp>
      <p:sp>
        <p:nvSpPr>
          <p:cNvPr id="5" name="図プレースホルダー 5"/>
          <p:cNvSpPr>
            <a:spLocks noGrp="1"/>
          </p:cNvSpPr>
          <p:nvPr>
            <p:ph type="pic" sz="quarter" idx="13" hasCustomPrompt="1"/>
          </p:nvPr>
        </p:nvSpPr>
        <p:spPr>
          <a:xfrm>
            <a:off x="1844037" y="29028"/>
            <a:ext cx="1800156" cy="2400000"/>
          </a:xfrm>
          <a:solidFill>
            <a:schemeClr val="accent3"/>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6" name="図プレースホルダー 5"/>
          <p:cNvSpPr>
            <a:spLocks noGrp="1"/>
          </p:cNvSpPr>
          <p:nvPr>
            <p:ph type="pic" sz="quarter" idx="14" hasCustomPrompt="1"/>
          </p:nvPr>
        </p:nvSpPr>
        <p:spPr>
          <a:xfrm>
            <a:off x="3668981" y="29028"/>
            <a:ext cx="1800156" cy="2400000"/>
          </a:xfrm>
          <a:solidFill>
            <a:schemeClr val="accent2"/>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7" name="図プレースホルダー 5"/>
          <p:cNvSpPr>
            <a:spLocks noGrp="1"/>
          </p:cNvSpPr>
          <p:nvPr>
            <p:ph type="pic" sz="quarter" idx="15" hasCustomPrompt="1"/>
          </p:nvPr>
        </p:nvSpPr>
        <p:spPr>
          <a:xfrm>
            <a:off x="5494569" y="29028"/>
            <a:ext cx="1800156" cy="2400000"/>
          </a:xfrm>
          <a:solidFill>
            <a:schemeClr val="accent4"/>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8" name="図プレースホルダー 5"/>
          <p:cNvSpPr>
            <a:spLocks noGrp="1"/>
          </p:cNvSpPr>
          <p:nvPr>
            <p:ph type="pic" sz="quarter" idx="16" hasCustomPrompt="1"/>
          </p:nvPr>
        </p:nvSpPr>
        <p:spPr>
          <a:xfrm>
            <a:off x="7318869" y="29028"/>
            <a:ext cx="1800156" cy="2400000"/>
          </a:xfrm>
          <a:solidFill>
            <a:schemeClr val="accent5"/>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9" name="図プレースホルダー 5"/>
          <p:cNvSpPr>
            <a:spLocks noGrp="1"/>
          </p:cNvSpPr>
          <p:nvPr>
            <p:ph type="pic" sz="quarter" idx="17" hasCustomPrompt="1"/>
          </p:nvPr>
        </p:nvSpPr>
        <p:spPr>
          <a:xfrm>
            <a:off x="17967" y="4419110"/>
            <a:ext cx="1800156" cy="2400000"/>
          </a:xfrm>
          <a:solidFill>
            <a:schemeClr val="accent5"/>
          </a:solidFill>
        </p:spPr>
        <p:txBody>
          <a:bodyPr/>
          <a:lstStyle>
            <a:lvl1pPr>
              <a:defRPr sz="675"/>
            </a:lvl1pPr>
          </a:lstStyle>
          <a:p>
            <a:r>
              <a:rPr kumimoji="1" lang="en-US" altLang="ja-JP" dirty="0"/>
              <a:t>Add an image</a:t>
            </a:r>
            <a:endParaRPr kumimoji="1" lang="ja-JP" altLang="en-US" dirty="0"/>
          </a:p>
        </p:txBody>
      </p:sp>
      <p:sp>
        <p:nvSpPr>
          <p:cNvPr id="10" name="図プレースホルダー 5"/>
          <p:cNvSpPr>
            <a:spLocks noGrp="1"/>
          </p:cNvSpPr>
          <p:nvPr>
            <p:ph type="pic" sz="quarter" idx="18" hasCustomPrompt="1"/>
          </p:nvPr>
        </p:nvSpPr>
        <p:spPr>
          <a:xfrm>
            <a:off x="1842911" y="4419110"/>
            <a:ext cx="1800156" cy="2400000"/>
          </a:xfrm>
          <a:solidFill>
            <a:schemeClr val="accent4"/>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11" name="図プレースホルダー 5"/>
          <p:cNvSpPr>
            <a:spLocks noGrp="1"/>
          </p:cNvSpPr>
          <p:nvPr>
            <p:ph type="pic" sz="quarter" idx="19" hasCustomPrompt="1"/>
          </p:nvPr>
        </p:nvSpPr>
        <p:spPr>
          <a:xfrm>
            <a:off x="3667855" y="4419110"/>
            <a:ext cx="1800156" cy="2400000"/>
          </a:xfrm>
          <a:solidFill>
            <a:schemeClr val="accent2"/>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12" name="図プレースホルダー 5"/>
          <p:cNvSpPr>
            <a:spLocks noGrp="1"/>
          </p:cNvSpPr>
          <p:nvPr>
            <p:ph type="pic" sz="quarter" idx="20" hasCustomPrompt="1"/>
          </p:nvPr>
        </p:nvSpPr>
        <p:spPr>
          <a:xfrm>
            <a:off x="5493444" y="4419110"/>
            <a:ext cx="1800156" cy="2400000"/>
          </a:xfrm>
          <a:solidFill>
            <a:schemeClr val="accent3"/>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13" name="図プレースホルダー 5"/>
          <p:cNvSpPr>
            <a:spLocks noGrp="1"/>
          </p:cNvSpPr>
          <p:nvPr>
            <p:ph type="pic" sz="quarter" idx="21" hasCustomPrompt="1"/>
          </p:nvPr>
        </p:nvSpPr>
        <p:spPr>
          <a:xfrm>
            <a:off x="7317743" y="4419110"/>
            <a:ext cx="1800156" cy="2400000"/>
          </a:xfrm>
          <a:solidFill>
            <a:schemeClr val="accent1"/>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16" name="タイトル 1"/>
          <p:cNvSpPr>
            <a:spLocks noGrp="1"/>
          </p:cNvSpPr>
          <p:nvPr>
            <p:ph type="title" hasCustomPrompt="1"/>
          </p:nvPr>
        </p:nvSpPr>
        <p:spPr>
          <a:xfrm>
            <a:off x="362889" y="2637237"/>
            <a:ext cx="8411759" cy="900605"/>
          </a:xfrm>
        </p:spPr>
        <p:txBody>
          <a:bodyPr anchor="b">
            <a:normAutofit/>
          </a:bodyPr>
          <a:lstStyle>
            <a:lvl1pPr algn="ctr">
              <a:defRPr sz="2476"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17" name="正方形/長方形 16"/>
          <p:cNvSpPr/>
          <p:nvPr userDrawn="1"/>
        </p:nvSpPr>
        <p:spPr>
          <a:xfrm>
            <a:off x="3761443" y="3547990"/>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テキスト プレースホルダー 6"/>
          <p:cNvSpPr>
            <a:spLocks noGrp="1"/>
          </p:cNvSpPr>
          <p:nvPr>
            <p:ph type="body" sz="quarter" idx="22" hasCustomPrompt="1"/>
          </p:nvPr>
        </p:nvSpPr>
        <p:spPr>
          <a:xfrm>
            <a:off x="362889" y="3596435"/>
            <a:ext cx="8411759" cy="623628"/>
          </a:xfrm>
        </p:spPr>
        <p:txBody>
          <a:bodyPr anchor="t">
            <a:noAutofit/>
          </a:bodyPr>
          <a:lstStyle>
            <a:lvl1pPr algn="ctr">
              <a:defRPr sz="1200" i="1" baseline="0">
                <a:solidFill>
                  <a:schemeClr val="accent1"/>
                </a:solidFill>
                <a:latin typeface="+mn-lt"/>
              </a:defRPr>
            </a:lvl1pPr>
          </a:lstStyle>
          <a:p>
            <a:pPr lvl="0"/>
            <a:r>
              <a:rPr kumimoji="1" lang="en-US" altLang="ja-JP" dirty="0"/>
              <a:t>Text goes here</a:t>
            </a:r>
            <a:endParaRPr kumimoji="1" lang="ja-JP" altLang="en-US" dirty="0"/>
          </a:p>
        </p:txBody>
      </p:sp>
      <p:sp>
        <p:nvSpPr>
          <p:cNvPr id="24" name="円/楕円 23"/>
          <p:cNvSpPr/>
          <p:nvPr userDrawn="1"/>
        </p:nvSpPr>
        <p:spPr>
          <a:xfrm>
            <a:off x="8657744" y="3495431"/>
            <a:ext cx="378888" cy="5051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2"/>
              </a:solidFill>
            </a:endParaRPr>
          </a:p>
        </p:txBody>
      </p:sp>
    </p:spTree>
    <p:extLst>
      <p:ext uri="{BB962C8B-B14F-4D97-AF65-F5344CB8AC3E}">
        <p14:creationId xmlns:p14="http://schemas.microsoft.com/office/powerpoint/2010/main" val="336048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225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175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150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25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grpId="0" nodeType="withEffect">
                                  <p:stCondLst>
                                    <p:cond delay="75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125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grpId="0" nodeType="withEffect">
                                  <p:stCondLst>
                                    <p:cond delay="100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200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par>
                          <p:cTn id="35" fill="hold">
                            <p:stCondLst>
                              <p:cond delay="2750"/>
                            </p:stCondLst>
                            <p:childTnLst>
                              <p:par>
                                <p:cTn id="36" presetID="2" presetClass="entr" presetSubtype="8" decel="100000" fill="hold" grpId="0" nodeType="afterEffect">
                                  <p:stCondLst>
                                    <p:cond delay="250"/>
                                  </p:stCondLst>
                                  <p:iterate type="wd">
                                    <p:tmPct val="10000"/>
                                  </p:iterate>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0-#ppt_w/2"/>
                                          </p:val>
                                        </p:tav>
                                        <p:tav tm="100000">
                                          <p:val>
                                            <p:strVal val="#ppt_x"/>
                                          </p:val>
                                        </p:tav>
                                      </p:tavLst>
                                    </p:anim>
                                    <p:anim calcmode="lin" valueType="num">
                                      <p:cBhvr additive="base">
                                        <p:cTn id="39" dur="500" fill="hold"/>
                                        <p:tgtEl>
                                          <p:spTgt spid="16"/>
                                        </p:tgtEl>
                                        <p:attrNameLst>
                                          <p:attrName>ppt_y</p:attrName>
                                        </p:attrNameLst>
                                      </p:cBhvr>
                                      <p:tavLst>
                                        <p:tav tm="0">
                                          <p:val>
                                            <p:strVal val="#ppt_y"/>
                                          </p:val>
                                        </p:tav>
                                        <p:tav tm="100000">
                                          <p:val>
                                            <p:strVal val="#ppt_y"/>
                                          </p:val>
                                        </p:tav>
                                      </p:tavLst>
                                    </p:anim>
                                  </p:childTnLst>
                                </p:cTn>
                              </p:par>
                              <p:par>
                                <p:cTn id="40" presetID="2" presetClass="entr" presetSubtype="2" decel="100000" fill="hold" grpId="0" nodeType="withEffect">
                                  <p:stCondLst>
                                    <p:cond delay="25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1+#ppt_w/2"/>
                                          </p:val>
                                        </p:tav>
                                        <p:tav tm="100000">
                                          <p:val>
                                            <p:strVal val="#ppt_x"/>
                                          </p:val>
                                        </p:tav>
                                      </p:tavLst>
                                    </p:anim>
                                    <p:anim calcmode="lin" valueType="num">
                                      <p:cBhvr additive="base">
                                        <p:cTn id="43" dur="500" fill="hold"/>
                                        <p:tgtEl>
                                          <p:spTgt spid="17"/>
                                        </p:tgtEl>
                                        <p:attrNameLst>
                                          <p:attrName>ppt_y</p:attrName>
                                        </p:attrNameLst>
                                      </p:cBhvr>
                                      <p:tavLst>
                                        <p:tav tm="0">
                                          <p:val>
                                            <p:strVal val="#ppt_y"/>
                                          </p:val>
                                        </p:tav>
                                        <p:tav tm="100000">
                                          <p:val>
                                            <p:strVal val="#ppt_y"/>
                                          </p:val>
                                        </p:tav>
                                      </p:tavLst>
                                    </p:anim>
                                  </p:childTnLst>
                                </p:cTn>
                              </p:par>
                            </p:childTnLst>
                          </p:cTn>
                        </p:par>
                        <p:par>
                          <p:cTn id="44" fill="hold">
                            <p:stCondLst>
                              <p:cond delay="3600"/>
                            </p:stCondLst>
                            <p:childTnLst>
                              <p:par>
                                <p:cTn id="45" presetID="22" presetClass="entr" presetSubtype="8" fill="hold" grpId="0" nodeType="afterEffect">
                                  <p:stCondLst>
                                    <p:cond delay="0"/>
                                  </p:stCondLst>
                                  <p:iterate type="lt">
                                    <p:tmPct val="10000"/>
                                  </p:iterate>
                                  <p:childTnLst>
                                    <p:set>
                                      <p:cBhvr>
                                        <p:cTn id="46" dur="1" fill="hold">
                                          <p:stCondLst>
                                            <p:cond delay="0"/>
                                          </p:stCondLst>
                                        </p:cTn>
                                        <p:tgtEl>
                                          <p:spTgt spid="18">
                                            <p:txEl>
                                              <p:pRg st="0" end="0"/>
                                            </p:txEl>
                                          </p:spTgt>
                                        </p:tgtEl>
                                        <p:attrNameLst>
                                          <p:attrName>style.visibility</p:attrName>
                                        </p:attrNameLst>
                                      </p:cBhvr>
                                      <p:to>
                                        <p:strVal val="visible"/>
                                      </p:to>
                                    </p:set>
                                    <p:animEffect transition="in" filter="wipe(left)">
                                      <p:cBhvr>
                                        <p:cTn id="47" dur="500"/>
                                        <p:tgtEl>
                                          <p:spTgt spid="18">
                                            <p:txEl>
                                              <p:pRg st="0" end="0"/>
                                            </p:txEl>
                                          </p:spTgt>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400" fill="hold"/>
                                        <p:tgtEl>
                                          <p:spTgt spid="21"/>
                                        </p:tgtEl>
                                        <p:attrNameLst>
                                          <p:attrName>ppt_w</p:attrName>
                                        </p:attrNameLst>
                                      </p:cBhvr>
                                      <p:tavLst>
                                        <p:tav tm="0">
                                          <p:val>
                                            <p:fltVal val="0"/>
                                          </p:val>
                                        </p:tav>
                                        <p:tav tm="100000">
                                          <p:val>
                                            <p:strVal val="#ppt_w"/>
                                          </p:val>
                                        </p:tav>
                                      </p:tavLst>
                                    </p:anim>
                                    <p:anim calcmode="lin" valueType="num">
                                      <p:cBhvr>
                                        <p:cTn id="51" dur="400" fill="hold"/>
                                        <p:tgtEl>
                                          <p:spTgt spid="21"/>
                                        </p:tgtEl>
                                        <p:attrNameLst>
                                          <p:attrName>ppt_h</p:attrName>
                                        </p:attrNameLst>
                                      </p:cBhvr>
                                      <p:tavLst>
                                        <p:tav tm="0">
                                          <p:val>
                                            <p:fltVal val="0"/>
                                          </p:val>
                                        </p:tav>
                                        <p:tav tm="100000">
                                          <p:val>
                                            <p:strVal val="#ppt_h"/>
                                          </p:val>
                                        </p:tav>
                                      </p:tavLst>
                                    </p:anim>
                                    <p:animEffect transition="in" filter="fade">
                                      <p:cBhvr>
                                        <p:cTn id="52" dur="400"/>
                                        <p:tgtEl>
                                          <p:spTgt spid="21"/>
                                        </p:tgtEl>
                                      </p:cBhvr>
                                    </p:animEffect>
                                  </p:childTnLst>
                                </p:cTn>
                              </p:par>
                              <p:par>
                                <p:cTn id="53" presetID="53" presetClass="entr" presetSubtype="16" fill="hold" grpId="0" nodeType="withEffect">
                                  <p:stCondLst>
                                    <p:cond delay="100"/>
                                  </p:stCondLst>
                                  <p:childTnLst>
                                    <p:set>
                                      <p:cBhvr>
                                        <p:cTn id="54" dur="1" fill="hold">
                                          <p:stCondLst>
                                            <p:cond delay="0"/>
                                          </p:stCondLst>
                                        </p:cTn>
                                        <p:tgtEl>
                                          <p:spTgt spid="20"/>
                                        </p:tgtEl>
                                        <p:attrNameLst>
                                          <p:attrName>style.visibility</p:attrName>
                                        </p:attrNameLst>
                                      </p:cBhvr>
                                      <p:to>
                                        <p:strVal val="visible"/>
                                      </p:to>
                                    </p:set>
                                    <p:anim calcmode="lin" valueType="num">
                                      <p:cBhvr>
                                        <p:cTn id="55" dur="400" fill="hold"/>
                                        <p:tgtEl>
                                          <p:spTgt spid="20"/>
                                        </p:tgtEl>
                                        <p:attrNameLst>
                                          <p:attrName>ppt_w</p:attrName>
                                        </p:attrNameLst>
                                      </p:cBhvr>
                                      <p:tavLst>
                                        <p:tav tm="0">
                                          <p:val>
                                            <p:fltVal val="0"/>
                                          </p:val>
                                        </p:tav>
                                        <p:tav tm="100000">
                                          <p:val>
                                            <p:strVal val="#ppt_w"/>
                                          </p:val>
                                        </p:tav>
                                      </p:tavLst>
                                    </p:anim>
                                    <p:anim calcmode="lin" valueType="num">
                                      <p:cBhvr>
                                        <p:cTn id="56" dur="400" fill="hold"/>
                                        <p:tgtEl>
                                          <p:spTgt spid="20"/>
                                        </p:tgtEl>
                                        <p:attrNameLst>
                                          <p:attrName>ppt_h</p:attrName>
                                        </p:attrNameLst>
                                      </p:cBhvr>
                                      <p:tavLst>
                                        <p:tav tm="0">
                                          <p:val>
                                            <p:fltVal val="0"/>
                                          </p:val>
                                        </p:tav>
                                        <p:tav tm="100000">
                                          <p:val>
                                            <p:strVal val="#ppt_h"/>
                                          </p:val>
                                        </p:tav>
                                      </p:tavLst>
                                    </p:anim>
                                    <p:animEffect transition="in" filter="fade">
                                      <p:cBhvr>
                                        <p:cTn id="57" dur="400"/>
                                        <p:tgtEl>
                                          <p:spTgt spid="20"/>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22"/>
                                        </p:tgtEl>
                                        <p:attrNameLst>
                                          <p:attrName>style.visibility</p:attrName>
                                        </p:attrNameLst>
                                      </p:cBhvr>
                                      <p:to>
                                        <p:strVal val="visible"/>
                                      </p:to>
                                    </p:set>
                                    <p:anim calcmode="lin" valueType="num">
                                      <p:cBhvr>
                                        <p:cTn id="60" dur="400" fill="hold"/>
                                        <p:tgtEl>
                                          <p:spTgt spid="22"/>
                                        </p:tgtEl>
                                        <p:attrNameLst>
                                          <p:attrName>ppt_w</p:attrName>
                                        </p:attrNameLst>
                                      </p:cBhvr>
                                      <p:tavLst>
                                        <p:tav tm="0">
                                          <p:val>
                                            <p:fltVal val="0"/>
                                          </p:val>
                                        </p:tav>
                                        <p:tav tm="100000">
                                          <p:val>
                                            <p:strVal val="#ppt_w"/>
                                          </p:val>
                                        </p:tav>
                                      </p:tavLst>
                                    </p:anim>
                                    <p:anim calcmode="lin" valueType="num">
                                      <p:cBhvr>
                                        <p:cTn id="61" dur="400" fill="hold"/>
                                        <p:tgtEl>
                                          <p:spTgt spid="22"/>
                                        </p:tgtEl>
                                        <p:attrNameLst>
                                          <p:attrName>ppt_h</p:attrName>
                                        </p:attrNameLst>
                                      </p:cBhvr>
                                      <p:tavLst>
                                        <p:tav tm="0">
                                          <p:val>
                                            <p:fltVal val="0"/>
                                          </p:val>
                                        </p:tav>
                                        <p:tav tm="100000">
                                          <p:val>
                                            <p:strVal val="#ppt_h"/>
                                          </p:val>
                                        </p:tav>
                                      </p:tavLst>
                                    </p:anim>
                                    <p:animEffect transition="in" filter="fade">
                                      <p:cBhvr>
                                        <p:cTn id="62" dur="400"/>
                                        <p:tgtEl>
                                          <p:spTgt spid="22"/>
                                        </p:tgtEl>
                                      </p:cBhvr>
                                    </p:animEffect>
                                  </p:childTnLst>
                                </p:cTn>
                              </p:par>
                              <p:par>
                                <p:cTn id="63" presetID="53" presetClass="entr" presetSubtype="16" fill="hold" grpId="0" nodeType="withEffect">
                                  <p:stCondLst>
                                    <p:cond delay="300"/>
                                  </p:stCondLst>
                                  <p:childTnLst>
                                    <p:set>
                                      <p:cBhvr>
                                        <p:cTn id="64" dur="1" fill="hold">
                                          <p:stCondLst>
                                            <p:cond delay="0"/>
                                          </p:stCondLst>
                                        </p:cTn>
                                        <p:tgtEl>
                                          <p:spTgt spid="19"/>
                                        </p:tgtEl>
                                        <p:attrNameLst>
                                          <p:attrName>style.visibility</p:attrName>
                                        </p:attrNameLst>
                                      </p:cBhvr>
                                      <p:to>
                                        <p:strVal val="visible"/>
                                      </p:to>
                                    </p:set>
                                    <p:anim calcmode="lin" valueType="num">
                                      <p:cBhvr>
                                        <p:cTn id="65" dur="400" fill="hold"/>
                                        <p:tgtEl>
                                          <p:spTgt spid="19"/>
                                        </p:tgtEl>
                                        <p:attrNameLst>
                                          <p:attrName>ppt_w</p:attrName>
                                        </p:attrNameLst>
                                      </p:cBhvr>
                                      <p:tavLst>
                                        <p:tav tm="0">
                                          <p:val>
                                            <p:fltVal val="0"/>
                                          </p:val>
                                        </p:tav>
                                        <p:tav tm="100000">
                                          <p:val>
                                            <p:strVal val="#ppt_w"/>
                                          </p:val>
                                        </p:tav>
                                      </p:tavLst>
                                    </p:anim>
                                    <p:anim calcmode="lin" valueType="num">
                                      <p:cBhvr>
                                        <p:cTn id="66" dur="400" fill="hold"/>
                                        <p:tgtEl>
                                          <p:spTgt spid="19"/>
                                        </p:tgtEl>
                                        <p:attrNameLst>
                                          <p:attrName>ppt_h</p:attrName>
                                        </p:attrNameLst>
                                      </p:cBhvr>
                                      <p:tavLst>
                                        <p:tav tm="0">
                                          <p:val>
                                            <p:fltVal val="0"/>
                                          </p:val>
                                        </p:tav>
                                        <p:tav tm="100000">
                                          <p:val>
                                            <p:strVal val="#ppt_h"/>
                                          </p:val>
                                        </p:tav>
                                      </p:tavLst>
                                    </p:anim>
                                    <p:animEffect transition="in" filter="fade">
                                      <p:cBhvr>
                                        <p:cTn id="67" dur="400"/>
                                        <p:tgtEl>
                                          <p:spTgt spid="19"/>
                                        </p:tgtEl>
                                      </p:cBhvr>
                                    </p:animEffect>
                                  </p:childTnLst>
                                </p:cTn>
                              </p:par>
                              <p:par>
                                <p:cTn id="68" presetID="53" presetClass="entr" presetSubtype="16" fill="hold" grpId="0" nodeType="withEffect">
                                  <p:stCondLst>
                                    <p:cond delay="400"/>
                                  </p:stCondLst>
                                  <p:childTnLst>
                                    <p:set>
                                      <p:cBhvr>
                                        <p:cTn id="69" dur="1" fill="hold">
                                          <p:stCondLst>
                                            <p:cond delay="0"/>
                                          </p:stCondLst>
                                        </p:cTn>
                                        <p:tgtEl>
                                          <p:spTgt spid="23"/>
                                        </p:tgtEl>
                                        <p:attrNameLst>
                                          <p:attrName>style.visibility</p:attrName>
                                        </p:attrNameLst>
                                      </p:cBhvr>
                                      <p:to>
                                        <p:strVal val="visible"/>
                                      </p:to>
                                    </p:set>
                                    <p:anim calcmode="lin" valueType="num">
                                      <p:cBhvr>
                                        <p:cTn id="70" dur="400" fill="hold"/>
                                        <p:tgtEl>
                                          <p:spTgt spid="23"/>
                                        </p:tgtEl>
                                        <p:attrNameLst>
                                          <p:attrName>ppt_w</p:attrName>
                                        </p:attrNameLst>
                                      </p:cBhvr>
                                      <p:tavLst>
                                        <p:tav tm="0">
                                          <p:val>
                                            <p:fltVal val="0"/>
                                          </p:val>
                                        </p:tav>
                                        <p:tav tm="100000">
                                          <p:val>
                                            <p:strVal val="#ppt_w"/>
                                          </p:val>
                                        </p:tav>
                                      </p:tavLst>
                                    </p:anim>
                                    <p:anim calcmode="lin" valueType="num">
                                      <p:cBhvr>
                                        <p:cTn id="71" dur="400" fill="hold"/>
                                        <p:tgtEl>
                                          <p:spTgt spid="23"/>
                                        </p:tgtEl>
                                        <p:attrNameLst>
                                          <p:attrName>ppt_h</p:attrName>
                                        </p:attrNameLst>
                                      </p:cBhvr>
                                      <p:tavLst>
                                        <p:tav tm="0">
                                          <p:val>
                                            <p:fltVal val="0"/>
                                          </p:val>
                                        </p:tav>
                                        <p:tav tm="100000">
                                          <p:val>
                                            <p:strVal val="#ppt_h"/>
                                          </p:val>
                                        </p:tav>
                                      </p:tavLst>
                                    </p:anim>
                                    <p:animEffect transition="in" filter="fade">
                                      <p:cBhvr>
                                        <p:cTn id="72" dur="400"/>
                                        <p:tgtEl>
                                          <p:spTgt spid="23"/>
                                        </p:tgtEl>
                                      </p:cBhvr>
                                    </p:animEffect>
                                  </p:childTnLst>
                                </p:cTn>
                              </p:par>
                              <p:par>
                                <p:cTn id="73" presetID="53" presetClass="entr" presetSubtype="16" fill="hold" grpId="0" nodeType="withEffect">
                                  <p:stCondLst>
                                    <p:cond delay="500"/>
                                  </p:stCondLst>
                                  <p:childTnLst>
                                    <p:set>
                                      <p:cBhvr>
                                        <p:cTn id="74" dur="1" fill="hold">
                                          <p:stCondLst>
                                            <p:cond delay="0"/>
                                          </p:stCondLst>
                                        </p:cTn>
                                        <p:tgtEl>
                                          <p:spTgt spid="24"/>
                                        </p:tgtEl>
                                        <p:attrNameLst>
                                          <p:attrName>style.visibility</p:attrName>
                                        </p:attrNameLst>
                                      </p:cBhvr>
                                      <p:to>
                                        <p:strVal val="visible"/>
                                      </p:to>
                                    </p:set>
                                    <p:anim calcmode="lin" valueType="num">
                                      <p:cBhvr>
                                        <p:cTn id="75" dur="400" fill="hold"/>
                                        <p:tgtEl>
                                          <p:spTgt spid="24"/>
                                        </p:tgtEl>
                                        <p:attrNameLst>
                                          <p:attrName>ppt_w</p:attrName>
                                        </p:attrNameLst>
                                      </p:cBhvr>
                                      <p:tavLst>
                                        <p:tav tm="0">
                                          <p:val>
                                            <p:fltVal val="0"/>
                                          </p:val>
                                        </p:tav>
                                        <p:tav tm="100000">
                                          <p:val>
                                            <p:strVal val="#ppt_w"/>
                                          </p:val>
                                        </p:tav>
                                      </p:tavLst>
                                    </p:anim>
                                    <p:anim calcmode="lin" valueType="num">
                                      <p:cBhvr>
                                        <p:cTn id="76" dur="400" fill="hold"/>
                                        <p:tgtEl>
                                          <p:spTgt spid="24"/>
                                        </p:tgtEl>
                                        <p:attrNameLst>
                                          <p:attrName>ppt_h</p:attrName>
                                        </p:attrNameLst>
                                      </p:cBhvr>
                                      <p:tavLst>
                                        <p:tav tm="0">
                                          <p:val>
                                            <p:fltVal val="0"/>
                                          </p:val>
                                        </p:tav>
                                        <p:tav tm="100000">
                                          <p:val>
                                            <p:strVal val="#ppt_h"/>
                                          </p:val>
                                        </p:tav>
                                      </p:tavLst>
                                    </p:anim>
                                    <p:animEffect transition="in" filter="fade">
                                      <p:cBhvr>
                                        <p:cTn id="77" dur="4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6" grpId="0"/>
      <p:bldP spid="17" grpId="0" animBg="1"/>
      <p:bldP spid="18"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24" grpId="0" animBg="1"/>
    </p:bld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Noth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46374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Main Title">
    <p:spTree>
      <p:nvGrpSpPr>
        <p:cNvPr id="1" name=""/>
        <p:cNvGrpSpPr/>
        <p:nvPr/>
      </p:nvGrpSpPr>
      <p:grpSpPr>
        <a:xfrm>
          <a:off x="0" y="0"/>
          <a:ext cx="0" cy="0"/>
          <a:chOff x="0" y="0"/>
          <a:chExt cx="0" cy="0"/>
        </a:xfrm>
      </p:grpSpPr>
      <p:sp>
        <p:nvSpPr>
          <p:cNvPr id="3" name="サブタイトル 2"/>
          <p:cNvSpPr>
            <a:spLocks noGrp="1"/>
          </p:cNvSpPr>
          <p:nvPr>
            <p:ph type="subTitle" idx="1" hasCustomPrompt="1"/>
          </p:nvPr>
        </p:nvSpPr>
        <p:spPr>
          <a:xfrm>
            <a:off x="1151323" y="3813043"/>
            <a:ext cx="6841354" cy="1056117"/>
          </a:xfrm>
        </p:spPr>
        <p:txBody>
          <a:bodyPr>
            <a:noAutofit/>
          </a:bodyPr>
          <a:lstStyle>
            <a:lvl1pPr marL="0" indent="0" algn="ctr">
              <a:lnSpc>
                <a:spcPts val="1500"/>
              </a:lnSpc>
              <a:buNone/>
              <a:defRPr sz="1800" i="0" baseline="0">
                <a:solidFill>
                  <a:schemeClr val="accent2"/>
                </a:solidFill>
                <a:latin typeface="+mj-lt"/>
              </a:defRPr>
            </a:lvl1pPr>
            <a:lvl2pPr marL="408188" indent="0" algn="ctr">
              <a:buNone/>
              <a:defRPr>
                <a:solidFill>
                  <a:schemeClr val="tx1">
                    <a:tint val="75000"/>
                  </a:schemeClr>
                </a:solidFill>
              </a:defRPr>
            </a:lvl2pPr>
            <a:lvl3pPr marL="816377" indent="0" algn="ctr">
              <a:buNone/>
              <a:defRPr>
                <a:solidFill>
                  <a:schemeClr val="tx1">
                    <a:tint val="75000"/>
                  </a:schemeClr>
                </a:solidFill>
              </a:defRPr>
            </a:lvl3pPr>
            <a:lvl4pPr marL="1224565" indent="0" algn="ctr">
              <a:buNone/>
              <a:defRPr>
                <a:solidFill>
                  <a:schemeClr val="tx1">
                    <a:tint val="75000"/>
                  </a:schemeClr>
                </a:solidFill>
              </a:defRPr>
            </a:lvl4pPr>
            <a:lvl5pPr marL="1632753" indent="0" algn="ctr">
              <a:buNone/>
              <a:defRPr>
                <a:solidFill>
                  <a:schemeClr val="tx1">
                    <a:tint val="75000"/>
                  </a:schemeClr>
                </a:solidFill>
              </a:defRPr>
            </a:lvl5pPr>
            <a:lvl6pPr marL="2040941" indent="0" algn="ctr">
              <a:buNone/>
              <a:defRPr>
                <a:solidFill>
                  <a:schemeClr val="tx1">
                    <a:tint val="75000"/>
                  </a:schemeClr>
                </a:solidFill>
              </a:defRPr>
            </a:lvl6pPr>
            <a:lvl7pPr marL="2449129" indent="0" algn="ctr">
              <a:buNone/>
              <a:defRPr>
                <a:solidFill>
                  <a:schemeClr val="tx1">
                    <a:tint val="75000"/>
                  </a:schemeClr>
                </a:solidFill>
              </a:defRPr>
            </a:lvl7pPr>
            <a:lvl8pPr marL="2857317" indent="0" algn="ctr">
              <a:buNone/>
              <a:defRPr>
                <a:solidFill>
                  <a:schemeClr val="tx1">
                    <a:tint val="75000"/>
                  </a:schemeClr>
                </a:solidFill>
              </a:defRPr>
            </a:lvl8pPr>
            <a:lvl9pPr marL="3265506" indent="0" algn="ctr">
              <a:buNone/>
              <a:defRPr>
                <a:solidFill>
                  <a:schemeClr val="tx1">
                    <a:tint val="75000"/>
                  </a:schemeClr>
                </a:solidFill>
              </a:defRPr>
            </a:lvl9pPr>
          </a:lstStyle>
          <a:p>
            <a:r>
              <a:rPr lang="en-US" altLang="ja-JP" dirty="0"/>
              <a:t>Sub Title Here</a:t>
            </a:r>
          </a:p>
          <a:p>
            <a:r>
              <a:rPr lang="en-US" dirty="0"/>
              <a:t>Sub Title Here</a:t>
            </a:r>
          </a:p>
        </p:txBody>
      </p:sp>
      <p:sp>
        <p:nvSpPr>
          <p:cNvPr id="20" name="正方形/長方形 19"/>
          <p:cNvSpPr/>
          <p:nvPr userDrawn="1"/>
        </p:nvSpPr>
        <p:spPr>
          <a:xfrm rot="18000000">
            <a:off x="-12651304" y="2769263"/>
            <a:ext cx="12226269" cy="3086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accent1"/>
              </a:solidFill>
            </a:endParaRPr>
          </a:p>
        </p:txBody>
      </p:sp>
      <p:sp>
        <p:nvSpPr>
          <p:cNvPr id="22" name="正方形/長方形 21"/>
          <p:cNvSpPr/>
          <p:nvPr userDrawn="1"/>
        </p:nvSpPr>
        <p:spPr>
          <a:xfrm rot="18000000">
            <a:off x="-11830973" y="2650986"/>
            <a:ext cx="12256008" cy="2340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1505" y="3298319"/>
            <a:ext cx="6157210" cy="571258"/>
          </a:xfrm>
          <a:prstGeom prst="rect">
            <a:avLst/>
          </a:prstGeom>
        </p:spPr>
      </p:pic>
      <p:pic>
        <p:nvPicPr>
          <p:cNvPr id="5" name="図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9309" y="3176700"/>
            <a:ext cx="5510318" cy="525630"/>
          </a:xfrm>
          <a:prstGeom prst="rect">
            <a:avLst/>
          </a:prstGeom>
        </p:spPr>
      </p:pic>
      <p:sp>
        <p:nvSpPr>
          <p:cNvPr id="2" name="タイトル 1"/>
          <p:cNvSpPr>
            <a:spLocks noGrp="1"/>
          </p:cNvSpPr>
          <p:nvPr>
            <p:ph type="ctrTitle" hasCustomPrompt="1"/>
          </p:nvPr>
        </p:nvSpPr>
        <p:spPr>
          <a:xfrm>
            <a:off x="1477956" y="2804931"/>
            <a:ext cx="6190656" cy="934511"/>
          </a:xfrm>
        </p:spPr>
        <p:txBody>
          <a:bodyPr anchor="b">
            <a:noAutofit/>
          </a:bodyPr>
          <a:lstStyle>
            <a:lvl1pPr algn="ctr">
              <a:lnSpc>
                <a:spcPts val="4500"/>
              </a:lnSpc>
              <a:defRPr sz="4800"/>
            </a:lvl1pPr>
          </a:lstStyle>
          <a:p>
            <a:r>
              <a:rPr lang="en-US" altLang="ja-JP" dirty="0"/>
              <a:t>Presentation Title Here</a:t>
            </a:r>
            <a:endParaRPr lang="en-US" dirty="0"/>
          </a:p>
        </p:txBody>
      </p:sp>
    </p:spTree>
    <p:extLst>
      <p:ext uri="{BB962C8B-B14F-4D97-AF65-F5344CB8AC3E}">
        <p14:creationId xmlns:p14="http://schemas.microsoft.com/office/powerpoint/2010/main" val="274948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3" decel="10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25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4"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2" grpId="0"/>
    </p:bld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ecton Title">
    <p:spTree>
      <p:nvGrpSpPr>
        <p:cNvPr id="1" name=""/>
        <p:cNvGrpSpPr/>
        <p:nvPr/>
      </p:nvGrpSpPr>
      <p:grpSpPr>
        <a:xfrm>
          <a:off x="0" y="0"/>
          <a:ext cx="0" cy="0"/>
          <a:chOff x="0" y="0"/>
          <a:chExt cx="0" cy="0"/>
        </a:xfrm>
      </p:grpSpPr>
      <p:pic>
        <p:nvPicPr>
          <p:cNvPr id="13" name="図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5138" y="5297199"/>
            <a:ext cx="5510318" cy="525630"/>
          </a:xfrm>
          <a:prstGeom prst="rect">
            <a:avLst/>
          </a:prstGeom>
        </p:spPr>
      </p:pic>
      <p:pic>
        <p:nvPicPr>
          <p:cNvPr id="12" name="図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7192" y="5444807"/>
            <a:ext cx="6157210" cy="571258"/>
          </a:xfrm>
          <a:prstGeom prst="rect">
            <a:avLst/>
          </a:prstGeom>
        </p:spPr>
      </p:pic>
      <p:sp>
        <p:nvSpPr>
          <p:cNvPr id="3" name="サブタイトル 2"/>
          <p:cNvSpPr>
            <a:spLocks noGrp="1"/>
          </p:cNvSpPr>
          <p:nvPr>
            <p:ph type="subTitle" idx="1" hasCustomPrompt="1"/>
          </p:nvPr>
        </p:nvSpPr>
        <p:spPr>
          <a:xfrm>
            <a:off x="755244" y="5829267"/>
            <a:ext cx="7810977" cy="576064"/>
          </a:xfrm>
        </p:spPr>
        <p:txBody>
          <a:bodyPr>
            <a:noAutofit/>
          </a:bodyPr>
          <a:lstStyle>
            <a:lvl1pPr marL="0" indent="0" algn="l">
              <a:lnSpc>
                <a:spcPts val="1500"/>
              </a:lnSpc>
              <a:buNone/>
              <a:defRPr sz="2200" i="0" baseline="0">
                <a:solidFill>
                  <a:srgbClr val="525252"/>
                </a:solidFill>
                <a:latin typeface="+mj-lt"/>
              </a:defRPr>
            </a:lvl1pPr>
            <a:lvl2pPr marL="408188" indent="0" algn="ctr">
              <a:buNone/>
              <a:defRPr>
                <a:solidFill>
                  <a:schemeClr val="tx1">
                    <a:tint val="75000"/>
                  </a:schemeClr>
                </a:solidFill>
              </a:defRPr>
            </a:lvl2pPr>
            <a:lvl3pPr marL="816377" indent="0" algn="ctr">
              <a:buNone/>
              <a:defRPr>
                <a:solidFill>
                  <a:schemeClr val="tx1">
                    <a:tint val="75000"/>
                  </a:schemeClr>
                </a:solidFill>
              </a:defRPr>
            </a:lvl3pPr>
            <a:lvl4pPr marL="1224565" indent="0" algn="ctr">
              <a:buNone/>
              <a:defRPr>
                <a:solidFill>
                  <a:schemeClr val="tx1">
                    <a:tint val="75000"/>
                  </a:schemeClr>
                </a:solidFill>
              </a:defRPr>
            </a:lvl4pPr>
            <a:lvl5pPr marL="1632753" indent="0" algn="ctr">
              <a:buNone/>
              <a:defRPr>
                <a:solidFill>
                  <a:schemeClr val="tx1">
                    <a:tint val="75000"/>
                  </a:schemeClr>
                </a:solidFill>
              </a:defRPr>
            </a:lvl5pPr>
            <a:lvl6pPr marL="2040941" indent="0" algn="ctr">
              <a:buNone/>
              <a:defRPr>
                <a:solidFill>
                  <a:schemeClr val="tx1">
                    <a:tint val="75000"/>
                  </a:schemeClr>
                </a:solidFill>
              </a:defRPr>
            </a:lvl6pPr>
            <a:lvl7pPr marL="2449129" indent="0" algn="ctr">
              <a:buNone/>
              <a:defRPr>
                <a:solidFill>
                  <a:schemeClr val="tx1">
                    <a:tint val="75000"/>
                  </a:schemeClr>
                </a:solidFill>
              </a:defRPr>
            </a:lvl7pPr>
            <a:lvl8pPr marL="2857317" indent="0" algn="ctr">
              <a:buNone/>
              <a:defRPr>
                <a:solidFill>
                  <a:schemeClr val="tx1">
                    <a:tint val="75000"/>
                  </a:schemeClr>
                </a:solidFill>
              </a:defRPr>
            </a:lvl8pPr>
            <a:lvl9pPr marL="3265506" indent="0" algn="ctr">
              <a:buNone/>
              <a:defRPr>
                <a:solidFill>
                  <a:schemeClr val="tx1">
                    <a:tint val="75000"/>
                  </a:schemeClr>
                </a:solidFill>
              </a:defRPr>
            </a:lvl9pPr>
          </a:lstStyle>
          <a:p>
            <a:r>
              <a:rPr lang="en-US" altLang="ja-JP" dirty="0"/>
              <a:t>Sub Title Here</a:t>
            </a:r>
            <a:endParaRPr lang="en-US" dirty="0"/>
          </a:p>
        </p:txBody>
      </p:sp>
      <p:sp>
        <p:nvSpPr>
          <p:cNvPr id="2" name="タイトル 1"/>
          <p:cNvSpPr>
            <a:spLocks noGrp="1"/>
          </p:cNvSpPr>
          <p:nvPr>
            <p:ph type="ctrTitle" hasCustomPrompt="1"/>
          </p:nvPr>
        </p:nvSpPr>
        <p:spPr>
          <a:xfrm>
            <a:off x="755245" y="5157192"/>
            <a:ext cx="7813546" cy="672075"/>
          </a:xfrm>
        </p:spPr>
        <p:txBody>
          <a:bodyPr anchor="b">
            <a:noAutofit/>
          </a:bodyPr>
          <a:lstStyle>
            <a:lvl1pPr algn="l">
              <a:lnSpc>
                <a:spcPts val="3000"/>
              </a:lnSpc>
              <a:defRPr sz="4800" baseline="0"/>
            </a:lvl1pPr>
          </a:lstStyle>
          <a:p>
            <a:br>
              <a:rPr lang="en-US" altLang="ja-JP" dirty="0"/>
            </a:br>
            <a:r>
              <a:rPr lang="en-US" altLang="ja-JP" dirty="0"/>
              <a:t>SECTION TITLE HERE</a:t>
            </a:r>
            <a:endParaRPr lang="en-US" dirty="0"/>
          </a:p>
        </p:txBody>
      </p:sp>
    </p:spTree>
    <p:extLst>
      <p:ext uri="{BB962C8B-B14F-4D97-AF65-F5344CB8AC3E}">
        <p14:creationId xmlns:p14="http://schemas.microsoft.com/office/powerpoint/2010/main" val="262253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9" decel="10000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2" decel="78000" fill="hold" grpId="0" nodeType="with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4" decel="6400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4" decel="64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2" grpId="0"/>
    </p:bld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ig Image 1">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440253" y="359366"/>
            <a:ext cx="8183286" cy="4817489"/>
          </a:xfrm>
          <a:prstGeom prst="snip2DiagRect">
            <a:avLst/>
          </a:prstGeom>
          <a:effectLst>
            <a:reflection blurRad="6350" stA="52000" endA="300" endPos="3000" dir="5400000" sy="-100000" algn="bl" rotWithShape="0"/>
          </a:effectLst>
        </p:spPr>
        <p:txBody>
          <a:bodyPr>
            <a:normAutofit/>
          </a:bodyPr>
          <a:lstStyle>
            <a:lvl1pPr>
              <a:defRPr sz="1200"/>
            </a:lvl1pPr>
          </a:lstStyle>
          <a:p>
            <a:r>
              <a:rPr lang="en-US" dirty="0"/>
              <a:t>Add Image</a:t>
            </a:r>
          </a:p>
        </p:txBody>
      </p:sp>
      <p:sp>
        <p:nvSpPr>
          <p:cNvPr id="16" name="タイトル 1"/>
          <p:cNvSpPr>
            <a:spLocks noGrp="1"/>
          </p:cNvSpPr>
          <p:nvPr>
            <p:ph type="ctrTitle" hasCustomPrompt="1"/>
          </p:nvPr>
        </p:nvSpPr>
        <p:spPr>
          <a:xfrm>
            <a:off x="665624" y="5541235"/>
            <a:ext cx="7813546" cy="576064"/>
          </a:xfrm>
        </p:spPr>
        <p:txBody>
          <a:bodyPr anchor="ctr">
            <a:noAutofit/>
          </a:bodyPr>
          <a:lstStyle>
            <a:lvl1pPr algn="ctr">
              <a:lnSpc>
                <a:spcPts val="3000"/>
              </a:lnSpc>
              <a:defRPr sz="2700" baseline="0"/>
            </a:lvl1pPr>
          </a:lstStyle>
          <a:p>
            <a:r>
              <a:rPr lang="en-US" altLang="ja-JP" dirty="0"/>
              <a:t>SECTION TITLE HERE</a:t>
            </a:r>
            <a:endParaRPr lang="en-US" dirty="0"/>
          </a:p>
        </p:txBody>
      </p:sp>
      <p:sp>
        <p:nvSpPr>
          <p:cNvPr id="17" name="対角する 2 つの角を切り取った四角形 16"/>
          <p:cNvSpPr/>
          <p:nvPr userDrawn="1"/>
        </p:nvSpPr>
        <p:spPr>
          <a:xfrm rot="21426332">
            <a:off x="300789" y="581250"/>
            <a:ext cx="8189110" cy="4798578"/>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対角する 2 つの角を切り取った四角形 17"/>
          <p:cNvSpPr/>
          <p:nvPr userDrawn="1"/>
        </p:nvSpPr>
        <p:spPr>
          <a:xfrm rot="21720000">
            <a:off x="654263" y="657604"/>
            <a:ext cx="8189110" cy="4798578"/>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サブタイトル 2"/>
          <p:cNvSpPr>
            <a:spLocks noGrp="1"/>
          </p:cNvSpPr>
          <p:nvPr>
            <p:ph type="subTitle" idx="1" hasCustomPrompt="1"/>
          </p:nvPr>
        </p:nvSpPr>
        <p:spPr>
          <a:xfrm>
            <a:off x="666908" y="6021288"/>
            <a:ext cx="7810977" cy="624069"/>
          </a:xfrm>
        </p:spPr>
        <p:txBody>
          <a:bodyPr>
            <a:noAutofit/>
          </a:bodyPr>
          <a:lstStyle>
            <a:lvl1pPr marL="0" indent="0" algn="ctr">
              <a:lnSpc>
                <a:spcPts val="1500"/>
              </a:lnSpc>
              <a:buNone/>
              <a:defRPr sz="1200" i="0" baseline="0">
                <a:solidFill>
                  <a:srgbClr val="525252"/>
                </a:solidFill>
                <a:latin typeface="+mn-lt"/>
              </a:defRPr>
            </a:lvl1pPr>
            <a:lvl2pPr marL="408188" indent="0" algn="ctr">
              <a:buNone/>
              <a:defRPr>
                <a:solidFill>
                  <a:schemeClr val="tx1">
                    <a:tint val="75000"/>
                  </a:schemeClr>
                </a:solidFill>
              </a:defRPr>
            </a:lvl2pPr>
            <a:lvl3pPr marL="816377" indent="0" algn="ctr">
              <a:buNone/>
              <a:defRPr>
                <a:solidFill>
                  <a:schemeClr val="tx1">
                    <a:tint val="75000"/>
                  </a:schemeClr>
                </a:solidFill>
              </a:defRPr>
            </a:lvl3pPr>
            <a:lvl4pPr marL="1224565" indent="0" algn="ctr">
              <a:buNone/>
              <a:defRPr>
                <a:solidFill>
                  <a:schemeClr val="tx1">
                    <a:tint val="75000"/>
                  </a:schemeClr>
                </a:solidFill>
              </a:defRPr>
            </a:lvl4pPr>
            <a:lvl5pPr marL="1632753" indent="0" algn="ctr">
              <a:buNone/>
              <a:defRPr>
                <a:solidFill>
                  <a:schemeClr val="tx1">
                    <a:tint val="75000"/>
                  </a:schemeClr>
                </a:solidFill>
              </a:defRPr>
            </a:lvl5pPr>
            <a:lvl6pPr marL="2040941" indent="0" algn="ctr">
              <a:buNone/>
              <a:defRPr>
                <a:solidFill>
                  <a:schemeClr val="tx1">
                    <a:tint val="75000"/>
                  </a:schemeClr>
                </a:solidFill>
              </a:defRPr>
            </a:lvl6pPr>
            <a:lvl7pPr marL="2449129" indent="0" algn="ctr">
              <a:buNone/>
              <a:defRPr>
                <a:solidFill>
                  <a:schemeClr val="tx1">
                    <a:tint val="75000"/>
                  </a:schemeClr>
                </a:solidFill>
              </a:defRPr>
            </a:lvl7pPr>
            <a:lvl8pPr marL="2857317" indent="0" algn="ctr">
              <a:buNone/>
              <a:defRPr>
                <a:solidFill>
                  <a:schemeClr val="tx1">
                    <a:tint val="75000"/>
                  </a:schemeClr>
                </a:solidFill>
              </a:defRPr>
            </a:lvl8pPr>
            <a:lvl9pPr marL="3265506" indent="0" algn="ctr">
              <a:buNone/>
              <a:defRPr>
                <a:solidFill>
                  <a:schemeClr val="tx1">
                    <a:tint val="75000"/>
                  </a:schemeClr>
                </a:solidFill>
              </a:defRPr>
            </a:lvl9pPr>
          </a:lstStyle>
          <a:p>
            <a:r>
              <a:rPr lang="en-US" altLang="ja-JP" dirty="0"/>
              <a:t>Sub Title Here</a:t>
            </a:r>
            <a:endParaRPr lang="en-US" dirty="0"/>
          </a:p>
        </p:txBody>
      </p:sp>
    </p:spTree>
    <p:extLst>
      <p:ext uri="{BB962C8B-B14F-4D97-AF65-F5344CB8AC3E}">
        <p14:creationId xmlns:p14="http://schemas.microsoft.com/office/powerpoint/2010/main" val="162377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9" decel="10000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2" decel="10000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decel="7800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decel="64000" fill="hold" grpId="0" nodeType="with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 calcmode="lin" valueType="num">
                                      <p:cBhvr additive="base">
                                        <p:cTn id="24"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animBg="1"/>
      <p:bldP spid="18" grpId="0" animBg="1"/>
      <p:bldP spid="19" grpId="0" build="p">
        <p:tmplLst>
          <p:tmpl lvl="1">
            <p:tnLst>
              <p:par>
                <p:cTn presetID="2" presetClass="entr" presetSubtype="4" decel="64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ig Image - Big Text">
    <p:spTree>
      <p:nvGrpSpPr>
        <p:cNvPr id="1" name=""/>
        <p:cNvGrpSpPr/>
        <p:nvPr/>
      </p:nvGrpSpPr>
      <p:grpSpPr>
        <a:xfrm>
          <a:off x="0" y="0"/>
          <a:ext cx="0" cy="0"/>
          <a:chOff x="0" y="0"/>
          <a:chExt cx="0" cy="0"/>
        </a:xfrm>
      </p:grpSpPr>
      <p:sp>
        <p:nvSpPr>
          <p:cNvPr id="9" name="対角する 2 つの角を切り取った四角形 8"/>
          <p:cNvSpPr/>
          <p:nvPr userDrawn="1"/>
        </p:nvSpPr>
        <p:spPr>
          <a:xfrm rot="120000">
            <a:off x="865590" y="519392"/>
            <a:ext cx="3548467" cy="5762241"/>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lang="en-US" sz="900"/>
          </a:p>
        </p:txBody>
      </p:sp>
      <p:sp>
        <p:nvSpPr>
          <p:cNvPr id="10" name="対角する 2 つの角を切り取った四角形 9"/>
          <p:cNvSpPr/>
          <p:nvPr userDrawn="1"/>
        </p:nvSpPr>
        <p:spPr>
          <a:xfrm rot="21233286">
            <a:off x="399131" y="700048"/>
            <a:ext cx="3548467" cy="5762241"/>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lang="en-US" sz="900"/>
          </a:p>
        </p:txBody>
      </p:sp>
      <p:sp>
        <p:nvSpPr>
          <p:cNvPr id="11" name="図プレースホルダー 6"/>
          <p:cNvSpPr>
            <a:spLocks noGrp="1"/>
          </p:cNvSpPr>
          <p:nvPr>
            <p:ph type="pic" sz="quarter" idx="15" hasCustomPrompt="1"/>
          </p:nvPr>
        </p:nvSpPr>
        <p:spPr>
          <a:xfrm rot="21423148">
            <a:off x="622881" y="549516"/>
            <a:ext cx="3548365" cy="5665775"/>
          </a:xfrm>
          <a:prstGeom prst="snip2DiagRect">
            <a:avLst/>
          </a:prstGeom>
          <a:solidFill>
            <a:schemeClr val="bg1"/>
          </a:solidFill>
          <a:effectLst/>
        </p:spPr>
        <p:txBody>
          <a:bodyPr>
            <a:normAutofit/>
          </a:bodyPr>
          <a:lstStyle>
            <a:lvl1pPr>
              <a:defRPr sz="1000" baseline="0"/>
            </a:lvl1pPr>
          </a:lstStyle>
          <a:p>
            <a:r>
              <a:rPr lang="en-US" dirty="0"/>
              <a:t>Add Image</a:t>
            </a:r>
          </a:p>
        </p:txBody>
      </p:sp>
      <p:sp>
        <p:nvSpPr>
          <p:cNvPr id="12" name="タイトル 1"/>
          <p:cNvSpPr>
            <a:spLocks noGrp="1"/>
          </p:cNvSpPr>
          <p:nvPr>
            <p:ph type="ctrTitle" hasCustomPrompt="1"/>
          </p:nvPr>
        </p:nvSpPr>
        <p:spPr>
          <a:xfrm>
            <a:off x="4572397" y="1076739"/>
            <a:ext cx="4068408" cy="4992555"/>
          </a:xfrm>
        </p:spPr>
        <p:txBody>
          <a:bodyPr anchor="ctr">
            <a:noAutofit/>
          </a:bodyPr>
          <a:lstStyle>
            <a:lvl1pPr algn="l">
              <a:lnSpc>
                <a:spcPts val="6000"/>
              </a:lnSpc>
              <a:defRPr sz="7500" baseline="0"/>
            </a:lvl1pPr>
          </a:lstStyle>
          <a:p>
            <a:r>
              <a:rPr lang="en-US" altLang="ja-JP" dirty="0"/>
              <a:t>TEXT</a:t>
            </a:r>
            <a:br>
              <a:rPr lang="en-US" altLang="ja-JP" dirty="0"/>
            </a:br>
            <a:r>
              <a:rPr lang="en-US" altLang="ja-JP" dirty="0"/>
              <a:t>HERE</a:t>
            </a:r>
            <a:endParaRPr lang="en-US" dirty="0"/>
          </a:p>
        </p:txBody>
      </p:sp>
    </p:spTree>
    <p:extLst>
      <p:ext uri="{BB962C8B-B14F-4D97-AF65-F5344CB8AC3E}">
        <p14:creationId xmlns:p14="http://schemas.microsoft.com/office/powerpoint/2010/main" val="368359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3" decel="78000" fill="hold" grpId="0" nodeType="afterEffect">
                                  <p:stCondLst>
                                    <p:cond delay="0"/>
                                  </p:stCondLst>
                                  <p:iterate type="wd">
                                    <p:tmPct val="10000"/>
                                  </p:iterate>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1+#ppt_w/2"/>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ig Text - Sub Text">
    <p:spTree>
      <p:nvGrpSpPr>
        <p:cNvPr id="1" name=""/>
        <p:cNvGrpSpPr/>
        <p:nvPr/>
      </p:nvGrpSpPr>
      <p:grpSpPr>
        <a:xfrm>
          <a:off x="0" y="0"/>
          <a:ext cx="0" cy="0"/>
          <a:chOff x="0" y="0"/>
          <a:chExt cx="0" cy="0"/>
        </a:xfrm>
      </p:grpSpPr>
      <p:sp>
        <p:nvSpPr>
          <p:cNvPr id="7" name="対角する 2 つの角を切り取った四角形 6"/>
          <p:cNvSpPr/>
          <p:nvPr userDrawn="1"/>
        </p:nvSpPr>
        <p:spPr>
          <a:xfrm rot="21041973">
            <a:off x="4278361" y="2587246"/>
            <a:ext cx="324064" cy="432048"/>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タイトル 1"/>
          <p:cNvSpPr>
            <a:spLocks noGrp="1"/>
          </p:cNvSpPr>
          <p:nvPr>
            <p:ph type="ctrTitle" hasCustomPrompt="1"/>
          </p:nvPr>
        </p:nvSpPr>
        <p:spPr>
          <a:xfrm>
            <a:off x="287152" y="2852936"/>
            <a:ext cx="4068408" cy="1488165"/>
          </a:xfrm>
        </p:spPr>
        <p:txBody>
          <a:bodyPr anchor="ctr">
            <a:noAutofit/>
          </a:bodyPr>
          <a:lstStyle>
            <a:lvl1pPr algn="r">
              <a:lnSpc>
                <a:spcPts val="6000"/>
              </a:lnSpc>
              <a:defRPr sz="7500" baseline="0"/>
            </a:lvl1pPr>
          </a:lstStyle>
          <a:p>
            <a:r>
              <a:rPr lang="en-US" altLang="ja-JP" dirty="0"/>
              <a:t>WORD HERE</a:t>
            </a:r>
            <a:endParaRPr lang="en-US" dirty="0"/>
          </a:p>
        </p:txBody>
      </p:sp>
      <p:sp>
        <p:nvSpPr>
          <p:cNvPr id="2" name="対角する 2 つの角を切り取った四角形 1"/>
          <p:cNvSpPr/>
          <p:nvPr userDrawn="1"/>
        </p:nvSpPr>
        <p:spPr>
          <a:xfrm rot="20332808">
            <a:off x="4224951" y="2532221"/>
            <a:ext cx="324064" cy="432048"/>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サブタイトル 2"/>
          <p:cNvSpPr>
            <a:spLocks noGrp="1"/>
          </p:cNvSpPr>
          <p:nvPr>
            <p:ph type="subTitle" idx="1" hasCustomPrompt="1"/>
          </p:nvPr>
        </p:nvSpPr>
        <p:spPr>
          <a:xfrm>
            <a:off x="4440393" y="2900941"/>
            <a:ext cx="4125828" cy="1008112"/>
          </a:xfrm>
        </p:spPr>
        <p:txBody>
          <a:bodyPr anchor="ctr">
            <a:noAutofit/>
          </a:bodyPr>
          <a:lstStyle>
            <a:lvl1pPr marL="0" indent="0" algn="l">
              <a:lnSpc>
                <a:spcPts val="1500"/>
              </a:lnSpc>
              <a:buNone/>
              <a:defRPr sz="1200" i="0" baseline="0">
                <a:solidFill>
                  <a:srgbClr val="525252"/>
                </a:solidFill>
                <a:latin typeface="+mn-lt"/>
              </a:defRPr>
            </a:lvl1pPr>
            <a:lvl2pPr marL="408188" indent="0" algn="ctr">
              <a:buNone/>
              <a:defRPr>
                <a:solidFill>
                  <a:schemeClr val="tx1">
                    <a:tint val="75000"/>
                  </a:schemeClr>
                </a:solidFill>
              </a:defRPr>
            </a:lvl2pPr>
            <a:lvl3pPr marL="816377" indent="0" algn="ctr">
              <a:buNone/>
              <a:defRPr>
                <a:solidFill>
                  <a:schemeClr val="tx1">
                    <a:tint val="75000"/>
                  </a:schemeClr>
                </a:solidFill>
              </a:defRPr>
            </a:lvl3pPr>
            <a:lvl4pPr marL="1224565" indent="0" algn="ctr">
              <a:buNone/>
              <a:defRPr>
                <a:solidFill>
                  <a:schemeClr val="tx1">
                    <a:tint val="75000"/>
                  </a:schemeClr>
                </a:solidFill>
              </a:defRPr>
            </a:lvl4pPr>
            <a:lvl5pPr marL="1632753" indent="0" algn="ctr">
              <a:buNone/>
              <a:defRPr>
                <a:solidFill>
                  <a:schemeClr val="tx1">
                    <a:tint val="75000"/>
                  </a:schemeClr>
                </a:solidFill>
              </a:defRPr>
            </a:lvl5pPr>
            <a:lvl6pPr marL="2040941" indent="0" algn="ctr">
              <a:buNone/>
              <a:defRPr>
                <a:solidFill>
                  <a:schemeClr val="tx1">
                    <a:tint val="75000"/>
                  </a:schemeClr>
                </a:solidFill>
              </a:defRPr>
            </a:lvl6pPr>
            <a:lvl7pPr marL="2449129" indent="0" algn="ctr">
              <a:buNone/>
              <a:defRPr>
                <a:solidFill>
                  <a:schemeClr val="tx1">
                    <a:tint val="75000"/>
                  </a:schemeClr>
                </a:solidFill>
              </a:defRPr>
            </a:lvl7pPr>
            <a:lvl8pPr marL="2857317" indent="0" algn="ctr">
              <a:buNone/>
              <a:defRPr>
                <a:solidFill>
                  <a:schemeClr val="tx1">
                    <a:tint val="75000"/>
                  </a:schemeClr>
                </a:solidFill>
              </a:defRPr>
            </a:lvl8pPr>
            <a:lvl9pPr marL="3265506" indent="0" algn="ctr">
              <a:buNone/>
              <a:defRPr>
                <a:solidFill>
                  <a:schemeClr val="tx1">
                    <a:tint val="75000"/>
                  </a:schemeClr>
                </a:solidFill>
              </a:defRPr>
            </a:lvl9pPr>
          </a:lstStyle>
          <a:p>
            <a:r>
              <a:rPr lang="en-US" altLang="ja-JP" dirty="0"/>
              <a:t>Sub Title Here</a:t>
            </a:r>
            <a:endParaRPr lang="en-US" dirty="0"/>
          </a:p>
        </p:txBody>
      </p:sp>
    </p:spTree>
    <p:extLst>
      <p:ext uri="{BB962C8B-B14F-4D97-AF65-F5344CB8AC3E}">
        <p14:creationId xmlns:p14="http://schemas.microsoft.com/office/powerpoint/2010/main" val="384835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7800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 fill="hold"/>
                                        <p:tgtEl>
                                          <p:spTgt spid="12"/>
                                        </p:tgtEl>
                                        <p:attrNameLst>
                                          <p:attrName>ppt_x</p:attrName>
                                        </p:attrNameLst>
                                      </p:cBhvr>
                                      <p:tavLst>
                                        <p:tav tm="0">
                                          <p:val>
                                            <p:strVal val="0-#ppt_w/2"/>
                                          </p:val>
                                        </p:tav>
                                        <p:tav tm="100000">
                                          <p:val>
                                            <p:strVal val="#ppt_x"/>
                                          </p:val>
                                        </p:tav>
                                      </p:tavLst>
                                    </p:anim>
                                    <p:anim calcmode="lin" valueType="num">
                                      <p:cBhvr additive="base">
                                        <p:cTn id="8" dur="3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10"/>
                            </p:stCondLst>
                            <p:childTnLst>
                              <p:par>
                                <p:cTn id="10" presetID="2" presetClass="entr" presetSubtype="9" decel="10000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par>
                                <p:cTn id="14" presetID="2" presetClass="entr" presetSubtype="1" decel="10000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0-#ppt_h/2"/>
                                          </p:val>
                                        </p:tav>
                                        <p:tav tm="100000">
                                          <p:val>
                                            <p:strVal val="#ppt_y"/>
                                          </p:val>
                                        </p:tav>
                                      </p:tavLst>
                                    </p:anim>
                                  </p:childTnLst>
                                </p:cTn>
                              </p:par>
                            </p:childTnLst>
                          </p:cTn>
                        </p:par>
                        <p:par>
                          <p:cTn id="18" fill="hold">
                            <p:stCondLst>
                              <p:cond delay="1010"/>
                            </p:stCondLst>
                            <p:childTnLst>
                              <p:par>
                                <p:cTn id="19" presetID="2" presetClass="entr" presetSubtype="2" decel="64000" fill="hold" grpId="0"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2" grpId="0" animBg="1"/>
      <p:bldP spid="8" grpId="0" build="p">
        <p:tmplLst>
          <p:tmpl lvl="1">
            <p:tnLst>
              <p:par>
                <p:cTn presetID="2" presetClass="entr" presetSubtype="2" decel="64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64871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nank You">
    <p:spTree>
      <p:nvGrpSpPr>
        <p:cNvPr id="1" name=""/>
        <p:cNvGrpSpPr/>
        <p:nvPr/>
      </p:nvGrpSpPr>
      <p:grpSpPr>
        <a:xfrm>
          <a:off x="0" y="0"/>
          <a:ext cx="0" cy="0"/>
          <a:chOff x="0" y="0"/>
          <a:chExt cx="0" cy="0"/>
        </a:xfrm>
      </p:grpSpPr>
      <p:sp>
        <p:nvSpPr>
          <p:cNvPr id="3" name="サブタイトル 2"/>
          <p:cNvSpPr>
            <a:spLocks noGrp="1"/>
          </p:cNvSpPr>
          <p:nvPr>
            <p:ph type="subTitle" idx="1" hasCustomPrompt="1"/>
          </p:nvPr>
        </p:nvSpPr>
        <p:spPr>
          <a:xfrm>
            <a:off x="1151323" y="3813043"/>
            <a:ext cx="6841354" cy="1056117"/>
          </a:xfrm>
        </p:spPr>
        <p:txBody>
          <a:bodyPr>
            <a:noAutofit/>
          </a:bodyPr>
          <a:lstStyle>
            <a:lvl1pPr marL="0" indent="0" algn="ctr">
              <a:lnSpc>
                <a:spcPts val="1500"/>
              </a:lnSpc>
              <a:buNone/>
              <a:defRPr sz="1800" i="0" baseline="0">
                <a:solidFill>
                  <a:schemeClr val="accent1"/>
                </a:solidFill>
                <a:latin typeface="+mj-lt"/>
              </a:defRPr>
            </a:lvl1pPr>
            <a:lvl2pPr marL="408188" indent="0" algn="ctr">
              <a:buNone/>
              <a:defRPr>
                <a:solidFill>
                  <a:schemeClr val="tx1">
                    <a:tint val="75000"/>
                  </a:schemeClr>
                </a:solidFill>
              </a:defRPr>
            </a:lvl2pPr>
            <a:lvl3pPr marL="816377" indent="0" algn="ctr">
              <a:buNone/>
              <a:defRPr>
                <a:solidFill>
                  <a:schemeClr val="tx1">
                    <a:tint val="75000"/>
                  </a:schemeClr>
                </a:solidFill>
              </a:defRPr>
            </a:lvl3pPr>
            <a:lvl4pPr marL="1224565" indent="0" algn="ctr">
              <a:buNone/>
              <a:defRPr>
                <a:solidFill>
                  <a:schemeClr val="tx1">
                    <a:tint val="75000"/>
                  </a:schemeClr>
                </a:solidFill>
              </a:defRPr>
            </a:lvl4pPr>
            <a:lvl5pPr marL="1632753" indent="0" algn="ctr">
              <a:buNone/>
              <a:defRPr>
                <a:solidFill>
                  <a:schemeClr val="tx1">
                    <a:tint val="75000"/>
                  </a:schemeClr>
                </a:solidFill>
              </a:defRPr>
            </a:lvl5pPr>
            <a:lvl6pPr marL="2040941" indent="0" algn="ctr">
              <a:buNone/>
              <a:defRPr>
                <a:solidFill>
                  <a:schemeClr val="tx1">
                    <a:tint val="75000"/>
                  </a:schemeClr>
                </a:solidFill>
              </a:defRPr>
            </a:lvl6pPr>
            <a:lvl7pPr marL="2449129" indent="0" algn="ctr">
              <a:buNone/>
              <a:defRPr>
                <a:solidFill>
                  <a:schemeClr val="tx1">
                    <a:tint val="75000"/>
                  </a:schemeClr>
                </a:solidFill>
              </a:defRPr>
            </a:lvl7pPr>
            <a:lvl8pPr marL="2857317" indent="0" algn="ctr">
              <a:buNone/>
              <a:defRPr>
                <a:solidFill>
                  <a:schemeClr val="tx1">
                    <a:tint val="75000"/>
                  </a:schemeClr>
                </a:solidFill>
              </a:defRPr>
            </a:lvl8pPr>
            <a:lvl9pPr marL="3265506" indent="0" algn="ctr">
              <a:buNone/>
              <a:defRPr>
                <a:solidFill>
                  <a:schemeClr val="tx1">
                    <a:tint val="75000"/>
                  </a:schemeClr>
                </a:solidFill>
              </a:defRPr>
            </a:lvl9pPr>
          </a:lstStyle>
          <a:p>
            <a:r>
              <a:rPr lang="en-US" altLang="ja-JP" dirty="0"/>
              <a:t>Sub Title Here</a:t>
            </a:r>
          </a:p>
        </p:txBody>
      </p:sp>
      <p:sp>
        <p:nvSpPr>
          <p:cNvPr id="20" name="正方形/長方形 19"/>
          <p:cNvSpPr/>
          <p:nvPr userDrawn="1"/>
        </p:nvSpPr>
        <p:spPr>
          <a:xfrm rot="18000000">
            <a:off x="-12651304" y="2769263"/>
            <a:ext cx="12226269" cy="3086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accent1"/>
              </a:solidFill>
            </a:endParaRPr>
          </a:p>
        </p:txBody>
      </p:sp>
      <p:sp>
        <p:nvSpPr>
          <p:cNvPr id="22" name="正方形/長方形 21"/>
          <p:cNvSpPr/>
          <p:nvPr userDrawn="1"/>
        </p:nvSpPr>
        <p:spPr>
          <a:xfrm rot="18000000">
            <a:off x="-11830973" y="2650986"/>
            <a:ext cx="12256008" cy="2340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1505" y="3298319"/>
            <a:ext cx="6157210" cy="571258"/>
          </a:xfrm>
          <a:prstGeom prst="rect">
            <a:avLst/>
          </a:prstGeom>
        </p:spPr>
      </p:pic>
      <p:pic>
        <p:nvPicPr>
          <p:cNvPr id="5" name="図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9309" y="3176700"/>
            <a:ext cx="5510318" cy="525630"/>
          </a:xfrm>
          <a:prstGeom prst="rect">
            <a:avLst/>
          </a:prstGeom>
        </p:spPr>
      </p:pic>
      <p:sp>
        <p:nvSpPr>
          <p:cNvPr id="2" name="タイトル 1"/>
          <p:cNvSpPr>
            <a:spLocks noGrp="1"/>
          </p:cNvSpPr>
          <p:nvPr>
            <p:ph type="ctrTitle" hasCustomPrompt="1"/>
          </p:nvPr>
        </p:nvSpPr>
        <p:spPr>
          <a:xfrm>
            <a:off x="1477956" y="2804931"/>
            <a:ext cx="6190656" cy="934511"/>
          </a:xfrm>
        </p:spPr>
        <p:txBody>
          <a:bodyPr anchor="b">
            <a:noAutofit/>
          </a:bodyPr>
          <a:lstStyle>
            <a:lvl1pPr algn="ctr">
              <a:lnSpc>
                <a:spcPts val="4500"/>
              </a:lnSpc>
              <a:defRPr sz="4800"/>
            </a:lvl1pPr>
          </a:lstStyle>
          <a:p>
            <a:r>
              <a:rPr lang="en-US" altLang="ja-JP" dirty="0"/>
              <a:t>Presentation Title Here</a:t>
            </a:r>
            <a:endParaRPr lang="en-US" dirty="0"/>
          </a:p>
        </p:txBody>
      </p:sp>
      <p:sp>
        <p:nvSpPr>
          <p:cNvPr id="8" name="テキスト プレースホルダー 5"/>
          <p:cNvSpPr>
            <a:spLocks noGrp="1"/>
          </p:cNvSpPr>
          <p:nvPr>
            <p:ph type="body" sz="quarter" idx="16" hasCustomPrompt="1"/>
          </p:nvPr>
        </p:nvSpPr>
        <p:spPr>
          <a:xfrm>
            <a:off x="1279689" y="5685251"/>
            <a:ext cx="6568959" cy="921205"/>
          </a:xfrm>
        </p:spPr>
        <p:txBody>
          <a:bodyPr anchor="b">
            <a:normAutofit/>
          </a:bodyPr>
          <a:lstStyle>
            <a:lvl1pPr algn="ctr">
              <a:defRPr sz="100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9263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3" decel="10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750"/>
                            </p:stCondLst>
                            <p:childTnLst>
                              <p:par>
                                <p:cTn id="22" presetID="2" presetClass="entr" presetSubtype="4" decel="100000" fill="hold" grpId="0" nodeType="after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4"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2" grpId="0"/>
      <p:bldP spid="8" grpId="0" build="p">
        <p:tmplLst>
          <p:tmpl lvl="1">
            <p:tnLst>
              <p:par>
                <p:cTn presetID="2" presetClass="entr" presetSubtype="4"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No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49592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Huge Image">
    <p:spTree>
      <p:nvGrpSpPr>
        <p:cNvPr id="1" name=""/>
        <p:cNvGrpSpPr/>
        <p:nvPr/>
      </p:nvGrpSpPr>
      <p:grpSpPr>
        <a:xfrm>
          <a:off x="0" y="0"/>
          <a:ext cx="0" cy="0"/>
          <a:chOff x="0" y="0"/>
          <a:chExt cx="0" cy="0"/>
        </a:xfrm>
      </p:grpSpPr>
      <p:sp>
        <p:nvSpPr>
          <p:cNvPr id="3" name="図プレースホルダー 2"/>
          <p:cNvSpPr>
            <a:spLocks noGrp="1"/>
          </p:cNvSpPr>
          <p:nvPr>
            <p:ph type="pic" sz="quarter" idx="10" hasCustomPrompt="1"/>
          </p:nvPr>
        </p:nvSpPr>
        <p:spPr>
          <a:xfrm>
            <a:off x="0" y="0"/>
            <a:ext cx="9144000" cy="6858000"/>
          </a:xfrm>
        </p:spPr>
        <p:txBody>
          <a:bodyPr/>
          <a:lstStyle>
            <a:lvl1pPr>
              <a:defRPr/>
            </a:lvl1pPr>
          </a:lstStyle>
          <a:p>
            <a:r>
              <a:rPr lang="en-US" dirty="0"/>
              <a:t>Add Image</a:t>
            </a:r>
          </a:p>
        </p:txBody>
      </p:sp>
      <p:sp>
        <p:nvSpPr>
          <p:cNvPr id="5" name="テキスト プレースホルダー 3"/>
          <p:cNvSpPr>
            <a:spLocks noGrp="1"/>
          </p:cNvSpPr>
          <p:nvPr>
            <p:ph type="body" sz="quarter" idx="12" hasCustomPrompt="1"/>
          </p:nvPr>
        </p:nvSpPr>
        <p:spPr>
          <a:xfrm rot="21420572">
            <a:off x="466964" y="5301242"/>
            <a:ext cx="4572682" cy="960139"/>
          </a:xfrm>
          <a:prstGeom prst="snip2DiagRect">
            <a:avLst/>
          </a:prstGeom>
          <a:solidFill>
            <a:schemeClr val="accent2">
              <a:alpha val="40000"/>
            </a:schemeClr>
          </a:solidFill>
        </p:spPr>
        <p:txBody>
          <a:bodyPr anchor="ctr">
            <a:noAutofit/>
          </a:bodyPr>
          <a:lstStyle>
            <a:lvl1pPr>
              <a:defRPr sz="4000" baseline="0">
                <a:latin typeface="+mj-lt"/>
              </a:defRPr>
            </a:lvl1pPr>
          </a:lstStyle>
          <a:p>
            <a:pPr lvl="0"/>
            <a:r>
              <a:rPr lang="en-US" altLang="ja-JP" dirty="0"/>
              <a:t> </a:t>
            </a:r>
            <a:endParaRPr lang="ja-JP" altLang="en-US" dirty="0"/>
          </a:p>
        </p:txBody>
      </p:sp>
      <p:sp>
        <p:nvSpPr>
          <p:cNvPr id="4" name="テキスト プレースホルダー 3"/>
          <p:cNvSpPr>
            <a:spLocks noGrp="1"/>
          </p:cNvSpPr>
          <p:nvPr>
            <p:ph type="body" sz="quarter" idx="11" hasCustomPrompt="1"/>
          </p:nvPr>
        </p:nvSpPr>
        <p:spPr>
          <a:xfrm>
            <a:off x="323159" y="5205198"/>
            <a:ext cx="4572682" cy="960139"/>
          </a:xfrm>
          <a:prstGeom prst="snip2DiagRect">
            <a:avLst/>
          </a:prstGeom>
          <a:solidFill>
            <a:schemeClr val="accent1">
              <a:alpha val="40000"/>
            </a:schemeClr>
          </a:solidFill>
        </p:spPr>
        <p:txBody>
          <a:bodyPr anchor="ctr">
            <a:noAutofit/>
          </a:bodyPr>
          <a:lstStyle>
            <a:lvl1pPr algn="l">
              <a:defRPr sz="4000" baseline="0">
                <a:solidFill>
                  <a:schemeClr val="bg1"/>
                </a:solidFill>
                <a:latin typeface="+mj-lt"/>
              </a:defRPr>
            </a:lvl1pPr>
          </a:lstStyle>
          <a:p>
            <a:pPr lvl="0"/>
            <a:r>
              <a:rPr lang="en-US" altLang="ja-JP" dirty="0"/>
              <a:t>TEXT HERE</a:t>
            </a:r>
            <a:endParaRPr lang="ja-JP" altLang="en-US" dirty="0"/>
          </a:p>
        </p:txBody>
      </p:sp>
    </p:spTree>
    <p:extLst>
      <p:ext uri="{BB962C8B-B14F-4D97-AF65-F5344CB8AC3E}">
        <p14:creationId xmlns:p14="http://schemas.microsoft.com/office/powerpoint/2010/main" val="103211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6" decel="100000" fill="hold" grpId="0" nodeType="withEffect">
                                  <p:stCondLst>
                                    <p:cond delay="0"/>
                                  </p:stCondLst>
                                  <p:childTnLst>
                                    <p:set>
                                      <p:cBhvr>
                                        <p:cTn id="9" dur="1" fill="hold">
                                          <p:stCondLst>
                                            <p:cond delay="0"/>
                                          </p:stCondLst>
                                        </p:cTn>
                                        <p:tgtEl>
                                          <p:spTgt spid="5">
                                            <p:bg/>
                                          </p:spTgt>
                                        </p:tgtEl>
                                        <p:attrNameLst>
                                          <p:attrName>style.visibility</p:attrName>
                                        </p:attrNameLst>
                                      </p:cBhvr>
                                      <p:to>
                                        <p:strVal val="visible"/>
                                      </p:to>
                                    </p:set>
                                    <p:anim calcmode="lin" valueType="num">
                                      <p:cBhvr additive="base">
                                        <p:cTn id="10" dur="500" fill="hold"/>
                                        <p:tgtEl>
                                          <p:spTgt spid="5">
                                            <p:bg/>
                                          </p:spTgt>
                                        </p:tgtEl>
                                        <p:attrNameLst>
                                          <p:attrName>ppt_x</p:attrName>
                                        </p:attrNameLst>
                                      </p:cBhvr>
                                      <p:tavLst>
                                        <p:tav tm="0">
                                          <p:val>
                                            <p:strVal val="1+#ppt_w/2"/>
                                          </p:val>
                                        </p:tav>
                                        <p:tav tm="100000">
                                          <p:val>
                                            <p:strVal val="#ppt_x"/>
                                          </p:val>
                                        </p:tav>
                                      </p:tavLst>
                                    </p:anim>
                                    <p:anim calcmode="lin" valueType="num">
                                      <p:cBhvr additive="base">
                                        <p:cTn id="11" dur="500" fill="hold"/>
                                        <p:tgtEl>
                                          <p:spTgt spid="5">
                                            <p:bg/>
                                          </p:spTgt>
                                        </p:tgtEl>
                                        <p:attrNameLst>
                                          <p:attrName>ppt_y</p:attrName>
                                        </p:attrNameLst>
                                      </p:cBhvr>
                                      <p:tavLst>
                                        <p:tav tm="0">
                                          <p:val>
                                            <p:strVal val="1+#ppt_h/2"/>
                                          </p:val>
                                        </p:tav>
                                        <p:tav tm="100000">
                                          <p:val>
                                            <p:strVal val="#ppt_y"/>
                                          </p:val>
                                        </p:tav>
                                      </p:tavLst>
                                    </p:anim>
                                  </p:childTnLst>
                                </p:cTn>
                              </p:par>
                              <p:par>
                                <p:cTn id="12" presetID="2" presetClass="entr" presetSubtype="6" decel="100000" fill="hold" grpId="0"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3" decel="100000" fill="hold" grpId="0" nodeType="withEffect">
                                  <p:stCondLst>
                                    <p:cond delay="0"/>
                                  </p:stCondLst>
                                  <p:childTnLst>
                                    <p:set>
                                      <p:cBhvr>
                                        <p:cTn id="17" dur="1" fill="hold">
                                          <p:stCondLst>
                                            <p:cond delay="0"/>
                                          </p:stCondLst>
                                        </p:cTn>
                                        <p:tgtEl>
                                          <p:spTgt spid="4">
                                            <p:bg/>
                                          </p:spTgt>
                                        </p:tgtEl>
                                        <p:attrNameLst>
                                          <p:attrName>style.visibility</p:attrName>
                                        </p:attrNameLst>
                                      </p:cBhvr>
                                      <p:to>
                                        <p:strVal val="visible"/>
                                      </p:to>
                                    </p:set>
                                    <p:anim calcmode="lin" valueType="num">
                                      <p:cBhvr additive="base">
                                        <p:cTn id="18" dur="500" fill="hold"/>
                                        <p:tgtEl>
                                          <p:spTgt spid="4">
                                            <p:bg/>
                                          </p:spTgt>
                                        </p:tgtEl>
                                        <p:attrNameLst>
                                          <p:attrName>ppt_x</p:attrName>
                                        </p:attrNameLst>
                                      </p:cBhvr>
                                      <p:tavLst>
                                        <p:tav tm="0">
                                          <p:val>
                                            <p:strVal val="1+#ppt_w/2"/>
                                          </p:val>
                                        </p:tav>
                                        <p:tav tm="100000">
                                          <p:val>
                                            <p:strVal val="#ppt_x"/>
                                          </p:val>
                                        </p:tav>
                                      </p:tavLst>
                                    </p:anim>
                                    <p:anim calcmode="lin" valueType="num">
                                      <p:cBhvr additive="base">
                                        <p:cTn id="19" dur="500" fill="hold"/>
                                        <p:tgtEl>
                                          <p:spTgt spid="4">
                                            <p:bg/>
                                          </p:spTgt>
                                        </p:tgtEl>
                                        <p:attrNameLst>
                                          <p:attrName>ppt_y</p:attrName>
                                        </p:attrNameLst>
                                      </p:cBhvr>
                                      <p:tavLst>
                                        <p:tav tm="0">
                                          <p:val>
                                            <p:strVal val="0-#ppt_h/2"/>
                                          </p:val>
                                        </p:tav>
                                        <p:tav tm="100000">
                                          <p:val>
                                            <p:strVal val="#ppt_y"/>
                                          </p:val>
                                        </p:tav>
                                      </p:tavLst>
                                    </p:anim>
                                  </p:childTnLst>
                                </p:cTn>
                              </p:par>
                              <p:par>
                                <p:cTn id="20" presetID="2" presetClass="entr" presetSubtype="3" decel="100000"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animBg="1">
        <p:tmplLst>
          <p:tmpl>
            <p:tnLst>
              <p:par>
                <p:cTn presetID="2" presetClass="entr" presetSubtype="6" decel="100000"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 lvl="1">
            <p:tnLst>
              <p:par>
                <p:cTn presetID="2" presetClass="entr" presetSubtype="6" decel="100000"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4" grpId="0" build="p" animBg="1">
        <p:tmplLst>
          <p:tmpl>
            <p:tnLst>
              <p:par>
                <p:cTn presetID="2" presetClass="entr" presetSubtype="3" decel="100000"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1+#ppt_w/2"/>
                          </p:val>
                        </p:tav>
                        <p:tav tm="100000">
                          <p:val>
                            <p:strVal val="#ppt_x"/>
                          </p:val>
                        </p:tav>
                      </p:tavLst>
                    </p:anim>
                    <p:anim calcmode="lin" valueType="num">
                      <p:cBhvr additive="base">
                        <p:cTn dur="500" fill="hold"/>
                        <p:tgtEl>
                          <p:spTgt spid="4"/>
                        </p:tgtEl>
                        <p:attrNameLst>
                          <p:attrName>ppt_y</p:attrName>
                        </p:attrNameLst>
                      </p:cBhvr>
                      <p:tavLst>
                        <p:tav tm="0">
                          <p:val>
                            <p:strVal val="0-#ppt_h/2"/>
                          </p:val>
                        </p:tav>
                        <p:tav tm="100000">
                          <p:val>
                            <p:strVal val="#ppt_y"/>
                          </p:val>
                        </p:tav>
                      </p:tavLst>
                    </p:anim>
                  </p:childTnLst>
                </p:cTn>
              </p:par>
            </p:tnLst>
          </p:tmpl>
          <p:tmpl lvl="1">
            <p:tnLst>
              <p:par>
                <p:cTn presetID="2" presetClass="entr" presetSubtype="3" decel="100000"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1+#ppt_w/2"/>
                          </p:val>
                        </p:tav>
                        <p:tav tm="100000">
                          <p:val>
                            <p:strVal val="#ppt_x"/>
                          </p:val>
                        </p:tav>
                      </p:tavLst>
                    </p:anim>
                    <p:anim calcmode="lin" valueType="num">
                      <p:cBhvr additive="base">
                        <p:cTn dur="500" fill="hold"/>
                        <p:tgtEl>
                          <p:spTgt spid="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Huge Image - Huge Text 2">
    <p:spTree>
      <p:nvGrpSpPr>
        <p:cNvPr id="1" name=""/>
        <p:cNvGrpSpPr/>
        <p:nvPr/>
      </p:nvGrpSpPr>
      <p:grpSpPr>
        <a:xfrm>
          <a:off x="0" y="0"/>
          <a:ext cx="0" cy="0"/>
          <a:chOff x="0" y="0"/>
          <a:chExt cx="0" cy="0"/>
        </a:xfrm>
      </p:grpSpPr>
      <p:sp>
        <p:nvSpPr>
          <p:cNvPr id="3" name="図プレースホルダー 2"/>
          <p:cNvSpPr>
            <a:spLocks noGrp="1"/>
          </p:cNvSpPr>
          <p:nvPr>
            <p:ph type="pic" sz="quarter" idx="10" hasCustomPrompt="1"/>
          </p:nvPr>
        </p:nvSpPr>
        <p:spPr>
          <a:xfrm>
            <a:off x="0" y="0"/>
            <a:ext cx="9144000" cy="6858000"/>
          </a:xfrm>
        </p:spPr>
        <p:txBody>
          <a:bodyPr/>
          <a:lstStyle>
            <a:lvl1pPr>
              <a:defRPr/>
            </a:lvl1pPr>
          </a:lstStyle>
          <a:p>
            <a:r>
              <a:rPr lang="en-US" dirty="0"/>
              <a:t>Add Image</a:t>
            </a:r>
          </a:p>
        </p:txBody>
      </p:sp>
      <p:sp>
        <p:nvSpPr>
          <p:cNvPr id="4" name="テキスト プレースホルダー 3"/>
          <p:cNvSpPr>
            <a:spLocks noGrp="1"/>
          </p:cNvSpPr>
          <p:nvPr>
            <p:ph type="body" sz="quarter" idx="11" hasCustomPrompt="1"/>
          </p:nvPr>
        </p:nvSpPr>
        <p:spPr>
          <a:xfrm>
            <a:off x="-285" y="3861048"/>
            <a:ext cx="9144285" cy="1824202"/>
          </a:xfrm>
          <a:prstGeom prst="rect">
            <a:avLst/>
          </a:prstGeom>
          <a:solidFill>
            <a:schemeClr val="accent1">
              <a:alpha val="40000"/>
            </a:schemeClr>
          </a:solidFill>
        </p:spPr>
        <p:txBody>
          <a:bodyPr anchor="ctr">
            <a:noAutofit/>
          </a:bodyPr>
          <a:lstStyle>
            <a:lvl1pPr algn="ctr">
              <a:defRPr sz="4000" baseline="0">
                <a:solidFill>
                  <a:schemeClr val="bg1"/>
                </a:solidFill>
                <a:latin typeface="+mj-lt"/>
              </a:defRPr>
            </a:lvl1pPr>
          </a:lstStyle>
          <a:p>
            <a:pPr lvl="0"/>
            <a:r>
              <a:rPr lang="en-US" altLang="ja-JP" dirty="0"/>
              <a:t> </a:t>
            </a:r>
            <a:endParaRPr lang="ja-JP" altLang="en-US" dirty="0"/>
          </a:p>
        </p:txBody>
      </p:sp>
      <p:sp>
        <p:nvSpPr>
          <p:cNvPr id="6" name="タイトル 1"/>
          <p:cNvSpPr>
            <a:spLocks noGrp="1"/>
          </p:cNvSpPr>
          <p:nvPr>
            <p:ph type="ctrTitle" hasCustomPrompt="1"/>
          </p:nvPr>
        </p:nvSpPr>
        <p:spPr>
          <a:xfrm>
            <a:off x="251145" y="4101075"/>
            <a:ext cx="8605703" cy="1248139"/>
          </a:xfrm>
        </p:spPr>
        <p:txBody>
          <a:bodyPr anchor="b">
            <a:noAutofit/>
          </a:bodyPr>
          <a:lstStyle>
            <a:lvl1pPr algn="ctr">
              <a:lnSpc>
                <a:spcPts val="6000"/>
              </a:lnSpc>
              <a:defRPr sz="7500" baseline="0">
                <a:solidFill>
                  <a:schemeClr val="bg1"/>
                </a:solidFill>
                <a:effectLst/>
              </a:defRPr>
            </a:lvl1pPr>
          </a:lstStyle>
          <a:p>
            <a:r>
              <a:rPr lang="en-US" altLang="ja-JP" dirty="0"/>
              <a:t>TEXT HERE</a:t>
            </a:r>
            <a:endParaRPr lang="en-US" dirty="0"/>
          </a:p>
        </p:txBody>
      </p:sp>
      <p:sp>
        <p:nvSpPr>
          <p:cNvPr id="7" name="サブタイトル 2"/>
          <p:cNvSpPr>
            <a:spLocks noGrp="1"/>
          </p:cNvSpPr>
          <p:nvPr>
            <p:ph type="subTitle" idx="1" hasCustomPrompt="1"/>
          </p:nvPr>
        </p:nvSpPr>
        <p:spPr>
          <a:xfrm>
            <a:off x="251145" y="5157192"/>
            <a:ext cx="8605703" cy="432048"/>
          </a:xfrm>
        </p:spPr>
        <p:txBody>
          <a:bodyPr anchor="ctr">
            <a:noAutofit/>
          </a:bodyPr>
          <a:lstStyle>
            <a:lvl1pPr marL="0" indent="0" algn="ctr">
              <a:lnSpc>
                <a:spcPts val="1500"/>
              </a:lnSpc>
              <a:buNone/>
              <a:defRPr sz="2000" i="0" baseline="0">
                <a:solidFill>
                  <a:schemeClr val="bg1"/>
                </a:solidFill>
                <a:effectLst/>
                <a:latin typeface="+mj-lt"/>
              </a:defRPr>
            </a:lvl1pPr>
            <a:lvl2pPr marL="408188" indent="0" algn="ctr">
              <a:buNone/>
              <a:defRPr>
                <a:solidFill>
                  <a:schemeClr val="tx1">
                    <a:tint val="75000"/>
                  </a:schemeClr>
                </a:solidFill>
              </a:defRPr>
            </a:lvl2pPr>
            <a:lvl3pPr marL="816377" indent="0" algn="ctr">
              <a:buNone/>
              <a:defRPr>
                <a:solidFill>
                  <a:schemeClr val="tx1">
                    <a:tint val="75000"/>
                  </a:schemeClr>
                </a:solidFill>
              </a:defRPr>
            </a:lvl3pPr>
            <a:lvl4pPr marL="1224565" indent="0" algn="ctr">
              <a:buNone/>
              <a:defRPr>
                <a:solidFill>
                  <a:schemeClr val="tx1">
                    <a:tint val="75000"/>
                  </a:schemeClr>
                </a:solidFill>
              </a:defRPr>
            </a:lvl4pPr>
            <a:lvl5pPr marL="1632753" indent="0" algn="ctr">
              <a:buNone/>
              <a:defRPr>
                <a:solidFill>
                  <a:schemeClr val="tx1">
                    <a:tint val="75000"/>
                  </a:schemeClr>
                </a:solidFill>
              </a:defRPr>
            </a:lvl5pPr>
            <a:lvl6pPr marL="2040941" indent="0" algn="ctr">
              <a:buNone/>
              <a:defRPr>
                <a:solidFill>
                  <a:schemeClr val="tx1">
                    <a:tint val="75000"/>
                  </a:schemeClr>
                </a:solidFill>
              </a:defRPr>
            </a:lvl6pPr>
            <a:lvl7pPr marL="2449129" indent="0" algn="ctr">
              <a:buNone/>
              <a:defRPr>
                <a:solidFill>
                  <a:schemeClr val="tx1">
                    <a:tint val="75000"/>
                  </a:schemeClr>
                </a:solidFill>
              </a:defRPr>
            </a:lvl7pPr>
            <a:lvl8pPr marL="2857317" indent="0" algn="ctr">
              <a:buNone/>
              <a:defRPr>
                <a:solidFill>
                  <a:schemeClr val="tx1">
                    <a:tint val="75000"/>
                  </a:schemeClr>
                </a:solidFill>
              </a:defRPr>
            </a:lvl8pPr>
            <a:lvl9pPr marL="3265506" indent="0" algn="ctr">
              <a:buNone/>
              <a:defRPr>
                <a:solidFill>
                  <a:schemeClr val="tx1">
                    <a:tint val="75000"/>
                  </a:schemeClr>
                </a:solidFill>
              </a:defRPr>
            </a:lvl9pPr>
          </a:lstStyle>
          <a:p>
            <a:r>
              <a:rPr lang="en-US" altLang="ja-JP" dirty="0"/>
              <a:t>Sub Title Here</a:t>
            </a:r>
            <a:endParaRPr lang="en-US" dirty="0"/>
          </a:p>
        </p:txBody>
      </p:sp>
    </p:spTree>
    <p:extLst>
      <p:ext uri="{BB962C8B-B14F-4D97-AF65-F5344CB8AC3E}">
        <p14:creationId xmlns:p14="http://schemas.microsoft.com/office/powerpoint/2010/main" val="256934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bg/>
                                          </p:spTgt>
                                        </p:tgtEl>
                                        <p:attrNameLst>
                                          <p:attrName>style.visibility</p:attrName>
                                        </p:attrNameLst>
                                      </p:cBhvr>
                                      <p:to>
                                        <p:strVal val="visible"/>
                                      </p:to>
                                    </p:set>
                                    <p:animEffect transition="in" filter="fade">
                                      <p:cBhvr>
                                        <p:cTn id="11" dur="500"/>
                                        <p:tgtEl>
                                          <p:spTgt spid="4">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par>
                                <p:cTn id="16" presetID="2" presetClass="entr" presetSubtype="9" decel="78000" fill="hold" grpId="0" nodeType="withEffect">
                                  <p:stCondLst>
                                    <p:cond delay="0"/>
                                  </p:stCondLst>
                                  <p:iterate type="wd">
                                    <p:tmPct val="10000"/>
                                  </p:iterate>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2" presetClass="entr" presetSubtype="2" decel="64000" fill="hold" grpId="0" nodeType="withEffect">
                                  <p:stCondLst>
                                    <p:cond delay="250"/>
                                  </p:stCondLst>
                                  <p:childTnLst>
                                    <p:set>
                                      <p:cBhvr>
                                        <p:cTn id="21" dur="1" fill="hold">
                                          <p:stCondLst>
                                            <p:cond delay="0"/>
                                          </p:stCondLst>
                                        </p:cTn>
                                        <p:tgtEl>
                                          <p:spTgt spid="7">
                                            <p:txEl>
                                              <p:pRg st="0" end="0"/>
                                            </p:txEl>
                                          </p:spTgt>
                                        </p:tgtEl>
                                        <p:attrNameLst>
                                          <p:attrName>style.visibility</p:attrName>
                                        </p:attrNameLst>
                                      </p:cBhvr>
                                      <p:to>
                                        <p:strVal val="visible"/>
                                      </p:to>
                                    </p:set>
                                    <p:anim calcmode="lin" valueType="num">
                                      <p:cBhvr additive="base">
                                        <p:cTn id="22"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p:bldP spid="7" grpId="0" build="p">
        <p:tmplLst>
          <p:tmpl lvl="1">
            <p:tnLst>
              <p:par>
                <p:cTn presetID="2" presetClass="entr" presetSubtype="2" decel="6400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Wide Image 1">
    <p:spTree>
      <p:nvGrpSpPr>
        <p:cNvPr id="1" name=""/>
        <p:cNvGrpSpPr/>
        <p:nvPr/>
      </p:nvGrpSpPr>
      <p:grpSpPr>
        <a:xfrm>
          <a:off x="0" y="0"/>
          <a:ext cx="0" cy="0"/>
          <a:chOff x="0" y="0"/>
          <a:chExt cx="0" cy="0"/>
        </a:xfrm>
      </p:grpSpPr>
      <p:sp>
        <p:nvSpPr>
          <p:cNvPr id="10" name="図プレースホルダー 9"/>
          <p:cNvSpPr>
            <a:spLocks noGrp="1"/>
          </p:cNvSpPr>
          <p:nvPr>
            <p:ph type="pic" sz="quarter" idx="14" hasCustomPrompt="1"/>
          </p:nvPr>
        </p:nvSpPr>
        <p:spPr>
          <a:xfrm>
            <a:off x="3491786" y="1604797"/>
            <a:ext cx="5652213" cy="3120347"/>
          </a:xfrm>
          <a:solidFill>
            <a:schemeClr val="bg1">
              <a:lumMod val="95000"/>
            </a:schemeClr>
          </a:solidFill>
        </p:spPr>
        <p:txBody>
          <a:bodyPr/>
          <a:lstStyle>
            <a:lvl1pPr>
              <a:defRPr/>
            </a:lvl1pPr>
          </a:lstStyle>
          <a:p>
            <a:r>
              <a:rPr kumimoji="1" lang="en-US" altLang="ja-JP" dirty="0"/>
              <a:t>Add an image</a:t>
            </a:r>
            <a:endParaRPr kumimoji="1" lang="ja-JP" altLang="en-US" dirty="0"/>
          </a:p>
        </p:txBody>
      </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1583408" y="1028734"/>
            <a:ext cx="7165418" cy="336037"/>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1619416" y="932723"/>
            <a:ext cx="1620321"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1" name="テキスト プレースホルダー 6"/>
          <p:cNvSpPr>
            <a:spLocks noGrp="1"/>
          </p:cNvSpPr>
          <p:nvPr>
            <p:ph type="body" sz="quarter" idx="15" hasCustomPrompt="1"/>
          </p:nvPr>
        </p:nvSpPr>
        <p:spPr>
          <a:xfrm>
            <a:off x="539203" y="5109187"/>
            <a:ext cx="8100859" cy="1020369"/>
          </a:xfrm>
        </p:spPr>
        <p:txBody>
          <a:bodyPr anchor="t">
            <a:normAutofit/>
          </a:bodyPr>
          <a:lstStyle>
            <a:lvl1pPr algn="l">
              <a:defRPr sz="1000" baseline="0">
                <a:solidFill>
                  <a:schemeClr val="tx2"/>
                </a:solidFill>
              </a:defRPr>
            </a:lvl1pPr>
          </a:lstStyle>
          <a:p>
            <a:pPr lvl="0"/>
            <a:r>
              <a:rPr kumimoji="1" lang="en-US" altLang="ja-JP" dirty="0"/>
              <a:t>Text goes here</a:t>
            </a:r>
            <a:endParaRPr kumimoji="1" lang="ja-JP" altLang="en-US" dirty="0"/>
          </a:p>
        </p:txBody>
      </p:sp>
      <p:sp>
        <p:nvSpPr>
          <p:cNvPr id="12" name="正方形/長方形 11"/>
          <p:cNvSpPr/>
          <p:nvPr userDrawn="1"/>
        </p:nvSpPr>
        <p:spPr>
          <a:xfrm>
            <a:off x="611216" y="5013176"/>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4" name="正方形/長方形 13"/>
          <p:cNvSpPr/>
          <p:nvPr userDrawn="1"/>
        </p:nvSpPr>
        <p:spPr>
          <a:xfrm>
            <a:off x="0" y="1604797"/>
            <a:ext cx="3491786" cy="31203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15" name="テキスト プレースホルダー 6"/>
          <p:cNvSpPr>
            <a:spLocks noGrp="1"/>
          </p:cNvSpPr>
          <p:nvPr>
            <p:ph type="body" sz="quarter" idx="16" hasCustomPrompt="1"/>
          </p:nvPr>
        </p:nvSpPr>
        <p:spPr>
          <a:xfrm>
            <a:off x="539202" y="1844824"/>
            <a:ext cx="2700534" cy="2688299"/>
          </a:xfrm>
        </p:spPr>
        <p:txBody>
          <a:bodyPr anchor="b">
            <a:normAutofit/>
          </a:bodyPr>
          <a:lstStyle>
            <a:lvl1pPr algn="r">
              <a:defRPr sz="1800" baseline="0">
                <a:solidFill>
                  <a:schemeClr val="bg1"/>
                </a:solidFill>
                <a:latin typeface="Route 159 Light" pitchFamily="50" charset="0"/>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05235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par>
                                <p:cTn id="20" presetID="22" presetClass="entr" presetSubtype="4" fill="hold" grpId="0" nodeType="withEffect">
                                  <p:stCondLst>
                                    <p:cond delay="0"/>
                                  </p:stCondLst>
                                  <p:iterate type="lt">
                                    <p:tmPct val="5000"/>
                                  </p:iterate>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par>
                          <p:cTn id="23" fill="hold">
                            <p:stCondLst>
                              <p:cond delay="1775"/>
                            </p:stCondLst>
                            <p:childTnLst>
                              <p:par>
                                <p:cTn id="24" presetID="2" presetClass="entr" presetSubtype="8" decel="100000" fill="hold" grpId="0" nodeType="afterEffect">
                                  <p:stCondLst>
                                    <p:cond delay="50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2" decel="100000" fill="hold" grpId="0" nodeType="withEffect">
                                  <p:stCondLst>
                                    <p:cond delay="50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additive="base">
                                        <p:cTn id="30"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1" grpId="0" build="allAtOnce">
        <p:tmplLst>
          <p:tmpl lvl="1">
            <p:tnLst>
              <p:par>
                <p:cTn presetID="2" presetClass="entr" presetSubtype="2" decel="10000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animBg="1"/>
      <p:bldP spid="14" grpId="0" animBg="1"/>
      <p:bldP spid="15" grpId="0" build="allAtOnce">
        <p:tmplLst>
          <p:tmpl lvl="1">
            <p:tnLst>
              <p:par>
                <p:cTn presetID="22" presetClass="entr" presetSubtype="4" fill="hold" nodeType="withEffect">
                  <p:stCondLst>
                    <p:cond delay="0"/>
                  </p:stCondLst>
                  <p:iterate type="lt">
                    <p:tmPct val="5000"/>
                  </p:iterate>
                  <p:childTnLst>
                    <p:set>
                      <p:cBhvr>
                        <p:cTn dur="1" fill="hold">
                          <p:stCondLst>
                            <p:cond delay="0"/>
                          </p:stCondLst>
                        </p:cTn>
                        <p:tgtEl>
                          <p:spTgt spid="15"/>
                        </p:tgtEl>
                        <p:attrNameLst>
                          <p:attrName>style.visibility</p:attrName>
                        </p:attrNameLst>
                      </p:cBhvr>
                      <p:to>
                        <p:strVal val="visible"/>
                      </p:to>
                    </p:set>
                    <p:animEffect transition="in" filter="wipe(down)">
                      <p:cBhvr>
                        <p:cTn dur="500"/>
                        <p:tgtEl>
                          <p:spTgt spid="15"/>
                        </p:tgtEl>
                      </p:cBhvr>
                    </p:animEffect>
                  </p:childTnLst>
                </p:cTn>
              </p:par>
            </p:tnLst>
          </p:tmpl>
        </p:tmplLst>
      </p:bldP>
    </p:bld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6 Images">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18"/>
            <a:ext cx="1518669" cy="365125"/>
          </a:xfrm>
          <a:prstGeom prst="rect">
            <a:avLst/>
          </a:prstGeom>
        </p:spPr>
        <p:txBody>
          <a:bodyPr anchor="ctr"/>
          <a:lstStyle>
            <a:lvl1pPr algn="ctr">
              <a:defRPr sz="20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40" y="630699"/>
            <a:ext cx="5029630"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1" y="649172"/>
            <a:ext cx="5029632" cy="479777"/>
          </a:xfrm>
          <a:prstGeom prst="rect">
            <a:avLst/>
          </a:prstGeom>
        </p:spPr>
      </p:pic>
      <p:sp>
        <p:nvSpPr>
          <p:cNvPr id="2" name="タイトル 1"/>
          <p:cNvSpPr>
            <a:spLocks noGrp="1"/>
          </p:cNvSpPr>
          <p:nvPr>
            <p:ph type="title" hasCustomPrompt="1"/>
          </p:nvPr>
        </p:nvSpPr>
        <p:spPr>
          <a:xfrm>
            <a:off x="0" y="212643"/>
            <a:ext cx="9144000" cy="658083"/>
          </a:xfrm>
        </p:spPr>
        <p:txBody>
          <a:bodyPr>
            <a:noAutofit/>
          </a:bodyPr>
          <a:lstStyle>
            <a:lvl1pPr algn="ctr">
              <a:defRPr sz="4400"/>
            </a:lvl1pPr>
          </a:lstStyle>
          <a:p>
            <a:r>
              <a:rPr lang="en-US" altLang="ja-JP" dirty="0"/>
              <a:t>SLIDE TITLE HERE</a:t>
            </a:r>
            <a:endParaRPr lang="en-US" dirty="0"/>
          </a:p>
        </p:txBody>
      </p:sp>
      <p:sp>
        <p:nvSpPr>
          <p:cNvPr id="7" name="対角する 2 つの角を切り取った四角形 6"/>
          <p:cNvSpPr/>
          <p:nvPr userDrawn="1"/>
        </p:nvSpPr>
        <p:spPr>
          <a:xfrm rot="21054230">
            <a:off x="740375" y="1785409"/>
            <a:ext cx="2167634" cy="1566432"/>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図プレースホルダー 8"/>
          <p:cNvSpPr>
            <a:spLocks noGrp="1"/>
          </p:cNvSpPr>
          <p:nvPr>
            <p:ph type="pic" sz="quarter" idx="16" hasCustomPrompt="1"/>
          </p:nvPr>
        </p:nvSpPr>
        <p:spPr>
          <a:xfrm rot="21432298">
            <a:off x="783226" y="1600048"/>
            <a:ext cx="2217577" cy="1602151"/>
          </a:xfrm>
          <a:prstGeom prst="snip2DiagRect">
            <a:avLst/>
          </a:prstGeom>
          <a:solidFill>
            <a:schemeClr val="bg1">
              <a:lumMod val="95000"/>
            </a:schemeClr>
          </a:solidFill>
          <a:effectLst/>
        </p:spPr>
        <p:txBody>
          <a:bodyPr>
            <a:normAutofit/>
          </a:bodyPr>
          <a:lstStyle>
            <a:lvl1pPr>
              <a:defRPr sz="1200"/>
            </a:lvl1pPr>
          </a:lstStyle>
          <a:p>
            <a:r>
              <a:rPr lang="en-US" dirty="0"/>
              <a:t>Add Image</a:t>
            </a:r>
          </a:p>
        </p:txBody>
      </p:sp>
      <p:sp>
        <p:nvSpPr>
          <p:cNvPr id="38" name="対角する 2 つの角を切り取った四角形 37"/>
          <p:cNvSpPr/>
          <p:nvPr userDrawn="1"/>
        </p:nvSpPr>
        <p:spPr>
          <a:xfrm rot="21054230">
            <a:off x="3460150" y="1775671"/>
            <a:ext cx="2167634" cy="1566432"/>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 name="図プレースホルダー 8"/>
          <p:cNvSpPr>
            <a:spLocks noGrp="1"/>
          </p:cNvSpPr>
          <p:nvPr>
            <p:ph type="pic" sz="quarter" idx="17" hasCustomPrompt="1"/>
          </p:nvPr>
        </p:nvSpPr>
        <p:spPr>
          <a:xfrm rot="21432298">
            <a:off x="3503001" y="1590310"/>
            <a:ext cx="2217577" cy="1602151"/>
          </a:xfrm>
          <a:prstGeom prst="snip2DiagRect">
            <a:avLst/>
          </a:prstGeom>
          <a:solidFill>
            <a:schemeClr val="bg1">
              <a:lumMod val="95000"/>
            </a:schemeClr>
          </a:solidFill>
          <a:effectLst/>
        </p:spPr>
        <p:txBody>
          <a:bodyPr>
            <a:normAutofit/>
          </a:bodyPr>
          <a:lstStyle>
            <a:lvl1pPr>
              <a:defRPr sz="1200"/>
            </a:lvl1pPr>
          </a:lstStyle>
          <a:p>
            <a:r>
              <a:rPr lang="en-US" dirty="0"/>
              <a:t>Add Image</a:t>
            </a:r>
          </a:p>
        </p:txBody>
      </p:sp>
      <p:sp>
        <p:nvSpPr>
          <p:cNvPr id="40" name="対角する 2 つの角を切り取った四角形 39"/>
          <p:cNvSpPr/>
          <p:nvPr userDrawn="1"/>
        </p:nvSpPr>
        <p:spPr>
          <a:xfrm rot="21054230">
            <a:off x="6196691" y="1765280"/>
            <a:ext cx="2167634" cy="1566432"/>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 name="図プレースホルダー 8"/>
          <p:cNvSpPr>
            <a:spLocks noGrp="1"/>
          </p:cNvSpPr>
          <p:nvPr>
            <p:ph type="pic" sz="quarter" idx="18" hasCustomPrompt="1"/>
          </p:nvPr>
        </p:nvSpPr>
        <p:spPr>
          <a:xfrm rot="21432298">
            <a:off x="6239542" y="1579919"/>
            <a:ext cx="2217577" cy="1602151"/>
          </a:xfrm>
          <a:prstGeom prst="snip2DiagRect">
            <a:avLst/>
          </a:prstGeom>
          <a:solidFill>
            <a:schemeClr val="bg1">
              <a:lumMod val="95000"/>
            </a:schemeClr>
          </a:solidFill>
          <a:effectLst/>
        </p:spPr>
        <p:txBody>
          <a:bodyPr>
            <a:normAutofit/>
          </a:bodyPr>
          <a:lstStyle>
            <a:lvl1pPr>
              <a:defRPr sz="1200"/>
            </a:lvl1pPr>
          </a:lstStyle>
          <a:p>
            <a:r>
              <a:rPr lang="en-US" dirty="0"/>
              <a:t>Add Image</a:t>
            </a:r>
          </a:p>
        </p:txBody>
      </p:sp>
      <p:sp>
        <p:nvSpPr>
          <p:cNvPr id="50" name="対角する 2 つの角を切り取った四角形 49"/>
          <p:cNvSpPr/>
          <p:nvPr userDrawn="1"/>
        </p:nvSpPr>
        <p:spPr>
          <a:xfrm rot="21054230">
            <a:off x="736968" y="4589071"/>
            <a:ext cx="2167634" cy="1566432"/>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1" name="図プレースホルダー 8"/>
          <p:cNvSpPr>
            <a:spLocks noGrp="1"/>
          </p:cNvSpPr>
          <p:nvPr>
            <p:ph type="pic" sz="quarter" idx="19" hasCustomPrompt="1"/>
          </p:nvPr>
        </p:nvSpPr>
        <p:spPr>
          <a:xfrm rot="21432298">
            <a:off x="779819" y="4403711"/>
            <a:ext cx="2217577" cy="1602151"/>
          </a:xfrm>
          <a:prstGeom prst="snip2DiagRect">
            <a:avLst/>
          </a:prstGeom>
          <a:solidFill>
            <a:schemeClr val="bg1">
              <a:lumMod val="95000"/>
            </a:schemeClr>
          </a:solidFill>
          <a:effectLst/>
        </p:spPr>
        <p:txBody>
          <a:bodyPr>
            <a:normAutofit/>
          </a:bodyPr>
          <a:lstStyle>
            <a:lvl1pPr>
              <a:defRPr sz="1200"/>
            </a:lvl1pPr>
          </a:lstStyle>
          <a:p>
            <a:r>
              <a:rPr lang="en-US" dirty="0"/>
              <a:t>Add Image</a:t>
            </a:r>
          </a:p>
        </p:txBody>
      </p:sp>
      <p:sp>
        <p:nvSpPr>
          <p:cNvPr id="52" name="対角する 2 つの角を切り取った四角形 51"/>
          <p:cNvSpPr/>
          <p:nvPr userDrawn="1"/>
        </p:nvSpPr>
        <p:spPr>
          <a:xfrm rot="21054230">
            <a:off x="3456743" y="4579333"/>
            <a:ext cx="2167634" cy="1566432"/>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3" name="図プレースホルダー 8"/>
          <p:cNvSpPr>
            <a:spLocks noGrp="1"/>
          </p:cNvSpPr>
          <p:nvPr>
            <p:ph type="pic" sz="quarter" idx="20" hasCustomPrompt="1"/>
          </p:nvPr>
        </p:nvSpPr>
        <p:spPr>
          <a:xfrm rot="21432298">
            <a:off x="3499594" y="4393973"/>
            <a:ext cx="2217577" cy="1602151"/>
          </a:xfrm>
          <a:prstGeom prst="snip2DiagRect">
            <a:avLst/>
          </a:prstGeom>
          <a:solidFill>
            <a:schemeClr val="bg1">
              <a:lumMod val="95000"/>
            </a:schemeClr>
          </a:solidFill>
          <a:effectLst/>
        </p:spPr>
        <p:txBody>
          <a:bodyPr>
            <a:normAutofit/>
          </a:bodyPr>
          <a:lstStyle>
            <a:lvl1pPr>
              <a:defRPr sz="1200"/>
            </a:lvl1pPr>
          </a:lstStyle>
          <a:p>
            <a:r>
              <a:rPr lang="en-US" dirty="0"/>
              <a:t>Add Image</a:t>
            </a:r>
          </a:p>
        </p:txBody>
      </p:sp>
      <p:sp>
        <p:nvSpPr>
          <p:cNvPr id="54" name="対角する 2 つの角を切り取った四角形 53"/>
          <p:cNvSpPr/>
          <p:nvPr userDrawn="1"/>
        </p:nvSpPr>
        <p:spPr>
          <a:xfrm rot="21054230">
            <a:off x="6193284" y="4568943"/>
            <a:ext cx="2167634" cy="1566432"/>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5" name="図プレースホルダー 8"/>
          <p:cNvSpPr>
            <a:spLocks noGrp="1"/>
          </p:cNvSpPr>
          <p:nvPr>
            <p:ph type="pic" sz="quarter" idx="21" hasCustomPrompt="1"/>
          </p:nvPr>
        </p:nvSpPr>
        <p:spPr>
          <a:xfrm rot="21432298">
            <a:off x="6236135" y="4383582"/>
            <a:ext cx="2217577" cy="1602151"/>
          </a:xfrm>
          <a:prstGeom prst="snip2DiagRect">
            <a:avLst/>
          </a:prstGeom>
          <a:solidFill>
            <a:schemeClr val="bg1">
              <a:lumMod val="95000"/>
            </a:schemeClr>
          </a:solidFill>
          <a:effectLst/>
        </p:spPr>
        <p:txBody>
          <a:bodyPr>
            <a:normAutofit/>
          </a:bodyPr>
          <a:lstStyle>
            <a:lvl1pPr>
              <a:defRPr sz="1200"/>
            </a:lvl1pPr>
          </a:lstStyle>
          <a:p>
            <a:r>
              <a:rPr lang="en-US" dirty="0"/>
              <a:t>Add Image</a:t>
            </a:r>
          </a:p>
        </p:txBody>
      </p:sp>
      <p:sp>
        <p:nvSpPr>
          <p:cNvPr id="56" name="テキスト プレースホルダー 22"/>
          <p:cNvSpPr>
            <a:spLocks noGrp="1"/>
          </p:cNvSpPr>
          <p:nvPr>
            <p:ph type="body" sz="quarter" idx="13" hasCustomPrompt="1"/>
          </p:nvPr>
        </p:nvSpPr>
        <p:spPr>
          <a:xfrm>
            <a:off x="733145" y="3477005"/>
            <a:ext cx="7691617" cy="720080"/>
          </a:xfrm>
        </p:spPr>
        <p:txBody>
          <a:bodyPr anchor="ctr">
            <a:normAutofit/>
          </a:bodyPr>
          <a:lstStyle>
            <a:lvl1pPr algn="ctr">
              <a:defRPr sz="3000">
                <a:solidFill>
                  <a:srgbClr val="525252"/>
                </a:solidFill>
                <a:latin typeface="+mj-lt"/>
              </a:defRPr>
            </a:lvl1pPr>
          </a:lstStyle>
          <a:p>
            <a:pPr lvl="0"/>
            <a:r>
              <a:rPr lang="en-US" dirty="0"/>
              <a:t>Text Here</a:t>
            </a:r>
          </a:p>
        </p:txBody>
      </p:sp>
    </p:spTree>
    <p:extLst>
      <p:ext uri="{BB962C8B-B14F-4D97-AF65-F5344CB8AC3E}">
        <p14:creationId xmlns:p14="http://schemas.microsoft.com/office/powerpoint/2010/main" val="70754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3"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1+#ppt_w/2"/>
                                          </p:val>
                                        </p:tav>
                                        <p:tav tm="100000">
                                          <p:val>
                                            <p:strVal val="#ppt_x"/>
                                          </p:val>
                                        </p:tav>
                                      </p:tavLst>
                                    </p:anim>
                                    <p:anim calcmode="lin" valueType="num">
                                      <p:cBhvr additive="base">
                                        <p:cTn id="25" dur="500" fill="hold"/>
                                        <p:tgtEl>
                                          <p:spTgt spid="9"/>
                                        </p:tgtEl>
                                        <p:attrNameLst>
                                          <p:attrName>ppt_y</p:attrName>
                                        </p:attrNameLst>
                                      </p:cBhvr>
                                      <p:tavLst>
                                        <p:tav tm="0">
                                          <p:val>
                                            <p:strVal val="0-#ppt_h/2"/>
                                          </p:val>
                                        </p:tav>
                                        <p:tav tm="100000">
                                          <p:val>
                                            <p:strVal val="#ppt_y"/>
                                          </p:val>
                                        </p:tav>
                                      </p:tavLst>
                                    </p:anim>
                                  </p:childTnLst>
                                </p:cTn>
                              </p:par>
                              <p:par>
                                <p:cTn id="26" presetID="2" presetClass="entr" presetSubtype="8" decel="10000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childTnLst>
                          </p:cTn>
                        </p:par>
                        <p:par>
                          <p:cTn id="30" fill="hold">
                            <p:stCondLst>
                              <p:cond delay="1250"/>
                            </p:stCondLst>
                            <p:childTnLst>
                              <p:par>
                                <p:cTn id="31" presetID="2" presetClass="entr" presetSubtype="3" decel="100000"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fill="hold"/>
                                        <p:tgtEl>
                                          <p:spTgt spid="39"/>
                                        </p:tgtEl>
                                        <p:attrNameLst>
                                          <p:attrName>ppt_x</p:attrName>
                                        </p:attrNameLst>
                                      </p:cBhvr>
                                      <p:tavLst>
                                        <p:tav tm="0">
                                          <p:val>
                                            <p:strVal val="1+#ppt_w/2"/>
                                          </p:val>
                                        </p:tav>
                                        <p:tav tm="100000">
                                          <p:val>
                                            <p:strVal val="#ppt_x"/>
                                          </p:val>
                                        </p:tav>
                                      </p:tavLst>
                                    </p:anim>
                                    <p:anim calcmode="lin" valueType="num">
                                      <p:cBhvr additive="base">
                                        <p:cTn id="34" dur="500" fill="hold"/>
                                        <p:tgtEl>
                                          <p:spTgt spid="39"/>
                                        </p:tgtEl>
                                        <p:attrNameLst>
                                          <p:attrName>ppt_y</p:attrName>
                                        </p:attrNameLst>
                                      </p:cBhvr>
                                      <p:tavLst>
                                        <p:tav tm="0">
                                          <p:val>
                                            <p:strVal val="0-#ppt_h/2"/>
                                          </p:val>
                                        </p:tav>
                                        <p:tav tm="100000">
                                          <p:val>
                                            <p:strVal val="#ppt_y"/>
                                          </p:val>
                                        </p:tav>
                                      </p:tavLst>
                                    </p:anim>
                                  </p:childTnLst>
                                </p:cTn>
                              </p:par>
                              <p:par>
                                <p:cTn id="35" presetID="2" presetClass="entr" presetSubtype="8" decel="10000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0-#ppt_w/2"/>
                                          </p:val>
                                        </p:tav>
                                        <p:tav tm="100000">
                                          <p:val>
                                            <p:strVal val="#ppt_x"/>
                                          </p:val>
                                        </p:tav>
                                      </p:tavLst>
                                    </p:anim>
                                    <p:anim calcmode="lin" valueType="num">
                                      <p:cBhvr additive="base">
                                        <p:cTn id="38" dur="500" fill="hold"/>
                                        <p:tgtEl>
                                          <p:spTgt spid="38"/>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3" decel="100000" fill="hold" grpId="0" nodeType="after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1+#ppt_w/2"/>
                                          </p:val>
                                        </p:tav>
                                        <p:tav tm="100000">
                                          <p:val>
                                            <p:strVal val="#ppt_x"/>
                                          </p:val>
                                        </p:tav>
                                      </p:tavLst>
                                    </p:anim>
                                    <p:anim calcmode="lin" valueType="num">
                                      <p:cBhvr additive="base">
                                        <p:cTn id="43" dur="500" fill="hold"/>
                                        <p:tgtEl>
                                          <p:spTgt spid="49"/>
                                        </p:tgtEl>
                                        <p:attrNameLst>
                                          <p:attrName>ppt_y</p:attrName>
                                        </p:attrNameLst>
                                      </p:cBhvr>
                                      <p:tavLst>
                                        <p:tav tm="0">
                                          <p:val>
                                            <p:strVal val="0-#ppt_h/2"/>
                                          </p:val>
                                        </p:tav>
                                        <p:tav tm="100000">
                                          <p:val>
                                            <p:strVal val="#ppt_y"/>
                                          </p:val>
                                        </p:tav>
                                      </p:tavLst>
                                    </p:anim>
                                  </p:childTnLst>
                                </p:cTn>
                              </p:par>
                              <p:par>
                                <p:cTn id="44" presetID="2" presetClass="entr" presetSubtype="8" decel="10000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additive="base">
                                        <p:cTn id="46" dur="500" fill="hold"/>
                                        <p:tgtEl>
                                          <p:spTgt spid="40"/>
                                        </p:tgtEl>
                                        <p:attrNameLst>
                                          <p:attrName>ppt_x</p:attrName>
                                        </p:attrNameLst>
                                      </p:cBhvr>
                                      <p:tavLst>
                                        <p:tav tm="0">
                                          <p:val>
                                            <p:strVal val="0-#ppt_w/2"/>
                                          </p:val>
                                        </p:tav>
                                        <p:tav tm="100000">
                                          <p:val>
                                            <p:strVal val="#ppt_x"/>
                                          </p:val>
                                        </p:tav>
                                      </p:tavLst>
                                    </p:anim>
                                    <p:anim calcmode="lin" valueType="num">
                                      <p:cBhvr additive="base">
                                        <p:cTn id="47" dur="500" fill="hold"/>
                                        <p:tgtEl>
                                          <p:spTgt spid="40"/>
                                        </p:tgtEl>
                                        <p:attrNameLst>
                                          <p:attrName>ppt_y</p:attrName>
                                        </p:attrNameLst>
                                      </p:cBhvr>
                                      <p:tavLst>
                                        <p:tav tm="0">
                                          <p:val>
                                            <p:strVal val="#ppt_y"/>
                                          </p:val>
                                        </p:tav>
                                        <p:tav tm="100000">
                                          <p:val>
                                            <p:strVal val="#ppt_y"/>
                                          </p:val>
                                        </p:tav>
                                      </p:tavLst>
                                    </p:anim>
                                  </p:childTnLst>
                                </p:cTn>
                              </p:par>
                            </p:childTnLst>
                          </p:cTn>
                        </p:par>
                        <p:par>
                          <p:cTn id="48" fill="hold">
                            <p:stCondLst>
                              <p:cond delay="2250"/>
                            </p:stCondLst>
                            <p:childTnLst>
                              <p:par>
                                <p:cTn id="49" presetID="2" presetClass="entr" presetSubtype="3" decel="100000" fill="hold" grpId="0" nodeType="afterEffect">
                                  <p:stCondLst>
                                    <p:cond delay="0"/>
                                  </p:stCondLst>
                                  <p:childTnLst>
                                    <p:set>
                                      <p:cBhvr>
                                        <p:cTn id="50" dur="1" fill="hold">
                                          <p:stCondLst>
                                            <p:cond delay="0"/>
                                          </p:stCondLst>
                                        </p:cTn>
                                        <p:tgtEl>
                                          <p:spTgt spid="51"/>
                                        </p:tgtEl>
                                        <p:attrNameLst>
                                          <p:attrName>style.visibility</p:attrName>
                                        </p:attrNameLst>
                                      </p:cBhvr>
                                      <p:to>
                                        <p:strVal val="visible"/>
                                      </p:to>
                                    </p:set>
                                    <p:anim calcmode="lin" valueType="num">
                                      <p:cBhvr additive="base">
                                        <p:cTn id="51" dur="500" fill="hold"/>
                                        <p:tgtEl>
                                          <p:spTgt spid="51"/>
                                        </p:tgtEl>
                                        <p:attrNameLst>
                                          <p:attrName>ppt_x</p:attrName>
                                        </p:attrNameLst>
                                      </p:cBhvr>
                                      <p:tavLst>
                                        <p:tav tm="0">
                                          <p:val>
                                            <p:strVal val="1+#ppt_w/2"/>
                                          </p:val>
                                        </p:tav>
                                        <p:tav tm="100000">
                                          <p:val>
                                            <p:strVal val="#ppt_x"/>
                                          </p:val>
                                        </p:tav>
                                      </p:tavLst>
                                    </p:anim>
                                    <p:anim calcmode="lin" valueType="num">
                                      <p:cBhvr additive="base">
                                        <p:cTn id="52" dur="500" fill="hold"/>
                                        <p:tgtEl>
                                          <p:spTgt spid="51"/>
                                        </p:tgtEl>
                                        <p:attrNameLst>
                                          <p:attrName>ppt_y</p:attrName>
                                        </p:attrNameLst>
                                      </p:cBhvr>
                                      <p:tavLst>
                                        <p:tav tm="0">
                                          <p:val>
                                            <p:strVal val="0-#ppt_h/2"/>
                                          </p:val>
                                        </p:tav>
                                        <p:tav tm="100000">
                                          <p:val>
                                            <p:strVal val="#ppt_y"/>
                                          </p:val>
                                        </p:tav>
                                      </p:tavLst>
                                    </p:anim>
                                  </p:childTnLst>
                                </p:cTn>
                              </p:par>
                              <p:par>
                                <p:cTn id="53" presetID="2" presetClass="entr" presetSubtype="8" decel="10000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additive="base">
                                        <p:cTn id="55" dur="500" fill="hold"/>
                                        <p:tgtEl>
                                          <p:spTgt spid="50"/>
                                        </p:tgtEl>
                                        <p:attrNameLst>
                                          <p:attrName>ppt_x</p:attrName>
                                        </p:attrNameLst>
                                      </p:cBhvr>
                                      <p:tavLst>
                                        <p:tav tm="0">
                                          <p:val>
                                            <p:strVal val="0-#ppt_w/2"/>
                                          </p:val>
                                        </p:tav>
                                        <p:tav tm="100000">
                                          <p:val>
                                            <p:strVal val="#ppt_x"/>
                                          </p:val>
                                        </p:tav>
                                      </p:tavLst>
                                    </p:anim>
                                    <p:anim calcmode="lin" valueType="num">
                                      <p:cBhvr additive="base">
                                        <p:cTn id="56" dur="500" fill="hold"/>
                                        <p:tgtEl>
                                          <p:spTgt spid="50"/>
                                        </p:tgtEl>
                                        <p:attrNameLst>
                                          <p:attrName>ppt_y</p:attrName>
                                        </p:attrNameLst>
                                      </p:cBhvr>
                                      <p:tavLst>
                                        <p:tav tm="0">
                                          <p:val>
                                            <p:strVal val="#ppt_y"/>
                                          </p:val>
                                        </p:tav>
                                        <p:tav tm="100000">
                                          <p:val>
                                            <p:strVal val="#ppt_y"/>
                                          </p:val>
                                        </p:tav>
                                      </p:tavLst>
                                    </p:anim>
                                  </p:childTnLst>
                                </p:cTn>
                              </p:par>
                            </p:childTnLst>
                          </p:cTn>
                        </p:par>
                        <p:par>
                          <p:cTn id="57" fill="hold">
                            <p:stCondLst>
                              <p:cond delay="2750"/>
                            </p:stCondLst>
                            <p:childTnLst>
                              <p:par>
                                <p:cTn id="58" presetID="2" presetClass="entr" presetSubtype="3" decel="100000" fill="hold" grpId="0" nodeType="afterEffect">
                                  <p:stCondLst>
                                    <p:cond delay="0"/>
                                  </p:stCondLst>
                                  <p:childTnLst>
                                    <p:set>
                                      <p:cBhvr>
                                        <p:cTn id="59" dur="1" fill="hold">
                                          <p:stCondLst>
                                            <p:cond delay="0"/>
                                          </p:stCondLst>
                                        </p:cTn>
                                        <p:tgtEl>
                                          <p:spTgt spid="53"/>
                                        </p:tgtEl>
                                        <p:attrNameLst>
                                          <p:attrName>style.visibility</p:attrName>
                                        </p:attrNameLst>
                                      </p:cBhvr>
                                      <p:to>
                                        <p:strVal val="visible"/>
                                      </p:to>
                                    </p:set>
                                    <p:anim calcmode="lin" valueType="num">
                                      <p:cBhvr additive="base">
                                        <p:cTn id="60" dur="500" fill="hold"/>
                                        <p:tgtEl>
                                          <p:spTgt spid="53"/>
                                        </p:tgtEl>
                                        <p:attrNameLst>
                                          <p:attrName>ppt_x</p:attrName>
                                        </p:attrNameLst>
                                      </p:cBhvr>
                                      <p:tavLst>
                                        <p:tav tm="0">
                                          <p:val>
                                            <p:strVal val="1+#ppt_w/2"/>
                                          </p:val>
                                        </p:tav>
                                        <p:tav tm="100000">
                                          <p:val>
                                            <p:strVal val="#ppt_x"/>
                                          </p:val>
                                        </p:tav>
                                      </p:tavLst>
                                    </p:anim>
                                    <p:anim calcmode="lin" valueType="num">
                                      <p:cBhvr additive="base">
                                        <p:cTn id="61" dur="500" fill="hold"/>
                                        <p:tgtEl>
                                          <p:spTgt spid="53"/>
                                        </p:tgtEl>
                                        <p:attrNameLst>
                                          <p:attrName>ppt_y</p:attrName>
                                        </p:attrNameLst>
                                      </p:cBhvr>
                                      <p:tavLst>
                                        <p:tav tm="0">
                                          <p:val>
                                            <p:strVal val="0-#ppt_h/2"/>
                                          </p:val>
                                        </p:tav>
                                        <p:tav tm="100000">
                                          <p:val>
                                            <p:strVal val="#ppt_y"/>
                                          </p:val>
                                        </p:tav>
                                      </p:tavLst>
                                    </p:anim>
                                  </p:childTnLst>
                                </p:cTn>
                              </p:par>
                              <p:par>
                                <p:cTn id="62" presetID="2" presetClass="entr" presetSubtype="8" decel="10000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cBhvr additive="base">
                                        <p:cTn id="64" dur="500" fill="hold"/>
                                        <p:tgtEl>
                                          <p:spTgt spid="52"/>
                                        </p:tgtEl>
                                        <p:attrNameLst>
                                          <p:attrName>ppt_x</p:attrName>
                                        </p:attrNameLst>
                                      </p:cBhvr>
                                      <p:tavLst>
                                        <p:tav tm="0">
                                          <p:val>
                                            <p:strVal val="0-#ppt_w/2"/>
                                          </p:val>
                                        </p:tav>
                                        <p:tav tm="100000">
                                          <p:val>
                                            <p:strVal val="#ppt_x"/>
                                          </p:val>
                                        </p:tav>
                                      </p:tavLst>
                                    </p:anim>
                                    <p:anim calcmode="lin" valueType="num">
                                      <p:cBhvr additive="base">
                                        <p:cTn id="65" dur="500" fill="hold"/>
                                        <p:tgtEl>
                                          <p:spTgt spid="52"/>
                                        </p:tgtEl>
                                        <p:attrNameLst>
                                          <p:attrName>ppt_y</p:attrName>
                                        </p:attrNameLst>
                                      </p:cBhvr>
                                      <p:tavLst>
                                        <p:tav tm="0">
                                          <p:val>
                                            <p:strVal val="#ppt_y"/>
                                          </p:val>
                                        </p:tav>
                                        <p:tav tm="100000">
                                          <p:val>
                                            <p:strVal val="#ppt_y"/>
                                          </p:val>
                                        </p:tav>
                                      </p:tavLst>
                                    </p:anim>
                                  </p:childTnLst>
                                </p:cTn>
                              </p:par>
                            </p:childTnLst>
                          </p:cTn>
                        </p:par>
                        <p:par>
                          <p:cTn id="66" fill="hold">
                            <p:stCondLst>
                              <p:cond delay="3250"/>
                            </p:stCondLst>
                            <p:childTnLst>
                              <p:par>
                                <p:cTn id="67" presetID="2" presetClass="entr" presetSubtype="3" decel="100000" fill="hold" grpId="0" nodeType="afterEffect">
                                  <p:stCondLst>
                                    <p:cond delay="0"/>
                                  </p:stCondLst>
                                  <p:childTnLst>
                                    <p:set>
                                      <p:cBhvr>
                                        <p:cTn id="68" dur="1" fill="hold">
                                          <p:stCondLst>
                                            <p:cond delay="0"/>
                                          </p:stCondLst>
                                        </p:cTn>
                                        <p:tgtEl>
                                          <p:spTgt spid="55"/>
                                        </p:tgtEl>
                                        <p:attrNameLst>
                                          <p:attrName>style.visibility</p:attrName>
                                        </p:attrNameLst>
                                      </p:cBhvr>
                                      <p:to>
                                        <p:strVal val="visible"/>
                                      </p:to>
                                    </p:set>
                                    <p:anim calcmode="lin" valueType="num">
                                      <p:cBhvr additive="base">
                                        <p:cTn id="69" dur="500" fill="hold"/>
                                        <p:tgtEl>
                                          <p:spTgt spid="55"/>
                                        </p:tgtEl>
                                        <p:attrNameLst>
                                          <p:attrName>ppt_x</p:attrName>
                                        </p:attrNameLst>
                                      </p:cBhvr>
                                      <p:tavLst>
                                        <p:tav tm="0">
                                          <p:val>
                                            <p:strVal val="1+#ppt_w/2"/>
                                          </p:val>
                                        </p:tav>
                                        <p:tav tm="100000">
                                          <p:val>
                                            <p:strVal val="#ppt_x"/>
                                          </p:val>
                                        </p:tav>
                                      </p:tavLst>
                                    </p:anim>
                                    <p:anim calcmode="lin" valueType="num">
                                      <p:cBhvr additive="base">
                                        <p:cTn id="70" dur="500" fill="hold"/>
                                        <p:tgtEl>
                                          <p:spTgt spid="55"/>
                                        </p:tgtEl>
                                        <p:attrNameLst>
                                          <p:attrName>ppt_y</p:attrName>
                                        </p:attrNameLst>
                                      </p:cBhvr>
                                      <p:tavLst>
                                        <p:tav tm="0">
                                          <p:val>
                                            <p:strVal val="0-#ppt_h/2"/>
                                          </p:val>
                                        </p:tav>
                                        <p:tav tm="100000">
                                          <p:val>
                                            <p:strVal val="#ppt_y"/>
                                          </p:val>
                                        </p:tav>
                                      </p:tavLst>
                                    </p:anim>
                                  </p:childTnLst>
                                </p:cTn>
                              </p:par>
                              <p:par>
                                <p:cTn id="71" presetID="2" presetClass="entr" presetSubtype="8" decel="10000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additive="base">
                                        <p:cTn id="73" dur="500" fill="hold"/>
                                        <p:tgtEl>
                                          <p:spTgt spid="54"/>
                                        </p:tgtEl>
                                        <p:attrNameLst>
                                          <p:attrName>ppt_x</p:attrName>
                                        </p:attrNameLst>
                                      </p:cBhvr>
                                      <p:tavLst>
                                        <p:tav tm="0">
                                          <p:val>
                                            <p:strVal val="0-#ppt_w/2"/>
                                          </p:val>
                                        </p:tav>
                                        <p:tav tm="100000">
                                          <p:val>
                                            <p:strVal val="#ppt_x"/>
                                          </p:val>
                                        </p:tav>
                                      </p:tavLst>
                                    </p:anim>
                                    <p:anim calcmode="lin" valueType="num">
                                      <p:cBhvr additive="base">
                                        <p:cTn id="74" dur="500" fill="hold"/>
                                        <p:tgtEl>
                                          <p:spTgt spid="54"/>
                                        </p:tgtEl>
                                        <p:attrNameLst>
                                          <p:attrName>ppt_y</p:attrName>
                                        </p:attrNameLst>
                                      </p:cBhvr>
                                      <p:tavLst>
                                        <p:tav tm="0">
                                          <p:val>
                                            <p:strVal val="#ppt_y"/>
                                          </p:val>
                                        </p:tav>
                                        <p:tav tm="100000">
                                          <p:val>
                                            <p:strVal val="#ppt_y"/>
                                          </p:val>
                                        </p:tav>
                                      </p:tavLst>
                                    </p:anim>
                                  </p:childTnLst>
                                </p:cTn>
                              </p:par>
                              <p:par>
                                <p:cTn id="75" presetID="2" presetClass="entr" presetSubtype="8" decel="100000" fill="hold" grpId="0" nodeType="withEffect">
                                  <p:stCondLst>
                                    <p:cond delay="500"/>
                                  </p:stCondLst>
                                  <p:iterate type="wd">
                                    <p:tmPct val="10000"/>
                                  </p:iterate>
                                  <p:childTnLst>
                                    <p:set>
                                      <p:cBhvr>
                                        <p:cTn id="76" dur="1" fill="hold">
                                          <p:stCondLst>
                                            <p:cond delay="0"/>
                                          </p:stCondLst>
                                        </p:cTn>
                                        <p:tgtEl>
                                          <p:spTgt spid="56">
                                            <p:txEl>
                                              <p:pRg st="0" end="0"/>
                                            </p:txEl>
                                          </p:spTgt>
                                        </p:tgtEl>
                                        <p:attrNameLst>
                                          <p:attrName>style.visibility</p:attrName>
                                        </p:attrNameLst>
                                      </p:cBhvr>
                                      <p:to>
                                        <p:strVal val="visible"/>
                                      </p:to>
                                    </p:set>
                                    <p:anim calcmode="lin" valueType="num">
                                      <p:cBhvr additive="base">
                                        <p:cTn id="77" dur="500" fill="hold"/>
                                        <p:tgtEl>
                                          <p:spTgt spid="56">
                                            <p:txEl>
                                              <p:pRg st="0" end="0"/>
                                            </p:tx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5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animBg="1"/>
      <p:bldP spid="9" grpId="0" animBg="1"/>
      <p:bldP spid="38" grpId="0" animBg="1"/>
      <p:bldP spid="39" grpId="0" animBg="1"/>
      <p:bldP spid="40" grpId="0" animBg="1"/>
      <p:bldP spid="49" grpId="0" animBg="1"/>
      <p:bldP spid="50" grpId="0" animBg="1"/>
      <p:bldP spid="51" grpId="0" animBg="1"/>
      <p:bldP spid="52" grpId="0" animBg="1"/>
      <p:bldP spid="53" grpId="0" animBg="1"/>
      <p:bldP spid="54" grpId="0" animBg="1"/>
      <p:bldP spid="55" grpId="0" animBg="1"/>
      <p:bldP spid="56" grpId="0" build="p">
        <p:tmplLst>
          <p:tmpl lvl="1">
            <p:tnLst>
              <p:par>
                <p:cTn presetID="2" presetClass="entr" presetSubtype="8" decel="100000" fill="hold" nodeType="withEffect">
                  <p:stCondLst>
                    <p:cond delay="500"/>
                  </p:stCondLst>
                  <p:iterate type="wd">
                    <p:tmPct val="10000"/>
                  </p:iterate>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0-#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_6 Images">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18"/>
            <a:ext cx="1518669" cy="365125"/>
          </a:xfrm>
          <a:prstGeom prst="rect">
            <a:avLst/>
          </a:prstGeom>
        </p:spPr>
        <p:txBody>
          <a:bodyPr anchor="ctr"/>
          <a:lstStyle>
            <a:lvl1pPr algn="ctr">
              <a:defRPr sz="20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699"/>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59" y="649172"/>
            <a:ext cx="5029636" cy="479777"/>
          </a:xfrm>
          <a:prstGeom prst="rect">
            <a:avLst/>
          </a:prstGeom>
        </p:spPr>
      </p:pic>
      <p:sp>
        <p:nvSpPr>
          <p:cNvPr id="2" name="タイトル 1"/>
          <p:cNvSpPr>
            <a:spLocks noGrp="1"/>
          </p:cNvSpPr>
          <p:nvPr>
            <p:ph type="title" hasCustomPrompt="1"/>
          </p:nvPr>
        </p:nvSpPr>
        <p:spPr>
          <a:xfrm>
            <a:off x="0" y="212643"/>
            <a:ext cx="9144000" cy="658083"/>
          </a:xfrm>
        </p:spPr>
        <p:txBody>
          <a:bodyPr>
            <a:noAutofit/>
          </a:bodyPr>
          <a:lstStyle>
            <a:lvl1pPr algn="ctr">
              <a:defRPr sz="4400"/>
            </a:lvl1pPr>
          </a:lstStyle>
          <a:p>
            <a:r>
              <a:rPr lang="en-US" altLang="ja-JP" dirty="0"/>
              <a:t>SLIDE TITLE HERE</a:t>
            </a:r>
            <a:endParaRPr lang="en-US" dirty="0"/>
          </a:p>
        </p:txBody>
      </p:sp>
      <p:sp>
        <p:nvSpPr>
          <p:cNvPr id="7" name="対角する 2 つの角を切り取った四角形 6"/>
          <p:cNvSpPr/>
          <p:nvPr userDrawn="1"/>
        </p:nvSpPr>
        <p:spPr>
          <a:xfrm rot="21054230">
            <a:off x="740375" y="1785409"/>
            <a:ext cx="2167634" cy="1566432"/>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図プレースホルダー 8"/>
          <p:cNvSpPr>
            <a:spLocks noGrp="1"/>
          </p:cNvSpPr>
          <p:nvPr>
            <p:ph type="pic" sz="quarter" idx="16" hasCustomPrompt="1"/>
          </p:nvPr>
        </p:nvSpPr>
        <p:spPr>
          <a:xfrm rot="21432298">
            <a:off x="783226" y="1600048"/>
            <a:ext cx="2217577" cy="1602151"/>
          </a:xfrm>
          <a:prstGeom prst="snip2DiagRect">
            <a:avLst/>
          </a:prstGeom>
          <a:solidFill>
            <a:schemeClr val="bg1">
              <a:lumMod val="95000"/>
            </a:schemeClr>
          </a:solidFill>
          <a:effectLst/>
        </p:spPr>
        <p:txBody>
          <a:bodyPr>
            <a:normAutofit/>
          </a:bodyPr>
          <a:lstStyle>
            <a:lvl1pPr>
              <a:defRPr sz="1200"/>
            </a:lvl1pPr>
          </a:lstStyle>
          <a:p>
            <a:r>
              <a:rPr lang="en-US" dirty="0"/>
              <a:t>Add Image</a:t>
            </a:r>
          </a:p>
        </p:txBody>
      </p:sp>
      <p:sp>
        <p:nvSpPr>
          <p:cNvPr id="38" name="対角する 2 つの角を切り取った四角形 37"/>
          <p:cNvSpPr/>
          <p:nvPr userDrawn="1"/>
        </p:nvSpPr>
        <p:spPr>
          <a:xfrm rot="21054230">
            <a:off x="3460150" y="1775671"/>
            <a:ext cx="2167634" cy="1566432"/>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 name="図プレースホルダー 8"/>
          <p:cNvSpPr>
            <a:spLocks noGrp="1"/>
          </p:cNvSpPr>
          <p:nvPr>
            <p:ph type="pic" sz="quarter" idx="17" hasCustomPrompt="1"/>
          </p:nvPr>
        </p:nvSpPr>
        <p:spPr>
          <a:xfrm rot="21432298">
            <a:off x="3503001" y="1590310"/>
            <a:ext cx="2217577" cy="1602151"/>
          </a:xfrm>
          <a:prstGeom prst="snip2DiagRect">
            <a:avLst/>
          </a:prstGeom>
          <a:solidFill>
            <a:schemeClr val="bg1">
              <a:lumMod val="95000"/>
            </a:schemeClr>
          </a:solidFill>
          <a:effectLst/>
        </p:spPr>
        <p:txBody>
          <a:bodyPr>
            <a:normAutofit/>
          </a:bodyPr>
          <a:lstStyle>
            <a:lvl1pPr>
              <a:defRPr sz="1200"/>
            </a:lvl1pPr>
          </a:lstStyle>
          <a:p>
            <a:r>
              <a:rPr lang="en-US" dirty="0"/>
              <a:t>Add Image</a:t>
            </a:r>
          </a:p>
        </p:txBody>
      </p:sp>
      <p:sp>
        <p:nvSpPr>
          <p:cNvPr id="40" name="対角する 2 つの角を切り取った四角形 39"/>
          <p:cNvSpPr/>
          <p:nvPr userDrawn="1"/>
        </p:nvSpPr>
        <p:spPr>
          <a:xfrm rot="21054230">
            <a:off x="6196691" y="1765280"/>
            <a:ext cx="2167634" cy="1566432"/>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9" name="図プレースホルダー 8"/>
          <p:cNvSpPr>
            <a:spLocks noGrp="1"/>
          </p:cNvSpPr>
          <p:nvPr>
            <p:ph type="pic" sz="quarter" idx="18" hasCustomPrompt="1"/>
          </p:nvPr>
        </p:nvSpPr>
        <p:spPr>
          <a:xfrm rot="21432298">
            <a:off x="6239542" y="1579919"/>
            <a:ext cx="2217577" cy="1602151"/>
          </a:xfrm>
          <a:prstGeom prst="snip2DiagRect">
            <a:avLst/>
          </a:prstGeom>
          <a:solidFill>
            <a:schemeClr val="bg1">
              <a:lumMod val="95000"/>
            </a:schemeClr>
          </a:solidFill>
          <a:effectLst/>
        </p:spPr>
        <p:txBody>
          <a:bodyPr>
            <a:normAutofit/>
          </a:bodyPr>
          <a:lstStyle>
            <a:lvl1pPr>
              <a:defRPr sz="1200"/>
            </a:lvl1pPr>
          </a:lstStyle>
          <a:p>
            <a:r>
              <a:rPr lang="en-US" dirty="0"/>
              <a:t>Add Image</a:t>
            </a:r>
          </a:p>
        </p:txBody>
      </p:sp>
      <p:sp>
        <p:nvSpPr>
          <p:cNvPr id="56" name="テキスト プレースホルダー 22"/>
          <p:cNvSpPr>
            <a:spLocks noGrp="1"/>
          </p:cNvSpPr>
          <p:nvPr>
            <p:ph type="body" sz="quarter" idx="13" hasCustomPrompt="1"/>
          </p:nvPr>
        </p:nvSpPr>
        <p:spPr>
          <a:xfrm>
            <a:off x="733145" y="3477005"/>
            <a:ext cx="7691617" cy="720080"/>
          </a:xfrm>
        </p:spPr>
        <p:txBody>
          <a:bodyPr anchor="ctr">
            <a:normAutofit/>
          </a:bodyPr>
          <a:lstStyle>
            <a:lvl1pPr algn="ctr">
              <a:defRPr sz="3000">
                <a:solidFill>
                  <a:srgbClr val="525252"/>
                </a:solidFill>
                <a:latin typeface="+mj-lt"/>
              </a:defRPr>
            </a:lvl1pPr>
          </a:lstStyle>
          <a:p>
            <a:pPr lvl="0"/>
            <a:r>
              <a:rPr lang="en-US" dirty="0"/>
              <a:t>Text Here</a:t>
            </a:r>
          </a:p>
        </p:txBody>
      </p:sp>
    </p:spTree>
    <p:extLst>
      <p:ext uri="{BB962C8B-B14F-4D97-AF65-F5344CB8AC3E}">
        <p14:creationId xmlns:p14="http://schemas.microsoft.com/office/powerpoint/2010/main" val="219967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3"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1+#ppt_w/2"/>
                                          </p:val>
                                        </p:tav>
                                        <p:tav tm="100000">
                                          <p:val>
                                            <p:strVal val="#ppt_x"/>
                                          </p:val>
                                        </p:tav>
                                      </p:tavLst>
                                    </p:anim>
                                    <p:anim calcmode="lin" valueType="num">
                                      <p:cBhvr additive="base">
                                        <p:cTn id="25" dur="500" fill="hold"/>
                                        <p:tgtEl>
                                          <p:spTgt spid="9"/>
                                        </p:tgtEl>
                                        <p:attrNameLst>
                                          <p:attrName>ppt_y</p:attrName>
                                        </p:attrNameLst>
                                      </p:cBhvr>
                                      <p:tavLst>
                                        <p:tav tm="0">
                                          <p:val>
                                            <p:strVal val="0-#ppt_h/2"/>
                                          </p:val>
                                        </p:tav>
                                        <p:tav tm="100000">
                                          <p:val>
                                            <p:strVal val="#ppt_y"/>
                                          </p:val>
                                        </p:tav>
                                      </p:tavLst>
                                    </p:anim>
                                  </p:childTnLst>
                                </p:cTn>
                              </p:par>
                              <p:par>
                                <p:cTn id="26" presetID="2" presetClass="entr" presetSubtype="8" decel="10000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childTnLst>
                          </p:cTn>
                        </p:par>
                        <p:par>
                          <p:cTn id="30" fill="hold">
                            <p:stCondLst>
                              <p:cond delay="1250"/>
                            </p:stCondLst>
                            <p:childTnLst>
                              <p:par>
                                <p:cTn id="31" presetID="2" presetClass="entr" presetSubtype="3" decel="100000"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fill="hold"/>
                                        <p:tgtEl>
                                          <p:spTgt spid="39"/>
                                        </p:tgtEl>
                                        <p:attrNameLst>
                                          <p:attrName>ppt_x</p:attrName>
                                        </p:attrNameLst>
                                      </p:cBhvr>
                                      <p:tavLst>
                                        <p:tav tm="0">
                                          <p:val>
                                            <p:strVal val="1+#ppt_w/2"/>
                                          </p:val>
                                        </p:tav>
                                        <p:tav tm="100000">
                                          <p:val>
                                            <p:strVal val="#ppt_x"/>
                                          </p:val>
                                        </p:tav>
                                      </p:tavLst>
                                    </p:anim>
                                    <p:anim calcmode="lin" valueType="num">
                                      <p:cBhvr additive="base">
                                        <p:cTn id="34" dur="500" fill="hold"/>
                                        <p:tgtEl>
                                          <p:spTgt spid="39"/>
                                        </p:tgtEl>
                                        <p:attrNameLst>
                                          <p:attrName>ppt_y</p:attrName>
                                        </p:attrNameLst>
                                      </p:cBhvr>
                                      <p:tavLst>
                                        <p:tav tm="0">
                                          <p:val>
                                            <p:strVal val="0-#ppt_h/2"/>
                                          </p:val>
                                        </p:tav>
                                        <p:tav tm="100000">
                                          <p:val>
                                            <p:strVal val="#ppt_y"/>
                                          </p:val>
                                        </p:tav>
                                      </p:tavLst>
                                    </p:anim>
                                  </p:childTnLst>
                                </p:cTn>
                              </p:par>
                              <p:par>
                                <p:cTn id="35" presetID="2" presetClass="entr" presetSubtype="8" decel="10000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0-#ppt_w/2"/>
                                          </p:val>
                                        </p:tav>
                                        <p:tav tm="100000">
                                          <p:val>
                                            <p:strVal val="#ppt_x"/>
                                          </p:val>
                                        </p:tav>
                                      </p:tavLst>
                                    </p:anim>
                                    <p:anim calcmode="lin" valueType="num">
                                      <p:cBhvr additive="base">
                                        <p:cTn id="38" dur="500" fill="hold"/>
                                        <p:tgtEl>
                                          <p:spTgt spid="38"/>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3" decel="100000" fill="hold" grpId="0" nodeType="after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1+#ppt_w/2"/>
                                          </p:val>
                                        </p:tav>
                                        <p:tav tm="100000">
                                          <p:val>
                                            <p:strVal val="#ppt_x"/>
                                          </p:val>
                                        </p:tav>
                                      </p:tavLst>
                                    </p:anim>
                                    <p:anim calcmode="lin" valueType="num">
                                      <p:cBhvr additive="base">
                                        <p:cTn id="43" dur="500" fill="hold"/>
                                        <p:tgtEl>
                                          <p:spTgt spid="49"/>
                                        </p:tgtEl>
                                        <p:attrNameLst>
                                          <p:attrName>ppt_y</p:attrName>
                                        </p:attrNameLst>
                                      </p:cBhvr>
                                      <p:tavLst>
                                        <p:tav tm="0">
                                          <p:val>
                                            <p:strVal val="0-#ppt_h/2"/>
                                          </p:val>
                                        </p:tav>
                                        <p:tav tm="100000">
                                          <p:val>
                                            <p:strVal val="#ppt_y"/>
                                          </p:val>
                                        </p:tav>
                                      </p:tavLst>
                                    </p:anim>
                                  </p:childTnLst>
                                </p:cTn>
                              </p:par>
                              <p:par>
                                <p:cTn id="44" presetID="2" presetClass="entr" presetSubtype="8" decel="10000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additive="base">
                                        <p:cTn id="46" dur="500" fill="hold"/>
                                        <p:tgtEl>
                                          <p:spTgt spid="40"/>
                                        </p:tgtEl>
                                        <p:attrNameLst>
                                          <p:attrName>ppt_x</p:attrName>
                                        </p:attrNameLst>
                                      </p:cBhvr>
                                      <p:tavLst>
                                        <p:tav tm="0">
                                          <p:val>
                                            <p:strVal val="0-#ppt_w/2"/>
                                          </p:val>
                                        </p:tav>
                                        <p:tav tm="100000">
                                          <p:val>
                                            <p:strVal val="#ppt_x"/>
                                          </p:val>
                                        </p:tav>
                                      </p:tavLst>
                                    </p:anim>
                                    <p:anim calcmode="lin" valueType="num">
                                      <p:cBhvr additive="base">
                                        <p:cTn id="47" dur="500" fill="hold"/>
                                        <p:tgtEl>
                                          <p:spTgt spid="40"/>
                                        </p:tgtEl>
                                        <p:attrNameLst>
                                          <p:attrName>ppt_y</p:attrName>
                                        </p:attrNameLst>
                                      </p:cBhvr>
                                      <p:tavLst>
                                        <p:tav tm="0">
                                          <p:val>
                                            <p:strVal val="#ppt_y"/>
                                          </p:val>
                                        </p:tav>
                                        <p:tav tm="100000">
                                          <p:val>
                                            <p:strVal val="#ppt_y"/>
                                          </p:val>
                                        </p:tav>
                                      </p:tavLst>
                                    </p:anim>
                                  </p:childTnLst>
                                </p:cTn>
                              </p:par>
                              <p:par>
                                <p:cTn id="48" presetID="2" presetClass="entr" presetSubtype="8" decel="100000" fill="hold" grpId="0" nodeType="withEffect">
                                  <p:stCondLst>
                                    <p:cond delay="500"/>
                                  </p:stCondLst>
                                  <p:iterate type="wd">
                                    <p:tmPct val="10000"/>
                                  </p:iterate>
                                  <p:childTnLst>
                                    <p:set>
                                      <p:cBhvr>
                                        <p:cTn id="49" dur="1" fill="hold">
                                          <p:stCondLst>
                                            <p:cond delay="0"/>
                                          </p:stCondLst>
                                        </p:cTn>
                                        <p:tgtEl>
                                          <p:spTgt spid="56">
                                            <p:txEl>
                                              <p:pRg st="0" end="0"/>
                                            </p:txEl>
                                          </p:spTgt>
                                        </p:tgtEl>
                                        <p:attrNameLst>
                                          <p:attrName>style.visibility</p:attrName>
                                        </p:attrNameLst>
                                      </p:cBhvr>
                                      <p:to>
                                        <p:strVal val="visible"/>
                                      </p:to>
                                    </p:set>
                                    <p:anim calcmode="lin" valueType="num">
                                      <p:cBhvr additive="base">
                                        <p:cTn id="50" dur="500" fill="hold"/>
                                        <p:tgtEl>
                                          <p:spTgt spid="56">
                                            <p:txEl>
                                              <p:pRg st="0" end="0"/>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5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animBg="1"/>
      <p:bldP spid="9" grpId="0" animBg="1"/>
      <p:bldP spid="38" grpId="0" animBg="1"/>
      <p:bldP spid="39" grpId="0" animBg="1"/>
      <p:bldP spid="40" grpId="0" animBg="1"/>
      <p:bldP spid="49" grpId="0" animBg="1"/>
      <p:bldP spid="56" grpId="0" build="p">
        <p:tmplLst>
          <p:tmpl lvl="1">
            <p:tnLst>
              <p:par>
                <p:cTn presetID="2" presetClass="entr" presetSubtype="8" decel="100000" fill="hold" nodeType="withEffect">
                  <p:stCondLst>
                    <p:cond delay="500"/>
                  </p:stCondLst>
                  <p:iterate type="wd">
                    <p:tmPct val="10000"/>
                  </p:iterate>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0-#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able of Contents - 6 Items">
    <p:spTree>
      <p:nvGrpSpPr>
        <p:cNvPr id="1" name=""/>
        <p:cNvGrpSpPr/>
        <p:nvPr/>
      </p:nvGrpSpPr>
      <p:grpSpPr>
        <a:xfrm>
          <a:off x="0" y="0"/>
          <a:ext cx="0" cy="0"/>
          <a:chOff x="0" y="0"/>
          <a:chExt cx="0" cy="0"/>
        </a:xfrm>
      </p:grpSpPr>
      <p:sp>
        <p:nvSpPr>
          <p:cNvPr id="30" name="正方形/長方形 29"/>
          <p:cNvSpPr/>
          <p:nvPr userDrawn="1"/>
        </p:nvSpPr>
        <p:spPr>
          <a:xfrm>
            <a:off x="0" y="0"/>
            <a:ext cx="422993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 name="タイトル 1"/>
          <p:cNvSpPr>
            <a:spLocks noGrp="1"/>
          </p:cNvSpPr>
          <p:nvPr>
            <p:ph type="title" hasCustomPrompt="1"/>
          </p:nvPr>
        </p:nvSpPr>
        <p:spPr>
          <a:xfrm>
            <a:off x="417690" y="782320"/>
            <a:ext cx="3362154" cy="5471965"/>
          </a:xfrm>
        </p:spPr>
        <p:txBody>
          <a:bodyPr>
            <a:normAutofit/>
          </a:bodyPr>
          <a:lstStyle>
            <a:lvl1pPr algn="ctr">
              <a:defRPr sz="4801">
                <a:solidFill>
                  <a:schemeClr val="bg1"/>
                </a:solidFill>
                <a:latin typeface="Route 159 UltraLight" pitchFamily="50" charset="0"/>
              </a:defRPr>
            </a:lvl1pPr>
          </a:lstStyle>
          <a:p>
            <a:r>
              <a:rPr kumimoji="1" lang="en-US" altLang="ja-JP" dirty="0"/>
              <a:t>Text</a:t>
            </a:r>
            <a:endParaRPr kumimoji="1" lang="ja-JP" altLang="en-US" dirty="0"/>
          </a:p>
        </p:txBody>
      </p:sp>
      <p:sp>
        <p:nvSpPr>
          <p:cNvPr id="3" name="フッター プレースホルダー 2"/>
          <p:cNvSpPr>
            <a:spLocks noGrp="1"/>
          </p:cNvSpPr>
          <p:nvPr>
            <p:ph type="ftr" sz="quarter" idx="10"/>
          </p:nvPr>
        </p:nvSpPr>
        <p:spPr>
          <a:xfrm>
            <a:off x="5255226" y="6309600"/>
            <a:ext cx="2895600" cy="365125"/>
          </a:xfrm>
          <a:prstGeom prst="rect">
            <a:avLst/>
          </a:prstGeom>
        </p:spPr>
        <p:txBody>
          <a:bodyPr/>
          <a:lstStyle/>
          <a:p>
            <a:r>
              <a:rPr lang="en-US" altLang="ja-JP"/>
              <a:t>The Power of PowerPoint | thepopp.com</a:t>
            </a:r>
            <a:endParaRPr lang="ja-JP" altLang="en-US" dirty="0"/>
          </a:p>
        </p:txBody>
      </p:sp>
      <p:sp>
        <p:nvSpPr>
          <p:cNvPr id="5" name="円/楕円 4"/>
          <p:cNvSpPr/>
          <p:nvPr userDrawn="1"/>
        </p:nvSpPr>
        <p:spPr>
          <a:xfrm>
            <a:off x="4067900" y="860918"/>
            <a:ext cx="324064" cy="4320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1</a:t>
            </a:r>
            <a:endParaRPr kumimoji="1" lang="ja-JP" altLang="en-US" sz="1600" dirty="0"/>
          </a:p>
        </p:txBody>
      </p:sp>
      <p:sp>
        <p:nvSpPr>
          <p:cNvPr id="7" name="円/楕円 6"/>
          <p:cNvSpPr/>
          <p:nvPr userDrawn="1"/>
        </p:nvSpPr>
        <p:spPr>
          <a:xfrm>
            <a:off x="4067900" y="1768178"/>
            <a:ext cx="324064" cy="4320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2</a:t>
            </a:r>
            <a:endParaRPr kumimoji="1" lang="ja-JP" altLang="en-US" sz="1600" dirty="0"/>
          </a:p>
        </p:txBody>
      </p:sp>
      <p:sp>
        <p:nvSpPr>
          <p:cNvPr id="8" name="円/楕円 7"/>
          <p:cNvSpPr/>
          <p:nvPr userDrawn="1"/>
        </p:nvSpPr>
        <p:spPr>
          <a:xfrm>
            <a:off x="4067900" y="2675438"/>
            <a:ext cx="324064" cy="432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3</a:t>
            </a:r>
            <a:endParaRPr kumimoji="1" lang="ja-JP" altLang="en-US" sz="1600" dirty="0"/>
          </a:p>
        </p:txBody>
      </p:sp>
      <p:sp>
        <p:nvSpPr>
          <p:cNvPr id="9" name="円/楕円 8"/>
          <p:cNvSpPr/>
          <p:nvPr userDrawn="1"/>
        </p:nvSpPr>
        <p:spPr>
          <a:xfrm>
            <a:off x="4067900" y="3582698"/>
            <a:ext cx="324064" cy="4320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4</a:t>
            </a:r>
            <a:endParaRPr kumimoji="1" lang="ja-JP" altLang="en-US" sz="1600" dirty="0"/>
          </a:p>
        </p:txBody>
      </p:sp>
      <p:sp>
        <p:nvSpPr>
          <p:cNvPr id="10" name="円/楕円 9"/>
          <p:cNvSpPr/>
          <p:nvPr userDrawn="1"/>
        </p:nvSpPr>
        <p:spPr>
          <a:xfrm>
            <a:off x="4067900" y="4489958"/>
            <a:ext cx="324064" cy="4320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5</a:t>
            </a:r>
            <a:endParaRPr kumimoji="1" lang="ja-JP" altLang="en-US" sz="1600" dirty="0"/>
          </a:p>
        </p:txBody>
      </p:sp>
      <p:sp>
        <p:nvSpPr>
          <p:cNvPr id="11" name="円/楕円 10"/>
          <p:cNvSpPr/>
          <p:nvPr userDrawn="1"/>
        </p:nvSpPr>
        <p:spPr>
          <a:xfrm>
            <a:off x="4067900" y="5397219"/>
            <a:ext cx="324064" cy="4320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6</a:t>
            </a:r>
            <a:endParaRPr kumimoji="1" lang="ja-JP" altLang="en-US" sz="1600" dirty="0"/>
          </a:p>
        </p:txBody>
      </p:sp>
      <p:sp>
        <p:nvSpPr>
          <p:cNvPr id="12" name="テキスト プレースホルダー 6"/>
          <p:cNvSpPr>
            <a:spLocks noGrp="1"/>
          </p:cNvSpPr>
          <p:nvPr>
            <p:ph type="body" sz="quarter" idx="15" hasCustomPrompt="1"/>
          </p:nvPr>
        </p:nvSpPr>
        <p:spPr>
          <a:xfrm>
            <a:off x="4500555" y="692696"/>
            <a:ext cx="4140251" cy="624069"/>
          </a:xfrm>
        </p:spPr>
        <p:txBody>
          <a:bodyPr anchor="b">
            <a:normAutofit/>
          </a:bodyPr>
          <a:lstStyle>
            <a:lvl1pPr algn="l">
              <a:defRPr sz="180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3" name="テキスト プレースホルダー 6"/>
          <p:cNvSpPr>
            <a:spLocks noGrp="1"/>
          </p:cNvSpPr>
          <p:nvPr>
            <p:ph type="body" sz="quarter" idx="16" hasCustomPrompt="1"/>
          </p:nvPr>
        </p:nvSpPr>
        <p:spPr>
          <a:xfrm>
            <a:off x="4500555" y="1172749"/>
            <a:ext cx="4140251" cy="402456"/>
          </a:xfrm>
        </p:spPr>
        <p:txBody>
          <a:bodyPr anchor="t">
            <a:normAutofit/>
          </a:bodyPr>
          <a:lstStyle>
            <a:lvl1pPr algn="l">
              <a:defRPr sz="1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14" name="テキスト プレースホルダー 6"/>
          <p:cNvSpPr>
            <a:spLocks noGrp="1"/>
          </p:cNvSpPr>
          <p:nvPr>
            <p:ph type="body" sz="quarter" idx="17" hasCustomPrompt="1"/>
          </p:nvPr>
        </p:nvSpPr>
        <p:spPr>
          <a:xfrm>
            <a:off x="4500555" y="5234790"/>
            <a:ext cx="4140251" cy="624069"/>
          </a:xfrm>
        </p:spPr>
        <p:txBody>
          <a:bodyPr anchor="b">
            <a:normAutofit/>
          </a:bodyPr>
          <a:lstStyle>
            <a:lvl1pPr algn="l">
              <a:defRPr sz="180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18" hasCustomPrompt="1"/>
          </p:nvPr>
        </p:nvSpPr>
        <p:spPr>
          <a:xfrm>
            <a:off x="4500555" y="5714843"/>
            <a:ext cx="4140251" cy="402456"/>
          </a:xfrm>
        </p:spPr>
        <p:txBody>
          <a:bodyPr anchor="t">
            <a:normAutofit/>
          </a:bodyPr>
          <a:lstStyle>
            <a:lvl1pPr algn="l">
              <a:defRPr sz="1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19" hasCustomPrompt="1"/>
          </p:nvPr>
        </p:nvSpPr>
        <p:spPr>
          <a:xfrm>
            <a:off x="4500555" y="1601115"/>
            <a:ext cx="4140251" cy="624069"/>
          </a:xfrm>
        </p:spPr>
        <p:txBody>
          <a:bodyPr anchor="b">
            <a:normAutofit/>
          </a:bodyPr>
          <a:lstStyle>
            <a:lvl1pPr algn="l">
              <a:defRPr sz="18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1" name="テキスト プレースホルダー 6"/>
          <p:cNvSpPr>
            <a:spLocks noGrp="1"/>
          </p:cNvSpPr>
          <p:nvPr>
            <p:ph type="body" sz="quarter" idx="20" hasCustomPrompt="1"/>
          </p:nvPr>
        </p:nvSpPr>
        <p:spPr>
          <a:xfrm>
            <a:off x="4500555" y="2081168"/>
            <a:ext cx="4140251" cy="402456"/>
          </a:xfrm>
        </p:spPr>
        <p:txBody>
          <a:bodyPr anchor="t">
            <a:normAutofit/>
          </a:bodyPr>
          <a:lstStyle>
            <a:lvl1pPr algn="l">
              <a:defRPr sz="1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1" hasCustomPrompt="1"/>
          </p:nvPr>
        </p:nvSpPr>
        <p:spPr>
          <a:xfrm>
            <a:off x="4500555" y="2509534"/>
            <a:ext cx="4140251" cy="624069"/>
          </a:xfrm>
        </p:spPr>
        <p:txBody>
          <a:bodyPr anchor="b">
            <a:normAutofit/>
          </a:bodyPr>
          <a:lstStyle>
            <a:lvl1pPr algn="l">
              <a:defRPr sz="18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5" name="テキスト プレースホルダー 6"/>
          <p:cNvSpPr>
            <a:spLocks noGrp="1"/>
          </p:cNvSpPr>
          <p:nvPr>
            <p:ph type="body" sz="quarter" idx="22" hasCustomPrompt="1"/>
          </p:nvPr>
        </p:nvSpPr>
        <p:spPr>
          <a:xfrm>
            <a:off x="4500555" y="2989587"/>
            <a:ext cx="4140251" cy="402456"/>
          </a:xfrm>
        </p:spPr>
        <p:txBody>
          <a:bodyPr anchor="t">
            <a:normAutofit/>
          </a:bodyPr>
          <a:lstStyle>
            <a:lvl1pPr algn="l">
              <a:defRPr sz="1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3" hasCustomPrompt="1"/>
          </p:nvPr>
        </p:nvSpPr>
        <p:spPr>
          <a:xfrm>
            <a:off x="4500555" y="3417952"/>
            <a:ext cx="4140251" cy="624069"/>
          </a:xfrm>
        </p:spPr>
        <p:txBody>
          <a:bodyPr anchor="b">
            <a:normAutofit/>
          </a:bodyPr>
          <a:lstStyle>
            <a:lvl1pPr algn="l">
              <a:defRPr sz="180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4" hasCustomPrompt="1"/>
          </p:nvPr>
        </p:nvSpPr>
        <p:spPr>
          <a:xfrm>
            <a:off x="4500555" y="3898005"/>
            <a:ext cx="4140251" cy="402456"/>
          </a:xfrm>
        </p:spPr>
        <p:txBody>
          <a:bodyPr anchor="t">
            <a:normAutofit/>
          </a:bodyPr>
          <a:lstStyle>
            <a:lvl1pPr algn="l">
              <a:defRPr sz="1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8" name="テキスト プレースホルダー 6"/>
          <p:cNvSpPr>
            <a:spLocks noGrp="1"/>
          </p:cNvSpPr>
          <p:nvPr>
            <p:ph type="body" sz="quarter" idx="25" hasCustomPrompt="1"/>
          </p:nvPr>
        </p:nvSpPr>
        <p:spPr>
          <a:xfrm>
            <a:off x="4500555" y="4326371"/>
            <a:ext cx="4140251" cy="624069"/>
          </a:xfrm>
        </p:spPr>
        <p:txBody>
          <a:bodyPr anchor="b">
            <a:normAutofit/>
          </a:bodyPr>
          <a:lstStyle>
            <a:lvl1pPr algn="l">
              <a:defRPr sz="180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p:ph type="body" sz="quarter" idx="26" hasCustomPrompt="1"/>
          </p:nvPr>
        </p:nvSpPr>
        <p:spPr>
          <a:xfrm>
            <a:off x="4500555" y="4806424"/>
            <a:ext cx="4140251" cy="402456"/>
          </a:xfrm>
        </p:spPr>
        <p:txBody>
          <a:bodyPr anchor="t">
            <a:normAutofit/>
          </a:bodyPr>
          <a:lstStyle>
            <a:lvl1pPr algn="l">
              <a:defRPr sz="1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32" name="スライド番号プレースホルダー 5"/>
          <p:cNvSpPr>
            <a:spLocks noGrp="1"/>
          </p:cNvSpPr>
          <p:nvPr>
            <p:ph type="sldNum" sz="quarter" idx="4"/>
          </p:nvPr>
        </p:nvSpPr>
        <p:spPr>
          <a:xfrm>
            <a:off x="8568791" y="6288526"/>
            <a:ext cx="540107" cy="365125"/>
          </a:xfrm>
          <a:prstGeom prst="rect">
            <a:avLst/>
          </a:prstGeom>
        </p:spPr>
        <p:txBody>
          <a:bodyPr vert="horz" lIns="163275" tIns="81638" rIns="163275" bIns="81638" rtlCol="0" anchor="ctr"/>
          <a:lstStyle>
            <a:lvl1pPr algn="ctr">
              <a:defRPr sz="14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228627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par>
                          <p:cTn id="8" fill="hold">
                            <p:stCondLst>
                              <p:cond delay="500"/>
                            </p:stCondLst>
                            <p:childTnLst>
                              <p:par>
                                <p:cTn id="9" presetID="2" presetClass="entr" presetSubtype="12" decel="100000" fill="hold" grpId="0"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1" decel="100000" fill="hold" grpId="0" nodeType="afterEffect">
                                  <p:stCondLst>
                                    <p:cond delay="25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1" decel="100000" fill="hold" grpId="0" nodeType="withEffect">
                                  <p:stCondLst>
                                    <p:cond delay="25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2">
                                            <p:txEl>
                                              <p:pRg st="0" end="0"/>
                                            </p:txEl>
                                          </p:spTgt>
                                        </p:tgtEl>
                                        <p:attrNameLst>
                                          <p:attrName>ppt_y</p:attrName>
                                        </p:attrNameLst>
                                      </p:cBhvr>
                                      <p:tavLst>
                                        <p:tav tm="0">
                                          <p:val>
                                            <p:strVal val="0-#ppt_h/2"/>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1750"/>
                            </p:stCondLst>
                            <p:childTnLst>
                              <p:par>
                                <p:cTn id="27" presetID="2" presetClass="entr" presetSubtype="1" decel="100000" fill="hold" grpId="0" nodeType="afterEffect">
                                  <p:stCondLst>
                                    <p:cond delay="25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0-#ppt_h/2"/>
                                          </p:val>
                                        </p:tav>
                                        <p:tav tm="100000">
                                          <p:val>
                                            <p:strVal val="#ppt_y"/>
                                          </p:val>
                                        </p:tav>
                                      </p:tavLst>
                                    </p:anim>
                                  </p:childTnLst>
                                </p:cTn>
                              </p:par>
                              <p:par>
                                <p:cTn id="31" presetID="2" presetClass="entr" presetSubtype="1" decel="100000" fill="hold" grpId="0" nodeType="withEffect">
                                  <p:stCondLst>
                                    <p:cond delay="25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additive="base">
                                        <p:cTn id="33"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0">
                                            <p:txEl>
                                              <p:pRg st="0" end="0"/>
                                            </p:txEl>
                                          </p:spTgt>
                                        </p:tgtEl>
                                        <p:attrNameLst>
                                          <p:attrName>ppt_y</p:attrName>
                                        </p:attrNameLst>
                                      </p:cBhvr>
                                      <p:tavLst>
                                        <p:tav tm="0">
                                          <p:val>
                                            <p:strVal val="0-#ppt_h/2"/>
                                          </p:val>
                                        </p:tav>
                                        <p:tav tm="100000">
                                          <p:val>
                                            <p:strVal val="#ppt_y"/>
                                          </p:val>
                                        </p:tav>
                                      </p:tavLst>
                                    </p:anim>
                                  </p:childTnLst>
                                </p:cTn>
                              </p:par>
                              <p:par>
                                <p:cTn id="35" presetID="2" presetClass="entr" presetSubtype="2" decel="100000" fill="hold" grpId="0" nodeType="withEffect">
                                  <p:stCondLst>
                                    <p:cond delay="250"/>
                                  </p:stCondLst>
                                  <p:childTnLst>
                                    <p:set>
                                      <p:cBhvr>
                                        <p:cTn id="36" dur="1" fill="hold">
                                          <p:stCondLst>
                                            <p:cond delay="0"/>
                                          </p:stCondLst>
                                        </p:cTn>
                                        <p:tgtEl>
                                          <p:spTgt spid="21">
                                            <p:txEl>
                                              <p:pRg st="0" end="0"/>
                                            </p:txEl>
                                          </p:spTgt>
                                        </p:tgtEl>
                                        <p:attrNameLst>
                                          <p:attrName>style.visibility</p:attrName>
                                        </p:attrNameLst>
                                      </p:cBhvr>
                                      <p:to>
                                        <p:strVal val="visible"/>
                                      </p:to>
                                    </p:set>
                                    <p:anim calcmode="lin" valueType="num">
                                      <p:cBhvr additive="base">
                                        <p:cTn id="37"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 presetClass="entr" presetSubtype="1" decel="100000" fill="hold" grpId="0" nodeType="afterEffect">
                                  <p:stCondLst>
                                    <p:cond delay="25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0-#ppt_h/2"/>
                                          </p:val>
                                        </p:tav>
                                        <p:tav tm="100000">
                                          <p:val>
                                            <p:strVal val="#ppt_y"/>
                                          </p:val>
                                        </p:tav>
                                      </p:tavLst>
                                    </p:anim>
                                  </p:childTnLst>
                                </p:cTn>
                              </p:par>
                              <p:par>
                                <p:cTn id="44" presetID="2" presetClass="entr" presetSubtype="1" decel="100000" fill="hold" grpId="0" nodeType="withEffect">
                                  <p:stCondLst>
                                    <p:cond delay="250"/>
                                  </p:stCondLst>
                                  <p:childTnLst>
                                    <p:set>
                                      <p:cBhvr>
                                        <p:cTn id="45" dur="1" fill="hold">
                                          <p:stCondLst>
                                            <p:cond delay="0"/>
                                          </p:stCondLst>
                                        </p:cTn>
                                        <p:tgtEl>
                                          <p:spTgt spid="24">
                                            <p:txEl>
                                              <p:pRg st="0" end="0"/>
                                            </p:txEl>
                                          </p:spTgt>
                                        </p:tgtEl>
                                        <p:attrNameLst>
                                          <p:attrName>style.visibility</p:attrName>
                                        </p:attrNameLst>
                                      </p:cBhvr>
                                      <p:to>
                                        <p:strVal val="visible"/>
                                      </p:to>
                                    </p:set>
                                    <p:anim calcmode="lin" valueType="num">
                                      <p:cBhvr additive="base">
                                        <p:cTn id="46"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4">
                                            <p:txEl>
                                              <p:pRg st="0" end="0"/>
                                            </p:txEl>
                                          </p:spTgt>
                                        </p:tgtEl>
                                        <p:attrNameLst>
                                          <p:attrName>ppt_y</p:attrName>
                                        </p:attrNameLst>
                                      </p:cBhvr>
                                      <p:tavLst>
                                        <p:tav tm="0">
                                          <p:val>
                                            <p:strVal val="0-#ppt_h/2"/>
                                          </p:val>
                                        </p:tav>
                                        <p:tav tm="100000">
                                          <p:val>
                                            <p:strVal val="#ppt_y"/>
                                          </p:val>
                                        </p:tav>
                                      </p:tavLst>
                                    </p:anim>
                                  </p:childTnLst>
                                </p:cTn>
                              </p:par>
                              <p:par>
                                <p:cTn id="48" presetID="2" presetClass="entr" presetSubtype="2" decel="100000" fill="hold" grpId="0" nodeType="withEffect">
                                  <p:stCondLst>
                                    <p:cond delay="250"/>
                                  </p:stCondLst>
                                  <p:childTnLst>
                                    <p:set>
                                      <p:cBhvr>
                                        <p:cTn id="49" dur="1" fill="hold">
                                          <p:stCondLst>
                                            <p:cond delay="0"/>
                                          </p:stCondLst>
                                        </p:cTn>
                                        <p:tgtEl>
                                          <p:spTgt spid="25">
                                            <p:txEl>
                                              <p:pRg st="0" end="0"/>
                                            </p:txEl>
                                          </p:spTgt>
                                        </p:tgtEl>
                                        <p:attrNameLst>
                                          <p:attrName>style.visibility</p:attrName>
                                        </p:attrNameLst>
                                      </p:cBhvr>
                                      <p:to>
                                        <p:strVal val="visible"/>
                                      </p:to>
                                    </p:set>
                                    <p:anim calcmode="lin" valueType="num">
                                      <p:cBhvr additive="base">
                                        <p:cTn id="50"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par>
                          <p:cTn id="52" fill="hold">
                            <p:stCondLst>
                              <p:cond delay="3250"/>
                            </p:stCondLst>
                            <p:childTnLst>
                              <p:par>
                                <p:cTn id="53" presetID="2" presetClass="entr" presetSubtype="1" decel="100000" fill="hold" grpId="0" nodeType="afterEffect">
                                  <p:stCondLst>
                                    <p:cond delay="25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250"/>
                                  </p:stCondLst>
                                  <p:childTnLst>
                                    <p:set>
                                      <p:cBhvr>
                                        <p:cTn id="58" dur="1" fill="hold">
                                          <p:stCondLst>
                                            <p:cond delay="0"/>
                                          </p:stCondLst>
                                        </p:cTn>
                                        <p:tgtEl>
                                          <p:spTgt spid="26">
                                            <p:txEl>
                                              <p:pRg st="0" end="0"/>
                                            </p:txEl>
                                          </p:spTgt>
                                        </p:tgtEl>
                                        <p:attrNameLst>
                                          <p:attrName>style.visibility</p:attrName>
                                        </p:attrNameLst>
                                      </p:cBhvr>
                                      <p:to>
                                        <p:strVal val="visible"/>
                                      </p:to>
                                    </p:set>
                                    <p:anim calcmode="lin" valueType="num">
                                      <p:cBhvr additive="base">
                                        <p:cTn id="5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6">
                                            <p:txEl>
                                              <p:pRg st="0" end="0"/>
                                            </p:txEl>
                                          </p:spTgt>
                                        </p:tgtEl>
                                        <p:attrNameLst>
                                          <p:attrName>ppt_y</p:attrName>
                                        </p:attrNameLst>
                                      </p:cBhvr>
                                      <p:tavLst>
                                        <p:tav tm="0">
                                          <p:val>
                                            <p:strVal val="0-#ppt_h/2"/>
                                          </p:val>
                                        </p:tav>
                                        <p:tav tm="100000">
                                          <p:val>
                                            <p:strVal val="#ppt_y"/>
                                          </p:val>
                                        </p:tav>
                                      </p:tavLst>
                                    </p:anim>
                                  </p:childTnLst>
                                </p:cTn>
                              </p:par>
                              <p:par>
                                <p:cTn id="61" presetID="2" presetClass="entr" presetSubtype="2" decel="100000" fill="hold" grpId="0" nodeType="withEffect">
                                  <p:stCondLst>
                                    <p:cond delay="250"/>
                                  </p:stCondLst>
                                  <p:childTnLst>
                                    <p:set>
                                      <p:cBhvr>
                                        <p:cTn id="62" dur="1" fill="hold">
                                          <p:stCondLst>
                                            <p:cond delay="0"/>
                                          </p:stCondLst>
                                        </p:cTn>
                                        <p:tgtEl>
                                          <p:spTgt spid="27">
                                            <p:txEl>
                                              <p:pRg st="0" end="0"/>
                                            </p:txEl>
                                          </p:spTgt>
                                        </p:tgtEl>
                                        <p:attrNameLst>
                                          <p:attrName>style.visibility</p:attrName>
                                        </p:attrNameLst>
                                      </p:cBhvr>
                                      <p:to>
                                        <p:strVal val="visible"/>
                                      </p:to>
                                    </p:set>
                                    <p:anim calcmode="lin" valueType="num">
                                      <p:cBhvr additive="base">
                                        <p:cTn id="63"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65" fill="hold">
                            <p:stCondLst>
                              <p:cond delay="4000"/>
                            </p:stCondLst>
                            <p:childTnLst>
                              <p:par>
                                <p:cTn id="66" presetID="2" presetClass="entr" presetSubtype="1" decel="100000" fill="hold" grpId="0" nodeType="afterEffect">
                                  <p:stCondLst>
                                    <p:cond delay="25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ppt_x"/>
                                          </p:val>
                                        </p:tav>
                                        <p:tav tm="100000">
                                          <p:val>
                                            <p:strVal val="#ppt_x"/>
                                          </p:val>
                                        </p:tav>
                                      </p:tavLst>
                                    </p:anim>
                                    <p:anim calcmode="lin" valueType="num">
                                      <p:cBhvr additive="base">
                                        <p:cTn id="69" dur="500" fill="hold"/>
                                        <p:tgtEl>
                                          <p:spTgt spid="10"/>
                                        </p:tgtEl>
                                        <p:attrNameLst>
                                          <p:attrName>ppt_y</p:attrName>
                                        </p:attrNameLst>
                                      </p:cBhvr>
                                      <p:tavLst>
                                        <p:tav tm="0">
                                          <p:val>
                                            <p:strVal val="0-#ppt_h/2"/>
                                          </p:val>
                                        </p:tav>
                                        <p:tav tm="100000">
                                          <p:val>
                                            <p:strVal val="#ppt_y"/>
                                          </p:val>
                                        </p:tav>
                                      </p:tavLst>
                                    </p:anim>
                                  </p:childTnLst>
                                </p:cTn>
                              </p:par>
                              <p:par>
                                <p:cTn id="70" presetID="2" presetClass="entr" presetSubtype="1" decel="100000" fill="hold" grpId="0" nodeType="withEffect">
                                  <p:stCondLst>
                                    <p:cond delay="250"/>
                                  </p:stCondLst>
                                  <p:childTnLst>
                                    <p:set>
                                      <p:cBhvr>
                                        <p:cTn id="71" dur="1" fill="hold">
                                          <p:stCondLst>
                                            <p:cond delay="0"/>
                                          </p:stCondLst>
                                        </p:cTn>
                                        <p:tgtEl>
                                          <p:spTgt spid="28">
                                            <p:txEl>
                                              <p:pRg st="0" end="0"/>
                                            </p:txEl>
                                          </p:spTgt>
                                        </p:tgtEl>
                                        <p:attrNameLst>
                                          <p:attrName>style.visibility</p:attrName>
                                        </p:attrNameLst>
                                      </p:cBhvr>
                                      <p:to>
                                        <p:strVal val="visible"/>
                                      </p:to>
                                    </p:set>
                                    <p:anim calcmode="lin" valueType="num">
                                      <p:cBhvr additive="base">
                                        <p:cTn id="72"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8">
                                            <p:txEl>
                                              <p:pRg st="0" end="0"/>
                                            </p:txEl>
                                          </p:spTgt>
                                        </p:tgtEl>
                                        <p:attrNameLst>
                                          <p:attrName>ppt_y</p:attrName>
                                        </p:attrNameLst>
                                      </p:cBhvr>
                                      <p:tavLst>
                                        <p:tav tm="0">
                                          <p:val>
                                            <p:strVal val="0-#ppt_h/2"/>
                                          </p:val>
                                        </p:tav>
                                        <p:tav tm="100000">
                                          <p:val>
                                            <p:strVal val="#ppt_y"/>
                                          </p:val>
                                        </p:tav>
                                      </p:tavLst>
                                    </p:anim>
                                  </p:childTnLst>
                                </p:cTn>
                              </p:par>
                              <p:par>
                                <p:cTn id="74" presetID="2" presetClass="entr" presetSubtype="2" decel="100000" fill="hold" grpId="0" nodeType="withEffect">
                                  <p:stCondLst>
                                    <p:cond delay="250"/>
                                  </p:stCondLst>
                                  <p:childTnLst>
                                    <p:set>
                                      <p:cBhvr>
                                        <p:cTn id="75" dur="1" fill="hold">
                                          <p:stCondLst>
                                            <p:cond delay="0"/>
                                          </p:stCondLst>
                                        </p:cTn>
                                        <p:tgtEl>
                                          <p:spTgt spid="29">
                                            <p:txEl>
                                              <p:pRg st="0" end="0"/>
                                            </p:txEl>
                                          </p:spTgt>
                                        </p:tgtEl>
                                        <p:attrNameLst>
                                          <p:attrName>style.visibility</p:attrName>
                                        </p:attrNameLst>
                                      </p:cBhvr>
                                      <p:to>
                                        <p:strVal val="visible"/>
                                      </p:to>
                                    </p:set>
                                    <p:anim calcmode="lin" valueType="num">
                                      <p:cBhvr additive="base">
                                        <p:cTn id="76"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77" dur="500" fill="hold"/>
                                        <p:tgtEl>
                                          <p:spTgt spid="29">
                                            <p:txEl>
                                              <p:pRg st="0" end="0"/>
                                            </p:txEl>
                                          </p:spTgt>
                                        </p:tgtEl>
                                        <p:attrNameLst>
                                          <p:attrName>ppt_y</p:attrName>
                                        </p:attrNameLst>
                                      </p:cBhvr>
                                      <p:tavLst>
                                        <p:tav tm="0">
                                          <p:val>
                                            <p:strVal val="#ppt_y"/>
                                          </p:val>
                                        </p:tav>
                                        <p:tav tm="100000">
                                          <p:val>
                                            <p:strVal val="#ppt_y"/>
                                          </p:val>
                                        </p:tav>
                                      </p:tavLst>
                                    </p:anim>
                                  </p:childTnLst>
                                </p:cTn>
                              </p:par>
                            </p:childTnLst>
                          </p:cTn>
                        </p:par>
                        <p:par>
                          <p:cTn id="78" fill="hold">
                            <p:stCondLst>
                              <p:cond delay="4750"/>
                            </p:stCondLst>
                            <p:childTnLst>
                              <p:par>
                                <p:cTn id="79" presetID="2" presetClass="entr" presetSubtype="1" decel="100000" fill="hold" grpId="0" nodeType="afterEffect">
                                  <p:stCondLst>
                                    <p:cond delay="250"/>
                                  </p:stCondLst>
                                  <p:childTnLst>
                                    <p:set>
                                      <p:cBhvr>
                                        <p:cTn id="80" dur="1" fill="hold">
                                          <p:stCondLst>
                                            <p:cond delay="0"/>
                                          </p:stCondLst>
                                        </p:cTn>
                                        <p:tgtEl>
                                          <p:spTgt spid="11"/>
                                        </p:tgtEl>
                                        <p:attrNameLst>
                                          <p:attrName>style.visibility</p:attrName>
                                        </p:attrNameLst>
                                      </p:cBhvr>
                                      <p:to>
                                        <p:strVal val="visible"/>
                                      </p:to>
                                    </p:set>
                                    <p:anim calcmode="lin" valueType="num">
                                      <p:cBhvr additive="base">
                                        <p:cTn id="81" dur="500" fill="hold"/>
                                        <p:tgtEl>
                                          <p:spTgt spid="11"/>
                                        </p:tgtEl>
                                        <p:attrNameLst>
                                          <p:attrName>ppt_x</p:attrName>
                                        </p:attrNameLst>
                                      </p:cBhvr>
                                      <p:tavLst>
                                        <p:tav tm="0">
                                          <p:val>
                                            <p:strVal val="#ppt_x"/>
                                          </p:val>
                                        </p:tav>
                                        <p:tav tm="100000">
                                          <p:val>
                                            <p:strVal val="#ppt_x"/>
                                          </p:val>
                                        </p:tav>
                                      </p:tavLst>
                                    </p:anim>
                                    <p:anim calcmode="lin" valueType="num">
                                      <p:cBhvr additive="base">
                                        <p:cTn id="82" dur="500" fill="hold"/>
                                        <p:tgtEl>
                                          <p:spTgt spid="11"/>
                                        </p:tgtEl>
                                        <p:attrNameLst>
                                          <p:attrName>ppt_y</p:attrName>
                                        </p:attrNameLst>
                                      </p:cBhvr>
                                      <p:tavLst>
                                        <p:tav tm="0">
                                          <p:val>
                                            <p:strVal val="0-#ppt_h/2"/>
                                          </p:val>
                                        </p:tav>
                                        <p:tav tm="100000">
                                          <p:val>
                                            <p:strVal val="#ppt_y"/>
                                          </p:val>
                                        </p:tav>
                                      </p:tavLst>
                                    </p:anim>
                                  </p:childTnLst>
                                </p:cTn>
                              </p:par>
                              <p:par>
                                <p:cTn id="83" presetID="2" presetClass="entr" presetSubtype="1" decel="100000" fill="hold" grpId="0" nodeType="withEffect">
                                  <p:stCondLst>
                                    <p:cond delay="250"/>
                                  </p:stCondLst>
                                  <p:childTnLst>
                                    <p:set>
                                      <p:cBhvr>
                                        <p:cTn id="84" dur="1" fill="hold">
                                          <p:stCondLst>
                                            <p:cond delay="0"/>
                                          </p:stCondLst>
                                        </p:cTn>
                                        <p:tgtEl>
                                          <p:spTgt spid="14">
                                            <p:txEl>
                                              <p:pRg st="0" end="0"/>
                                            </p:txEl>
                                          </p:spTgt>
                                        </p:tgtEl>
                                        <p:attrNameLst>
                                          <p:attrName>style.visibility</p:attrName>
                                        </p:attrNameLst>
                                      </p:cBhvr>
                                      <p:to>
                                        <p:strVal val="visible"/>
                                      </p:to>
                                    </p:set>
                                    <p:anim calcmode="lin" valueType="num">
                                      <p:cBhvr additive="base">
                                        <p:cTn id="8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4">
                                            <p:txEl>
                                              <p:pRg st="0" end="0"/>
                                            </p:txEl>
                                          </p:spTgt>
                                        </p:tgtEl>
                                        <p:attrNameLst>
                                          <p:attrName>ppt_y</p:attrName>
                                        </p:attrNameLst>
                                      </p:cBhvr>
                                      <p:tavLst>
                                        <p:tav tm="0">
                                          <p:val>
                                            <p:strVal val="0-#ppt_h/2"/>
                                          </p:val>
                                        </p:tav>
                                        <p:tav tm="100000">
                                          <p:val>
                                            <p:strVal val="#ppt_y"/>
                                          </p:val>
                                        </p:tav>
                                      </p:tavLst>
                                    </p:anim>
                                  </p:childTnLst>
                                </p:cTn>
                              </p:par>
                              <p:par>
                                <p:cTn id="87" presetID="2" presetClass="entr" presetSubtype="2" decel="100000" fill="hold" grpId="0" nodeType="withEffect">
                                  <p:stCondLst>
                                    <p:cond delay="250"/>
                                  </p:stCondLst>
                                  <p:childTnLst>
                                    <p:set>
                                      <p:cBhvr>
                                        <p:cTn id="88" dur="1" fill="hold">
                                          <p:stCondLst>
                                            <p:cond delay="0"/>
                                          </p:stCondLst>
                                        </p:cTn>
                                        <p:tgtEl>
                                          <p:spTgt spid="15">
                                            <p:txEl>
                                              <p:pRg st="0" end="0"/>
                                            </p:txEl>
                                          </p:spTgt>
                                        </p:tgtEl>
                                        <p:attrNameLst>
                                          <p:attrName>style.visibility</p:attrName>
                                        </p:attrNameLst>
                                      </p:cBhvr>
                                      <p:to>
                                        <p:strVal val="visible"/>
                                      </p:to>
                                    </p:set>
                                    <p:anim calcmode="lin" valueType="num">
                                      <p:cBhvr additive="base">
                                        <p:cTn id="89"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90"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P spid="5" grpId="0" animBg="1"/>
      <p:bldP spid="7" grpId="0" animBg="1"/>
      <p:bldP spid="8" grpId="0" animBg="1"/>
      <p:bldP spid="9" grpId="0" animBg="1"/>
      <p:bldP spid="10" grpId="0" animBg="1"/>
      <p:bldP spid="11" grpId="0" animBg="1"/>
      <p:bldP spid="12" grpId="0" build="p">
        <p:tmplLst>
          <p:tmpl lvl="1">
            <p:tnLst>
              <p:par>
                <p:cTn presetID="2" presetClass="entr" presetSubtype="1" decel="10000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0-#ppt_h/2"/>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1"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0-#ppt_h/2"/>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1"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0-#ppt_h/2"/>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1"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0-#ppt_h/2"/>
                          </p:val>
                        </p:tav>
                        <p:tav tm="100000">
                          <p:val>
                            <p:strVal val="#ppt_y"/>
                          </p:val>
                        </p:tav>
                      </p:tavLst>
                    </p:anim>
                  </p:childTnLst>
                </p:cTn>
              </p:par>
            </p:tnLst>
          </p:tmpl>
        </p:tmplLst>
      </p:bldP>
      <p:bldP spid="25" grpId="0" build="p">
        <p:tmplLst>
          <p:tmpl lvl="1">
            <p:tnLst>
              <p:par>
                <p:cTn presetID="2" presetClass="entr" presetSubtype="2"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1" decel="100000"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0-#ppt_h/2"/>
                          </p:val>
                        </p:tav>
                        <p:tav tm="100000">
                          <p:val>
                            <p:strVal val="#ppt_y"/>
                          </p:val>
                        </p:tav>
                      </p:tavLst>
                    </p:anim>
                  </p:childTnLst>
                </p:cTn>
              </p:par>
            </p:tnLst>
          </p:tmpl>
        </p:tmplLst>
      </p:bldP>
      <p:bldP spid="27" grpId="0" build="p">
        <p:tmplLst>
          <p:tmpl lvl="1">
            <p:tnLst>
              <p:par>
                <p:cTn presetID="2" presetClass="entr" presetSubtype="2" decel="10000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1" decel="10000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0-#ppt_h/2"/>
                          </p:val>
                        </p:tav>
                        <p:tav tm="100000">
                          <p:val>
                            <p:strVal val="#ppt_y"/>
                          </p:val>
                        </p:tav>
                      </p:tavLst>
                    </p:anim>
                  </p:childTnLst>
                </p:cTn>
              </p:par>
            </p:tnLst>
          </p:tmpl>
        </p:tmplLst>
      </p:bldP>
      <p:bldP spid="29" grpId="0" build="p">
        <p:tmplLst>
          <p:tmpl lvl="1">
            <p:tnLst>
              <p:par>
                <p:cTn presetID="2" presetClass="entr" presetSubtype="2" decel="10000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able of Contents - 5 Items">
    <p:spTree>
      <p:nvGrpSpPr>
        <p:cNvPr id="1" name=""/>
        <p:cNvGrpSpPr/>
        <p:nvPr/>
      </p:nvGrpSpPr>
      <p:grpSpPr>
        <a:xfrm>
          <a:off x="0" y="0"/>
          <a:ext cx="0" cy="0"/>
          <a:chOff x="0" y="0"/>
          <a:chExt cx="0" cy="0"/>
        </a:xfrm>
      </p:grpSpPr>
      <p:sp>
        <p:nvSpPr>
          <p:cNvPr id="30" name="正方形/長方形 29"/>
          <p:cNvSpPr/>
          <p:nvPr userDrawn="1"/>
        </p:nvSpPr>
        <p:spPr>
          <a:xfrm>
            <a:off x="0" y="0"/>
            <a:ext cx="422993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 name="タイトル 1"/>
          <p:cNvSpPr>
            <a:spLocks noGrp="1"/>
          </p:cNvSpPr>
          <p:nvPr>
            <p:ph type="title" hasCustomPrompt="1"/>
          </p:nvPr>
        </p:nvSpPr>
        <p:spPr>
          <a:xfrm>
            <a:off x="417690" y="782320"/>
            <a:ext cx="3362154" cy="5471965"/>
          </a:xfrm>
        </p:spPr>
        <p:txBody>
          <a:bodyPr>
            <a:normAutofit/>
          </a:bodyPr>
          <a:lstStyle>
            <a:lvl1pPr algn="ctr">
              <a:defRPr sz="4801">
                <a:solidFill>
                  <a:schemeClr val="bg1"/>
                </a:solidFill>
                <a:latin typeface="Route 159 UltraLight" pitchFamily="50" charset="0"/>
              </a:defRPr>
            </a:lvl1pPr>
          </a:lstStyle>
          <a:p>
            <a:r>
              <a:rPr kumimoji="1" lang="en-US" altLang="ja-JP" dirty="0"/>
              <a:t>Text</a:t>
            </a:r>
            <a:endParaRPr kumimoji="1" lang="ja-JP" altLang="en-US" dirty="0"/>
          </a:p>
        </p:txBody>
      </p:sp>
      <p:sp>
        <p:nvSpPr>
          <p:cNvPr id="3" name="フッター プレースホルダー 2"/>
          <p:cNvSpPr>
            <a:spLocks noGrp="1"/>
          </p:cNvSpPr>
          <p:nvPr>
            <p:ph type="ftr" sz="quarter" idx="10"/>
          </p:nvPr>
        </p:nvSpPr>
        <p:spPr>
          <a:xfrm>
            <a:off x="5255226" y="6309600"/>
            <a:ext cx="2895600" cy="365125"/>
          </a:xfrm>
          <a:prstGeom prst="rect">
            <a:avLst/>
          </a:prstGeom>
        </p:spPr>
        <p:txBody>
          <a:bodyPr/>
          <a:lstStyle/>
          <a:p>
            <a:r>
              <a:rPr lang="en-US" altLang="ja-JP"/>
              <a:t>The Power of PowerPoint | thepopp.com</a:t>
            </a:r>
            <a:endParaRPr lang="ja-JP" altLang="en-US" dirty="0"/>
          </a:p>
        </p:txBody>
      </p:sp>
      <p:sp>
        <p:nvSpPr>
          <p:cNvPr id="5" name="円/楕円 4"/>
          <p:cNvSpPr/>
          <p:nvPr userDrawn="1"/>
        </p:nvSpPr>
        <p:spPr>
          <a:xfrm>
            <a:off x="4067900" y="1460623"/>
            <a:ext cx="324064" cy="4320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1</a:t>
            </a:r>
            <a:endParaRPr kumimoji="1" lang="ja-JP" altLang="en-US" sz="1600" dirty="0"/>
          </a:p>
        </p:txBody>
      </p:sp>
      <p:sp>
        <p:nvSpPr>
          <p:cNvPr id="7" name="円/楕円 6"/>
          <p:cNvSpPr/>
          <p:nvPr userDrawn="1"/>
        </p:nvSpPr>
        <p:spPr>
          <a:xfrm>
            <a:off x="4067900" y="2367883"/>
            <a:ext cx="324064" cy="4320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2</a:t>
            </a:r>
            <a:endParaRPr kumimoji="1" lang="ja-JP" altLang="en-US" sz="1600" dirty="0"/>
          </a:p>
        </p:txBody>
      </p:sp>
      <p:sp>
        <p:nvSpPr>
          <p:cNvPr id="8" name="円/楕円 7"/>
          <p:cNvSpPr/>
          <p:nvPr userDrawn="1"/>
        </p:nvSpPr>
        <p:spPr>
          <a:xfrm>
            <a:off x="4067900" y="3275143"/>
            <a:ext cx="324064" cy="432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3</a:t>
            </a:r>
            <a:endParaRPr kumimoji="1" lang="ja-JP" altLang="en-US" sz="1600" dirty="0"/>
          </a:p>
        </p:txBody>
      </p:sp>
      <p:sp>
        <p:nvSpPr>
          <p:cNvPr id="9" name="円/楕円 8"/>
          <p:cNvSpPr/>
          <p:nvPr userDrawn="1"/>
        </p:nvSpPr>
        <p:spPr>
          <a:xfrm>
            <a:off x="4067900" y="4182403"/>
            <a:ext cx="324064" cy="4320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4</a:t>
            </a:r>
            <a:endParaRPr kumimoji="1" lang="ja-JP" altLang="en-US" sz="1600" dirty="0"/>
          </a:p>
        </p:txBody>
      </p:sp>
      <p:sp>
        <p:nvSpPr>
          <p:cNvPr id="10" name="円/楕円 9"/>
          <p:cNvSpPr/>
          <p:nvPr userDrawn="1"/>
        </p:nvSpPr>
        <p:spPr>
          <a:xfrm>
            <a:off x="4067900" y="5089663"/>
            <a:ext cx="324064" cy="4320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5</a:t>
            </a:r>
            <a:endParaRPr kumimoji="1" lang="ja-JP" altLang="en-US" sz="1600" dirty="0"/>
          </a:p>
        </p:txBody>
      </p:sp>
      <p:sp>
        <p:nvSpPr>
          <p:cNvPr id="12" name="テキスト プレースホルダー 6"/>
          <p:cNvSpPr>
            <a:spLocks noGrp="1"/>
          </p:cNvSpPr>
          <p:nvPr>
            <p:ph type="body" sz="quarter" idx="15" hasCustomPrompt="1"/>
          </p:nvPr>
        </p:nvSpPr>
        <p:spPr>
          <a:xfrm>
            <a:off x="4500555" y="1292401"/>
            <a:ext cx="4140251" cy="624069"/>
          </a:xfrm>
        </p:spPr>
        <p:txBody>
          <a:bodyPr anchor="b">
            <a:normAutofit/>
          </a:bodyPr>
          <a:lstStyle>
            <a:lvl1pPr algn="l">
              <a:defRPr sz="180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3" name="テキスト プレースホルダー 6"/>
          <p:cNvSpPr>
            <a:spLocks noGrp="1"/>
          </p:cNvSpPr>
          <p:nvPr>
            <p:ph type="body" sz="quarter" idx="16" hasCustomPrompt="1"/>
          </p:nvPr>
        </p:nvSpPr>
        <p:spPr>
          <a:xfrm>
            <a:off x="4500555" y="1772454"/>
            <a:ext cx="4140251" cy="402456"/>
          </a:xfrm>
        </p:spPr>
        <p:txBody>
          <a:bodyPr anchor="t">
            <a:normAutofit/>
          </a:bodyPr>
          <a:lstStyle>
            <a:lvl1pPr algn="l">
              <a:defRPr sz="1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19" hasCustomPrompt="1"/>
          </p:nvPr>
        </p:nvSpPr>
        <p:spPr>
          <a:xfrm>
            <a:off x="4500555" y="2200820"/>
            <a:ext cx="4140251" cy="624069"/>
          </a:xfrm>
        </p:spPr>
        <p:txBody>
          <a:bodyPr anchor="b">
            <a:normAutofit/>
          </a:bodyPr>
          <a:lstStyle>
            <a:lvl1pPr algn="l">
              <a:defRPr sz="18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1" name="テキスト プレースホルダー 6"/>
          <p:cNvSpPr>
            <a:spLocks noGrp="1"/>
          </p:cNvSpPr>
          <p:nvPr>
            <p:ph type="body" sz="quarter" idx="20" hasCustomPrompt="1"/>
          </p:nvPr>
        </p:nvSpPr>
        <p:spPr>
          <a:xfrm>
            <a:off x="4500555" y="2680873"/>
            <a:ext cx="4140251" cy="402456"/>
          </a:xfrm>
        </p:spPr>
        <p:txBody>
          <a:bodyPr anchor="t">
            <a:normAutofit/>
          </a:bodyPr>
          <a:lstStyle>
            <a:lvl1pPr algn="l">
              <a:defRPr sz="1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1" hasCustomPrompt="1"/>
          </p:nvPr>
        </p:nvSpPr>
        <p:spPr>
          <a:xfrm>
            <a:off x="4500555" y="3109238"/>
            <a:ext cx="4140251" cy="624069"/>
          </a:xfrm>
        </p:spPr>
        <p:txBody>
          <a:bodyPr anchor="b">
            <a:normAutofit/>
          </a:bodyPr>
          <a:lstStyle>
            <a:lvl1pPr algn="l">
              <a:defRPr sz="18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5" name="テキスト プレースホルダー 6"/>
          <p:cNvSpPr>
            <a:spLocks noGrp="1"/>
          </p:cNvSpPr>
          <p:nvPr>
            <p:ph type="body" sz="quarter" idx="22" hasCustomPrompt="1"/>
          </p:nvPr>
        </p:nvSpPr>
        <p:spPr>
          <a:xfrm>
            <a:off x="4500555" y="3589291"/>
            <a:ext cx="4140251" cy="402456"/>
          </a:xfrm>
        </p:spPr>
        <p:txBody>
          <a:bodyPr anchor="t">
            <a:normAutofit/>
          </a:bodyPr>
          <a:lstStyle>
            <a:lvl1pPr algn="l">
              <a:defRPr sz="1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3" hasCustomPrompt="1"/>
          </p:nvPr>
        </p:nvSpPr>
        <p:spPr>
          <a:xfrm>
            <a:off x="4500555" y="4017657"/>
            <a:ext cx="4140251" cy="624069"/>
          </a:xfrm>
        </p:spPr>
        <p:txBody>
          <a:bodyPr anchor="b">
            <a:normAutofit/>
          </a:bodyPr>
          <a:lstStyle>
            <a:lvl1pPr algn="l">
              <a:defRPr sz="180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4" hasCustomPrompt="1"/>
          </p:nvPr>
        </p:nvSpPr>
        <p:spPr>
          <a:xfrm>
            <a:off x="4500555" y="4497710"/>
            <a:ext cx="4140251" cy="402456"/>
          </a:xfrm>
        </p:spPr>
        <p:txBody>
          <a:bodyPr anchor="t">
            <a:normAutofit/>
          </a:bodyPr>
          <a:lstStyle>
            <a:lvl1pPr algn="l">
              <a:defRPr sz="1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8" name="テキスト プレースホルダー 6"/>
          <p:cNvSpPr>
            <a:spLocks noGrp="1"/>
          </p:cNvSpPr>
          <p:nvPr>
            <p:ph type="body" sz="quarter" idx="25" hasCustomPrompt="1"/>
          </p:nvPr>
        </p:nvSpPr>
        <p:spPr>
          <a:xfrm>
            <a:off x="4500555" y="4926076"/>
            <a:ext cx="4140251" cy="624069"/>
          </a:xfrm>
        </p:spPr>
        <p:txBody>
          <a:bodyPr anchor="b">
            <a:normAutofit/>
          </a:bodyPr>
          <a:lstStyle>
            <a:lvl1pPr algn="l">
              <a:defRPr sz="180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p:ph type="body" sz="quarter" idx="26" hasCustomPrompt="1"/>
          </p:nvPr>
        </p:nvSpPr>
        <p:spPr>
          <a:xfrm>
            <a:off x="4500555" y="5406129"/>
            <a:ext cx="4140251" cy="402456"/>
          </a:xfrm>
        </p:spPr>
        <p:txBody>
          <a:bodyPr anchor="t">
            <a:normAutofit/>
          </a:bodyPr>
          <a:lstStyle>
            <a:lvl1pPr algn="l">
              <a:defRPr sz="1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32" name="スライド番号プレースホルダー 5"/>
          <p:cNvSpPr>
            <a:spLocks noGrp="1"/>
          </p:cNvSpPr>
          <p:nvPr>
            <p:ph type="sldNum" sz="quarter" idx="4"/>
          </p:nvPr>
        </p:nvSpPr>
        <p:spPr>
          <a:xfrm>
            <a:off x="8568791" y="6288526"/>
            <a:ext cx="540107" cy="365125"/>
          </a:xfrm>
          <a:prstGeom prst="rect">
            <a:avLst/>
          </a:prstGeom>
        </p:spPr>
        <p:txBody>
          <a:bodyPr vert="horz" lIns="163275" tIns="81638" rIns="163275" bIns="81638" rtlCol="0" anchor="ctr"/>
          <a:lstStyle>
            <a:lvl1pPr algn="ctr">
              <a:defRPr sz="14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29908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par>
                          <p:cTn id="8" fill="hold">
                            <p:stCondLst>
                              <p:cond delay="500"/>
                            </p:stCondLst>
                            <p:childTnLst>
                              <p:par>
                                <p:cTn id="9" presetID="2" presetClass="entr" presetSubtype="12" decel="100000" fill="hold" grpId="0"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1" decel="100000" fill="hold" grpId="0" nodeType="afterEffect">
                                  <p:stCondLst>
                                    <p:cond delay="25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1" decel="100000" fill="hold" grpId="0" nodeType="withEffect">
                                  <p:stCondLst>
                                    <p:cond delay="25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2">
                                            <p:txEl>
                                              <p:pRg st="0" end="0"/>
                                            </p:txEl>
                                          </p:spTgt>
                                        </p:tgtEl>
                                        <p:attrNameLst>
                                          <p:attrName>ppt_y</p:attrName>
                                        </p:attrNameLst>
                                      </p:cBhvr>
                                      <p:tavLst>
                                        <p:tav tm="0">
                                          <p:val>
                                            <p:strVal val="0-#ppt_h/2"/>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1750"/>
                            </p:stCondLst>
                            <p:childTnLst>
                              <p:par>
                                <p:cTn id="27" presetID="2" presetClass="entr" presetSubtype="1" decel="100000" fill="hold" grpId="0" nodeType="afterEffect">
                                  <p:stCondLst>
                                    <p:cond delay="25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0-#ppt_h/2"/>
                                          </p:val>
                                        </p:tav>
                                        <p:tav tm="100000">
                                          <p:val>
                                            <p:strVal val="#ppt_y"/>
                                          </p:val>
                                        </p:tav>
                                      </p:tavLst>
                                    </p:anim>
                                  </p:childTnLst>
                                </p:cTn>
                              </p:par>
                              <p:par>
                                <p:cTn id="31" presetID="2" presetClass="entr" presetSubtype="1" decel="100000" fill="hold" grpId="0" nodeType="withEffect">
                                  <p:stCondLst>
                                    <p:cond delay="25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additive="base">
                                        <p:cTn id="33"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0">
                                            <p:txEl>
                                              <p:pRg st="0" end="0"/>
                                            </p:txEl>
                                          </p:spTgt>
                                        </p:tgtEl>
                                        <p:attrNameLst>
                                          <p:attrName>ppt_y</p:attrName>
                                        </p:attrNameLst>
                                      </p:cBhvr>
                                      <p:tavLst>
                                        <p:tav tm="0">
                                          <p:val>
                                            <p:strVal val="0-#ppt_h/2"/>
                                          </p:val>
                                        </p:tav>
                                        <p:tav tm="100000">
                                          <p:val>
                                            <p:strVal val="#ppt_y"/>
                                          </p:val>
                                        </p:tav>
                                      </p:tavLst>
                                    </p:anim>
                                  </p:childTnLst>
                                </p:cTn>
                              </p:par>
                              <p:par>
                                <p:cTn id="35" presetID="2" presetClass="entr" presetSubtype="2" decel="100000" fill="hold" grpId="0" nodeType="withEffect">
                                  <p:stCondLst>
                                    <p:cond delay="250"/>
                                  </p:stCondLst>
                                  <p:childTnLst>
                                    <p:set>
                                      <p:cBhvr>
                                        <p:cTn id="36" dur="1" fill="hold">
                                          <p:stCondLst>
                                            <p:cond delay="0"/>
                                          </p:stCondLst>
                                        </p:cTn>
                                        <p:tgtEl>
                                          <p:spTgt spid="21">
                                            <p:txEl>
                                              <p:pRg st="0" end="0"/>
                                            </p:txEl>
                                          </p:spTgt>
                                        </p:tgtEl>
                                        <p:attrNameLst>
                                          <p:attrName>style.visibility</p:attrName>
                                        </p:attrNameLst>
                                      </p:cBhvr>
                                      <p:to>
                                        <p:strVal val="visible"/>
                                      </p:to>
                                    </p:set>
                                    <p:anim calcmode="lin" valueType="num">
                                      <p:cBhvr additive="base">
                                        <p:cTn id="37"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 presetClass="entr" presetSubtype="1" decel="100000" fill="hold" grpId="0" nodeType="afterEffect">
                                  <p:stCondLst>
                                    <p:cond delay="25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0-#ppt_h/2"/>
                                          </p:val>
                                        </p:tav>
                                        <p:tav tm="100000">
                                          <p:val>
                                            <p:strVal val="#ppt_y"/>
                                          </p:val>
                                        </p:tav>
                                      </p:tavLst>
                                    </p:anim>
                                  </p:childTnLst>
                                </p:cTn>
                              </p:par>
                              <p:par>
                                <p:cTn id="44" presetID="2" presetClass="entr" presetSubtype="1" decel="100000" fill="hold" grpId="0" nodeType="withEffect">
                                  <p:stCondLst>
                                    <p:cond delay="250"/>
                                  </p:stCondLst>
                                  <p:childTnLst>
                                    <p:set>
                                      <p:cBhvr>
                                        <p:cTn id="45" dur="1" fill="hold">
                                          <p:stCondLst>
                                            <p:cond delay="0"/>
                                          </p:stCondLst>
                                        </p:cTn>
                                        <p:tgtEl>
                                          <p:spTgt spid="24">
                                            <p:txEl>
                                              <p:pRg st="0" end="0"/>
                                            </p:txEl>
                                          </p:spTgt>
                                        </p:tgtEl>
                                        <p:attrNameLst>
                                          <p:attrName>style.visibility</p:attrName>
                                        </p:attrNameLst>
                                      </p:cBhvr>
                                      <p:to>
                                        <p:strVal val="visible"/>
                                      </p:to>
                                    </p:set>
                                    <p:anim calcmode="lin" valueType="num">
                                      <p:cBhvr additive="base">
                                        <p:cTn id="46"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4">
                                            <p:txEl>
                                              <p:pRg st="0" end="0"/>
                                            </p:txEl>
                                          </p:spTgt>
                                        </p:tgtEl>
                                        <p:attrNameLst>
                                          <p:attrName>ppt_y</p:attrName>
                                        </p:attrNameLst>
                                      </p:cBhvr>
                                      <p:tavLst>
                                        <p:tav tm="0">
                                          <p:val>
                                            <p:strVal val="0-#ppt_h/2"/>
                                          </p:val>
                                        </p:tav>
                                        <p:tav tm="100000">
                                          <p:val>
                                            <p:strVal val="#ppt_y"/>
                                          </p:val>
                                        </p:tav>
                                      </p:tavLst>
                                    </p:anim>
                                  </p:childTnLst>
                                </p:cTn>
                              </p:par>
                              <p:par>
                                <p:cTn id="48" presetID="2" presetClass="entr" presetSubtype="2" decel="100000" fill="hold" grpId="0" nodeType="withEffect">
                                  <p:stCondLst>
                                    <p:cond delay="250"/>
                                  </p:stCondLst>
                                  <p:childTnLst>
                                    <p:set>
                                      <p:cBhvr>
                                        <p:cTn id="49" dur="1" fill="hold">
                                          <p:stCondLst>
                                            <p:cond delay="0"/>
                                          </p:stCondLst>
                                        </p:cTn>
                                        <p:tgtEl>
                                          <p:spTgt spid="25">
                                            <p:txEl>
                                              <p:pRg st="0" end="0"/>
                                            </p:txEl>
                                          </p:spTgt>
                                        </p:tgtEl>
                                        <p:attrNameLst>
                                          <p:attrName>style.visibility</p:attrName>
                                        </p:attrNameLst>
                                      </p:cBhvr>
                                      <p:to>
                                        <p:strVal val="visible"/>
                                      </p:to>
                                    </p:set>
                                    <p:anim calcmode="lin" valueType="num">
                                      <p:cBhvr additive="base">
                                        <p:cTn id="50"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par>
                          <p:cTn id="52" fill="hold">
                            <p:stCondLst>
                              <p:cond delay="3250"/>
                            </p:stCondLst>
                            <p:childTnLst>
                              <p:par>
                                <p:cTn id="53" presetID="2" presetClass="entr" presetSubtype="1" decel="100000" fill="hold" grpId="0" nodeType="afterEffect">
                                  <p:stCondLst>
                                    <p:cond delay="25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250"/>
                                  </p:stCondLst>
                                  <p:childTnLst>
                                    <p:set>
                                      <p:cBhvr>
                                        <p:cTn id="58" dur="1" fill="hold">
                                          <p:stCondLst>
                                            <p:cond delay="0"/>
                                          </p:stCondLst>
                                        </p:cTn>
                                        <p:tgtEl>
                                          <p:spTgt spid="26">
                                            <p:txEl>
                                              <p:pRg st="0" end="0"/>
                                            </p:txEl>
                                          </p:spTgt>
                                        </p:tgtEl>
                                        <p:attrNameLst>
                                          <p:attrName>style.visibility</p:attrName>
                                        </p:attrNameLst>
                                      </p:cBhvr>
                                      <p:to>
                                        <p:strVal val="visible"/>
                                      </p:to>
                                    </p:set>
                                    <p:anim calcmode="lin" valueType="num">
                                      <p:cBhvr additive="base">
                                        <p:cTn id="5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6">
                                            <p:txEl>
                                              <p:pRg st="0" end="0"/>
                                            </p:txEl>
                                          </p:spTgt>
                                        </p:tgtEl>
                                        <p:attrNameLst>
                                          <p:attrName>ppt_y</p:attrName>
                                        </p:attrNameLst>
                                      </p:cBhvr>
                                      <p:tavLst>
                                        <p:tav tm="0">
                                          <p:val>
                                            <p:strVal val="0-#ppt_h/2"/>
                                          </p:val>
                                        </p:tav>
                                        <p:tav tm="100000">
                                          <p:val>
                                            <p:strVal val="#ppt_y"/>
                                          </p:val>
                                        </p:tav>
                                      </p:tavLst>
                                    </p:anim>
                                  </p:childTnLst>
                                </p:cTn>
                              </p:par>
                              <p:par>
                                <p:cTn id="61" presetID="2" presetClass="entr" presetSubtype="2" decel="100000" fill="hold" grpId="0" nodeType="withEffect">
                                  <p:stCondLst>
                                    <p:cond delay="250"/>
                                  </p:stCondLst>
                                  <p:childTnLst>
                                    <p:set>
                                      <p:cBhvr>
                                        <p:cTn id="62" dur="1" fill="hold">
                                          <p:stCondLst>
                                            <p:cond delay="0"/>
                                          </p:stCondLst>
                                        </p:cTn>
                                        <p:tgtEl>
                                          <p:spTgt spid="27">
                                            <p:txEl>
                                              <p:pRg st="0" end="0"/>
                                            </p:txEl>
                                          </p:spTgt>
                                        </p:tgtEl>
                                        <p:attrNameLst>
                                          <p:attrName>style.visibility</p:attrName>
                                        </p:attrNameLst>
                                      </p:cBhvr>
                                      <p:to>
                                        <p:strVal val="visible"/>
                                      </p:to>
                                    </p:set>
                                    <p:anim calcmode="lin" valueType="num">
                                      <p:cBhvr additive="base">
                                        <p:cTn id="63"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65" fill="hold">
                            <p:stCondLst>
                              <p:cond delay="4000"/>
                            </p:stCondLst>
                            <p:childTnLst>
                              <p:par>
                                <p:cTn id="66" presetID="2" presetClass="entr" presetSubtype="1" decel="100000" fill="hold" grpId="0" nodeType="afterEffect">
                                  <p:stCondLst>
                                    <p:cond delay="25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ppt_x"/>
                                          </p:val>
                                        </p:tav>
                                        <p:tav tm="100000">
                                          <p:val>
                                            <p:strVal val="#ppt_x"/>
                                          </p:val>
                                        </p:tav>
                                      </p:tavLst>
                                    </p:anim>
                                    <p:anim calcmode="lin" valueType="num">
                                      <p:cBhvr additive="base">
                                        <p:cTn id="69" dur="500" fill="hold"/>
                                        <p:tgtEl>
                                          <p:spTgt spid="10"/>
                                        </p:tgtEl>
                                        <p:attrNameLst>
                                          <p:attrName>ppt_y</p:attrName>
                                        </p:attrNameLst>
                                      </p:cBhvr>
                                      <p:tavLst>
                                        <p:tav tm="0">
                                          <p:val>
                                            <p:strVal val="0-#ppt_h/2"/>
                                          </p:val>
                                        </p:tav>
                                        <p:tav tm="100000">
                                          <p:val>
                                            <p:strVal val="#ppt_y"/>
                                          </p:val>
                                        </p:tav>
                                      </p:tavLst>
                                    </p:anim>
                                  </p:childTnLst>
                                </p:cTn>
                              </p:par>
                              <p:par>
                                <p:cTn id="70" presetID="2" presetClass="entr" presetSubtype="1" decel="100000" fill="hold" grpId="0" nodeType="withEffect">
                                  <p:stCondLst>
                                    <p:cond delay="250"/>
                                  </p:stCondLst>
                                  <p:childTnLst>
                                    <p:set>
                                      <p:cBhvr>
                                        <p:cTn id="71" dur="1" fill="hold">
                                          <p:stCondLst>
                                            <p:cond delay="0"/>
                                          </p:stCondLst>
                                        </p:cTn>
                                        <p:tgtEl>
                                          <p:spTgt spid="28">
                                            <p:txEl>
                                              <p:pRg st="0" end="0"/>
                                            </p:txEl>
                                          </p:spTgt>
                                        </p:tgtEl>
                                        <p:attrNameLst>
                                          <p:attrName>style.visibility</p:attrName>
                                        </p:attrNameLst>
                                      </p:cBhvr>
                                      <p:to>
                                        <p:strVal val="visible"/>
                                      </p:to>
                                    </p:set>
                                    <p:anim calcmode="lin" valueType="num">
                                      <p:cBhvr additive="base">
                                        <p:cTn id="72"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8">
                                            <p:txEl>
                                              <p:pRg st="0" end="0"/>
                                            </p:txEl>
                                          </p:spTgt>
                                        </p:tgtEl>
                                        <p:attrNameLst>
                                          <p:attrName>ppt_y</p:attrName>
                                        </p:attrNameLst>
                                      </p:cBhvr>
                                      <p:tavLst>
                                        <p:tav tm="0">
                                          <p:val>
                                            <p:strVal val="0-#ppt_h/2"/>
                                          </p:val>
                                        </p:tav>
                                        <p:tav tm="100000">
                                          <p:val>
                                            <p:strVal val="#ppt_y"/>
                                          </p:val>
                                        </p:tav>
                                      </p:tavLst>
                                    </p:anim>
                                  </p:childTnLst>
                                </p:cTn>
                              </p:par>
                              <p:par>
                                <p:cTn id="74" presetID="2" presetClass="entr" presetSubtype="2" decel="100000" fill="hold" grpId="0" nodeType="withEffect">
                                  <p:stCondLst>
                                    <p:cond delay="250"/>
                                  </p:stCondLst>
                                  <p:childTnLst>
                                    <p:set>
                                      <p:cBhvr>
                                        <p:cTn id="75" dur="1" fill="hold">
                                          <p:stCondLst>
                                            <p:cond delay="0"/>
                                          </p:stCondLst>
                                        </p:cTn>
                                        <p:tgtEl>
                                          <p:spTgt spid="29">
                                            <p:txEl>
                                              <p:pRg st="0" end="0"/>
                                            </p:txEl>
                                          </p:spTgt>
                                        </p:tgtEl>
                                        <p:attrNameLst>
                                          <p:attrName>style.visibility</p:attrName>
                                        </p:attrNameLst>
                                      </p:cBhvr>
                                      <p:to>
                                        <p:strVal val="visible"/>
                                      </p:to>
                                    </p:set>
                                    <p:anim calcmode="lin" valueType="num">
                                      <p:cBhvr additive="base">
                                        <p:cTn id="76"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77" dur="500" fill="hold"/>
                                        <p:tgtEl>
                                          <p:spTgt spid="2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P spid="5" grpId="0" animBg="1"/>
      <p:bldP spid="7" grpId="0" animBg="1"/>
      <p:bldP spid="8" grpId="0" animBg="1"/>
      <p:bldP spid="9" grpId="0" animBg="1"/>
      <p:bldP spid="10" grpId="0" animBg="1"/>
      <p:bldP spid="12" grpId="0" build="p">
        <p:tmplLst>
          <p:tmpl lvl="1">
            <p:tnLst>
              <p:par>
                <p:cTn presetID="2" presetClass="entr" presetSubtype="1" decel="10000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0-#ppt_h/2"/>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1"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0-#ppt_h/2"/>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1"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0-#ppt_h/2"/>
                          </p:val>
                        </p:tav>
                        <p:tav tm="100000">
                          <p:val>
                            <p:strVal val="#ppt_y"/>
                          </p:val>
                        </p:tav>
                      </p:tavLst>
                    </p:anim>
                  </p:childTnLst>
                </p:cTn>
              </p:par>
            </p:tnLst>
          </p:tmpl>
        </p:tmplLst>
      </p:bldP>
      <p:bldP spid="25" grpId="0" build="p">
        <p:tmplLst>
          <p:tmpl lvl="1">
            <p:tnLst>
              <p:par>
                <p:cTn presetID="2" presetClass="entr" presetSubtype="2"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1" decel="100000"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0-#ppt_h/2"/>
                          </p:val>
                        </p:tav>
                        <p:tav tm="100000">
                          <p:val>
                            <p:strVal val="#ppt_y"/>
                          </p:val>
                        </p:tav>
                      </p:tavLst>
                    </p:anim>
                  </p:childTnLst>
                </p:cTn>
              </p:par>
            </p:tnLst>
          </p:tmpl>
        </p:tmplLst>
      </p:bldP>
      <p:bldP spid="27" grpId="0" build="p">
        <p:tmplLst>
          <p:tmpl lvl="1">
            <p:tnLst>
              <p:par>
                <p:cTn presetID="2" presetClass="entr" presetSubtype="2" decel="10000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1" decel="10000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0-#ppt_h/2"/>
                          </p:val>
                        </p:tav>
                        <p:tav tm="100000">
                          <p:val>
                            <p:strVal val="#ppt_y"/>
                          </p:val>
                        </p:tav>
                      </p:tavLst>
                    </p:anim>
                  </p:childTnLst>
                </p:cTn>
              </p:par>
            </p:tnLst>
          </p:tmpl>
        </p:tmplLst>
      </p:bldP>
      <p:bldP spid="29" grpId="0" build="p">
        <p:tmplLst>
          <p:tmpl lvl="1">
            <p:tnLst>
              <p:par>
                <p:cTn presetID="2" presetClass="entr" presetSubtype="2" decel="10000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5255226" y="6309600"/>
            <a:ext cx="2895600" cy="365125"/>
          </a:xfrm>
          <a:prstGeom prst="rect">
            <a:avLst/>
          </a:prstGeom>
        </p:spPr>
        <p:txBody>
          <a:bodyPr/>
          <a:lstStyle/>
          <a:p>
            <a:r>
              <a:rPr lang="en-US" altLang="ja-JP"/>
              <a:t>The Power of PowerPoint | thepopp.com</a:t>
            </a:r>
            <a:endParaRPr lang="ja-JP" altLang="en-US" dirty="0"/>
          </a:p>
        </p:txBody>
      </p:sp>
      <p:sp>
        <p:nvSpPr>
          <p:cNvPr id="5" name="正方形/長方形 4"/>
          <p:cNvSpPr/>
          <p:nvPr userDrawn="1"/>
        </p:nvSpPr>
        <p:spPr>
          <a:xfrm>
            <a:off x="0" y="0"/>
            <a:ext cx="9144000" cy="22288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 name="タイトル 1"/>
          <p:cNvSpPr>
            <a:spLocks noGrp="1"/>
          </p:cNvSpPr>
          <p:nvPr>
            <p:ph type="title" hasCustomPrompt="1"/>
          </p:nvPr>
        </p:nvSpPr>
        <p:spPr>
          <a:xfrm>
            <a:off x="442439" y="618779"/>
            <a:ext cx="8259123" cy="1135327"/>
          </a:xfrm>
        </p:spPr>
        <p:txBody>
          <a:bodyPr>
            <a:normAutofit/>
          </a:bodyPr>
          <a:lstStyle>
            <a:lvl1pPr algn="ctr">
              <a:defRPr sz="4801">
                <a:solidFill>
                  <a:schemeClr val="bg1"/>
                </a:solidFill>
                <a:latin typeface="Route 159 UltraLight" pitchFamily="50" charset="0"/>
              </a:defRPr>
            </a:lvl1pPr>
          </a:lstStyle>
          <a:p>
            <a:r>
              <a:rPr kumimoji="1" lang="en-US" altLang="ja-JP" dirty="0"/>
              <a:t>Text</a:t>
            </a:r>
            <a:endParaRPr kumimoji="1" lang="ja-JP" altLang="en-US" dirty="0"/>
          </a:p>
        </p:txBody>
      </p:sp>
      <p:sp>
        <p:nvSpPr>
          <p:cNvPr id="7" name="円/楕円 6"/>
          <p:cNvSpPr/>
          <p:nvPr userDrawn="1"/>
        </p:nvSpPr>
        <p:spPr>
          <a:xfrm>
            <a:off x="356180" y="2852936"/>
            <a:ext cx="1836363" cy="2448272"/>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 name="円/楕円 7"/>
          <p:cNvSpPr/>
          <p:nvPr userDrawn="1"/>
        </p:nvSpPr>
        <p:spPr>
          <a:xfrm>
            <a:off x="1843992" y="2929026"/>
            <a:ext cx="443386" cy="5911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1</a:t>
            </a:r>
            <a:endParaRPr kumimoji="1" lang="ja-JP" altLang="en-US" sz="1600" dirty="0"/>
          </a:p>
        </p:txBody>
      </p:sp>
      <p:sp>
        <p:nvSpPr>
          <p:cNvPr id="9" name="テキスト プレースホルダー 6"/>
          <p:cNvSpPr>
            <a:spLocks noGrp="1"/>
          </p:cNvSpPr>
          <p:nvPr>
            <p:ph type="body" sz="quarter" idx="15" hasCustomPrompt="1"/>
          </p:nvPr>
        </p:nvSpPr>
        <p:spPr>
          <a:xfrm>
            <a:off x="409624" y="3626611"/>
            <a:ext cx="1729477" cy="624069"/>
          </a:xfrm>
        </p:spPr>
        <p:txBody>
          <a:bodyPr anchor="b">
            <a:normAutofit/>
          </a:bodyPr>
          <a:lstStyle>
            <a:lvl1pPr algn="ctr">
              <a:defRPr sz="180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0" name="テキスト プレースホルダー 6"/>
          <p:cNvSpPr>
            <a:spLocks noGrp="1"/>
          </p:cNvSpPr>
          <p:nvPr>
            <p:ph type="body" sz="quarter" idx="16" hasCustomPrompt="1"/>
          </p:nvPr>
        </p:nvSpPr>
        <p:spPr>
          <a:xfrm>
            <a:off x="409624" y="4106664"/>
            <a:ext cx="1729477" cy="402456"/>
          </a:xfrm>
        </p:spPr>
        <p:txBody>
          <a:bodyPr anchor="t">
            <a:normAutofit/>
          </a:bodyPr>
          <a:lstStyle>
            <a:lvl1pPr algn="ctr">
              <a:defRPr sz="1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11" name="山形 10"/>
          <p:cNvSpPr/>
          <p:nvPr userDrawn="1"/>
        </p:nvSpPr>
        <p:spPr>
          <a:xfrm>
            <a:off x="2267544" y="3942263"/>
            <a:ext cx="180035" cy="269619"/>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sp>
        <p:nvSpPr>
          <p:cNvPr id="12" name="円/楕円 11"/>
          <p:cNvSpPr/>
          <p:nvPr userDrawn="1"/>
        </p:nvSpPr>
        <p:spPr>
          <a:xfrm>
            <a:off x="2519594" y="2852936"/>
            <a:ext cx="1836363" cy="2448272"/>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3" name="円/楕円 12"/>
          <p:cNvSpPr/>
          <p:nvPr userDrawn="1"/>
        </p:nvSpPr>
        <p:spPr>
          <a:xfrm>
            <a:off x="4007407" y="2929026"/>
            <a:ext cx="443386" cy="5911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2</a:t>
            </a:r>
            <a:endParaRPr kumimoji="1" lang="ja-JP" altLang="en-US" sz="1600" dirty="0"/>
          </a:p>
        </p:txBody>
      </p:sp>
      <p:sp>
        <p:nvSpPr>
          <p:cNvPr id="14" name="テキスト プレースホルダー 6"/>
          <p:cNvSpPr>
            <a:spLocks noGrp="1"/>
          </p:cNvSpPr>
          <p:nvPr>
            <p:ph type="body" sz="quarter" idx="17" hasCustomPrompt="1"/>
          </p:nvPr>
        </p:nvSpPr>
        <p:spPr>
          <a:xfrm>
            <a:off x="2573038" y="3626611"/>
            <a:ext cx="1729477" cy="624069"/>
          </a:xfrm>
        </p:spPr>
        <p:txBody>
          <a:bodyPr anchor="b">
            <a:normAutofit/>
          </a:bodyPr>
          <a:lstStyle>
            <a:lvl1pPr algn="ctr">
              <a:defRPr sz="18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18" hasCustomPrompt="1"/>
          </p:nvPr>
        </p:nvSpPr>
        <p:spPr>
          <a:xfrm>
            <a:off x="2573038" y="4106664"/>
            <a:ext cx="1729477" cy="402456"/>
          </a:xfrm>
        </p:spPr>
        <p:txBody>
          <a:bodyPr anchor="t">
            <a:normAutofit/>
          </a:bodyPr>
          <a:lstStyle>
            <a:lvl1pPr algn="ctr">
              <a:defRPr sz="1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16" name="山形 15"/>
          <p:cNvSpPr/>
          <p:nvPr userDrawn="1"/>
        </p:nvSpPr>
        <p:spPr>
          <a:xfrm>
            <a:off x="4427972" y="3942263"/>
            <a:ext cx="180035" cy="269619"/>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sp>
        <p:nvSpPr>
          <p:cNvPr id="17" name="円/楕円 16"/>
          <p:cNvSpPr/>
          <p:nvPr userDrawn="1"/>
        </p:nvSpPr>
        <p:spPr>
          <a:xfrm>
            <a:off x="4680022" y="2852936"/>
            <a:ext cx="1836363" cy="2448272"/>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8" name="円/楕円 17"/>
          <p:cNvSpPr/>
          <p:nvPr userDrawn="1"/>
        </p:nvSpPr>
        <p:spPr>
          <a:xfrm>
            <a:off x="6167834" y="2929026"/>
            <a:ext cx="443386" cy="5911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3</a:t>
            </a:r>
            <a:endParaRPr kumimoji="1" lang="ja-JP" altLang="en-US" sz="1600" dirty="0"/>
          </a:p>
        </p:txBody>
      </p:sp>
      <p:sp>
        <p:nvSpPr>
          <p:cNvPr id="19" name="テキスト プレースホルダー 6"/>
          <p:cNvSpPr>
            <a:spLocks noGrp="1"/>
          </p:cNvSpPr>
          <p:nvPr>
            <p:ph type="body" sz="quarter" idx="19" hasCustomPrompt="1"/>
          </p:nvPr>
        </p:nvSpPr>
        <p:spPr>
          <a:xfrm>
            <a:off x="4733465" y="3626611"/>
            <a:ext cx="1729477" cy="624069"/>
          </a:xfrm>
        </p:spPr>
        <p:txBody>
          <a:bodyPr anchor="b">
            <a:normAutofit/>
          </a:bodyPr>
          <a:lstStyle>
            <a:lvl1pPr algn="ctr">
              <a:defRPr sz="18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20" hasCustomPrompt="1"/>
          </p:nvPr>
        </p:nvSpPr>
        <p:spPr>
          <a:xfrm>
            <a:off x="4733465" y="4106664"/>
            <a:ext cx="1729477" cy="402456"/>
          </a:xfrm>
        </p:spPr>
        <p:txBody>
          <a:bodyPr anchor="t">
            <a:normAutofit/>
          </a:bodyPr>
          <a:lstStyle>
            <a:lvl1pPr algn="ctr">
              <a:defRPr sz="1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1" name="山形 20"/>
          <p:cNvSpPr/>
          <p:nvPr userDrawn="1"/>
        </p:nvSpPr>
        <p:spPr>
          <a:xfrm>
            <a:off x="6591386" y="3942263"/>
            <a:ext cx="180035" cy="269619"/>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sp>
        <p:nvSpPr>
          <p:cNvPr id="22" name="円/楕円 21"/>
          <p:cNvSpPr/>
          <p:nvPr userDrawn="1"/>
        </p:nvSpPr>
        <p:spPr>
          <a:xfrm>
            <a:off x="6843436" y="2852936"/>
            <a:ext cx="1836363" cy="2448272"/>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3" name="円/楕円 22"/>
          <p:cNvSpPr/>
          <p:nvPr userDrawn="1"/>
        </p:nvSpPr>
        <p:spPr>
          <a:xfrm>
            <a:off x="8331248" y="2929026"/>
            <a:ext cx="443386" cy="5911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4</a:t>
            </a:r>
            <a:endParaRPr kumimoji="1" lang="ja-JP" altLang="en-US" sz="1600" dirty="0"/>
          </a:p>
        </p:txBody>
      </p:sp>
      <p:sp>
        <p:nvSpPr>
          <p:cNvPr id="24" name="テキスト プレースホルダー 6"/>
          <p:cNvSpPr>
            <a:spLocks noGrp="1"/>
          </p:cNvSpPr>
          <p:nvPr>
            <p:ph type="body" sz="quarter" idx="21" hasCustomPrompt="1"/>
          </p:nvPr>
        </p:nvSpPr>
        <p:spPr>
          <a:xfrm>
            <a:off x="6896880" y="3626611"/>
            <a:ext cx="1729477" cy="624069"/>
          </a:xfrm>
        </p:spPr>
        <p:txBody>
          <a:bodyPr anchor="b">
            <a:normAutofit/>
          </a:bodyPr>
          <a:lstStyle>
            <a:lvl1pPr algn="ctr">
              <a:defRPr sz="180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25" name="テキスト プレースホルダー 6"/>
          <p:cNvSpPr>
            <a:spLocks noGrp="1"/>
          </p:cNvSpPr>
          <p:nvPr>
            <p:ph type="body" sz="quarter" idx="22" hasCustomPrompt="1"/>
          </p:nvPr>
        </p:nvSpPr>
        <p:spPr>
          <a:xfrm>
            <a:off x="6896880" y="4106664"/>
            <a:ext cx="1729477" cy="402456"/>
          </a:xfrm>
        </p:spPr>
        <p:txBody>
          <a:bodyPr anchor="t">
            <a:normAutofit/>
          </a:bodyPr>
          <a:lstStyle>
            <a:lvl1pPr algn="ctr">
              <a:defRPr sz="1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6" name="スライド番号プレースホルダー 5"/>
          <p:cNvSpPr>
            <a:spLocks noGrp="1"/>
          </p:cNvSpPr>
          <p:nvPr>
            <p:ph type="sldNum" sz="quarter" idx="4"/>
          </p:nvPr>
        </p:nvSpPr>
        <p:spPr>
          <a:xfrm>
            <a:off x="8568791" y="6288526"/>
            <a:ext cx="540107" cy="365125"/>
          </a:xfrm>
          <a:prstGeom prst="rect">
            <a:avLst/>
          </a:prstGeom>
        </p:spPr>
        <p:txBody>
          <a:bodyPr vert="horz" lIns="163275" tIns="81638" rIns="163275" bIns="81638" rtlCol="0" anchor="ctr"/>
          <a:lstStyle>
            <a:lvl1pPr algn="ctr">
              <a:defRPr sz="14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335332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8" decel="100000" fill="hold" grpId="0" nodeType="afterEffect">
                                  <p:stCondLst>
                                    <p:cond delay="100"/>
                                  </p:stCondLst>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9">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20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additive="base">
                                        <p:cTn id="20"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0">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17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2200"/>
                            </p:stCondLst>
                            <p:childTnLst>
                              <p:par>
                                <p:cTn id="31" presetID="2" presetClass="entr" presetSubtype="8" decel="100000" fill="hold" grpId="0" nodeType="afterEffect">
                                  <p:stCondLst>
                                    <p:cond delay="25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0-#ppt_w/2"/>
                                          </p:val>
                                        </p:tav>
                                        <p:tav tm="100000">
                                          <p:val>
                                            <p:strVal val="#ppt_x"/>
                                          </p:val>
                                        </p:tav>
                                      </p:tavLst>
                                    </p:anim>
                                    <p:anim calcmode="lin" valueType="num">
                                      <p:cBhvr additive="base">
                                        <p:cTn id="34" dur="500" fill="hold"/>
                                        <p:tgtEl>
                                          <p:spTgt spid="11"/>
                                        </p:tgtEl>
                                        <p:attrNameLst>
                                          <p:attrName>ppt_y</p:attrName>
                                        </p:attrNameLst>
                                      </p:cBhvr>
                                      <p:tavLst>
                                        <p:tav tm="0">
                                          <p:val>
                                            <p:strVal val="#ppt_y"/>
                                          </p:val>
                                        </p:tav>
                                        <p:tav tm="100000">
                                          <p:val>
                                            <p:strVal val="#ppt_y"/>
                                          </p:val>
                                        </p:tav>
                                      </p:tavLst>
                                    </p:anim>
                                  </p:childTnLst>
                                </p:cTn>
                              </p:par>
                            </p:childTnLst>
                          </p:cTn>
                        </p:par>
                        <p:par>
                          <p:cTn id="35" fill="hold">
                            <p:stCondLst>
                              <p:cond delay="2950"/>
                            </p:stCondLst>
                            <p:childTnLst>
                              <p:par>
                                <p:cTn id="36" presetID="2" presetClass="entr" presetSubtype="8" decel="100000" fill="hold" grpId="0" nodeType="afterEffect">
                                  <p:stCondLst>
                                    <p:cond delay="100"/>
                                  </p:stCondLst>
                                  <p:childTnLst>
                                    <p:set>
                                      <p:cBhvr>
                                        <p:cTn id="37" dur="1" fill="hold">
                                          <p:stCondLst>
                                            <p:cond delay="0"/>
                                          </p:stCondLst>
                                        </p:cTn>
                                        <p:tgtEl>
                                          <p:spTgt spid="14">
                                            <p:txEl>
                                              <p:pRg st="0" end="0"/>
                                            </p:txEl>
                                          </p:spTgt>
                                        </p:tgtEl>
                                        <p:attrNameLst>
                                          <p:attrName>style.visibility</p:attrName>
                                        </p:attrNameLst>
                                      </p:cBhvr>
                                      <p:to>
                                        <p:strVal val="visible"/>
                                      </p:to>
                                    </p:set>
                                    <p:anim calcmode="lin" valueType="num">
                                      <p:cBhvr additive="base">
                                        <p:cTn id="38" dur="6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39" dur="600" fill="hold"/>
                                        <p:tgtEl>
                                          <p:spTgt spid="14">
                                            <p:txEl>
                                              <p:pRg st="0" end="0"/>
                                            </p:txEl>
                                          </p:spTgt>
                                        </p:tgtEl>
                                        <p:attrNameLst>
                                          <p:attrName>ppt_y</p:attrName>
                                        </p:attrNameLst>
                                      </p:cBhvr>
                                      <p:tavLst>
                                        <p:tav tm="0">
                                          <p:val>
                                            <p:strVal val="#ppt_y"/>
                                          </p:val>
                                        </p:tav>
                                        <p:tav tm="100000">
                                          <p:val>
                                            <p:strVal val="#ppt_y"/>
                                          </p:val>
                                        </p:tav>
                                      </p:tavLst>
                                    </p:anim>
                                  </p:childTnLst>
                                </p:cTn>
                              </p:par>
                              <p:par>
                                <p:cTn id="40" presetID="2" presetClass="entr" presetSubtype="8" decel="100000" fill="hold" grpId="0" nodeType="withEffect">
                                  <p:stCondLst>
                                    <p:cond delay="200"/>
                                  </p:stCondLst>
                                  <p:childTnLst>
                                    <p:set>
                                      <p:cBhvr>
                                        <p:cTn id="41" dur="1" fill="hold">
                                          <p:stCondLst>
                                            <p:cond delay="0"/>
                                          </p:stCondLst>
                                        </p:cTn>
                                        <p:tgtEl>
                                          <p:spTgt spid="15">
                                            <p:txEl>
                                              <p:pRg st="0" end="0"/>
                                            </p:txEl>
                                          </p:spTgt>
                                        </p:tgtEl>
                                        <p:attrNameLst>
                                          <p:attrName>style.visibility</p:attrName>
                                        </p:attrNameLst>
                                      </p:cBhvr>
                                      <p:to>
                                        <p:strVal val="visible"/>
                                      </p:to>
                                    </p:set>
                                    <p:anim calcmode="lin" valueType="num">
                                      <p:cBhvr additive="base">
                                        <p:cTn id="42" dur="6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43" dur="600" fill="hold"/>
                                        <p:tgtEl>
                                          <p:spTgt spid="15">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8" decel="10000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600" fill="hold"/>
                                        <p:tgtEl>
                                          <p:spTgt spid="12"/>
                                        </p:tgtEl>
                                        <p:attrNameLst>
                                          <p:attrName>ppt_x</p:attrName>
                                        </p:attrNameLst>
                                      </p:cBhvr>
                                      <p:tavLst>
                                        <p:tav tm="0">
                                          <p:val>
                                            <p:strVal val="0-#ppt_w/2"/>
                                          </p:val>
                                        </p:tav>
                                        <p:tav tm="100000">
                                          <p:val>
                                            <p:strVal val="#ppt_x"/>
                                          </p:val>
                                        </p:tav>
                                      </p:tavLst>
                                    </p:anim>
                                    <p:anim calcmode="lin" valueType="num">
                                      <p:cBhvr additive="base">
                                        <p:cTn id="47" dur="600" fill="hold"/>
                                        <p:tgtEl>
                                          <p:spTgt spid="12"/>
                                        </p:tgtEl>
                                        <p:attrNameLst>
                                          <p:attrName>ppt_y</p:attrName>
                                        </p:attrNameLst>
                                      </p:cBhvr>
                                      <p:tavLst>
                                        <p:tav tm="0">
                                          <p:val>
                                            <p:strVal val="#ppt_y"/>
                                          </p:val>
                                        </p:tav>
                                        <p:tav tm="100000">
                                          <p:val>
                                            <p:strVal val="#ppt_y"/>
                                          </p:val>
                                        </p:tav>
                                      </p:tavLst>
                                    </p:anim>
                                  </p:childTnLst>
                                </p:cTn>
                              </p:par>
                            </p:childTnLst>
                          </p:cTn>
                        </p:par>
                        <p:par>
                          <p:cTn id="48" fill="hold">
                            <p:stCondLst>
                              <p:cond delay="3750"/>
                            </p:stCondLst>
                            <p:childTnLst>
                              <p:par>
                                <p:cTn id="49" presetID="10" presetClass="entr" presetSubtype="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par>
                          <p:cTn id="52" fill="hold">
                            <p:stCondLst>
                              <p:cond delay="4250"/>
                            </p:stCondLst>
                            <p:childTnLst>
                              <p:par>
                                <p:cTn id="53" presetID="2" presetClass="entr" presetSubtype="8" decel="100000" fill="hold" grpId="0" nodeType="afterEffect">
                                  <p:stCondLst>
                                    <p:cond delay="25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0-#ppt_w/2"/>
                                          </p:val>
                                        </p:tav>
                                        <p:tav tm="100000">
                                          <p:val>
                                            <p:strVal val="#ppt_x"/>
                                          </p:val>
                                        </p:tav>
                                      </p:tavLst>
                                    </p:anim>
                                    <p:anim calcmode="lin" valueType="num">
                                      <p:cBhvr additive="base">
                                        <p:cTn id="56" dur="500" fill="hold"/>
                                        <p:tgtEl>
                                          <p:spTgt spid="16"/>
                                        </p:tgtEl>
                                        <p:attrNameLst>
                                          <p:attrName>ppt_y</p:attrName>
                                        </p:attrNameLst>
                                      </p:cBhvr>
                                      <p:tavLst>
                                        <p:tav tm="0">
                                          <p:val>
                                            <p:strVal val="#ppt_y"/>
                                          </p:val>
                                        </p:tav>
                                        <p:tav tm="100000">
                                          <p:val>
                                            <p:strVal val="#ppt_y"/>
                                          </p:val>
                                        </p:tav>
                                      </p:tavLst>
                                    </p:anim>
                                  </p:childTnLst>
                                </p:cTn>
                              </p:par>
                            </p:childTnLst>
                          </p:cTn>
                        </p:par>
                        <p:par>
                          <p:cTn id="57" fill="hold">
                            <p:stCondLst>
                              <p:cond delay="5000"/>
                            </p:stCondLst>
                            <p:childTnLst>
                              <p:par>
                                <p:cTn id="58" presetID="2" presetClass="entr" presetSubtype="8" decel="100000" fill="hold" grpId="0" nodeType="afterEffect">
                                  <p:stCondLst>
                                    <p:cond delay="100"/>
                                  </p:stCondLst>
                                  <p:childTnLst>
                                    <p:set>
                                      <p:cBhvr>
                                        <p:cTn id="59" dur="1" fill="hold">
                                          <p:stCondLst>
                                            <p:cond delay="0"/>
                                          </p:stCondLst>
                                        </p:cTn>
                                        <p:tgtEl>
                                          <p:spTgt spid="19">
                                            <p:txEl>
                                              <p:pRg st="0" end="0"/>
                                            </p:txEl>
                                          </p:spTgt>
                                        </p:tgtEl>
                                        <p:attrNameLst>
                                          <p:attrName>style.visibility</p:attrName>
                                        </p:attrNameLst>
                                      </p:cBhvr>
                                      <p:to>
                                        <p:strVal val="visible"/>
                                      </p:to>
                                    </p:set>
                                    <p:anim calcmode="lin" valueType="num">
                                      <p:cBhvr additive="base">
                                        <p:cTn id="60" dur="7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61" dur="700" fill="hold"/>
                                        <p:tgtEl>
                                          <p:spTgt spid="19">
                                            <p:txEl>
                                              <p:pRg st="0" end="0"/>
                                            </p:txEl>
                                          </p:spTgt>
                                        </p:tgtEl>
                                        <p:attrNameLst>
                                          <p:attrName>ppt_y</p:attrName>
                                        </p:attrNameLst>
                                      </p:cBhvr>
                                      <p:tavLst>
                                        <p:tav tm="0">
                                          <p:val>
                                            <p:strVal val="#ppt_y"/>
                                          </p:val>
                                        </p:tav>
                                        <p:tav tm="100000">
                                          <p:val>
                                            <p:strVal val="#ppt_y"/>
                                          </p:val>
                                        </p:tav>
                                      </p:tavLst>
                                    </p:anim>
                                  </p:childTnLst>
                                </p:cTn>
                              </p:par>
                              <p:par>
                                <p:cTn id="62" presetID="2" presetClass="entr" presetSubtype="8" decel="100000" fill="hold" grpId="0" nodeType="withEffect">
                                  <p:stCondLst>
                                    <p:cond delay="200"/>
                                  </p:stCondLst>
                                  <p:childTnLst>
                                    <p:set>
                                      <p:cBhvr>
                                        <p:cTn id="63" dur="1" fill="hold">
                                          <p:stCondLst>
                                            <p:cond delay="0"/>
                                          </p:stCondLst>
                                        </p:cTn>
                                        <p:tgtEl>
                                          <p:spTgt spid="20">
                                            <p:txEl>
                                              <p:pRg st="0" end="0"/>
                                            </p:txEl>
                                          </p:spTgt>
                                        </p:tgtEl>
                                        <p:attrNameLst>
                                          <p:attrName>style.visibility</p:attrName>
                                        </p:attrNameLst>
                                      </p:cBhvr>
                                      <p:to>
                                        <p:strVal val="visible"/>
                                      </p:to>
                                    </p:set>
                                    <p:anim calcmode="lin" valueType="num">
                                      <p:cBhvr additive="base">
                                        <p:cTn id="64" dur="7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65" dur="700" fill="hold"/>
                                        <p:tgtEl>
                                          <p:spTgt spid="20">
                                            <p:txEl>
                                              <p:pRg st="0" end="0"/>
                                            </p:txEl>
                                          </p:spTgt>
                                        </p:tgtEl>
                                        <p:attrNameLst>
                                          <p:attrName>ppt_y</p:attrName>
                                        </p:attrNameLst>
                                      </p:cBhvr>
                                      <p:tavLst>
                                        <p:tav tm="0">
                                          <p:val>
                                            <p:strVal val="#ppt_y"/>
                                          </p:val>
                                        </p:tav>
                                        <p:tav tm="100000">
                                          <p:val>
                                            <p:strVal val="#ppt_y"/>
                                          </p:val>
                                        </p:tav>
                                      </p:tavLst>
                                    </p:anim>
                                  </p:childTnLst>
                                </p:cTn>
                              </p:par>
                              <p:par>
                                <p:cTn id="66" presetID="2" presetClass="entr" presetSubtype="8" decel="10000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additive="base">
                                        <p:cTn id="68" dur="700" fill="hold"/>
                                        <p:tgtEl>
                                          <p:spTgt spid="17"/>
                                        </p:tgtEl>
                                        <p:attrNameLst>
                                          <p:attrName>ppt_x</p:attrName>
                                        </p:attrNameLst>
                                      </p:cBhvr>
                                      <p:tavLst>
                                        <p:tav tm="0">
                                          <p:val>
                                            <p:strVal val="0-#ppt_w/2"/>
                                          </p:val>
                                        </p:tav>
                                        <p:tav tm="100000">
                                          <p:val>
                                            <p:strVal val="#ppt_x"/>
                                          </p:val>
                                        </p:tav>
                                      </p:tavLst>
                                    </p:anim>
                                    <p:anim calcmode="lin" valueType="num">
                                      <p:cBhvr additive="base">
                                        <p:cTn id="69" dur="700" fill="hold"/>
                                        <p:tgtEl>
                                          <p:spTgt spid="17"/>
                                        </p:tgtEl>
                                        <p:attrNameLst>
                                          <p:attrName>ppt_y</p:attrName>
                                        </p:attrNameLst>
                                      </p:cBhvr>
                                      <p:tavLst>
                                        <p:tav tm="0">
                                          <p:val>
                                            <p:strVal val="#ppt_y"/>
                                          </p:val>
                                        </p:tav>
                                        <p:tav tm="100000">
                                          <p:val>
                                            <p:strVal val="#ppt_y"/>
                                          </p:val>
                                        </p:tav>
                                      </p:tavLst>
                                    </p:anim>
                                  </p:childTnLst>
                                </p:cTn>
                              </p:par>
                            </p:childTnLst>
                          </p:cTn>
                        </p:par>
                        <p:par>
                          <p:cTn id="70" fill="hold">
                            <p:stCondLst>
                              <p:cond delay="5900"/>
                            </p:stCondLst>
                            <p:childTnLst>
                              <p:par>
                                <p:cTn id="71" presetID="10" presetClass="entr" presetSubtype="0"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par>
                          <p:cTn id="74" fill="hold">
                            <p:stCondLst>
                              <p:cond delay="6400"/>
                            </p:stCondLst>
                            <p:childTnLst>
                              <p:par>
                                <p:cTn id="75" presetID="2" presetClass="entr" presetSubtype="8" decel="100000" fill="hold" grpId="0" nodeType="afterEffect">
                                  <p:stCondLst>
                                    <p:cond delay="25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0-#ppt_w/2"/>
                                          </p:val>
                                        </p:tav>
                                        <p:tav tm="100000">
                                          <p:val>
                                            <p:strVal val="#ppt_x"/>
                                          </p:val>
                                        </p:tav>
                                      </p:tavLst>
                                    </p:anim>
                                    <p:anim calcmode="lin" valueType="num">
                                      <p:cBhvr additive="base">
                                        <p:cTn id="78" dur="500" fill="hold"/>
                                        <p:tgtEl>
                                          <p:spTgt spid="21"/>
                                        </p:tgtEl>
                                        <p:attrNameLst>
                                          <p:attrName>ppt_y</p:attrName>
                                        </p:attrNameLst>
                                      </p:cBhvr>
                                      <p:tavLst>
                                        <p:tav tm="0">
                                          <p:val>
                                            <p:strVal val="#ppt_y"/>
                                          </p:val>
                                        </p:tav>
                                        <p:tav tm="100000">
                                          <p:val>
                                            <p:strVal val="#ppt_y"/>
                                          </p:val>
                                        </p:tav>
                                      </p:tavLst>
                                    </p:anim>
                                  </p:childTnLst>
                                </p:cTn>
                              </p:par>
                            </p:childTnLst>
                          </p:cTn>
                        </p:par>
                        <p:par>
                          <p:cTn id="79" fill="hold">
                            <p:stCondLst>
                              <p:cond delay="7150"/>
                            </p:stCondLst>
                            <p:childTnLst>
                              <p:par>
                                <p:cTn id="80" presetID="2" presetClass="entr" presetSubtype="8" decel="100000" fill="hold" grpId="0" nodeType="afterEffect">
                                  <p:stCondLst>
                                    <p:cond delay="100"/>
                                  </p:stCondLst>
                                  <p:childTnLst>
                                    <p:set>
                                      <p:cBhvr>
                                        <p:cTn id="81" dur="1" fill="hold">
                                          <p:stCondLst>
                                            <p:cond delay="0"/>
                                          </p:stCondLst>
                                        </p:cTn>
                                        <p:tgtEl>
                                          <p:spTgt spid="24">
                                            <p:txEl>
                                              <p:pRg st="0" end="0"/>
                                            </p:txEl>
                                          </p:spTgt>
                                        </p:tgtEl>
                                        <p:attrNameLst>
                                          <p:attrName>style.visibility</p:attrName>
                                        </p:attrNameLst>
                                      </p:cBhvr>
                                      <p:to>
                                        <p:strVal val="visible"/>
                                      </p:to>
                                    </p:set>
                                    <p:anim calcmode="lin" valueType="num">
                                      <p:cBhvr additive="base">
                                        <p:cTn id="82" dur="8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83" dur="800" fill="hold"/>
                                        <p:tgtEl>
                                          <p:spTgt spid="24">
                                            <p:txEl>
                                              <p:pRg st="0" end="0"/>
                                            </p:txEl>
                                          </p:spTgt>
                                        </p:tgtEl>
                                        <p:attrNameLst>
                                          <p:attrName>ppt_y</p:attrName>
                                        </p:attrNameLst>
                                      </p:cBhvr>
                                      <p:tavLst>
                                        <p:tav tm="0">
                                          <p:val>
                                            <p:strVal val="#ppt_y"/>
                                          </p:val>
                                        </p:tav>
                                        <p:tav tm="100000">
                                          <p:val>
                                            <p:strVal val="#ppt_y"/>
                                          </p:val>
                                        </p:tav>
                                      </p:tavLst>
                                    </p:anim>
                                  </p:childTnLst>
                                </p:cTn>
                              </p:par>
                              <p:par>
                                <p:cTn id="84" presetID="2" presetClass="entr" presetSubtype="8" decel="100000" fill="hold" grpId="0" nodeType="withEffect">
                                  <p:stCondLst>
                                    <p:cond delay="200"/>
                                  </p:stCondLst>
                                  <p:childTnLst>
                                    <p:set>
                                      <p:cBhvr>
                                        <p:cTn id="85" dur="1" fill="hold">
                                          <p:stCondLst>
                                            <p:cond delay="0"/>
                                          </p:stCondLst>
                                        </p:cTn>
                                        <p:tgtEl>
                                          <p:spTgt spid="25">
                                            <p:txEl>
                                              <p:pRg st="0" end="0"/>
                                            </p:txEl>
                                          </p:spTgt>
                                        </p:tgtEl>
                                        <p:attrNameLst>
                                          <p:attrName>style.visibility</p:attrName>
                                        </p:attrNameLst>
                                      </p:cBhvr>
                                      <p:to>
                                        <p:strVal val="visible"/>
                                      </p:to>
                                    </p:set>
                                    <p:anim calcmode="lin" valueType="num">
                                      <p:cBhvr additive="base">
                                        <p:cTn id="86" dur="8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7" dur="800" fill="hold"/>
                                        <p:tgtEl>
                                          <p:spTgt spid="25">
                                            <p:txEl>
                                              <p:pRg st="0" end="0"/>
                                            </p:txEl>
                                          </p:spTgt>
                                        </p:tgtEl>
                                        <p:attrNameLst>
                                          <p:attrName>ppt_y</p:attrName>
                                        </p:attrNameLst>
                                      </p:cBhvr>
                                      <p:tavLst>
                                        <p:tav tm="0">
                                          <p:val>
                                            <p:strVal val="#ppt_y"/>
                                          </p:val>
                                        </p:tav>
                                        <p:tav tm="100000">
                                          <p:val>
                                            <p:strVal val="#ppt_y"/>
                                          </p:val>
                                        </p:tav>
                                      </p:tavLst>
                                    </p:anim>
                                  </p:childTnLst>
                                </p:cTn>
                              </p:par>
                              <p:par>
                                <p:cTn id="88" presetID="2" presetClass="entr" presetSubtype="8" decel="100000" fill="hold" grpId="0" nodeType="with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additive="base">
                                        <p:cTn id="90" dur="800" fill="hold"/>
                                        <p:tgtEl>
                                          <p:spTgt spid="22"/>
                                        </p:tgtEl>
                                        <p:attrNameLst>
                                          <p:attrName>ppt_x</p:attrName>
                                        </p:attrNameLst>
                                      </p:cBhvr>
                                      <p:tavLst>
                                        <p:tav tm="0">
                                          <p:val>
                                            <p:strVal val="0-#ppt_w/2"/>
                                          </p:val>
                                        </p:tav>
                                        <p:tav tm="100000">
                                          <p:val>
                                            <p:strVal val="#ppt_x"/>
                                          </p:val>
                                        </p:tav>
                                      </p:tavLst>
                                    </p:anim>
                                    <p:anim calcmode="lin" valueType="num">
                                      <p:cBhvr additive="base">
                                        <p:cTn id="91" dur="800" fill="hold"/>
                                        <p:tgtEl>
                                          <p:spTgt spid="22"/>
                                        </p:tgtEl>
                                        <p:attrNameLst>
                                          <p:attrName>ppt_y</p:attrName>
                                        </p:attrNameLst>
                                      </p:cBhvr>
                                      <p:tavLst>
                                        <p:tav tm="0">
                                          <p:val>
                                            <p:strVal val="#ppt_y"/>
                                          </p:val>
                                        </p:tav>
                                        <p:tav tm="100000">
                                          <p:val>
                                            <p:strVal val="#ppt_y"/>
                                          </p:val>
                                        </p:tav>
                                      </p:tavLst>
                                    </p:anim>
                                  </p:childTnLst>
                                </p:cTn>
                              </p:par>
                            </p:childTnLst>
                          </p:cTn>
                        </p:par>
                        <p:par>
                          <p:cTn id="92" fill="hold">
                            <p:stCondLst>
                              <p:cond delay="8150"/>
                            </p:stCondLst>
                            <p:childTnLst>
                              <p:par>
                                <p:cTn id="93" presetID="10" presetClass="entr" presetSubtype="0" fill="hold" grpId="0" nodeType="after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build="p">
        <p:tmplLst>
          <p:tmpl lvl="1">
            <p:tnLst>
              <p:par>
                <p:cTn presetID="2" presetClass="entr" presetSubtype="8" decel="100000" fill="hold" nodeType="after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8" decel="100000" fill="hold" nodeType="withEffect">
                  <p:stCondLst>
                    <p:cond delay="2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animBg="1"/>
      <p:bldP spid="12" grpId="0" animBg="1"/>
      <p:bldP spid="13" grpId="0" animBg="1"/>
      <p:bldP spid="14" grpId="0" build="p">
        <p:tmplLst>
          <p:tmpl lvl="1">
            <p:tnLst>
              <p:par>
                <p:cTn presetID="2" presetClass="entr" presetSubtype="8" decel="100000" fill="hold" nodeType="afterEffect">
                  <p:stCondLst>
                    <p:cond delay="1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600" fill="hold"/>
                        <p:tgtEl>
                          <p:spTgt spid="14"/>
                        </p:tgtEl>
                        <p:attrNameLst>
                          <p:attrName>ppt_x</p:attrName>
                        </p:attrNameLst>
                      </p:cBhvr>
                      <p:tavLst>
                        <p:tav tm="0">
                          <p:val>
                            <p:strVal val="0-#ppt_w/2"/>
                          </p:val>
                        </p:tav>
                        <p:tav tm="100000">
                          <p:val>
                            <p:strVal val="#ppt_x"/>
                          </p:val>
                        </p:tav>
                      </p:tavLst>
                    </p:anim>
                    <p:anim calcmode="lin" valueType="num">
                      <p:cBhvr additive="base">
                        <p:cTn dur="6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8"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600" fill="hold"/>
                        <p:tgtEl>
                          <p:spTgt spid="15"/>
                        </p:tgtEl>
                        <p:attrNameLst>
                          <p:attrName>ppt_x</p:attrName>
                        </p:attrNameLst>
                      </p:cBhvr>
                      <p:tavLst>
                        <p:tav tm="0">
                          <p:val>
                            <p:strVal val="0-#ppt_w/2"/>
                          </p:val>
                        </p:tav>
                        <p:tav tm="100000">
                          <p:val>
                            <p:strVal val="#ppt_x"/>
                          </p:val>
                        </p:tav>
                      </p:tavLst>
                    </p:anim>
                    <p:anim calcmode="lin" valueType="num">
                      <p:cBhvr additive="base">
                        <p:cTn dur="600" fill="hold"/>
                        <p:tgtEl>
                          <p:spTgt spid="15"/>
                        </p:tgtEl>
                        <p:attrNameLst>
                          <p:attrName>ppt_y</p:attrName>
                        </p:attrNameLst>
                      </p:cBhvr>
                      <p:tavLst>
                        <p:tav tm="0">
                          <p:val>
                            <p:strVal val="#ppt_y"/>
                          </p:val>
                        </p:tav>
                        <p:tav tm="100000">
                          <p:val>
                            <p:strVal val="#ppt_y"/>
                          </p:val>
                        </p:tav>
                      </p:tavLst>
                    </p:anim>
                  </p:childTnLst>
                </p:cTn>
              </p:par>
            </p:tnLst>
          </p:tmpl>
        </p:tmplLst>
      </p:bldP>
      <p:bldP spid="16" grpId="0" animBg="1"/>
      <p:bldP spid="17" grpId="0" animBg="1"/>
      <p:bldP spid="18" grpId="0" animBg="1"/>
      <p:bldP spid="19" grpId="0" build="p">
        <p:tmplLst>
          <p:tmpl lvl="1">
            <p:tnLst>
              <p:par>
                <p:cTn presetID="2" presetClass="entr" presetSubtype="8" decel="100000" fill="hold" nodeType="afterEffect">
                  <p:stCondLst>
                    <p:cond delay="10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00" fill="hold"/>
                        <p:tgtEl>
                          <p:spTgt spid="19"/>
                        </p:tgtEl>
                        <p:attrNameLst>
                          <p:attrName>ppt_x</p:attrName>
                        </p:attrNameLst>
                      </p:cBhvr>
                      <p:tavLst>
                        <p:tav tm="0">
                          <p:val>
                            <p:strVal val="0-#ppt_w/2"/>
                          </p:val>
                        </p:tav>
                        <p:tav tm="100000">
                          <p:val>
                            <p:strVal val="#ppt_x"/>
                          </p:val>
                        </p:tav>
                      </p:tavLst>
                    </p:anim>
                    <p:anim calcmode="lin" valueType="num">
                      <p:cBhvr additive="base">
                        <p:cTn dur="70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8" decel="10000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00" fill="hold"/>
                        <p:tgtEl>
                          <p:spTgt spid="20"/>
                        </p:tgtEl>
                        <p:attrNameLst>
                          <p:attrName>ppt_x</p:attrName>
                        </p:attrNameLst>
                      </p:cBhvr>
                      <p:tavLst>
                        <p:tav tm="0">
                          <p:val>
                            <p:strVal val="0-#ppt_w/2"/>
                          </p:val>
                        </p:tav>
                        <p:tav tm="100000">
                          <p:val>
                            <p:strVal val="#ppt_x"/>
                          </p:val>
                        </p:tav>
                      </p:tavLst>
                    </p:anim>
                    <p:anim calcmode="lin" valueType="num">
                      <p:cBhvr additive="base">
                        <p:cTn dur="700" fill="hold"/>
                        <p:tgtEl>
                          <p:spTgt spid="20"/>
                        </p:tgtEl>
                        <p:attrNameLst>
                          <p:attrName>ppt_y</p:attrName>
                        </p:attrNameLst>
                      </p:cBhvr>
                      <p:tavLst>
                        <p:tav tm="0">
                          <p:val>
                            <p:strVal val="#ppt_y"/>
                          </p:val>
                        </p:tav>
                        <p:tav tm="100000">
                          <p:val>
                            <p:strVal val="#ppt_y"/>
                          </p:val>
                        </p:tav>
                      </p:tavLst>
                    </p:anim>
                  </p:childTnLst>
                </p:cTn>
              </p:par>
            </p:tnLst>
          </p:tmpl>
        </p:tmplLst>
      </p:bldP>
      <p:bldP spid="21" grpId="0" animBg="1"/>
      <p:bldP spid="22" grpId="0" animBg="1"/>
      <p:bldP spid="23" grpId="0" animBg="1"/>
      <p:bldP spid="24" grpId="0" build="p">
        <p:tmplLst>
          <p:tmpl lvl="1">
            <p:tnLst>
              <p:par>
                <p:cTn presetID="2" presetClass="entr" presetSubtype="8" decel="100000" fill="hold" nodeType="afterEffect">
                  <p:stCondLst>
                    <p:cond delay="1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800" fill="hold"/>
                        <p:tgtEl>
                          <p:spTgt spid="24"/>
                        </p:tgtEl>
                        <p:attrNameLst>
                          <p:attrName>ppt_x</p:attrName>
                        </p:attrNameLst>
                      </p:cBhvr>
                      <p:tavLst>
                        <p:tav tm="0">
                          <p:val>
                            <p:strVal val="0-#ppt_w/2"/>
                          </p:val>
                        </p:tav>
                        <p:tav tm="100000">
                          <p:val>
                            <p:strVal val="#ppt_x"/>
                          </p:val>
                        </p:tav>
                      </p:tavLst>
                    </p:anim>
                    <p:anim calcmode="lin" valueType="num">
                      <p:cBhvr additive="base">
                        <p:cTn dur="80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8" decel="100000"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800" fill="hold"/>
                        <p:tgtEl>
                          <p:spTgt spid="25"/>
                        </p:tgtEl>
                        <p:attrNameLst>
                          <p:attrName>ppt_x</p:attrName>
                        </p:attrNameLst>
                      </p:cBhvr>
                      <p:tavLst>
                        <p:tav tm="0">
                          <p:val>
                            <p:strVal val="0-#ppt_w/2"/>
                          </p:val>
                        </p:tav>
                        <p:tav tm="100000">
                          <p:val>
                            <p:strVal val="#ppt_x"/>
                          </p:val>
                        </p:tav>
                      </p:tavLst>
                    </p:anim>
                    <p:anim calcmode="lin" valueType="num">
                      <p:cBhvr additive="base">
                        <p:cTn dur="800" fill="hold"/>
                        <p:tgtEl>
                          <p:spTgt spid="2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mple Text">
    <p:bg>
      <p:bgPr>
        <a:solidFill>
          <a:schemeClr val="tx2"/>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hasCustomPrompt="1"/>
          </p:nvPr>
        </p:nvSpPr>
        <p:spPr>
          <a:xfrm>
            <a:off x="362890" y="1886858"/>
            <a:ext cx="8414174" cy="2912533"/>
          </a:xfrm>
          <a:prstGeom prst="rect">
            <a:avLst/>
          </a:prstGeom>
        </p:spPr>
        <p:txBody>
          <a:bodyPr vert="horz" lIns="163275" tIns="81638" rIns="163275" bIns="81638" rtlCol="0" anchor="ctr">
            <a:normAutofit/>
          </a:bodyPr>
          <a:lstStyle>
            <a:lvl1pPr algn="ctr">
              <a:defRPr baseline="0">
                <a:solidFill>
                  <a:schemeClr val="bg1"/>
                </a:solidFill>
              </a:defRPr>
            </a:lvl1pPr>
          </a:lstStyle>
          <a:p>
            <a:r>
              <a:rPr kumimoji="1" lang="en-US" altLang="ja-JP" dirty="0"/>
              <a:t>Message</a:t>
            </a:r>
            <a:endParaRPr kumimoji="1" lang="ja-JP" altLang="en-US" dirty="0"/>
          </a:p>
        </p:txBody>
      </p:sp>
    </p:spTree>
    <p:extLst>
      <p:ext uri="{BB962C8B-B14F-4D97-AF65-F5344CB8AC3E}">
        <p14:creationId xmlns:p14="http://schemas.microsoft.com/office/powerpoint/2010/main" val="167528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45" presetClass="entr" presetSubtype="0" fill="hold" grpId="1" nodeType="withEffect">
                                  <p:stCondLst>
                                    <p:cond delay="0"/>
                                  </p:stCondLst>
                                  <p:iterate type="lt">
                                    <p:tmPct val="5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ppt_w</p:attrName>
                                        </p:attrNameLst>
                                      </p:cBhvr>
                                      <p:tavLst>
                                        <p:tav tm="0" fmla="#ppt_w*sin(2.5*pi*$)">
                                          <p:val>
                                            <p:fltVal val="0"/>
                                          </p:val>
                                        </p:tav>
                                        <p:tav tm="100000">
                                          <p:val>
                                            <p:fltVal val="1"/>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Profile 1">
    <p:spTree>
      <p:nvGrpSpPr>
        <p:cNvPr id="1" name=""/>
        <p:cNvGrpSpPr/>
        <p:nvPr/>
      </p:nvGrpSpPr>
      <p:grpSpPr>
        <a:xfrm>
          <a:off x="0" y="0"/>
          <a:ext cx="0" cy="0"/>
          <a:chOff x="0" y="0"/>
          <a:chExt cx="0" cy="0"/>
        </a:xfrm>
      </p:grpSpPr>
      <p:sp>
        <p:nvSpPr>
          <p:cNvPr id="11" name="円/楕円 10"/>
          <p:cNvSpPr/>
          <p:nvPr userDrawn="1"/>
        </p:nvSpPr>
        <p:spPr>
          <a:xfrm>
            <a:off x="4680022" y="4021440"/>
            <a:ext cx="648129" cy="8640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 name="正方形/長方形 4"/>
          <p:cNvSpPr/>
          <p:nvPr userDrawn="1"/>
        </p:nvSpPr>
        <p:spPr>
          <a:xfrm>
            <a:off x="0" y="0"/>
            <a:ext cx="9144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 name="タイトル 1"/>
          <p:cNvSpPr>
            <a:spLocks noGrp="1"/>
          </p:cNvSpPr>
          <p:nvPr>
            <p:ph type="title" hasCustomPrompt="1"/>
          </p:nvPr>
        </p:nvSpPr>
        <p:spPr>
          <a:xfrm>
            <a:off x="4175922" y="410998"/>
            <a:ext cx="4788947" cy="802101"/>
          </a:xfrm>
        </p:spPr>
        <p:txBody>
          <a:bodyPr/>
          <a:lstStyle>
            <a:lvl1pPr>
              <a:defRPr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3" name="フッター プレースホルダー 2"/>
          <p:cNvSpPr>
            <a:spLocks noGrp="1"/>
          </p:cNvSpPr>
          <p:nvPr>
            <p:ph type="ftr" sz="quarter" idx="10"/>
          </p:nvPr>
        </p:nvSpPr>
        <p:spPr>
          <a:xfrm>
            <a:off x="5255226" y="6309600"/>
            <a:ext cx="2895600" cy="365125"/>
          </a:xfrm>
          <a:prstGeom prst="rect">
            <a:avLst/>
          </a:prstGeom>
        </p:spPr>
        <p:txBody>
          <a:bodyPr/>
          <a:lstStyle/>
          <a:p>
            <a:r>
              <a:rPr lang="en-US" altLang="ja-JP"/>
              <a:t>The Power of PowerPoint | thepopp.com</a:t>
            </a:r>
            <a:endParaRPr lang="ja-JP" altLang="en-US" dirty="0"/>
          </a:p>
        </p:txBody>
      </p:sp>
      <p:sp>
        <p:nvSpPr>
          <p:cNvPr id="6" name="図プレースホルダー 3"/>
          <p:cNvSpPr>
            <a:spLocks noGrp="1"/>
          </p:cNvSpPr>
          <p:nvPr>
            <p:ph type="pic" sz="quarter" idx="12" hasCustomPrompt="1"/>
          </p:nvPr>
        </p:nvSpPr>
        <p:spPr>
          <a:xfrm>
            <a:off x="431181" y="0"/>
            <a:ext cx="3630615" cy="6858000"/>
          </a:xfrm>
          <a:noFill/>
        </p:spPr>
        <p:txBody>
          <a:bodyPr/>
          <a:lstStyle>
            <a:lvl1pPr>
              <a:defRPr/>
            </a:lvl1pPr>
          </a:lstStyle>
          <a:p>
            <a:r>
              <a:rPr kumimoji="1" lang="en-US" altLang="ja-JP" dirty="0"/>
              <a:t>Add an image</a:t>
            </a:r>
            <a:endParaRPr kumimoji="1" lang="ja-JP" altLang="en-US" dirty="0"/>
          </a:p>
        </p:txBody>
      </p:sp>
      <p:sp>
        <p:nvSpPr>
          <p:cNvPr id="7" name="正方形/長方形 6"/>
          <p:cNvSpPr/>
          <p:nvPr userDrawn="1"/>
        </p:nvSpPr>
        <p:spPr>
          <a:xfrm>
            <a:off x="4283943" y="1223248"/>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 name="テキスト プレースホルダー 6"/>
          <p:cNvSpPr>
            <a:spLocks noGrp="1"/>
          </p:cNvSpPr>
          <p:nvPr>
            <p:ph type="body" sz="quarter" idx="16" hasCustomPrompt="1"/>
          </p:nvPr>
        </p:nvSpPr>
        <p:spPr>
          <a:xfrm>
            <a:off x="4175922" y="1271694"/>
            <a:ext cx="4788947" cy="623628"/>
          </a:xfrm>
        </p:spPr>
        <p:txBody>
          <a:bodyPr anchor="t">
            <a:noAutofit/>
          </a:bodyPr>
          <a:lstStyle>
            <a:lvl1pPr algn="l">
              <a:defRPr sz="1600" i="1" baseline="0">
                <a:solidFill>
                  <a:schemeClr val="bg1">
                    <a:lumMod val="85000"/>
                  </a:schemeClr>
                </a:solidFill>
                <a:latin typeface="+mn-lt"/>
              </a:defRPr>
            </a:lvl1pPr>
          </a:lstStyle>
          <a:p>
            <a:pPr lvl="0"/>
            <a:r>
              <a:rPr kumimoji="1" lang="en-US" altLang="ja-JP" dirty="0"/>
              <a:t>Text goes here</a:t>
            </a:r>
            <a:endParaRPr kumimoji="1" lang="ja-JP" altLang="en-US" dirty="0"/>
          </a:p>
        </p:txBody>
      </p:sp>
      <p:sp>
        <p:nvSpPr>
          <p:cNvPr id="9" name="テキスト プレースホルダー 6"/>
          <p:cNvSpPr>
            <a:spLocks noGrp="1"/>
          </p:cNvSpPr>
          <p:nvPr>
            <p:ph type="body" sz="quarter" idx="14" hasCustomPrompt="1"/>
          </p:nvPr>
        </p:nvSpPr>
        <p:spPr>
          <a:xfrm>
            <a:off x="4175922" y="2180861"/>
            <a:ext cx="4788947" cy="1104123"/>
          </a:xfrm>
        </p:spPr>
        <p:txBody>
          <a:bodyPr anchor="b">
            <a:normAutofit/>
          </a:bodyPr>
          <a:lstStyle>
            <a:lvl1pPr algn="l">
              <a:defRPr sz="1000" baseline="0">
                <a:solidFill>
                  <a:schemeClr val="bg1"/>
                </a:solidFill>
              </a:defRPr>
            </a:lvl1pPr>
          </a:lstStyle>
          <a:p>
            <a:pPr lvl="0"/>
            <a:r>
              <a:rPr kumimoji="1" lang="en-US" altLang="ja-JP" dirty="0"/>
              <a:t>Text goes here</a:t>
            </a:r>
            <a:endParaRPr kumimoji="1" lang="ja-JP" altLang="en-US" dirty="0"/>
          </a:p>
        </p:txBody>
      </p:sp>
      <p:sp>
        <p:nvSpPr>
          <p:cNvPr id="10" name="図プレースホルダー 12"/>
          <p:cNvSpPr>
            <a:spLocks noGrp="1"/>
          </p:cNvSpPr>
          <p:nvPr>
            <p:ph type="pic" sz="quarter" idx="17" hasCustomPrompt="1"/>
          </p:nvPr>
        </p:nvSpPr>
        <p:spPr>
          <a:xfrm>
            <a:off x="4847775" y="4245092"/>
            <a:ext cx="312623" cy="416794"/>
          </a:xfrm>
        </p:spPr>
        <p:txBody>
          <a:bodyPr>
            <a:normAutofit/>
          </a:bodyPr>
          <a:lstStyle>
            <a:lvl1pPr>
              <a:defRPr sz="800"/>
            </a:lvl1pPr>
          </a:lstStyle>
          <a:p>
            <a:r>
              <a:rPr kumimoji="1" lang="en-US" altLang="ja-JP" dirty="0"/>
              <a:t>Icon</a:t>
            </a:r>
            <a:endParaRPr kumimoji="1" lang="ja-JP" altLang="en-US" dirty="0"/>
          </a:p>
        </p:txBody>
      </p:sp>
      <p:sp>
        <p:nvSpPr>
          <p:cNvPr id="12" name="円/楕円 11"/>
          <p:cNvSpPr/>
          <p:nvPr userDrawn="1"/>
        </p:nvSpPr>
        <p:spPr>
          <a:xfrm>
            <a:off x="6167755" y="4021440"/>
            <a:ext cx="648129" cy="8640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3" name="円/楕円 12"/>
          <p:cNvSpPr/>
          <p:nvPr userDrawn="1"/>
        </p:nvSpPr>
        <p:spPr>
          <a:xfrm>
            <a:off x="7654880" y="4021439"/>
            <a:ext cx="648129" cy="86409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4" name="図プレースホルダー 12"/>
          <p:cNvSpPr>
            <a:spLocks noGrp="1"/>
          </p:cNvSpPr>
          <p:nvPr>
            <p:ph type="pic" sz="quarter" idx="18" hasCustomPrompt="1"/>
          </p:nvPr>
        </p:nvSpPr>
        <p:spPr>
          <a:xfrm>
            <a:off x="6335507" y="4245091"/>
            <a:ext cx="312623" cy="416794"/>
          </a:xfrm>
        </p:spPr>
        <p:txBody>
          <a:bodyPr>
            <a:normAutofit/>
          </a:bodyPr>
          <a:lstStyle>
            <a:lvl1pPr>
              <a:defRPr sz="800"/>
            </a:lvl1pPr>
          </a:lstStyle>
          <a:p>
            <a:r>
              <a:rPr kumimoji="1" lang="en-US" altLang="ja-JP" dirty="0"/>
              <a:t>Icon</a:t>
            </a:r>
            <a:endParaRPr kumimoji="1" lang="ja-JP" altLang="en-US" dirty="0"/>
          </a:p>
        </p:txBody>
      </p:sp>
      <p:sp>
        <p:nvSpPr>
          <p:cNvPr id="15" name="図プレースホルダー 12"/>
          <p:cNvSpPr>
            <a:spLocks noGrp="1"/>
          </p:cNvSpPr>
          <p:nvPr>
            <p:ph type="pic" sz="quarter" idx="19" hasCustomPrompt="1"/>
          </p:nvPr>
        </p:nvSpPr>
        <p:spPr>
          <a:xfrm>
            <a:off x="7822633" y="4245090"/>
            <a:ext cx="312623" cy="416794"/>
          </a:xfrm>
        </p:spPr>
        <p:txBody>
          <a:bodyPr>
            <a:normAutofit/>
          </a:bodyPr>
          <a:lstStyle>
            <a:lvl1pPr>
              <a:defRPr sz="800"/>
            </a:lvl1pPr>
          </a:lstStyle>
          <a:p>
            <a:r>
              <a:rPr kumimoji="1" lang="en-US" altLang="ja-JP" dirty="0"/>
              <a:t>Icon</a:t>
            </a:r>
            <a:endParaRPr kumimoji="1" lang="ja-JP" altLang="en-US" dirty="0"/>
          </a:p>
        </p:txBody>
      </p:sp>
      <p:sp>
        <p:nvSpPr>
          <p:cNvPr id="16" name="テキスト プレースホルダー 6"/>
          <p:cNvSpPr>
            <a:spLocks noGrp="1"/>
          </p:cNvSpPr>
          <p:nvPr>
            <p:ph type="body" sz="quarter" idx="20" hasCustomPrompt="1"/>
          </p:nvPr>
        </p:nvSpPr>
        <p:spPr>
          <a:xfrm>
            <a:off x="4398527" y="4981987"/>
            <a:ext cx="1224242" cy="623628"/>
          </a:xfrm>
        </p:spPr>
        <p:txBody>
          <a:bodyPr anchor="t">
            <a:noAutofit/>
          </a:bodyPr>
          <a:lstStyle>
            <a:lvl1pPr algn="ctr">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18" name="テキスト プレースホルダー 6"/>
          <p:cNvSpPr>
            <a:spLocks noGrp="1"/>
          </p:cNvSpPr>
          <p:nvPr>
            <p:ph type="body" sz="quarter" idx="21" hasCustomPrompt="1"/>
          </p:nvPr>
        </p:nvSpPr>
        <p:spPr>
          <a:xfrm>
            <a:off x="5883160" y="4981987"/>
            <a:ext cx="1224242" cy="623628"/>
          </a:xfrm>
        </p:spPr>
        <p:txBody>
          <a:bodyPr anchor="t">
            <a:noAutofit/>
          </a:bodyPr>
          <a:lstStyle>
            <a:lvl1pPr algn="ctr">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19" name="テキスト プレースホルダー 6"/>
          <p:cNvSpPr>
            <a:spLocks noGrp="1"/>
          </p:cNvSpPr>
          <p:nvPr>
            <p:ph type="body" sz="quarter" idx="22" hasCustomPrompt="1"/>
          </p:nvPr>
        </p:nvSpPr>
        <p:spPr>
          <a:xfrm>
            <a:off x="7366823" y="4980424"/>
            <a:ext cx="1224242" cy="623628"/>
          </a:xfrm>
        </p:spPr>
        <p:txBody>
          <a:bodyPr anchor="t">
            <a:noAutofit/>
          </a:bodyPr>
          <a:lstStyle>
            <a:lvl1pPr algn="ctr">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20" name="スライド番号プレースホルダー 5"/>
          <p:cNvSpPr>
            <a:spLocks noGrp="1"/>
          </p:cNvSpPr>
          <p:nvPr>
            <p:ph type="sldNum" sz="quarter" idx="4"/>
          </p:nvPr>
        </p:nvSpPr>
        <p:spPr>
          <a:xfrm>
            <a:off x="8568791" y="6288526"/>
            <a:ext cx="540107" cy="365125"/>
          </a:xfrm>
          <a:prstGeom prst="rect">
            <a:avLst/>
          </a:prstGeom>
        </p:spPr>
        <p:txBody>
          <a:bodyPr vert="horz" lIns="163275" tIns="81638" rIns="163275" bIns="81638" rtlCol="0" anchor="ctr"/>
          <a:lstStyle>
            <a:lvl1pPr algn="ctr">
              <a:defRPr sz="14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136390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2" presetClass="entr" presetSubtype="8" decel="10000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1" fill="hold">
                            <p:stCondLst>
                              <p:cond delay="1750"/>
                            </p:stCondLst>
                            <p:childTnLst>
                              <p:par>
                                <p:cTn id="22" presetID="2" presetClass="entr" presetSubtype="2" decel="100000" fill="hold" grpId="0"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additive="base">
                                        <p:cTn id="24"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9">
                                            <p:txEl>
                                              <p:pRg st="0" end="0"/>
                                            </p:txEl>
                                          </p:spTgt>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15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2" presetClass="entr" presetSubtype="2" decel="100000" fill="hold" grpId="0" nodeType="withEffect">
                                  <p:stCondLst>
                                    <p:cond delay="250"/>
                                  </p:stCondLst>
                                  <p:childTnLst>
                                    <p:set>
                                      <p:cBhvr>
                                        <p:cTn id="36" dur="1" fill="hold">
                                          <p:stCondLst>
                                            <p:cond delay="0"/>
                                          </p:stCondLst>
                                        </p:cTn>
                                        <p:tgtEl>
                                          <p:spTgt spid="16">
                                            <p:txEl>
                                              <p:pRg st="0" end="0"/>
                                            </p:txEl>
                                          </p:spTgt>
                                        </p:tgtEl>
                                        <p:attrNameLst>
                                          <p:attrName>style.visibility</p:attrName>
                                        </p:attrNameLst>
                                      </p:cBhvr>
                                      <p:to>
                                        <p:strVal val="visible"/>
                                      </p:to>
                                    </p:set>
                                    <p:anim calcmode="lin" valueType="num">
                                      <p:cBhvr additive="base">
                                        <p:cTn id="37"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6">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250"/>
                                  </p:stCondLst>
                                  <p:childTnLst>
                                    <p:set>
                                      <p:cBhvr>
                                        <p:cTn id="40" dur="1" fill="hold">
                                          <p:stCondLst>
                                            <p:cond delay="0"/>
                                          </p:stCondLst>
                                        </p:cTn>
                                        <p:tgtEl>
                                          <p:spTgt spid="18">
                                            <p:txEl>
                                              <p:pRg st="0" end="0"/>
                                            </p:txEl>
                                          </p:spTgt>
                                        </p:tgtEl>
                                        <p:attrNameLst>
                                          <p:attrName>style.visibility</p:attrName>
                                        </p:attrNameLst>
                                      </p:cBhvr>
                                      <p:to>
                                        <p:strVal val="visible"/>
                                      </p:to>
                                    </p:set>
                                    <p:anim calcmode="lin" valueType="num">
                                      <p:cBhvr additive="base">
                                        <p:cTn id="41"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8">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2" decel="100000" fill="hold" grpId="0" nodeType="withEffect">
                                  <p:stCondLst>
                                    <p:cond delay="250"/>
                                  </p:stCondLst>
                                  <p:childTnLst>
                                    <p:set>
                                      <p:cBhvr>
                                        <p:cTn id="44" dur="1" fill="hold">
                                          <p:stCondLst>
                                            <p:cond delay="0"/>
                                          </p:stCondLst>
                                        </p:cTn>
                                        <p:tgtEl>
                                          <p:spTgt spid="19">
                                            <p:txEl>
                                              <p:pRg st="0" end="0"/>
                                            </p:txEl>
                                          </p:spTgt>
                                        </p:tgtEl>
                                        <p:attrNameLst>
                                          <p:attrName>style.visibility</p:attrName>
                                        </p:attrNameLst>
                                      </p:cBhvr>
                                      <p:to>
                                        <p:strVal val="visible"/>
                                      </p:to>
                                    </p:set>
                                    <p:anim calcmode="lin" valueType="num">
                                      <p:cBhvr additive="base">
                                        <p:cTn id="45"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build="p">
        <p:tmplLst>
          <p:tmpl lvl="1">
            <p:tnLst>
              <p:par>
                <p:cTn presetID="2" presetClass="entr" presetSubtype="2"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allAtOnce"/>
      <p:bldP spid="10" grpId="0"/>
      <p:bldP spid="14" grpId="0"/>
      <p:bldP spid="15" grpId="0"/>
      <p:bldP spid="16" grpId="0" build="p">
        <p:tmplLst>
          <p:tmpl lvl="1">
            <p:tnLst>
              <p:par>
                <p:cTn presetID="2" presetClass="entr" presetSubtype="2" decel="10000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decel="10000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decel="10000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Profile 2">
    <p:spTree>
      <p:nvGrpSpPr>
        <p:cNvPr id="1" name=""/>
        <p:cNvGrpSpPr/>
        <p:nvPr/>
      </p:nvGrpSpPr>
      <p:grpSpPr>
        <a:xfrm>
          <a:off x="0" y="0"/>
          <a:ext cx="0" cy="0"/>
          <a:chOff x="0" y="0"/>
          <a:chExt cx="0" cy="0"/>
        </a:xfrm>
      </p:grpSpPr>
      <p:sp>
        <p:nvSpPr>
          <p:cNvPr id="5" name="正方形/長方形 4"/>
          <p:cNvSpPr/>
          <p:nvPr userDrawn="1"/>
        </p:nvSpPr>
        <p:spPr>
          <a:xfrm>
            <a:off x="0" y="0"/>
            <a:ext cx="9144000" cy="3429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0" name="正方形/長方形 19"/>
          <p:cNvSpPr/>
          <p:nvPr userDrawn="1"/>
        </p:nvSpPr>
        <p:spPr>
          <a:xfrm>
            <a:off x="-397" y="1796819"/>
            <a:ext cx="9144000" cy="163218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accent1">
                  <a:lumMod val="50000"/>
                </a:schemeClr>
              </a:solidFill>
            </a:endParaRPr>
          </a:p>
        </p:txBody>
      </p:sp>
      <p:sp>
        <p:nvSpPr>
          <p:cNvPr id="2" name="タイトル 1"/>
          <p:cNvSpPr>
            <a:spLocks noGrp="1"/>
          </p:cNvSpPr>
          <p:nvPr>
            <p:ph type="title" hasCustomPrompt="1"/>
          </p:nvPr>
        </p:nvSpPr>
        <p:spPr>
          <a:xfrm>
            <a:off x="4175922" y="1796819"/>
            <a:ext cx="4788947" cy="900605"/>
          </a:xfrm>
        </p:spPr>
        <p:txBody>
          <a:bodyPr anchor="b">
            <a:normAutofit/>
          </a:bodyPr>
          <a:lstStyle>
            <a:lvl1pPr>
              <a:defRPr sz="3301"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3" name="フッター プレースホルダー 2"/>
          <p:cNvSpPr>
            <a:spLocks noGrp="1"/>
          </p:cNvSpPr>
          <p:nvPr>
            <p:ph type="ftr" sz="quarter" idx="10"/>
          </p:nvPr>
        </p:nvSpPr>
        <p:spPr>
          <a:xfrm>
            <a:off x="5255226" y="6309600"/>
            <a:ext cx="2895600" cy="365125"/>
          </a:xfrm>
          <a:prstGeom prst="rect">
            <a:avLst/>
          </a:prstGeom>
        </p:spPr>
        <p:txBody>
          <a:bodyPr/>
          <a:lstStyle/>
          <a:p>
            <a:r>
              <a:rPr lang="en-US" altLang="ja-JP"/>
              <a:t>The Power of PowerPoint | thepopp.com</a:t>
            </a:r>
            <a:endParaRPr lang="ja-JP" altLang="en-US" dirty="0"/>
          </a:p>
        </p:txBody>
      </p:sp>
      <p:sp>
        <p:nvSpPr>
          <p:cNvPr id="6" name="図プレースホルダー 3"/>
          <p:cNvSpPr>
            <a:spLocks noGrp="1"/>
          </p:cNvSpPr>
          <p:nvPr>
            <p:ph type="pic" sz="quarter" idx="12" hasCustomPrompt="1"/>
          </p:nvPr>
        </p:nvSpPr>
        <p:spPr>
          <a:xfrm>
            <a:off x="431181" y="0"/>
            <a:ext cx="3630615" cy="6858000"/>
          </a:xfrm>
          <a:noFill/>
        </p:spPr>
        <p:txBody>
          <a:bodyPr/>
          <a:lstStyle>
            <a:lvl1pPr>
              <a:defRPr/>
            </a:lvl1pPr>
          </a:lstStyle>
          <a:p>
            <a:r>
              <a:rPr kumimoji="1" lang="en-US" altLang="ja-JP" dirty="0"/>
              <a:t>Add an image</a:t>
            </a:r>
            <a:endParaRPr kumimoji="1" lang="ja-JP" altLang="en-US" dirty="0"/>
          </a:p>
        </p:txBody>
      </p:sp>
      <p:sp>
        <p:nvSpPr>
          <p:cNvPr id="7" name="正方形/長方形 6"/>
          <p:cNvSpPr/>
          <p:nvPr userDrawn="1"/>
        </p:nvSpPr>
        <p:spPr>
          <a:xfrm>
            <a:off x="4247936" y="2707572"/>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 name="テキスト プレースホルダー 6"/>
          <p:cNvSpPr>
            <a:spLocks noGrp="1"/>
          </p:cNvSpPr>
          <p:nvPr>
            <p:ph type="body" sz="quarter" idx="16" hasCustomPrompt="1"/>
          </p:nvPr>
        </p:nvSpPr>
        <p:spPr>
          <a:xfrm>
            <a:off x="4175922" y="2756019"/>
            <a:ext cx="4788947" cy="623628"/>
          </a:xfrm>
        </p:spPr>
        <p:txBody>
          <a:bodyPr anchor="t">
            <a:noAutofit/>
          </a:bodyPr>
          <a:lstStyle>
            <a:lvl1pPr algn="l">
              <a:defRPr sz="1600" i="1" baseline="0">
                <a:solidFill>
                  <a:schemeClr val="bg1">
                    <a:lumMod val="85000"/>
                  </a:schemeClr>
                </a:solidFill>
                <a:latin typeface="+mn-lt"/>
              </a:defRPr>
            </a:lvl1pPr>
          </a:lstStyle>
          <a:p>
            <a:pPr lvl="0"/>
            <a:r>
              <a:rPr kumimoji="1" lang="en-US" altLang="ja-JP" dirty="0"/>
              <a:t>Text goes here</a:t>
            </a:r>
            <a:endParaRPr kumimoji="1" lang="ja-JP" altLang="en-US" dirty="0"/>
          </a:p>
        </p:txBody>
      </p:sp>
      <p:sp>
        <p:nvSpPr>
          <p:cNvPr id="9" name="テキスト プレースホルダー 6"/>
          <p:cNvSpPr>
            <a:spLocks noGrp="1"/>
          </p:cNvSpPr>
          <p:nvPr>
            <p:ph type="body" sz="quarter" idx="14" hasCustomPrompt="1"/>
          </p:nvPr>
        </p:nvSpPr>
        <p:spPr>
          <a:xfrm>
            <a:off x="4175922" y="3573016"/>
            <a:ext cx="4788947" cy="2112235"/>
          </a:xfrm>
        </p:spPr>
        <p:txBody>
          <a:bodyPr anchor="t">
            <a:normAutofit/>
          </a:bodyPr>
          <a:lstStyle>
            <a:lvl1pPr algn="l">
              <a:defRPr sz="1000" baseline="0">
                <a:solidFill>
                  <a:schemeClr val="tx2"/>
                </a:solidFill>
              </a:defRPr>
            </a:lvl1pPr>
          </a:lstStyle>
          <a:p>
            <a:pPr lvl="0"/>
            <a:r>
              <a:rPr kumimoji="1" lang="en-US" altLang="ja-JP" dirty="0"/>
              <a:t>Text goes here</a:t>
            </a:r>
            <a:endParaRPr kumimoji="1" lang="ja-JP" altLang="en-US" dirty="0"/>
          </a:p>
        </p:txBody>
      </p:sp>
      <p:sp>
        <p:nvSpPr>
          <p:cNvPr id="11" name="スライド番号プレースホルダー 5"/>
          <p:cNvSpPr>
            <a:spLocks noGrp="1"/>
          </p:cNvSpPr>
          <p:nvPr>
            <p:ph type="sldNum" sz="quarter" idx="4"/>
          </p:nvPr>
        </p:nvSpPr>
        <p:spPr>
          <a:xfrm>
            <a:off x="8568791" y="6288526"/>
            <a:ext cx="540107" cy="365125"/>
          </a:xfrm>
          <a:prstGeom prst="rect">
            <a:avLst/>
          </a:prstGeom>
        </p:spPr>
        <p:txBody>
          <a:bodyPr vert="horz" lIns="163275" tIns="81638" rIns="163275" bIns="81638" rtlCol="0" anchor="ctr"/>
          <a:lstStyle>
            <a:lvl1pPr algn="ctr">
              <a:defRPr sz="14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233717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outVertical)">
                                      <p:cBhvr>
                                        <p:cTn id="15" dur="500"/>
                                        <p:tgtEl>
                                          <p:spTgt spid="20"/>
                                        </p:tgtEl>
                                      </p:cBhvr>
                                    </p:animEffect>
                                  </p:childTnLst>
                                </p:cTn>
                              </p:par>
                            </p:childTnLst>
                          </p:cTn>
                        </p:par>
                        <p:par>
                          <p:cTn id="16" fill="hold">
                            <p:stCondLst>
                              <p:cond delay="1500"/>
                            </p:stCondLst>
                            <p:childTnLst>
                              <p:par>
                                <p:cTn id="17" presetID="2" presetClass="entr" presetSubtype="3" decel="100000" fill="hold" grpId="0" nodeType="afterEffect">
                                  <p:stCondLst>
                                    <p:cond delay="250"/>
                                  </p:stCondLst>
                                  <p:iterate type="wd">
                                    <p:tmPct val="10000"/>
                                  </p:iterate>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par>
                          <p:cTn id="25" fill="hold">
                            <p:stCondLst>
                              <p:cond delay="2350"/>
                            </p:stCondLst>
                            <p:childTnLst>
                              <p:par>
                                <p:cTn id="26" presetID="2" presetClass="entr" presetSubtype="2" decel="100000" fill="hold" grpId="0" nodeType="afterEffect">
                                  <p:stCondLst>
                                    <p:cond delay="0"/>
                                  </p:stCondLst>
                                  <p:iterate type="wd">
                                    <p:tmPct val="10000"/>
                                  </p:iterate>
                                  <p:childTnLst>
                                    <p:set>
                                      <p:cBhvr>
                                        <p:cTn id="27" dur="1" fill="hold">
                                          <p:stCondLst>
                                            <p:cond delay="0"/>
                                          </p:stCondLst>
                                        </p:cTn>
                                        <p:tgtEl>
                                          <p:spTgt spid="8">
                                            <p:txEl>
                                              <p:pRg st="0" end="0"/>
                                            </p:txEl>
                                          </p:spTgt>
                                        </p:tgtEl>
                                        <p:attrNameLst>
                                          <p:attrName>style.visibility</p:attrName>
                                        </p:attrNameLst>
                                      </p:cBhvr>
                                      <p:to>
                                        <p:strVal val="visible"/>
                                      </p:to>
                                    </p:set>
                                    <p:anim calcmode="lin" valueType="num">
                                      <p:cBhvr additive="base">
                                        <p:cTn id="28"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2950"/>
                            </p:stCondLst>
                            <p:childTnLst>
                              <p:par>
                                <p:cTn id="31" presetID="10" presetClass="entr" presetSubtype="0" fill="hold" grpId="0" nodeType="afterEffect">
                                  <p:stCondLst>
                                    <p:cond delay="25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 grpId="0"/>
      <p:bldP spid="6" grpId="0"/>
      <p:bldP spid="7" grpId="0" animBg="1"/>
      <p:bldP spid="8"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Keyword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571786" y="2036846"/>
            <a:ext cx="3070593" cy="1165789"/>
          </a:xfrm>
        </p:spPr>
        <p:txBody>
          <a:bodyPr>
            <a:noAutofit/>
          </a:bodyPr>
          <a:lstStyle>
            <a:lvl1pPr algn="r">
              <a:defRPr sz="4001">
                <a:latin typeface="Route 159 UltraLight" pitchFamily="50" charset="0"/>
              </a:defRPr>
            </a:lvl1pPr>
          </a:lstStyle>
          <a:p>
            <a:r>
              <a:rPr kumimoji="1" lang="en-US" altLang="ja-JP" dirty="0"/>
              <a:t>Word</a:t>
            </a:r>
            <a:endParaRPr kumimoji="1" lang="ja-JP" altLang="en-US" dirty="0"/>
          </a:p>
        </p:txBody>
      </p:sp>
      <p:sp>
        <p:nvSpPr>
          <p:cNvPr id="3" name="フッター プレースホルダー 2"/>
          <p:cNvSpPr>
            <a:spLocks noGrp="1"/>
          </p:cNvSpPr>
          <p:nvPr>
            <p:ph type="ftr" sz="quarter" idx="10"/>
          </p:nvPr>
        </p:nvSpPr>
        <p:spPr>
          <a:xfrm>
            <a:off x="5255226" y="6309600"/>
            <a:ext cx="2895600" cy="365125"/>
          </a:xfrm>
          <a:prstGeom prst="rect">
            <a:avLst/>
          </a:prstGeom>
        </p:spPr>
        <p:txBody>
          <a:bodyPr/>
          <a:lstStyle/>
          <a:p>
            <a:r>
              <a:rPr lang="en-US" altLang="ja-JP"/>
              <a:t>The Power of PowerPoint | thepopp.com</a:t>
            </a:r>
            <a:endParaRPr lang="ja-JP" altLang="en-US" dirty="0"/>
          </a:p>
        </p:txBody>
      </p:sp>
      <p:sp>
        <p:nvSpPr>
          <p:cNvPr id="5" name="円/楕円 4"/>
          <p:cNvSpPr/>
          <p:nvPr userDrawn="1"/>
        </p:nvSpPr>
        <p:spPr>
          <a:xfrm>
            <a:off x="3174285" y="3943397"/>
            <a:ext cx="339576" cy="4527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6" name="円/楕円 5"/>
          <p:cNvSpPr/>
          <p:nvPr userDrawn="1"/>
        </p:nvSpPr>
        <p:spPr>
          <a:xfrm>
            <a:off x="3812166" y="2481227"/>
            <a:ext cx="432085" cy="5760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7" name="円/楕円 6"/>
          <p:cNvSpPr/>
          <p:nvPr userDrawn="1"/>
        </p:nvSpPr>
        <p:spPr>
          <a:xfrm>
            <a:off x="3644226" y="3264304"/>
            <a:ext cx="679152" cy="9054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8" name="円/楕円 7"/>
          <p:cNvSpPr/>
          <p:nvPr userDrawn="1"/>
        </p:nvSpPr>
        <p:spPr>
          <a:xfrm>
            <a:off x="4473219" y="2180862"/>
            <a:ext cx="299682" cy="39954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9" name="テキスト プレースホルダー 6"/>
          <p:cNvSpPr>
            <a:spLocks noGrp="1"/>
          </p:cNvSpPr>
          <p:nvPr>
            <p:ph type="body" sz="quarter" idx="14" hasCustomPrompt="1"/>
          </p:nvPr>
        </p:nvSpPr>
        <p:spPr>
          <a:xfrm>
            <a:off x="4578563" y="2862132"/>
            <a:ext cx="3882207" cy="2055033"/>
          </a:xfrm>
        </p:spPr>
        <p:txBody>
          <a:bodyPr anchor="t">
            <a:normAutofit/>
          </a:bodyPr>
          <a:lstStyle>
            <a:lvl1pPr algn="l">
              <a:defRPr sz="1000" baseline="0">
                <a:solidFill>
                  <a:schemeClr val="tx2"/>
                </a:solidFill>
              </a:defRPr>
            </a:lvl1pPr>
          </a:lstStyle>
          <a:p>
            <a:pPr lvl="0"/>
            <a:r>
              <a:rPr kumimoji="1" lang="en-US" altLang="ja-JP" dirty="0"/>
              <a:t>Text goes here</a:t>
            </a:r>
            <a:endParaRPr kumimoji="1" lang="ja-JP" altLang="en-US" dirty="0"/>
          </a:p>
        </p:txBody>
      </p:sp>
      <p:sp>
        <p:nvSpPr>
          <p:cNvPr id="10" name="正方形/長方形 9"/>
          <p:cNvSpPr/>
          <p:nvPr userDrawn="1"/>
        </p:nvSpPr>
        <p:spPr>
          <a:xfrm>
            <a:off x="0" y="0"/>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1" name="スライド番号プレースホルダー 5"/>
          <p:cNvSpPr>
            <a:spLocks noGrp="1"/>
          </p:cNvSpPr>
          <p:nvPr>
            <p:ph type="sldNum" sz="quarter" idx="4"/>
          </p:nvPr>
        </p:nvSpPr>
        <p:spPr>
          <a:xfrm>
            <a:off x="8568791" y="6288526"/>
            <a:ext cx="540107" cy="365125"/>
          </a:xfrm>
          <a:prstGeom prst="rect">
            <a:avLst/>
          </a:prstGeom>
        </p:spPr>
        <p:txBody>
          <a:bodyPr vert="horz" lIns="163275" tIns="81638" rIns="163275" bIns="81638" rtlCol="0" anchor="ctr"/>
          <a:lstStyle>
            <a:lvl1pPr algn="ctr">
              <a:defRPr sz="14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54067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650"/>
                            </p:stCondLst>
                            <p:childTnLst>
                              <p:par>
                                <p:cTn id="10" presetID="2" presetClass="entr" presetSubtype="6" decel="100000" fill="hold" grpId="0" nodeType="afterEffect">
                                  <p:stCondLst>
                                    <p:cond delay="3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1+#ppt_w/2"/>
                                          </p:val>
                                        </p:tav>
                                        <p:tav tm="100000">
                                          <p:val>
                                            <p:strVal val="#ppt_x"/>
                                          </p:val>
                                        </p:tav>
                                      </p:tavLst>
                                    </p:anim>
                                    <p:anim calcmode="lin" valueType="num">
                                      <p:cBhvr additive="base">
                                        <p:cTn id="13" dur="750" fill="hold"/>
                                        <p:tgtEl>
                                          <p:spTgt spid="5"/>
                                        </p:tgtEl>
                                        <p:attrNameLst>
                                          <p:attrName>ppt_y</p:attrName>
                                        </p:attrNameLst>
                                      </p:cBhvr>
                                      <p:tavLst>
                                        <p:tav tm="0">
                                          <p:val>
                                            <p:strVal val="1+#ppt_h/2"/>
                                          </p:val>
                                        </p:tav>
                                        <p:tav tm="100000">
                                          <p:val>
                                            <p:strVal val="#ppt_y"/>
                                          </p:val>
                                        </p:tav>
                                      </p:tavLst>
                                    </p:anim>
                                  </p:childTnLst>
                                </p:cTn>
                              </p:par>
                              <p:par>
                                <p:cTn id="14" presetID="45" presetClass="entr" presetSubtype="0" fill="hold" grpId="1" nodeType="withEffect">
                                  <p:stCondLst>
                                    <p:cond delay="3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750"/>
                                        <p:tgtEl>
                                          <p:spTgt spid="5"/>
                                        </p:tgtEl>
                                      </p:cBhvr>
                                    </p:animEffect>
                                    <p:anim calcmode="lin" valueType="num">
                                      <p:cBhvr>
                                        <p:cTn id="17" dur="750" fill="hold"/>
                                        <p:tgtEl>
                                          <p:spTgt spid="5"/>
                                        </p:tgtEl>
                                        <p:attrNameLst>
                                          <p:attrName>ppt_w</p:attrName>
                                        </p:attrNameLst>
                                      </p:cBhvr>
                                      <p:tavLst>
                                        <p:tav tm="0" fmla="#ppt_w*sin(2.5*pi*$)">
                                          <p:val>
                                            <p:fltVal val="0"/>
                                          </p:val>
                                        </p:tav>
                                        <p:tav tm="100000">
                                          <p:val>
                                            <p:fltVal val="1"/>
                                          </p:val>
                                        </p:tav>
                                      </p:tavLst>
                                    </p:anim>
                                    <p:anim calcmode="lin" valueType="num">
                                      <p:cBhvr>
                                        <p:cTn id="18" dur="750" fill="hold"/>
                                        <p:tgtEl>
                                          <p:spTgt spid="5"/>
                                        </p:tgtEl>
                                        <p:attrNameLst>
                                          <p:attrName>ppt_h</p:attrName>
                                        </p:attrNameLst>
                                      </p:cBhvr>
                                      <p:tavLst>
                                        <p:tav tm="0">
                                          <p:val>
                                            <p:strVal val="#ppt_h"/>
                                          </p:val>
                                        </p:tav>
                                        <p:tav tm="100000">
                                          <p:val>
                                            <p:strVal val="#ppt_h"/>
                                          </p:val>
                                        </p:tav>
                                      </p:tavLst>
                                    </p:anim>
                                  </p:childTnLst>
                                </p:cTn>
                              </p:par>
                              <p:par>
                                <p:cTn id="19" presetID="2" presetClass="entr" presetSubtype="6" decel="100000" fill="hold" grpId="0" nodeType="withEffect">
                                  <p:stCondLst>
                                    <p:cond delay="1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750" fill="hold"/>
                                        <p:tgtEl>
                                          <p:spTgt spid="6"/>
                                        </p:tgtEl>
                                        <p:attrNameLst>
                                          <p:attrName>ppt_x</p:attrName>
                                        </p:attrNameLst>
                                      </p:cBhvr>
                                      <p:tavLst>
                                        <p:tav tm="0">
                                          <p:val>
                                            <p:strVal val="1+#ppt_w/2"/>
                                          </p:val>
                                        </p:tav>
                                        <p:tav tm="100000">
                                          <p:val>
                                            <p:strVal val="#ppt_x"/>
                                          </p:val>
                                        </p:tav>
                                      </p:tavLst>
                                    </p:anim>
                                    <p:anim calcmode="lin" valueType="num">
                                      <p:cBhvr additive="base">
                                        <p:cTn id="22" dur="750" fill="hold"/>
                                        <p:tgtEl>
                                          <p:spTgt spid="6"/>
                                        </p:tgtEl>
                                        <p:attrNameLst>
                                          <p:attrName>ppt_y</p:attrName>
                                        </p:attrNameLst>
                                      </p:cBhvr>
                                      <p:tavLst>
                                        <p:tav tm="0">
                                          <p:val>
                                            <p:strVal val="1+#ppt_h/2"/>
                                          </p:val>
                                        </p:tav>
                                        <p:tav tm="100000">
                                          <p:val>
                                            <p:strVal val="#ppt_y"/>
                                          </p:val>
                                        </p:tav>
                                      </p:tavLst>
                                    </p:anim>
                                  </p:childTnLst>
                                </p:cTn>
                              </p:par>
                              <p:par>
                                <p:cTn id="23" presetID="45" presetClass="entr" presetSubtype="0" fill="hold" grpId="1" nodeType="withEffect">
                                  <p:stCondLst>
                                    <p:cond delay="1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anim calcmode="lin" valueType="num">
                                      <p:cBhvr>
                                        <p:cTn id="26" dur="750" fill="hold"/>
                                        <p:tgtEl>
                                          <p:spTgt spid="6"/>
                                        </p:tgtEl>
                                        <p:attrNameLst>
                                          <p:attrName>ppt_w</p:attrName>
                                        </p:attrNameLst>
                                      </p:cBhvr>
                                      <p:tavLst>
                                        <p:tav tm="0" fmla="#ppt_w*sin(2.5*pi*$)">
                                          <p:val>
                                            <p:fltVal val="0"/>
                                          </p:val>
                                        </p:tav>
                                        <p:tav tm="100000">
                                          <p:val>
                                            <p:fltVal val="1"/>
                                          </p:val>
                                        </p:tav>
                                      </p:tavLst>
                                    </p:anim>
                                    <p:anim calcmode="lin" valueType="num">
                                      <p:cBhvr>
                                        <p:cTn id="27" dur="750" fill="hold"/>
                                        <p:tgtEl>
                                          <p:spTgt spid="6"/>
                                        </p:tgtEl>
                                        <p:attrNameLst>
                                          <p:attrName>ppt_h</p:attrName>
                                        </p:attrNameLst>
                                      </p:cBhvr>
                                      <p:tavLst>
                                        <p:tav tm="0">
                                          <p:val>
                                            <p:strVal val="#ppt_h"/>
                                          </p:val>
                                        </p:tav>
                                        <p:tav tm="100000">
                                          <p:val>
                                            <p:strVal val="#ppt_h"/>
                                          </p:val>
                                        </p:tav>
                                      </p:tavLst>
                                    </p:anim>
                                  </p:childTnLst>
                                </p:cTn>
                              </p:par>
                              <p:par>
                                <p:cTn id="28" presetID="2" presetClass="entr" presetSubtype="6" decel="100000" fill="hold" grpId="0" nodeType="withEffect">
                                  <p:stCondLst>
                                    <p:cond delay="20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1+#ppt_w/2"/>
                                          </p:val>
                                        </p:tav>
                                        <p:tav tm="100000">
                                          <p:val>
                                            <p:strVal val="#ppt_x"/>
                                          </p:val>
                                        </p:tav>
                                      </p:tavLst>
                                    </p:anim>
                                    <p:anim calcmode="lin" valueType="num">
                                      <p:cBhvr additive="base">
                                        <p:cTn id="31" dur="750" fill="hold"/>
                                        <p:tgtEl>
                                          <p:spTgt spid="7"/>
                                        </p:tgtEl>
                                        <p:attrNameLst>
                                          <p:attrName>ppt_y</p:attrName>
                                        </p:attrNameLst>
                                      </p:cBhvr>
                                      <p:tavLst>
                                        <p:tav tm="0">
                                          <p:val>
                                            <p:strVal val="1+#ppt_h/2"/>
                                          </p:val>
                                        </p:tav>
                                        <p:tav tm="100000">
                                          <p:val>
                                            <p:strVal val="#ppt_y"/>
                                          </p:val>
                                        </p:tav>
                                      </p:tavLst>
                                    </p:anim>
                                  </p:childTnLst>
                                </p:cTn>
                              </p:par>
                              <p:par>
                                <p:cTn id="32" presetID="45" presetClass="entr" presetSubtype="0" fill="hold" grpId="1" nodeType="withEffect">
                                  <p:stCondLst>
                                    <p:cond delay="20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750"/>
                                        <p:tgtEl>
                                          <p:spTgt spid="7"/>
                                        </p:tgtEl>
                                      </p:cBhvr>
                                    </p:animEffect>
                                    <p:anim calcmode="lin" valueType="num">
                                      <p:cBhvr>
                                        <p:cTn id="35" dur="750" fill="hold"/>
                                        <p:tgtEl>
                                          <p:spTgt spid="7"/>
                                        </p:tgtEl>
                                        <p:attrNameLst>
                                          <p:attrName>ppt_w</p:attrName>
                                        </p:attrNameLst>
                                      </p:cBhvr>
                                      <p:tavLst>
                                        <p:tav tm="0" fmla="#ppt_w*sin(2.5*pi*$)">
                                          <p:val>
                                            <p:fltVal val="0"/>
                                          </p:val>
                                        </p:tav>
                                        <p:tav tm="100000">
                                          <p:val>
                                            <p:fltVal val="1"/>
                                          </p:val>
                                        </p:tav>
                                      </p:tavLst>
                                    </p:anim>
                                    <p:anim calcmode="lin" valueType="num">
                                      <p:cBhvr>
                                        <p:cTn id="36" dur="750" fill="hold"/>
                                        <p:tgtEl>
                                          <p:spTgt spid="7"/>
                                        </p:tgtEl>
                                        <p:attrNameLst>
                                          <p:attrName>ppt_h</p:attrName>
                                        </p:attrNameLst>
                                      </p:cBhvr>
                                      <p:tavLst>
                                        <p:tav tm="0">
                                          <p:val>
                                            <p:strVal val="#ppt_h"/>
                                          </p:val>
                                        </p:tav>
                                        <p:tav tm="100000">
                                          <p:val>
                                            <p:strVal val="#ppt_h"/>
                                          </p:val>
                                        </p:tav>
                                      </p:tavLst>
                                    </p:anim>
                                  </p:childTnLst>
                                </p:cTn>
                              </p:par>
                              <p:par>
                                <p:cTn id="37" presetID="2" presetClass="entr" presetSubtype="6" decel="10000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750" fill="hold"/>
                                        <p:tgtEl>
                                          <p:spTgt spid="8"/>
                                        </p:tgtEl>
                                        <p:attrNameLst>
                                          <p:attrName>ppt_x</p:attrName>
                                        </p:attrNameLst>
                                      </p:cBhvr>
                                      <p:tavLst>
                                        <p:tav tm="0">
                                          <p:val>
                                            <p:strVal val="1+#ppt_w/2"/>
                                          </p:val>
                                        </p:tav>
                                        <p:tav tm="100000">
                                          <p:val>
                                            <p:strVal val="#ppt_x"/>
                                          </p:val>
                                        </p:tav>
                                      </p:tavLst>
                                    </p:anim>
                                    <p:anim calcmode="lin" valueType="num">
                                      <p:cBhvr additive="base">
                                        <p:cTn id="40" dur="750" fill="hold"/>
                                        <p:tgtEl>
                                          <p:spTgt spid="8"/>
                                        </p:tgtEl>
                                        <p:attrNameLst>
                                          <p:attrName>ppt_y</p:attrName>
                                        </p:attrNameLst>
                                      </p:cBhvr>
                                      <p:tavLst>
                                        <p:tav tm="0">
                                          <p:val>
                                            <p:strVal val="1+#ppt_h/2"/>
                                          </p:val>
                                        </p:tav>
                                        <p:tav tm="100000">
                                          <p:val>
                                            <p:strVal val="#ppt_y"/>
                                          </p:val>
                                        </p:tav>
                                      </p:tavLst>
                                    </p:anim>
                                  </p:childTnLst>
                                </p:cTn>
                              </p:par>
                              <p:par>
                                <p:cTn id="41" presetID="45" presetClass="entr" presetSubtype="0" fill="hold" grpId="1"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750"/>
                                        <p:tgtEl>
                                          <p:spTgt spid="8"/>
                                        </p:tgtEl>
                                      </p:cBhvr>
                                    </p:animEffect>
                                    <p:anim calcmode="lin" valueType="num">
                                      <p:cBhvr>
                                        <p:cTn id="44" dur="750" fill="hold"/>
                                        <p:tgtEl>
                                          <p:spTgt spid="8"/>
                                        </p:tgtEl>
                                        <p:attrNameLst>
                                          <p:attrName>ppt_w</p:attrName>
                                        </p:attrNameLst>
                                      </p:cBhvr>
                                      <p:tavLst>
                                        <p:tav tm="0" fmla="#ppt_w*sin(2.5*pi*$)">
                                          <p:val>
                                            <p:fltVal val="0"/>
                                          </p:val>
                                        </p:tav>
                                        <p:tav tm="100000">
                                          <p:val>
                                            <p:fltVal val="1"/>
                                          </p:val>
                                        </p:tav>
                                      </p:tavLst>
                                    </p:anim>
                                    <p:anim calcmode="lin" valueType="num">
                                      <p:cBhvr>
                                        <p:cTn id="45" dur="750" fill="hold"/>
                                        <p:tgtEl>
                                          <p:spTgt spid="8"/>
                                        </p:tgtEl>
                                        <p:attrNameLst>
                                          <p:attrName>ppt_h</p:attrName>
                                        </p:attrNameLst>
                                      </p:cBhvr>
                                      <p:tavLst>
                                        <p:tav tm="0">
                                          <p:val>
                                            <p:strVal val="#ppt_h"/>
                                          </p:val>
                                        </p:tav>
                                        <p:tav tm="100000">
                                          <p:val>
                                            <p:strVal val="#ppt_h"/>
                                          </p:val>
                                        </p:tav>
                                      </p:tavLst>
                                    </p:anim>
                                  </p:childTnLst>
                                </p:cTn>
                              </p:par>
                            </p:childTnLst>
                          </p:cTn>
                        </p:par>
                        <p:par>
                          <p:cTn id="46" fill="hold">
                            <p:stCondLst>
                              <p:cond delay="1700"/>
                            </p:stCondLst>
                            <p:childTnLst>
                              <p:par>
                                <p:cTn id="47" presetID="2" presetClass="entr" presetSubtype="2" decel="100000" fill="hold" grpId="0" nodeType="afterEffect">
                                  <p:stCondLst>
                                    <p:cond delay="25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1+#ppt_w/2"/>
                                          </p:val>
                                        </p:tav>
                                        <p:tav tm="100000">
                                          <p:val>
                                            <p:strVal val="#ppt_x"/>
                                          </p:val>
                                        </p:tav>
                                      </p:tavLst>
                                    </p:anim>
                                    <p:anim calcmode="lin" valueType="num">
                                      <p:cBhvr additive="base">
                                        <p:cTn id="5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animBg="1"/>
      <p:bldP spid="6" grpId="1" animBg="1"/>
      <p:bldP spid="7" grpId="0" animBg="1"/>
      <p:bldP spid="7" grpId="1" animBg="1"/>
      <p:bldP spid="8" grpId="0" animBg="1"/>
      <p:bldP spid="8" grpId="1" animBg="1"/>
      <p:bldP spid="9" grpId="0">
        <p:tmplLst>
          <p:tmpl>
            <p:tnLst>
              <p:par>
                <p:cTn presetID="2" presetClass="entr" presetSubtype="2" decel="10000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5" name="正方形/長方形 4"/>
          <p:cNvSpPr/>
          <p:nvPr userDrawn="1"/>
        </p:nvSpPr>
        <p:spPr>
          <a:xfrm>
            <a:off x="0" y="1"/>
            <a:ext cx="9144000" cy="352501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 name="フッター プレースホルダー 2"/>
          <p:cNvSpPr>
            <a:spLocks noGrp="1"/>
          </p:cNvSpPr>
          <p:nvPr>
            <p:ph type="ftr" sz="quarter" idx="10"/>
          </p:nvPr>
        </p:nvSpPr>
        <p:spPr>
          <a:xfrm>
            <a:off x="5255226" y="6309600"/>
            <a:ext cx="2895600" cy="365125"/>
          </a:xfrm>
          <a:prstGeom prst="rect">
            <a:avLst/>
          </a:prstGeom>
        </p:spPr>
        <p:txBody>
          <a:bodyPr/>
          <a:lstStyle/>
          <a:p>
            <a:r>
              <a:rPr lang="en-US" altLang="ja-JP"/>
              <a:t>The Power of PowerPoint | thepopp.com</a:t>
            </a:r>
            <a:endParaRPr lang="ja-JP" altLang="en-US" dirty="0"/>
          </a:p>
        </p:txBody>
      </p:sp>
      <p:sp>
        <p:nvSpPr>
          <p:cNvPr id="7" name="図プレースホルダー 6"/>
          <p:cNvSpPr>
            <a:spLocks noGrp="1"/>
          </p:cNvSpPr>
          <p:nvPr>
            <p:ph type="pic" sz="quarter" idx="12"/>
          </p:nvPr>
        </p:nvSpPr>
        <p:spPr>
          <a:xfrm>
            <a:off x="0" y="0"/>
            <a:ext cx="9144000" cy="3429000"/>
          </a:xfrm>
        </p:spPr>
        <p:txBody>
          <a:bodyPr/>
          <a:lstStyle/>
          <a:p>
            <a:endParaRPr kumimoji="1" lang="ja-JP" altLang="en-US"/>
          </a:p>
        </p:txBody>
      </p:sp>
      <p:sp>
        <p:nvSpPr>
          <p:cNvPr id="8" name="テキスト プレースホルダー 5"/>
          <p:cNvSpPr>
            <a:spLocks noGrp="1"/>
          </p:cNvSpPr>
          <p:nvPr>
            <p:ph type="body" sz="quarter" idx="13" hasCustomPrompt="1"/>
          </p:nvPr>
        </p:nvSpPr>
        <p:spPr>
          <a:xfrm>
            <a:off x="1296186" y="2612910"/>
            <a:ext cx="1224243" cy="1632182"/>
          </a:xfrm>
          <a:prstGeom prst="ellipse">
            <a:avLst/>
          </a:prstGeom>
          <a:solidFill>
            <a:schemeClr val="accent1"/>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1" name="テキスト プレースホルダー 5"/>
          <p:cNvSpPr>
            <a:spLocks noGrp="1"/>
          </p:cNvSpPr>
          <p:nvPr>
            <p:ph type="body" sz="quarter" idx="14" hasCustomPrompt="1"/>
          </p:nvPr>
        </p:nvSpPr>
        <p:spPr>
          <a:xfrm>
            <a:off x="3955945" y="2612910"/>
            <a:ext cx="1224243" cy="1632182"/>
          </a:xfrm>
          <a:prstGeom prst="ellipse">
            <a:avLst/>
          </a:prstGeom>
          <a:solidFill>
            <a:schemeClr val="accent3"/>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2" name="テキスト プレースホルダー 5"/>
          <p:cNvSpPr>
            <a:spLocks noGrp="1"/>
          </p:cNvSpPr>
          <p:nvPr>
            <p:ph type="body" sz="quarter" idx="15" hasCustomPrompt="1"/>
          </p:nvPr>
        </p:nvSpPr>
        <p:spPr>
          <a:xfrm>
            <a:off x="6625240" y="2612910"/>
            <a:ext cx="1224243" cy="1632182"/>
          </a:xfrm>
          <a:prstGeom prst="ellipse">
            <a:avLst/>
          </a:prstGeom>
          <a:solidFill>
            <a:schemeClr val="accent2"/>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3" name="図プレースホルダー 12"/>
          <p:cNvSpPr>
            <a:spLocks noGrp="1"/>
          </p:cNvSpPr>
          <p:nvPr>
            <p:ph type="pic" sz="quarter" idx="17" hasCustomPrompt="1"/>
          </p:nvPr>
        </p:nvSpPr>
        <p:spPr>
          <a:xfrm>
            <a:off x="1692264" y="3140968"/>
            <a:ext cx="432085" cy="576064"/>
          </a:xfrm>
        </p:spPr>
        <p:txBody>
          <a:bodyPr>
            <a:normAutofit/>
          </a:bodyPr>
          <a:lstStyle>
            <a:lvl1pPr>
              <a:defRPr sz="800"/>
            </a:lvl1pPr>
          </a:lstStyle>
          <a:p>
            <a:r>
              <a:rPr kumimoji="1" lang="en-US" altLang="ja-JP" dirty="0"/>
              <a:t>Icon</a:t>
            </a:r>
            <a:endParaRPr kumimoji="1" lang="ja-JP" altLang="en-US" dirty="0"/>
          </a:p>
        </p:txBody>
      </p:sp>
      <p:sp>
        <p:nvSpPr>
          <p:cNvPr id="14" name="図プレースホルダー 12"/>
          <p:cNvSpPr>
            <a:spLocks noGrp="1"/>
          </p:cNvSpPr>
          <p:nvPr>
            <p:ph type="pic" sz="quarter" idx="18" hasCustomPrompt="1"/>
          </p:nvPr>
        </p:nvSpPr>
        <p:spPr>
          <a:xfrm>
            <a:off x="7021319" y="3140968"/>
            <a:ext cx="432085" cy="576064"/>
          </a:xfrm>
        </p:spPr>
        <p:txBody>
          <a:bodyPr>
            <a:normAutofit/>
          </a:bodyPr>
          <a:lstStyle>
            <a:lvl1pPr>
              <a:defRPr sz="800"/>
            </a:lvl1pPr>
          </a:lstStyle>
          <a:p>
            <a:r>
              <a:rPr kumimoji="1" lang="en-US" altLang="ja-JP" dirty="0"/>
              <a:t>Icon</a:t>
            </a:r>
            <a:endParaRPr kumimoji="1" lang="ja-JP" altLang="en-US" dirty="0"/>
          </a:p>
        </p:txBody>
      </p:sp>
      <p:sp>
        <p:nvSpPr>
          <p:cNvPr id="15" name="図プレースホルダー 12"/>
          <p:cNvSpPr>
            <a:spLocks noGrp="1"/>
          </p:cNvSpPr>
          <p:nvPr>
            <p:ph type="pic" sz="quarter" idx="19" hasCustomPrompt="1"/>
          </p:nvPr>
        </p:nvSpPr>
        <p:spPr>
          <a:xfrm>
            <a:off x="4352023" y="3140968"/>
            <a:ext cx="432085" cy="576064"/>
          </a:xfrm>
        </p:spPr>
        <p:txBody>
          <a:bodyPr>
            <a:normAutofit/>
          </a:bodyPr>
          <a:lstStyle>
            <a:lvl1pPr>
              <a:defRPr sz="800"/>
            </a:lvl1pPr>
          </a:lstStyle>
          <a:p>
            <a:r>
              <a:rPr kumimoji="1" lang="en-US" altLang="ja-JP" dirty="0"/>
              <a:t>Icon</a:t>
            </a:r>
            <a:endParaRPr kumimoji="1" lang="ja-JP" altLang="en-US" dirty="0"/>
          </a:p>
        </p:txBody>
      </p:sp>
      <p:sp>
        <p:nvSpPr>
          <p:cNvPr id="16" name="テキスト プレースホルダー 6"/>
          <p:cNvSpPr>
            <a:spLocks noGrp="1"/>
          </p:cNvSpPr>
          <p:nvPr>
            <p:ph type="body" sz="quarter" idx="20" hasCustomPrompt="1"/>
          </p:nvPr>
        </p:nvSpPr>
        <p:spPr>
          <a:xfrm>
            <a:off x="864101" y="4293096"/>
            <a:ext cx="2105615" cy="480053"/>
          </a:xfrm>
        </p:spPr>
        <p:txBody>
          <a:bodyPr anchor="t">
            <a:noAutofit/>
          </a:bodyPr>
          <a:lstStyle>
            <a:lvl1pPr algn="ctr">
              <a:defRPr sz="16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p:ph type="body" sz="quarter" idx="21" hasCustomPrompt="1"/>
          </p:nvPr>
        </p:nvSpPr>
        <p:spPr>
          <a:xfrm>
            <a:off x="3526227" y="4293096"/>
            <a:ext cx="2105615" cy="480053"/>
          </a:xfrm>
        </p:spPr>
        <p:txBody>
          <a:bodyPr anchor="t">
            <a:noAutofit/>
          </a:bodyPr>
          <a:lstStyle>
            <a:lvl1pPr algn="ctr">
              <a:defRPr sz="16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18" name="テキスト プレースホルダー 6"/>
          <p:cNvSpPr>
            <a:spLocks noGrp="1"/>
          </p:cNvSpPr>
          <p:nvPr>
            <p:ph type="body" sz="quarter" idx="22" hasCustomPrompt="1"/>
          </p:nvPr>
        </p:nvSpPr>
        <p:spPr>
          <a:xfrm>
            <a:off x="6197891" y="4291533"/>
            <a:ext cx="2105615" cy="480053"/>
          </a:xfrm>
        </p:spPr>
        <p:txBody>
          <a:bodyPr anchor="t">
            <a:noAutofit/>
          </a:bodyPr>
          <a:lstStyle>
            <a:lvl1pPr algn="ctr">
              <a:defRPr sz="16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19" name="テキスト プレースホルダー 6"/>
          <p:cNvSpPr>
            <a:spLocks noGrp="1"/>
          </p:cNvSpPr>
          <p:nvPr>
            <p:ph type="body" sz="quarter" idx="23" hasCustomPrompt="1"/>
          </p:nvPr>
        </p:nvSpPr>
        <p:spPr>
          <a:xfrm>
            <a:off x="755245" y="4879332"/>
            <a:ext cx="2376470" cy="1191525"/>
          </a:xfrm>
        </p:spPr>
        <p:txBody>
          <a:bodyPr anchor="t">
            <a:noAutofit/>
          </a:bodyPr>
          <a:lstStyle>
            <a:lvl1pPr algn="ctr">
              <a:defRPr sz="900" i="0" baseline="0">
                <a:solidFill>
                  <a:schemeClr val="tx2"/>
                </a:solidFill>
                <a:latin typeface="+mn-lt"/>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24" hasCustomPrompt="1"/>
          </p:nvPr>
        </p:nvSpPr>
        <p:spPr>
          <a:xfrm>
            <a:off x="3382246" y="4879332"/>
            <a:ext cx="2376470" cy="1191525"/>
          </a:xfrm>
        </p:spPr>
        <p:txBody>
          <a:bodyPr anchor="t">
            <a:noAutofit/>
          </a:bodyPr>
          <a:lstStyle>
            <a:lvl1pPr algn="ctr">
              <a:defRPr sz="900" i="0" baseline="0">
                <a:solidFill>
                  <a:schemeClr val="tx2"/>
                </a:solidFill>
                <a:latin typeface="+mn-lt"/>
              </a:defRPr>
            </a:lvl1pPr>
          </a:lstStyle>
          <a:p>
            <a:pPr lvl="0"/>
            <a:r>
              <a:rPr kumimoji="1" lang="en-US" altLang="ja-JP" dirty="0"/>
              <a:t>Text goes here</a:t>
            </a:r>
            <a:endParaRPr kumimoji="1" lang="ja-JP" altLang="en-US" dirty="0"/>
          </a:p>
        </p:txBody>
      </p:sp>
      <p:sp>
        <p:nvSpPr>
          <p:cNvPr id="21" name="テキスト プレースホルダー 6"/>
          <p:cNvSpPr>
            <a:spLocks noGrp="1"/>
          </p:cNvSpPr>
          <p:nvPr>
            <p:ph type="body" sz="quarter" idx="25" hasCustomPrompt="1"/>
          </p:nvPr>
        </p:nvSpPr>
        <p:spPr>
          <a:xfrm>
            <a:off x="6084300" y="4877768"/>
            <a:ext cx="2376470" cy="1191525"/>
          </a:xfrm>
        </p:spPr>
        <p:txBody>
          <a:bodyPr anchor="t">
            <a:noAutofit/>
          </a:bodyPr>
          <a:lstStyle>
            <a:lvl1pPr algn="ctr">
              <a:defRPr sz="900" i="0" baseline="0">
                <a:solidFill>
                  <a:schemeClr val="tx2"/>
                </a:solidFill>
                <a:latin typeface="+mn-lt"/>
              </a:defRPr>
            </a:lvl1pPr>
          </a:lstStyle>
          <a:p>
            <a:pPr lvl="0"/>
            <a:r>
              <a:rPr kumimoji="1" lang="en-US" altLang="ja-JP" dirty="0"/>
              <a:t>Text goes here</a:t>
            </a:r>
            <a:endParaRPr kumimoji="1" lang="ja-JP" altLang="en-US" dirty="0"/>
          </a:p>
        </p:txBody>
      </p:sp>
      <p:sp>
        <p:nvSpPr>
          <p:cNvPr id="22" name="正方形/長方形 21"/>
          <p:cNvSpPr/>
          <p:nvPr userDrawn="1"/>
        </p:nvSpPr>
        <p:spPr>
          <a:xfrm>
            <a:off x="1101604" y="4821155"/>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3" name="正方形/長方形 22"/>
          <p:cNvSpPr/>
          <p:nvPr userDrawn="1"/>
        </p:nvSpPr>
        <p:spPr>
          <a:xfrm>
            <a:off x="3728606" y="4821155"/>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4" name="正方形/長方形 23"/>
          <p:cNvSpPr/>
          <p:nvPr userDrawn="1"/>
        </p:nvSpPr>
        <p:spPr>
          <a:xfrm>
            <a:off x="6430658" y="4821155"/>
            <a:ext cx="1620321" cy="48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accent2"/>
              </a:solidFill>
            </a:endParaRPr>
          </a:p>
        </p:txBody>
      </p:sp>
      <p:sp>
        <p:nvSpPr>
          <p:cNvPr id="25" name="スライド番号プレースホルダー 5"/>
          <p:cNvSpPr>
            <a:spLocks noGrp="1"/>
          </p:cNvSpPr>
          <p:nvPr>
            <p:ph type="sldNum" sz="quarter" idx="4"/>
          </p:nvPr>
        </p:nvSpPr>
        <p:spPr>
          <a:xfrm>
            <a:off x="8568791" y="6288526"/>
            <a:ext cx="540107" cy="365125"/>
          </a:xfrm>
          <a:prstGeom prst="rect">
            <a:avLst/>
          </a:prstGeom>
        </p:spPr>
        <p:txBody>
          <a:bodyPr vert="horz" lIns="163275" tIns="81638" rIns="163275" bIns="81638" rtlCol="0" anchor="ctr"/>
          <a:lstStyle>
            <a:lvl1pPr algn="ctr">
              <a:defRPr sz="14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232827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nodePh="1">
                                  <p:stCondLst>
                                    <p:cond delay="25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750"/>
                            </p:stCondLst>
                            <p:childTnLst>
                              <p:par>
                                <p:cTn id="12" presetID="2" presetClass="entr" presetSubtype="1" decel="10000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0-#ppt_h/2"/>
                                          </p:val>
                                        </p:tav>
                                        <p:tav tm="100000">
                                          <p:val>
                                            <p:strVal val="#ppt_y"/>
                                          </p:val>
                                        </p:tav>
                                      </p:tavLst>
                                    </p:anim>
                                  </p:childTnLst>
                                </p:cTn>
                              </p:par>
                              <p:par>
                                <p:cTn id="16" presetID="2" presetClass="entr" presetSubtype="1" decel="10000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1000" fill="hold"/>
                                        <p:tgtEl>
                                          <p:spTgt spid="13"/>
                                        </p:tgtEl>
                                        <p:attrNameLst>
                                          <p:attrName>ppt_x</p:attrName>
                                        </p:attrNameLst>
                                      </p:cBhvr>
                                      <p:tavLst>
                                        <p:tav tm="0">
                                          <p:val>
                                            <p:strVal val="#ppt_x"/>
                                          </p:val>
                                        </p:tav>
                                        <p:tav tm="100000">
                                          <p:val>
                                            <p:strVal val="#ppt_x"/>
                                          </p:val>
                                        </p:tav>
                                      </p:tavLst>
                                    </p:anim>
                                    <p:anim calcmode="lin" valueType="num">
                                      <p:cBhvr additive="base">
                                        <p:cTn id="19" dur="1000" fill="hold"/>
                                        <p:tgtEl>
                                          <p:spTgt spid="13"/>
                                        </p:tgtEl>
                                        <p:attrNameLst>
                                          <p:attrName>ppt_y</p:attrName>
                                        </p:attrNameLst>
                                      </p:cBhvr>
                                      <p:tavLst>
                                        <p:tav tm="0">
                                          <p:val>
                                            <p:strVal val="0-#ppt_h/2"/>
                                          </p:val>
                                        </p:tav>
                                        <p:tav tm="100000">
                                          <p:val>
                                            <p:strVal val="#ppt_y"/>
                                          </p:val>
                                        </p:tav>
                                      </p:tavLst>
                                    </p:anim>
                                  </p:childTnLst>
                                </p:cTn>
                              </p:par>
                              <p:par>
                                <p:cTn id="20" presetID="45" presetClass="entr"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ppt_w</p:attrName>
                                        </p:attrNameLst>
                                      </p:cBhvr>
                                      <p:tavLst>
                                        <p:tav tm="0" fmla="#ppt_w*sin(2.5*pi*$)">
                                          <p:val>
                                            <p:fltVal val="0"/>
                                          </p:val>
                                        </p:tav>
                                        <p:tav tm="100000">
                                          <p:val>
                                            <p:fltVal val="1"/>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childTnLst>
                                </p:cTn>
                              </p:par>
                              <p:par>
                                <p:cTn id="25" presetID="45" presetClass="entr" presetSubtype="0" fill="hold" grpId="1"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ppt_w</p:attrName>
                                        </p:attrNameLst>
                                      </p:cBhvr>
                                      <p:tavLst>
                                        <p:tav tm="0" fmla="#ppt_w*sin(2.5*pi*$)">
                                          <p:val>
                                            <p:fltVal val="0"/>
                                          </p:val>
                                        </p:tav>
                                        <p:tav tm="100000">
                                          <p:val>
                                            <p:fltVal val="1"/>
                                          </p:val>
                                        </p:tav>
                                      </p:tavLst>
                                    </p:anim>
                                    <p:anim calcmode="lin" valueType="num">
                                      <p:cBhvr>
                                        <p:cTn id="29" dur="1000" fill="hold"/>
                                        <p:tgtEl>
                                          <p:spTgt spid="13"/>
                                        </p:tgtEl>
                                        <p:attrNameLst>
                                          <p:attrName>ppt_h</p:attrName>
                                        </p:attrNameLst>
                                      </p:cBhvr>
                                      <p:tavLst>
                                        <p:tav tm="0">
                                          <p:val>
                                            <p:strVal val="#ppt_h"/>
                                          </p:val>
                                        </p:tav>
                                        <p:tav tm="100000">
                                          <p:val>
                                            <p:strVal val="#ppt_h"/>
                                          </p:val>
                                        </p:tav>
                                      </p:tavLst>
                                    </p:anim>
                                  </p:childTnLst>
                                </p:cTn>
                              </p:par>
                            </p:childTnLst>
                          </p:cTn>
                        </p:par>
                        <p:par>
                          <p:cTn id="30" fill="hold">
                            <p:stCondLst>
                              <p:cond delay="1750"/>
                            </p:stCondLst>
                            <p:childTnLst>
                              <p:par>
                                <p:cTn id="31" presetID="2" presetClass="entr" presetSubtype="4" decel="100000" fill="hold" grpId="0" nodeType="after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 calcmode="lin" valueType="num">
                                      <p:cBhvr additive="base">
                                        <p:cTn id="3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0" nodeType="with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 calcmode="lin" valueType="num">
                                      <p:cBhvr additive="base">
                                        <p:cTn id="3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decel="10000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par>
                          <p:cTn id="43" fill="hold">
                            <p:stCondLst>
                              <p:cond delay="2250"/>
                            </p:stCondLst>
                            <p:childTnLst>
                              <p:par>
                                <p:cTn id="44" presetID="2" presetClass="entr" presetSubtype="1" decel="10000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1000" fill="hold"/>
                                        <p:tgtEl>
                                          <p:spTgt spid="11"/>
                                        </p:tgtEl>
                                        <p:attrNameLst>
                                          <p:attrName>ppt_x</p:attrName>
                                        </p:attrNameLst>
                                      </p:cBhvr>
                                      <p:tavLst>
                                        <p:tav tm="0">
                                          <p:val>
                                            <p:strVal val="#ppt_x"/>
                                          </p:val>
                                        </p:tav>
                                        <p:tav tm="100000">
                                          <p:val>
                                            <p:strVal val="#ppt_x"/>
                                          </p:val>
                                        </p:tav>
                                      </p:tavLst>
                                    </p:anim>
                                    <p:anim calcmode="lin" valueType="num">
                                      <p:cBhvr additive="base">
                                        <p:cTn id="47" dur="1000" fill="hold"/>
                                        <p:tgtEl>
                                          <p:spTgt spid="11"/>
                                        </p:tgtEl>
                                        <p:attrNameLst>
                                          <p:attrName>ppt_y</p:attrName>
                                        </p:attrNameLst>
                                      </p:cBhvr>
                                      <p:tavLst>
                                        <p:tav tm="0">
                                          <p:val>
                                            <p:strVal val="0-#ppt_h/2"/>
                                          </p:val>
                                        </p:tav>
                                        <p:tav tm="100000">
                                          <p:val>
                                            <p:strVal val="#ppt_y"/>
                                          </p:val>
                                        </p:tav>
                                      </p:tavLst>
                                    </p:anim>
                                  </p:childTnLst>
                                </p:cTn>
                              </p:par>
                              <p:par>
                                <p:cTn id="48" presetID="2" presetClass="entr" presetSubtype="1" decel="10000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1000" fill="hold"/>
                                        <p:tgtEl>
                                          <p:spTgt spid="15"/>
                                        </p:tgtEl>
                                        <p:attrNameLst>
                                          <p:attrName>ppt_x</p:attrName>
                                        </p:attrNameLst>
                                      </p:cBhvr>
                                      <p:tavLst>
                                        <p:tav tm="0">
                                          <p:val>
                                            <p:strVal val="#ppt_x"/>
                                          </p:val>
                                        </p:tav>
                                        <p:tav tm="100000">
                                          <p:val>
                                            <p:strVal val="#ppt_x"/>
                                          </p:val>
                                        </p:tav>
                                      </p:tavLst>
                                    </p:anim>
                                    <p:anim calcmode="lin" valueType="num">
                                      <p:cBhvr additive="base">
                                        <p:cTn id="51" dur="1000" fill="hold"/>
                                        <p:tgtEl>
                                          <p:spTgt spid="15"/>
                                        </p:tgtEl>
                                        <p:attrNameLst>
                                          <p:attrName>ppt_y</p:attrName>
                                        </p:attrNameLst>
                                      </p:cBhvr>
                                      <p:tavLst>
                                        <p:tav tm="0">
                                          <p:val>
                                            <p:strVal val="0-#ppt_h/2"/>
                                          </p:val>
                                        </p:tav>
                                        <p:tav tm="100000">
                                          <p:val>
                                            <p:strVal val="#ppt_y"/>
                                          </p:val>
                                        </p:tav>
                                      </p:tavLst>
                                    </p:anim>
                                  </p:childTnLst>
                                </p:cTn>
                              </p:par>
                              <p:par>
                                <p:cTn id="52" presetID="45" presetClass="entr" presetSubtype="0" fill="hold" grpId="1"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ppt_w</p:attrName>
                                        </p:attrNameLst>
                                      </p:cBhvr>
                                      <p:tavLst>
                                        <p:tav tm="0" fmla="#ppt_w*sin(2.5*pi*$)">
                                          <p:val>
                                            <p:fltVal val="0"/>
                                          </p:val>
                                        </p:tav>
                                        <p:tav tm="100000">
                                          <p:val>
                                            <p:fltVal val="1"/>
                                          </p:val>
                                        </p:tav>
                                      </p:tavLst>
                                    </p:anim>
                                    <p:anim calcmode="lin" valueType="num">
                                      <p:cBhvr>
                                        <p:cTn id="56" dur="1000" fill="hold"/>
                                        <p:tgtEl>
                                          <p:spTgt spid="11"/>
                                        </p:tgtEl>
                                        <p:attrNameLst>
                                          <p:attrName>ppt_h</p:attrName>
                                        </p:attrNameLst>
                                      </p:cBhvr>
                                      <p:tavLst>
                                        <p:tav tm="0">
                                          <p:val>
                                            <p:strVal val="#ppt_h"/>
                                          </p:val>
                                        </p:tav>
                                        <p:tav tm="100000">
                                          <p:val>
                                            <p:strVal val="#ppt_h"/>
                                          </p:val>
                                        </p:tav>
                                      </p:tavLst>
                                    </p:anim>
                                  </p:childTnLst>
                                </p:cTn>
                              </p:par>
                              <p:par>
                                <p:cTn id="57" presetID="45" presetClass="entr" presetSubtype="0" fill="hold" grpId="1"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ppt_w</p:attrName>
                                        </p:attrNameLst>
                                      </p:cBhvr>
                                      <p:tavLst>
                                        <p:tav tm="0" fmla="#ppt_w*sin(2.5*pi*$)">
                                          <p:val>
                                            <p:fltVal val="0"/>
                                          </p:val>
                                        </p:tav>
                                        <p:tav tm="100000">
                                          <p:val>
                                            <p:fltVal val="1"/>
                                          </p:val>
                                        </p:tav>
                                      </p:tavLst>
                                    </p:anim>
                                    <p:anim calcmode="lin" valueType="num">
                                      <p:cBhvr>
                                        <p:cTn id="61" dur="1000" fill="hold"/>
                                        <p:tgtEl>
                                          <p:spTgt spid="15"/>
                                        </p:tgtEl>
                                        <p:attrNameLst>
                                          <p:attrName>ppt_h</p:attrName>
                                        </p:attrNameLst>
                                      </p:cBhvr>
                                      <p:tavLst>
                                        <p:tav tm="0">
                                          <p:val>
                                            <p:strVal val="#ppt_h"/>
                                          </p:val>
                                        </p:tav>
                                        <p:tav tm="100000">
                                          <p:val>
                                            <p:strVal val="#ppt_h"/>
                                          </p:val>
                                        </p:tav>
                                      </p:tavLst>
                                    </p:anim>
                                  </p:childTnLst>
                                </p:cTn>
                              </p:par>
                            </p:childTnLst>
                          </p:cTn>
                        </p:par>
                        <p:par>
                          <p:cTn id="62" fill="hold">
                            <p:stCondLst>
                              <p:cond delay="3250"/>
                            </p:stCondLst>
                            <p:childTnLst>
                              <p:par>
                                <p:cTn id="63" presetID="2" presetClass="entr" presetSubtype="4" decel="100000" fill="hold" grpId="0" nodeType="afterEffect">
                                  <p:stCondLst>
                                    <p:cond delay="0"/>
                                  </p:stCondLst>
                                  <p:childTnLst>
                                    <p:set>
                                      <p:cBhvr>
                                        <p:cTn id="64" dur="1" fill="hold">
                                          <p:stCondLst>
                                            <p:cond delay="0"/>
                                          </p:stCondLst>
                                        </p:cTn>
                                        <p:tgtEl>
                                          <p:spTgt spid="17">
                                            <p:txEl>
                                              <p:pRg st="0" end="0"/>
                                            </p:txEl>
                                          </p:spTgt>
                                        </p:tgtEl>
                                        <p:attrNameLst>
                                          <p:attrName>style.visibility</p:attrName>
                                        </p:attrNameLst>
                                      </p:cBhvr>
                                      <p:to>
                                        <p:strVal val="visible"/>
                                      </p:to>
                                    </p:set>
                                    <p:anim calcmode="lin" valueType="num">
                                      <p:cBhvr additive="base">
                                        <p:cTn id="6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decel="100000" fill="hold" grpId="0" nodeType="withEffect">
                                  <p:stCondLst>
                                    <p:cond delay="0"/>
                                  </p:stCondLst>
                                  <p:childTnLst>
                                    <p:set>
                                      <p:cBhvr>
                                        <p:cTn id="68" dur="1" fill="hold">
                                          <p:stCondLst>
                                            <p:cond delay="0"/>
                                          </p:stCondLst>
                                        </p:cTn>
                                        <p:tgtEl>
                                          <p:spTgt spid="20">
                                            <p:txEl>
                                              <p:pRg st="0" end="0"/>
                                            </p:txEl>
                                          </p:spTgt>
                                        </p:tgtEl>
                                        <p:attrNameLst>
                                          <p:attrName>style.visibility</p:attrName>
                                        </p:attrNameLst>
                                      </p:cBhvr>
                                      <p:to>
                                        <p:strVal val="visible"/>
                                      </p:to>
                                    </p:set>
                                    <p:anim calcmode="lin" valueType="num">
                                      <p:cBhvr additive="base">
                                        <p:cTn id="6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71" presetID="2" presetClass="entr" presetSubtype="4" decel="10000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childTnLst>
                          </p:cTn>
                        </p:par>
                        <p:par>
                          <p:cTn id="75" fill="hold">
                            <p:stCondLst>
                              <p:cond delay="3750"/>
                            </p:stCondLst>
                            <p:childTnLst>
                              <p:par>
                                <p:cTn id="76" presetID="2" presetClass="entr" presetSubtype="1" decel="100000"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1000" fill="hold"/>
                                        <p:tgtEl>
                                          <p:spTgt spid="12"/>
                                        </p:tgtEl>
                                        <p:attrNameLst>
                                          <p:attrName>ppt_x</p:attrName>
                                        </p:attrNameLst>
                                      </p:cBhvr>
                                      <p:tavLst>
                                        <p:tav tm="0">
                                          <p:val>
                                            <p:strVal val="#ppt_x"/>
                                          </p:val>
                                        </p:tav>
                                        <p:tav tm="100000">
                                          <p:val>
                                            <p:strVal val="#ppt_x"/>
                                          </p:val>
                                        </p:tav>
                                      </p:tavLst>
                                    </p:anim>
                                    <p:anim calcmode="lin" valueType="num">
                                      <p:cBhvr additive="base">
                                        <p:cTn id="79" dur="1000" fill="hold"/>
                                        <p:tgtEl>
                                          <p:spTgt spid="12"/>
                                        </p:tgtEl>
                                        <p:attrNameLst>
                                          <p:attrName>ppt_y</p:attrName>
                                        </p:attrNameLst>
                                      </p:cBhvr>
                                      <p:tavLst>
                                        <p:tav tm="0">
                                          <p:val>
                                            <p:strVal val="0-#ppt_h/2"/>
                                          </p:val>
                                        </p:tav>
                                        <p:tav tm="100000">
                                          <p:val>
                                            <p:strVal val="#ppt_y"/>
                                          </p:val>
                                        </p:tav>
                                      </p:tavLst>
                                    </p:anim>
                                  </p:childTnLst>
                                </p:cTn>
                              </p:par>
                              <p:par>
                                <p:cTn id="80" presetID="2" presetClass="entr" presetSubtype="1" decel="100000" fill="hold" grpId="0" nodeType="with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additive="base">
                                        <p:cTn id="82" dur="1000" fill="hold"/>
                                        <p:tgtEl>
                                          <p:spTgt spid="14"/>
                                        </p:tgtEl>
                                        <p:attrNameLst>
                                          <p:attrName>ppt_x</p:attrName>
                                        </p:attrNameLst>
                                      </p:cBhvr>
                                      <p:tavLst>
                                        <p:tav tm="0">
                                          <p:val>
                                            <p:strVal val="#ppt_x"/>
                                          </p:val>
                                        </p:tav>
                                        <p:tav tm="100000">
                                          <p:val>
                                            <p:strVal val="#ppt_x"/>
                                          </p:val>
                                        </p:tav>
                                      </p:tavLst>
                                    </p:anim>
                                    <p:anim calcmode="lin" valueType="num">
                                      <p:cBhvr additive="base">
                                        <p:cTn id="83" dur="1000" fill="hold"/>
                                        <p:tgtEl>
                                          <p:spTgt spid="14"/>
                                        </p:tgtEl>
                                        <p:attrNameLst>
                                          <p:attrName>ppt_y</p:attrName>
                                        </p:attrNameLst>
                                      </p:cBhvr>
                                      <p:tavLst>
                                        <p:tav tm="0">
                                          <p:val>
                                            <p:strVal val="0-#ppt_h/2"/>
                                          </p:val>
                                        </p:tav>
                                        <p:tav tm="100000">
                                          <p:val>
                                            <p:strVal val="#ppt_y"/>
                                          </p:val>
                                        </p:tav>
                                      </p:tavLst>
                                    </p:anim>
                                  </p:childTnLst>
                                </p:cTn>
                              </p:par>
                              <p:par>
                                <p:cTn id="84" presetID="45" presetClass="entr" presetSubtype="0" fill="hold" grpId="1" nodeType="with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000"/>
                                        <p:tgtEl>
                                          <p:spTgt spid="12"/>
                                        </p:tgtEl>
                                      </p:cBhvr>
                                    </p:animEffect>
                                    <p:anim calcmode="lin" valueType="num">
                                      <p:cBhvr>
                                        <p:cTn id="87" dur="1000" fill="hold"/>
                                        <p:tgtEl>
                                          <p:spTgt spid="12"/>
                                        </p:tgtEl>
                                        <p:attrNameLst>
                                          <p:attrName>ppt_w</p:attrName>
                                        </p:attrNameLst>
                                      </p:cBhvr>
                                      <p:tavLst>
                                        <p:tav tm="0" fmla="#ppt_w*sin(2.5*pi*$)">
                                          <p:val>
                                            <p:fltVal val="0"/>
                                          </p:val>
                                        </p:tav>
                                        <p:tav tm="100000">
                                          <p:val>
                                            <p:fltVal val="1"/>
                                          </p:val>
                                        </p:tav>
                                      </p:tavLst>
                                    </p:anim>
                                    <p:anim calcmode="lin" valueType="num">
                                      <p:cBhvr>
                                        <p:cTn id="88" dur="1000" fill="hold"/>
                                        <p:tgtEl>
                                          <p:spTgt spid="12"/>
                                        </p:tgtEl>
                                        <p:attrNameLst>
                                          <p:attrName>ppt_h</p:attrName>
                                        </p:attrNameLst>
                                      </p:cBhvr>
                                      <p:tavLst>
                                        <p:tav tm="0">
                                          <p:val>
                                            <p:strVal val="#ppt_h"/>
                                          </p:val>
                                        </p:tav>
                                        <p:tav tm="100000">
                                          <p:val>
                                            <p:strVal val="#ppt_h"/>
                                          </p:val>
                                        </p:tav>
                                      </p:tavLst>
                                    </p:anim>
                                  </p:childTnLst>
                                </p:cTn>
                              </p:par>
                              <p:par>
                                <p:cTn id="89" presetID="45" presetClass="entr" presetSubtype="0" fill="hold" grpId="1" nodeType="with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1000"/>
                                        <p:tgtEl>
                                          <p:spTgt spid="14"/>
                                        </p:tgtEl>
                                      </p:cBhvr>
                                    </p:animEffect>
                                    <p:anim calcmode="lin" valueType="num">
                                      <p:cBhvr>
                                        <p:cTn id="92" dur="1000" fill="hold"/>
                                        <p:tgtEl>
                                          <p:spTgt spid="14"/>
                                        </p:tgtEl>
                                        <p:attrNameLst>
                                          <p:attrName>ppt_w</p:attrName>
                                        </p:attrNameLst>
                                      </p:cBhvr>
                                      <p:tavLst>
                                        <p:tav tm="0" fmla="#ppt_w*sin(2.5*pi*$)">
                                          <p:val>
                                            <p:fltVal val="0"/>
                                          </p:val>
                                        </p:tav>
                                        <p:tav tm="100000">
                                          <p:val>
                                            <p:fltVal val="1"/>
                                          </p:val>
                                        </p:tav>
                                      </p:tavLst>
                                    </p:anim>
                                    <p:anim calcmode="lin" valueType="num">
                                      <p:cBhvr>
                                        <p:cTn id="93" dur="1000" fill="hold"/>
                                        <p:tgtEl>
                                          <p:spTgt spid="14"/>
                                        </p:tgtEl>
                                        <p:attrNameLst>
                                          <p:attrName>ppt_h</p:attrName>
                                        </p:attrNameLst>
                                      </p:cBhvr>
                                      <p:tavLst>
                                        <p:tav tm="0">
                                          <p:val>
                                            <p:strVal val="#ppt_h"/>
                                          </p:val>
                                        </p:tav>
                                        <p:tav tm="100000">
                                          <p:val>
                                            <p:strVal val="#ppt_h"/>
                                          </p:val>
                                        </p:tav>
                                      </p:tavLst>
                                    </p:anim>
                                  </p:childTnLst>
                                </p:cTn>
                              </p:par>
                            </p:childTnLst>
                          </p:cTn>
                        </p:par>
                        <p:par>
                          <p:cTn id="94" fill="hold">
                            <p:stCondLst>
                              <p:cond delay="4750"/>
                            </p:stCondLst>
                            <p:childTnLst>
                              <p:par>
                                <p:cTn id="95" presetID="2" presetClass="entr" presetSubtype="4" decel="100000" fill="hold" grpId="0" nodeType="afterEffect">
                                  <p:stCondLst>
                                    <p:cond delay="0"/>
                                  </p:stCondLst>
                                  <p:childTnLst>
                                    <p:set>
                                      <p:cBhvr>
                                        <p:cTn id="96" dur="1" fill="hold">
                                          <p:stCondLst>
                                            <p:cond delay="0"/>
                                          </p:stCondLst>
                                        </p:cTn>
                                        <p:tgtEl>
                                          <p:spTgt spid="18">
                                            <p:txEl>
                                              <p:pRg st="0" end="0"/>
                                            </p:txEl>
                                          </p:spTgt>
                                        </p:tgtEl>
                                        <p:attrNameLst>
                                          <p:attrName>style.visibility</p:attrName>
                                        </p:attrNameLst>
                                      </p:cBhvr>
                                      <p:to>
                                        <p:strVal val="visible"/>
                                      </p:to>
                                    </p:set>
                                    <p:anim calcmode="lin" valueType="num">
                                      <p:cBhvr additive="base">
                                        <p:cTn id="9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99" presetID="2" presetClass="entr" presetSubtype="4" decel="100000" fill="hold" grpId="0" nodeType="withEffect">
                                  <p:stCondLst>
                                    <p:cond delay="0"/>
                                  </p:stCondLst>
                                  <p:childTnLst>
                                    <p:set>
                                      <p:cBhvr>
                                        <p:cTn id="100" dur="1" fill="hold">
                                          <p:stCondLst>
                                            <p:cond delay="0"/>
                                          </p:stCondLst>
                                        </p:cTn>
                                        <p:tgtEl>
                                          <p:spTgt spid="21">
                                            <p:txEl>
                                              <p:pRg st="0" end="0"/>
                                            </p:txEl>
                                          </p:spTgt>
                                        </p:tgtEl>
                                        <p:attrNameLst>
                                          <p:attrName>style.visibility</p:attrName>
                                        </p:attrNameLst>
                                      </p:cBhvr>
                                      <p:to>
                                        <p:strVal val="visible"/>
                                      </p:to>
                                    </p:set>
                                    <p:anim calcmode="lin" valueType="num">
                                      <p:cBhvr additive="base">
                                        <p:cTn id="101"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103" presetID="2" presetClass="entr" presetSubtype="4" decel="100000" fill="hold" grpId="0" nodeType="withEffect">
                                  <p:stCondLst>
                                    <p:cond delay="0"/>
                                  </p:stCondLst>
                                  <p:childTnLst>
                                    <p:set>
                                      <p:cBhvr>
                                        <p:cTn id="104" dur="1" fill="hold">
                                          <p:stCondLst>
                                            <p:cond delay="0"/>
                                          </p:stCondLst>
                                        </p:cTn>
                                        <p:tgtEl>
                                          <p:spTgt spid="24"/>
                                        </p:tgtEl>
                                        <p:attrNameLst>
                                          <p:attrName>style.visibility</p:attrName>
                                        </p:attrNameLst>
                                      </p:cBhvr>
                                      <p:to>
                                        <p:strVal val="visible"/>
                                      </p:to>
                                    </p:set>
                                    <p:anim calcmode="lin" valueType="num">
                                      <p:cBhvr additive="base">
                                        <p:cTn id="105" dur="500" fill="hold"/>
                                        <p:tgtEl>
                                          <p:spTgt spid="24"/>
                                        </p:tgtEl>
                                        <p:attrNameLst>
                                          <p:attrName>ppt_x</p:attrName>
                                        </p:attrNameLst>
                                      </p:cBhvr>
                                      <p:tavLst>
                                        <p:tav tm="0">
                                          <p:val>
                                            <p:strVal val="#ppt_x"/>
                                          </p:val>
                                        </p:tav>
                                        <p:tav tm="100000">
                                          <p:val>
                                            <p:strVal val="#ppt_x"/>
                                          </p:val>
                                        </p:tav>
                                      </p:tavLst>
                                    </p:anim>
                                    <p:anim calcmode="lin" valueType="num">
                                      <p:cBhvr additive="base">
                                        <p:cTn id="10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tmplLst>
          <p:tmpl>
            <p:tnLst>
              <p:par>
                <p:cTn presetID="2" presetClass="entr" presetSubtype="1"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ppt_x"/>
                          </p:val>
                        </p:tav>
                        <p:tav tm="100000">
                          <p:val>
                            <p:strVal val="#ppt_x"/>
                          </p:val>
                        </p:tav>
                      </p:tavLst>
                    </p:anim>
                    <p:anim calcmode="lin" valueType="num">
                      <p:cBhvr additive="base">
                        <p:cTn dur="1000" fill="hold"/>
                        <p:tgtEl>
                          <p:spTgt spid="8"/>
                        </p:tgtEl>
                        <p:attrNameLst>
                          <p:attrName>ppt_y</p:attrName>
                        </p:attrNameLst>
                      </p:cBhvr>
                      <p:tavLst>
                        <p:tav tm="0">
                          <p:val>
                            <p:strVal val="0-#ppt_h/2"/>
                          </p:val>
                        </p:tav>
                        <p:tav tm="100000">
                          <p:val>
                            <p:strVal val="#ppt_y"/>
                          </p:val>
                        </p:tav>
                      </p:tavLst>
                    </p:anim>
                  </p:childTnLst>
                </p:cTn>
              </p:par>
            </p:tnLst>
          </p:tmpl>
        </p:tmplLst>
      </p:bldP>
      <p:bldP spid="8" grpId="1" animBg="1">
        <p:tmplLst>
          <p:tmpl>
            <p:tnLst>
              <p:par>
                <p:cTn presetID="45"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anim calcmode="lin" valueType="num">
                      <p:cBhvr>
                        <p:cTn dur="1000" fill="hold"/>
                        <p:tgtEl>
                          <p:spTgt spid="8"/>
                        </p:tgtEl>
                        <p:attrNameLst>
                          <p:attrName>ppt_w</p:attrName>
                        </p:attrNameLst>
                      </p:cBhvr>
                      <p:tavLst>
                        <p:tav tm="0" fmla="#ppt_w*sin(2.5*pi*$)">
                          <p:val>
                            <p:fltVal val="0"/>
                          </p:val>
                        </p:tav>
                        <p:tav tm="100000">
                          <p:val>
                            <p:fltVal val="1"/>
                          </p:val>
                        </p:tav>
                      </p:tavLst>
                    </p:anim>
                    <p:anim calcmode="lin" valueType="num">
                      <p:cBhvr>
                        <p:cTn dur="1000" fill="hold"/>
                        <p:tgtEl>
                          <p:spTgt spid="8"/>
                        </p:tgtEl>
                        <p:attrNameLst>
                          <p:attrName>ppt_h</p:attrName>
                        </p:attrNameLst>
                      </p:cBhvr>
                      <p:tavLst>
                        <p:tav tm="0">
                          <p:val>
                            <p:strVal val="#ppt_h"/>
                          </p:val>
                        </p:tav>
                        <p:tav tm="100000">
                          <p:val>
                            <p:strVal val="#ppt_h"/>
                          </p:val>
                        </p:tav>
                      </p:tavLst>
                    </p:anim>
                  </p:childTnLst>
                </p:cTn>
              </p:par>
            </p:tnLst>
          </p:tmpl>
        </p:tmplLst>
      </p:bldP>
      <p:bldP spid="11" grpId="0" animBg="1">
        <p:tmplLst>
          <p:tmpl>
            <p:tnLst>
              <p:par>
                <p:cTn presetID="2" presetClass="entr" presetSubtype="1" decel="10000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000" fill="hold"/>
                        <p:tgtEl>
                          <p:spTgt spid="11"/>
                        </p:tgtEl>
                        <p:attrNameLst>
                          <p:attrName>ppt_x</p:attrName>
                        </p:attrNameLst>
                      </p:cBhvr>
                      <p:tavLst>
                        <p:tav tm="0">
                          <p:val>
                            <p:strVal val="#ppt_x"/>
                          </p:val>
                        </p:tav>
                        <p:tav tm="100000">
                          <p:val>
                            <p:strVal val="#ppt_x"/>
                          </p:val>
                        </p:tav>
                      </p:tavLst>
                    </p:anim>
                    <p:anim calcmode="lin" valueType="num">
                      <p:cBhvr additive="base">
                        <p:cTn dur="1000" fill="hold"/>
                        <p:tgtEl>
                          <p:spTgt spid="11"/>
                        </p:tgtEl>
                        <p:attrNameLst>
                          <p:attrName>ppt_y</p:attrName>
                        </p:attrNameLst>
                      </p:cBhvr>
                      <p:tavLst>
                        <p:tav tm="0">
                          <p:val>
                            <p:strVal val="0-#ppt_h/2"/>
                          </p:val>
                        </p:tav>
                        <p:tav tm="100000">
                          <p:val>
                            <p:strVal val="#ppt_y"/>
                          </p:val>
                        </p:tav>
                      </p:tavLst>
                    </p:anim>
                  </p:childTnLst>
                </p:cTn>
              </p:par>
            </p:tnLst>
          </p:tmpl>
        </p:tmplLst>
      </p:bldP>
      <p:bldP spid="11" grpId="1" animBg="1">
        <p:tmplLst>
          <p:tmpl>
            <p:tnLst>
              <p:par>
                <p:cTn presetID="45"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ppt_w</p:attrName>
                        </p:attrNameLst>
                      </p:cBhvr>
                      <p:tavLst>
                        <p:tav tm="0" fmla="#ppt_w*sin(2.5*pi*$)">
                          <p:val>
                            <p:fltVal val="0"/>
                          </p:val>
                        </p:tav>
                        <p:tav tm="100000">
                          <p:val>
                            <p:fltVal val="1"/>
                          </p:val>
                        </p:tav>
                      </p:tavLst>
                    </p:anim>
                    <p:anim calcmode="lin" valueType="num">
                      <p:cBhvr>
                        <p:cTn dur="1000" fill="hold"/>
                        <p:tgtEl>
                          <p:spTgt spid="11"/>
                        </p:tgtEl>
                        <p:attrNameLst>
                          <p:attrName>ppt_h</p:attrName>
                        </p:attrNameLst>
                      </p:cBhvr>
                      <p:tavLst>
                        <p:tav tm="0">
                          <p:val>
                            <p:strVal val="#ppt_h"/>
                          </p:val>
                        </p:tav>
                        <p:tav tm="100000">
                          <p:val>
                            <p:strVal val="#ppt_h"/>
                          </p:val>
                        </p:tav>
                      </p:tavLst>
                    </p:anim>
                  </p:childTnLst>
                </p:cTn>
              </p:par>
            </p:tnLst>
          </p:tmpl>
        </p:tmplLst>
      </p:bldP>
      <p:bldP spid="12" grpId="0" animBg="1">
        <p:tmplLst>
          <p:tmpl>
            <p:tnLst>
              <p:par>
                <p:cTn presetID="2" presetClass="entr" presetSubtype="1"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ppt_x"/>
                          </p:val>
                        </p:tav>
                        <p:tav tm="100000">
                          <p:val>
                            <p:strVal val="#ppt_x"/>
                          </p:val>
                        </p:tav>
                      </p:tavLst>
                    </p:anim>
                    <p:anim calcmode="lin" valueType="num">
                      <p:cBhvr additive="base">
                        <p:cTn dur="1000" fill="hold"/>
                        <p:tgtEl>
                          <p:spTgt spid="12"/>
                        </p:tgtEl>
                        <p:attrNameLst>
                          <p:attrName>ppt_y</p:attrName>
                        </p:attrNameLst>
                      </p:cBhvr>
                      <p:tavLst>
                        <p:tav tm="0">
                          <p:val>
                            <p:strVal val="0-#ppt_h/2"/>
                          </p:val>
                        </p:tav>
                        <p:tav tm="100000">
                          <p:val>
                            <p:strVal val="#ppt_y"/>
                          </p:val>
                        </p:tav>
                      </p:tavLst>
                    </p:anim>
                  </p:childTnLst>
                </p:cTn>
              </p:par>
            </p:tnLst>
          </p:tmpl>
        </p:tmplLst>
      </p:bldP>
      <p:bldP spid="12" grpId="1" animBg="1">
        <p:tmplLst>
          <p:tmpl>
            <p:tnLst>
              <p:par>
                <p:cTn presetID="45"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ppt_w</p:attrName>
                        </p:attrNameLst>
                      </p:cBhvr>
                      <p:tavLst>
                        <p:tav tm="0" fmla="#ppt_w*sin(2.5*pi*$)">
                          <p:val>
                            <p:fltVal val="0"/>
                          </p:val>
                        </p:tav>
                        <p:tav tm="100000">
                          <p:val>
                            <p:fltVal val="1"/>
                          </p:val>
                        </p:tav>
                      </p:tavLst>
                    </p:anim>
                    <p:anim calcmode="lin" valueType="num">
                      <p:cBhvr>
                        <p:cTn dur="1000" fill="hold"/>
                        <p:tgtEl>
                          <p:spTgt spid="12"/>
                        </p:tgtEl>
                        <p:attrNameLst>
                          <p:attrName>ppt_h</p:attrName>
                        </p:attrNameLst>
                      </p:cBhvr>
                      <p:tavLst>
                        <p:tav tm="0">
                          <p:val>
                            <p:strVal val="#ppt_h"/>
                          </p:val>
                        </p:tav>
                        <p:tav tm="100000">
                          <p:val>
                            <p:strVal val="#ppt_h"/>
                          </p:val>
                        </p:tav>
                      </p:tavLst>
                    </p:anim>
                  </p:childTnLst>
                </p:cTn>
              </p:par>
            </p:tnLst>
          </p:tmpl>
        </p:tmplLst>
      </p:bldP>
      <p:bldP spid="13" grpId="0"/>
      <p:bldP spid="13" grpId="1"/>
      <p:bldP spid="14" grpId="0"/>
      <p:bldP spid="14" grpId="1"/>
      <p:bldP spid="15" grpId="0"/>
      <p:bldP spid="15" grpId="1"/>
      <p:bldP spid="16" grpId="0" build="p">
        <p:tmplLst>
          <p:tmpl lvl="1">
            <p:tnLst>
              <p:par>
                <p:cTn presetID="2" presetClass="entr" presetSubtype="4"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2" presetClass="entr" presetSubtype="4"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2" grpId="0" animBg="1"/>
      <p:bldP spid="23" grpId="0" animBg="1"/>
      <p:bldP spid="24" grpId="0" animBg="1"/>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4 Pillars">
    <p:spTree>
      <p:nvGrpSpPr>
        <p:cNvPr id="1" name=""/>
        <p:cNvGrpSpPr/>
        <p:nvPr/>
      </p:nvGrpSpPr>
      <p:grpSpPr>
        <a:xfrm>
          <a:off x="0" y="0"/>
          <a:ext cx="0" cy="0"/>
          <a:chOff x="0" y="0"/>
          <a:chExt cx="0" cy="0"/>
        </a:xfrm>
      </p:grpSpPr>
      <p:sp>
        <p:nvSpPr>
          <p:cNvPr id="7" name="正方形/長方形 6"/>
          <p:cNvSpPr/>
          <p:nvPr userDrawn="1"/>
        </p:nvSpPr>
        <p:spPr>
          <a:xfrm>
            <a:off x="380636" y="2235200"/>
            <a:ext cx="1960589" cy="2207491"/>
          </a:xfrm>
          <a:custGeom>
            <a:avLst/>
            <a:gdLst/>
            <a:ahLst/>
            <a:cxnLst/>
            <a:rect l="l" t="t" r="r" b="b"/>
            <a:pathLst>
              <a:path w="3920837" h="3311236">
                <a:moveTo>
                  <a:pt x="0" y="0"/>
                </a:moveTo>
                <a:lnTo>
                  <a:pt x="3920837" y="0"/>
                </a:lnTo>
                <a:lnTo>
                  <a:pt x="3920837" y="3311236"/>
                </a:lnTo>
                <a:lnTo>
                  <a:pt x="1960419" y="2784764"/>
                </a:lnTo>
                <a:lnTo>
                  <a:pt x="0" y="3311236"/>
                </a:lnTo>
                <a:close/>
              </a:path>
            </a:pathLst>
          </a:custGeom>
          <a:ln>
            <a:noFill/>
          </a:ln>
          <a:effectLst>
            <a:outerShdw dist="88900" algn="tl" rotWithShape="0">
              <a:schemeClr val="accent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9" name="正方形/長方形 8"/>
          <p:cNvSpPr/>
          <p:nvPr userDrawn="1"/>
        </p:nvSpPr>
        <p:spPr>
          <a:xfrm>
            <a:off x="4662063" y="2235200"/>
            <a:ext cx="1960589" cy="2983346"/>
          </a:xfrm>
          <a:custGeom>
            <a:avLst/>
            <a:gdLst/>
            <a:ahLst/>
            <a:cxnLst/>
            <a:rect l="l" t="t" r="r" b="b"/>
            <a:pathLst>
              <a:path w="3920837" h="4475019">
                <a:moveTo>
                  <a:pt x="0" y="0"/>
                </a:moveTo>
                <a:lnTo>
                  <a:pt x="3920837" y="0"/>
                </a:lnTo>
                <a:lnTo>
                  <a:pt x="3920837" y="4475019"/>
                </a:lnTo>
                <a:lnTo>
                  <a:pt x="3920836" y="4475019"/>
                </a:lnTo>
                <a:lnTo>
                  <a:pt x="1960418" y="3948547"/>
                </a:lnTo>
                <a:lnTo>
                  <a:pt x="0" y="4475019"/>
                </a:lnTo>
                <a:close/>
              </a:path>
            </a:pathLst>
          </a:custGeom>
          <a:solidFill>
            <a:schemeClr val="accent2"/>
          </a:solidFill>
          <a:ln>
            <a:noFill/>
          </a:ln>
          <a:effectLst>
            <a:outerShdw dist="88900" algn="tl" rotWithShape="0">
              <a:schemeClr val="accent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0" name="正方形/長方形 9"/>
          <p:cNvSpPr/>
          <p:nvPr userDrawn="1"/>
        </p:nvSpPr>
        <p:spPr>
          <a:xfrm>
            <a:off x="6802775" y="2235201"/>
            <a:ext cx="1960589" cy="3334327"/>
          </a:xfrm>
          <a:custGeom>
            <a:avLst/>
            <a:gdLst/>
            <a:ahLst/>
            <a:cxnLst/>
            <a:rect l="l" t="t" r="r" b="b"/>
            <a:pathLst>
              <a:path w="3920838" h="5001491">
                <a:moveTo>
                  <a:pt x="0" y="0"/>
                </a:moveTo>
                <a:lnTo>
                  <a:pt x="3920838" y="0"/>
                </a:lnTo>
                <a:lnTo>
                  <a:pt x="3920838" y="5001491"/>
                </a:lnTo>
                <a:lnTo>
                  <a:pt x="1960419" y="4475019"/>
                </a:lnTo>
                <a:lnTo>
                  <a:pt x="0" y="5001491"/>
                </a:lnTo>
                <a:close/>
              </a:path>
            </a:pathLst>
          </a:custGeom>
          <a:solidFill>
            <a:schemeClr val="accent5"/>
          </a:solidFill>
          <a:ln>
            <a:noFill/>
          </a:ln>
          <a:effectLst>
            <a:outerShdw dist="88900" algn="tl" rotWithShape="0">
              <a:schemeClr val="accent5">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 name="フッター プレースホルダー 2"/>
          <p:cNvSpPr>
            <a:spLocks noGrp="1"/>
          </p:cNvSpPr>
          <p:nvPr>
            <p:ph type="ftr" sz="quarter" idx="10"/>
          </p:nvPr>
        </p:nvSpPr>
        <p:spPr>
          <a:xfrm>
            <a:off x="5255226" y="6309600"/>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1" y="6288526"/>
            <a:ext cx="540107" cy="365125"/>
          </a:xfrm>
          <a:prstGeom prst="rect">
            <a:avLst/>
          </a:prstGeom>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0" y="1"/>
            <a:ext cx="9144000" cy="2235199"/>
          </a:xfrm>
          <a:prstGeom prst="rect">
            <a:avLst/>
          </a:prstGeom>
          <a:solidFill>
            <a:schemeClr val="tx1">
              <a:lumMod val="75000"/>
              <a:lumOff val="25000"/>
            </a:schemeClr>
          </a:solidFill>
          <a:ln>
            <a:noFill/>
          </a:ln>
          <a:effectLst>
            <a:outerShdw dist="889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 name="正方形/長方形 7"/>
          <p:cNvSpPr/>
          <p:nvPr userDrawn="1"/>
        </p:nvSpPr>
        <p:spPr>
          <a:xfrm>
            <a:off x="2521350" y="2"/>
            <a:ext cx="1960589" cy="4839854"/>
          </a:xfrm>
          <a:custGeom>
            <a:avLst/>
            <a:gdLst/>
            <a:ahLst/>
            <a:cxnLst/>
            <a:rect l="l" t="t" r="r" b="b"/>
            <a:pathLst>
              <a:path w="3920837" h="7259781">
                <a:moveTo>
                  <a:pt x="0" y="0"/>
                </a:moveTo>
                <a:lnTo>
                  <a:pt x="3920837" y="0"/>
                </a:lnTo>
                <a:lnTo>
                  <a:pt x="3920837" y="7259781"/>
                </a:lnTo>
                <a:lnTo>
                  <a:pt x="3920836" y="7259781"/>
                </a:lnTo>
                <a:lnTo>
                  <a:pt x="1960418" y="6733309"/>
                </a:lnTo>
                <a:lnTo>
                  <a:pt x="0" y="7259781"/>
                </a:lnTo>
                <a:close/>
              </a:path>
            </a:pathLst>
          </a:custGeom>
          <a:solidFill>
            <a:schemeClr val="accent3"/>
          </a:solidFill>
          <a:ln>
            <a:noFill/>
          </a:ln>
          <a:effectLst>
            <a:outerShdw dist="88900" algn="tl" rotWithShape="0">
              <a:schemeClr val="accent3">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3" name="テキスト ボックス 22"/>
          <p:cNvSpPr txBox="1"/>
          <p:nvPr userDrawn="1"/>
        </p:nvSpPr>
        <p:spPr>
          <a:xfrm>
            <a:off x="408348" y="1591203"/>
            <a:ext cx="1385972" cy="554126"/>
          </a:xfrm>
          <a:prstGeom prst="rect">
            <a:avLst/>
          </a:prstGeom>
          <a:noFill/>
        </p:spPr>
        <p:txBody>
          <a:bodyPr wrap="square" rtlCol="0">
            <a:spAutoFit/>
          </a:bodyPr>
          <a:lstStyle/>
          <a:p>
            <a:r>
              <a:rPr kumimoji="1" lang="en-US" altLang="ja-JP" sz="300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01</a:t>
            </a:r>
            <a:endParaRPr kumimoji="1" lang="ja-JP" altLang="en-US" sz="3001" dirty="0">
              <a:solidFill>
                <a:schemeClr val="bg1"/>
              </a:solidFill>
              <a:latin typeface="Open Sans Light" panose="020B0306030504020204" pitchFamily="34" charset="0"/>
              <a:cs typeface="Open Sans Light" panose="020B0306030504020204" pitchFamily="34" charset="0"/>
            </a:endParaRPr>
          </a:p>
        </p:txBody>
      </p:sp>
      <p:sp>
        <p:nvSpPr>
          <p:cNvPr id="24" name="テキスト ボックス 23"/>
          <p:cNvSpPr txBox="1"/>
          <p:nvPr userDrawn="1"/>
        </p:nvSpPr>
        <p:spPr>
          <a:xfrm>
            <a:off x="2553681" y="1591202"/>
            <a:ext cx="1385972" cy="554126"/>
          </a:xfrm>
          <a:prstGeom prst="rect">
            <a:avLst/>
          </a:prstGeom>
          <a:noFill/>
        </p:spPr>
        <p:txBody>
          <a:bodyPr wrap="square" rtlCol="0">
            <a:spAutoFit/>
          </a:bodyPr>
          <a:lstStyle/>
          <a:p>
            <a:r>
              <a:rPr kumimoji="1" lang="en-US" altLang="ja-JP" sz="300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02</a:t>
            </a:r>
            <a:endParaRPr kumimoji="1" lang="ja-JP" altLang="en-US" sz="3001" dirty="0">
              <a:solidFill>
                <a:schemeClr val="bg1"/>
              </a:solidFill>
              <a:latin typeface="Open Sans Light" panose="020B0306030504020204" pitchFamily="34" charset="0"/>
              <a:cs typeface="Open Sans Light" panose="020B0306030504020204" pitchFamily="34" charset="0"/>
            </a:endParaRPr>
          </a:p>
        </p:txBody>
      </p:sp>
      <p:sp>
        <p:nvSpPr>
          <p:cNvPr id="25" name="テキスト ボックス 24"/>
          <p:cNvSpPr txBox="1"/>
          <p:nvPr userDrawn="1"/>
        </p:nvSpPr>
        <p:spPr>
          <a:xfrm>
            <a:off x="4699015" y="1591202"/>
            <a:ext cx="1385972" cy="554126"/>
          </a:xfrm>
          <a:prstGeom prst="rect">
            <a:avLst/>
          </a:prstGeom>
          <a:noFill/>
        </p:spPr>
        <p:txBody>
          <a:bodyPr wrap="square" rtlCol="0">
            <a:spAutoFit/>
          </a:bodyPr>
          <a:lstStyle/>
          <a:p>
            <a:r>
              <a:rPr kumimoji="1" lang="en-US" altLang="ja-JP" sz="300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03</a:t>
            </a:r>
            <a:endParaRPr kumimoji="1" lang="ja-JP" altLang="en-US" sz="3001" dirty="0">
              <a:solidFill>
                <a:schemeClr val="bg1"/>
              </a:solidFill>
              <a:latin typeface="Open Sans Light" panose="020B0306030504020204" pitchFamily="34" charset="0"/>
              <a:cs typeface="Open Sans Light" panose="020B0306030504020204" pitchFamily="34" charset="0"/>
            </a:endParaRPr>
          </a:p>
        </p:txBody>
      </p:sp>
      <p:sp>
        <p:nvSpPr>
          <p:cNvPr id="26" name="テキスト ボックス 25"/>
          <p:cNvSpPr txBox="1"/>
          <p:nvPr userDrawn="1"/>
        </p:nvSpPr>
        <p:spPr>
          <a:xfrm>
            <a:off x="6844347" y="1591201"/>
            <a:ext cx="1385972" cy="554126"/>
          </a:xfrm>
          <a:prstGeom prst="rect">
            <a:avLst/>
          </a:prstGeom>
          <a:noFill/>
        </p:spPr>
        <p:txBody>
          <a:bodyPr wrap="square" rtlCol="0">
            <a:spAutoFit/>
          </a:bodyPr>
          <a:lstStyle/>
          <a:p>
            <a:r>
              <a:rPr kumimoji="1" lang="en-US" altLang="ja-JP" sz="300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04</a:t>
            </a:r>
            <a:endParaRPr kumimoji="1" lang="ja-JP" altLang="en-US" sz="3001" dirty="0">
              <a:solidFill>
                <a:schemeClr val="bg1"/>
              </a:solidFill>
              <a:latin typeface="Open Sans Light" panose="020B0306030504020204" pitchFamily="34" charset="0"/>
              <a:cs typeface="Open Sans Light" panose="020B0306030504020204" pitchFamily="34" charset="0"/>
            </a:endParaRPr>
          </a:p>
        </p:txBody>
      </p:sp>
      <p:sp>
        <p:nvSpPr>
          <p:cNvPr id="27" name="タイトル 1"/>
          <p:cNvSpPr>
            <a:spLocks noGrp="1"/>
          </p:cNvSpPr>
          <p:nvPr>
            <p:ph type="title" hasCustomPrompt="1"/>
          </p:nvPr>
        </p:nvSpPr>
        <p:spPr>
          <a:xfrm>
            <a:off x="4640881" y="165601"/>
            <a:ext cx="4122483" cy="802101"/>
          </a:xfrm>
        </p:spPr>
        <p:txBody>
          <a:bodyPr/>
          <a:lstStyle>
            <a:lvl1pPr>
              <a:defRPr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28" name="正方形/長方形 27"/>
          <p:cNvSpPr/>
          <p:nvPr userDrawn="1"/>
        </p:nvSpPr>
        <p:spPr>
          <a:xfrm>
            <a:off x="4748903" y="933600"/>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0" name="テキスト プレースホルダー 6"/>
          <p:cNvSpPr>
            <a:spLocks noGrp="1"/>
          </p:cNvSpPr>
          <p:nvPr>
            <p:ph type="body" sz="quarter" idx="20" hasCustomPrompt="1"/>
          </p:nvPr>
        </p:nvSpPr>
        <p:spPr>
          <a:xfrm>
            <a:off x="406873" y="2368150"/>
            <a:ext cx="1858267" cy="480053"/>
          </a:xfrm>
        </p:spPr>
        <p:txBody>
          <a:bodyPr anchor="t">
            <a:noAutofit/>
          </a:bodyPr>
          <a:lstStyle>
            <a:lvl1pPr algn="l">
              <a:defRPr sz="16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23" hasCustomPrompt="1"/>
          </p:nvPr>
        </p:nvSpPr>
        <p:spPr>
          <a:xfrm>
            <a:off x="414131" y="2789894"/>
            <a:ext cx="1864810" cy="1206374"/>
          </a:xfrm>
        </p:spPr>
        <p:txBody>
          <a:bodyPr anchor="t">
            <a:noAutofit/>
          </a:bodyPr>
          <a:lstStyle>
            <a:lvl1pPr algn="l">
              <a:defRPr sz="900" i="0" baseline="0">
                <a:solidFill>
                  <a:schemeClr val="bg1"/>
                </a:solidFill>
                <a:latin typeface="+mn-lt"/>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24" hasCustomPrompt="1"/>
          </p:nvPr>
        </p:nvSpPr>
        <p:spPr>
          <a:xfrm>
            <a:off x="2546337" y="2368150"/>
            <a:ext cx="1858267" cy="480053"/>
          </a:xfrm>
        </p:spPr>
        <p:txBody>
          <a:bodyPr anchor="t">
            <a:noAutofit/>
          </a:bodyPr>
          <a:lstStyle>
            <a:lvl1pPr algn="l">
              <a:defRPr sz="16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25" hasCustomPrompt="1"/>
          </p:nvPr>
        </p:nvSpPr>
        <p:spPr>
          <a:xfrm>
            <a:off x="2553594" y="2789894"/>
            <a:ext cx="1864810" cy="1652798"/>
          </a:xfrm>
        </p:spPr>
        <p:txBody>
          <a:bodyPr anchor="t">
            <a:noAutofit/>
          </a:bodyPr>
          <a:lstStyle>
            <a:lvl1pPr algn="l">
              <a:defRPr sz="900" i="0" baseline="0">
                <a:solidFill>
                  <a:schemeClr val="bg1"/>
                </a:solidFill>
                <a:latin typeface="+mn-lt"/>
              </a:defRPr>
            </a:lvl1pPr>
          </a:lstStyle>
          <a:p>
            <a:pPr lvl="0"/>
            <a:r>
              <a:rPr kumimoji="1" lang="en-US" altLang="ja-JP" dirty="0"/>
              <a:t>Text goes here</a:t>
            </a:r>
            <a:endParaRPr kumimoji="1" lang="ja-JP" altLang="en-US" dirty="0"/>
          </a:p>
        </p:txBody>
      </p:sp>
      <p:sp>
        <p:nvSpPr>
          <p:cNvPr id="34" name="テキスト プレースホルダー 6"/>
          <p:cNvSpPr>
            <a:spLocks noGrp="1"/>
          </p:cNvSpPr>
          <p:nvPr>
            <p:ph type="body" sz="quarter" idx="26" hasCustomPrompt="1"/>
          </p:nvPr>
        </p:nvSpPr>
        <p:spPr>
          <a:xfrm>
            <a:off x="4685800" y="2368150"/>
            <a:ext cx="1858267" cy="480053"/>
          </a:xfrm>
        </p:spPr>
        <p:txBody>
          <a:bodyPr anchor="t">
            <a:noAutofit/>
          </a:bodyPr>
          <a:lstStyle>
            <a:lvl1pPr algn="l">
              <a:defRPr sz="16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5" name="テキスト プレースホルダー 6"/>
          <p:cNvSpPr>
            <a:spLocks noGrp="1"/>
          </p:cNvSpPr>
          <p:nvPr>
            <p:ph type="body" sz="quarter" idx="27" hasCustomPrompt="1"/>
          </p:nvPr>
        </p:nvSpPr>
        <p:spPr>
          <a:xfrm>
            <a:off x="4693058" y="2789893"/>
            <a:ext cx="1864810" cy="1932088"/>
          </a:xfrm>
        </p:spPr>
        <p:txBody>
          <a:bodyPr anchor="t">
            <a:noAutofit/>
          </a:bodyPr>
          <a:lstStyle>
            <a:lvl1pPr algn="l">
              <a:defRPr sz="900" i="0" baseline="0">
                <a:solidFill>
                  <a:schemeClr val="bg1"/>
                </a:solidFill>
                <a:latin typeface="+mn-lt"/>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28" hasCustomPrompt="1"/>
          </p:nvPr>
        </p:nvSpPr>
        <p:spPr>
          <a:xfrm>
            <a:off x="6839778" y="2368150"/>
            <a:ext cx="1847776" cy="480053"/>
          </a:xfrm>
        </p:spPr>
        <p:txBody>
          <a:bodyPr anchor="t">
            <a:noAutofit/>
          </a:bodyPr>
          <a:lstStyle>
            <a:lvl1pPr algn="l">
              <a:defRPr sz="16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7" name="テキスト プレースホルダー 6"/>
          <p:cNvSpPr>
            <a:spLocks noGrp="1"/>
          </p:cNvSpPr>
          <p:nvPr>
            <p:ph type="body" sz="quarter" idx="29" hasCustomPrompt="1"/>
          </p:nvPr>
        </p:nvSpPr>
        <p:spPr>
          <a:xfrm>
            <a:off x="6832521" y="2789894"/>
            <a:ext cx="1864810" cy="2348165"/>
          </a:xfrm>
        </p:spPr>
        <p:txBody>
          <a:bodyPr anchor="t">
            <a:noAutofit/>
          </a:bodyPr>
          <a:lstStyle>
            <a:lvl1pPr algn="l">
              <a:defRPr sz="900" i="0" baseline="0">
                <a:solidFill>
                  <a:schemeClr val="bg1"/>
                </a:solidFill>
                <a:latin typeface="+mn-lt"/>
              </a:defRPr>
            </a:lvl1pPr>
          </a:lstStyle>
          <a:p>
            <a:pPr lvl="0"/>
            <a:r>
              <a:rPr kumimoji="1" lang="en-US" altLang="ja-JP" dirty="0"/>
              <a:t>Text goes here</a:t>
            </a:r>
            <a:endParaRPr kumimoji="1" lang="ja-JP" altLang="en-US" dirty="0"/>
          </a:p>
        </p:txBody>
      </p:sp>
      <p:sp>
        <p:nvSpPr>
          <p:cNvPr id="39" name="テキスト プレースホルダー 6"/>
          <p:cNvSpPr>
            <a:spLocks noGrp="1"/>
          </p:cNvSpPr>
          <p:nvPr>
            <p:ph type="body" sz="quarter" idx="15" hasCustomPrompt="1"/>
          </p:nvPr>
        </p:nvSpPr>
        <p:spPr>
          <a:xfrm>
            <a:off x="308622" y="5399314"/>
            <a:ext cx="6368529" cy="870857"/>
          </a:xfrm>
        </p:spPr>
        <p:txBody>
          <a:bodyPr anchor="t">
            <a:normAutofit/>
          </a:bodyPr>
          <a:lstStyle>
            <a:lvl1pPr algn="l">
              <a:defRPr sz="1000" baseline="0">
                <a:solidFill>
                  <a:schemeClr val="tx2"/>
                </a:solidFill>
              </a:defRPr>
            </a:lvl1pPr>
          </a:lstStyle>
          <a:p>
            <a:pPr lvl="0"/>
            <a:r>
              <a:rPr kumimoji="1" lang="en-US" altLang="ja-JP" dirty="0"/>
              <a:t>Text goes here</a:t>
            </a:r>
            <a:endParaRPr kumimoji="1" lang="ja-JP" altLang="en-US" dirty="0"/>
          </a:p>
        </p:txBody>
      </p:sp>
      <p:sp>
        <p:nvSpPr>
          <p:cNvPr id="40" name="正方形/長方形 39"/>
          <p:cNvSpPr/>
          <p:nvPr userDrawn="1"/>
        </p:nvSpPr>
        <p:spPr>
          <a:xfrm>
            <a:off x="380636" y="5332488"/>
            <a:ext cx="1620321" cy="480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1" name="テキスト プレースホルダー 6"/>
          <p:cNvSpPr>
            <a:spLocks noGrp="1"/>
          </p:cNvSpPr>
          <p:nvPr>
            <p:ph type="body" sz="quarter" idx="13" hasCustomPrompt="1"/>
          </p:nvPr>
        </p:nvSpPr>
        <p:spPr>
          <a:xfrm>
            <a:off x="4662063" y="1028734"/>
            <a:ext cx="4049792" cy="336037"/>
          </a:xfrm>
        </p:spPr>
        <p:txBody>
          <a:bodyPr/>
          <a:lstStyle>
            <a:lvl1pPr>
              <a:defRPr i="1" baseline="0">
                <a:solidFill>
                  <a:schemeClr val="bg1">
                    <a:lumMod val="95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Tree>
    <p:extLst>
      <p:ext uri="{BB962C8B-B14F-4D97-AF65-F5344CB8AC3E}">
        <p14:creationId xmlns:p14="http://schemas.microsoft.com/office/powerpoint/2010/main" val="66588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1+#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1100"/>
                            </p:stCondLst>
                            <p:childTnLst>
                              <p:par>
                                <p:cTn id="18" presetID="22" presetClass="entr" presetSubtype="8" fill="hold" grpId="0" nodeType="after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wipe(left)">
                                      <p:cBhvr>
                                        <p:cTn id="20" dur="500"/>
                                        <p:tgtEl>
                                          <p:spTgt spid="41">
                                            <p:txEl>
                                              <p:pRg st="0" end="0"/>
                                            </p:txEl>
                                          </p:spTgt>
                                        </p:tgtEl>
                                      </p:cBhvr>
                                    </p:animEffect>
                                  </p:childTnLst>
                                </p:cTn>
                              </p:par>
                            </p:childTnLst>
                          </p:cTn>
                        </p:par>
                        <p:par>
                          <p:cTn id="21" fill="hold">
                            <p:stCondLst>
                              <p:cond delay="1600"/>
                            </p:stCondLst>
                            <p:childTnLst>
                              <p:par>
                                <p:cTn id="22" presetID="22" presetClass="entr" presetSubtype="1" fill="hold" grpId="0" nodeType="afterEffect">
                                  <p:stCondLst>
                                    <p:cond delay="25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par>
                                <p:cTn id="25" presetID="2" presetClass="entr" presetSubtype="1" decel="100000" fill="hold" grpId="0" nodeType="withEffect">
                                  <p:stCondLst>
                                    <p:cond delay="250"/>
                                  </p:stCondLst>
                                  <p:iterate type="lt">
                                    <p:tmPct val="10000"/>
                                  </p:iterate>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0-#ppt_h/2"/>
                                          </p:val>
                                        </p:tav>
                                        <p:tav tm="100000">
                                          <p:val>
                                            <p:strVal val="#ppt_y"/>
                                          </p:val>
                                        </p:tav>
                                      </p:tavLst>
                                    </p:anim>
                                  </p:childTnLst>
                                </p:cTn>
                              </p:par>
                              <p:par>
                                <p:cTn id="29" presetID="22" presetClass="entr" presetSubtype="1" fill="hold" grpId="0" nodeType="withEffect">
                                  <p:stCondLst>
                                    <p:cond delay="250"/>
                                  </p:stCondLst>
                                  <p:childTnLst>
                                    <p:set>
                                      <p:cBhvr>
                                        <p:cTn id="30" dur="1" fill="hold">
                                          <p:stCondLst>
                                            <p:cond delay="0"/>
                                          </p:stCondLst>
                                        </p:cTn>
                                        <p:tgtEl>
                                          <p:spTgt spid="30">
                                            <p:txEl>
                                              <p:pRg st="0" end="0"/>
                                            </p:txEl>
                                          </p:spTgt>
                                        </p:tgtEl>
                                        <p:attrNameLst>
                                          <p:attrName>style.visibility</p:attrName>
                                        </p:attrNameLst>
                                      </p:cBhvr>
                                      <p:to>
                                        <p:strVal val="visible"/>
                                      </p:to>
                                    </p:set>
                                    <p:animEffect transition="in" filter="wipe(up)">
                                      <p:cBhvr>
                                        <p:cTn id="31" dur="500"/>
                                        <p:tgtEl>
                                          <p:spTgt spid="30">
                                            <p:txEl>
                                              <p:pRg st="0" end="0"/>
                                            </p:txEl>
                                          </p:spTgt>
                                        </p:tgtEl>
                                      </p:cBhvr>
                                    </p:animEffect>
                                  </p:childTnLst>
                                </p:cTn>
                              </p:par>
                              <p:par>
                                <p:cTn id="32" presetID="22" presetClass="entr" presetSubtype="1" fill="hold" grpId="0" nodeType="withEffect">
                                  <p:stCondLst>
                                    <p:cond delay="250"/>
                                  </p:stCondLst>
                                  <p:childTnLst>
                                    <p:set>
                                      <p:cBhvr>
                                        <p:cTn id="33" dur="1" fill="hold">
                                          <p:stCondLst>
                                            <p:cond delay="0"/>
                                          </p:stCondLst>
                                        </p:cTn>
                                        <p:tgtEl>
                                          <p:spTgt spid="31">
                                            <p:txEl>
                                              <p:pRg st="0" end="0"/>
                                            </p:txEl>
                                          </p:spTgt>
                                        </p:tgtEl>
                                        <p:attrNameLst>
                                          <p:attrName>style.visibility</p:attrName>
                                        </p:attrNameLst>
                                      </p:cBhvr>
                                      <p:to>
                                        <p:strVal val="visible"/>
                                      </p:to>
                                    </p:set>
                                    <p:animEffect transition="in" filter="wipe(up)">
                                      <p:cBhvr>
                                        <p:cTn id="34" dur="500"/>
                                        <p:tgtEl>
                                          <p:spTgt spid="31">
                                            <p:txEl>
                                              <p:pRg st="0" end="0"/>
                                            </p:txEl>
                                          </p:spTgt>
                                        </p:tgtEl>
                                      </p:cBhvr>
                                    </p:animEffect>
                                  </p:childTnLst>
                                </p:cTn>
                              </p:par>
                            </p:childTnLst>
                          </p:cTn>
                        </p:par>
                        <p:par>
                          <p:cTn id="35" fill="hold">
                            <p:stCondLst>
                              <p:cond delay="2400"/>
                            </p:stCondLst>
                            <p:childTnLst>
                              <p:par>
                                <p:cTn id="36" presetID="22" presetClass="entr" presetSubtype="1" fill="hold" grpId="0" nodeType="afterEffect">
                                  <p:stCondLst>
                                    <p:cond delay="25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par>
                                <p:cTn id="39" presetID="2" presetClass="entr" presetSubtype="1" decel="100000" fill="hold" grpId="0" nodeType="withEffect">
                                  <p:stCondLst>
                                    <p:cond delay="250"/>
                                  </p:stCondLst>
                                  <p:iterate type="lt">
                                    <p:tmPct val="10000"/>
                                  </p:iterate>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0-#ppt_h/2"/>
                                          </p:val>
                                        </p:tav>
                                        <p:tav tm="100000">
                                          <p:val>
                                            <p:strVal val="#ppt_y"/>
                                          </p:val>
                                        </p:tav>
                                      </p:tavLst>
                                    </p:anim>
                                  </p:childTnLst>
                                </p:cTn>
                              </p:par>
                              <p:par>
                                <p:cTn id="43" presetID="22" presetClass="entr" presetSubtype="1" fill="hold" grpId="0" nodeType="withEffect">
                                  <p:stCondLst>
                                    <p:cond delay="250"/>
                                  </p:stCondLst>
                                  <p:childTnLst>
                                    <p:set>
                                      <p:cBhvr>
                                        <p:cTn id="44" dur="1" fill="hold">
                                          <p:stCondLst>
                                            <p:cond delay="0"/>
                                          </p:stCondLst>
                                        </p:cTn>
                                        <p:tgtEl>
                                          <p:spTgt spid="32">
                                            <p:txEl>
                                              <p:pRg st="0" end="0"/>
                                            </p:txEl>
                                          </p:spTgt>
                                        </p:tgtEl>
                                        <p:attrNameLst>
                                          <p:attrName>style.visibility</p:attrName>
                                        </p:attrNameLst>
                                      </p:cBhvr>
                                      <p:to>
                                        <p:strVal val="visible"/>
                                      </p:to>
                                    </p:set>
                                    <p:animEffect transition="in" filter="wipe(up)">
                                      <p:cBhvr>
                                        <p:cTn id="45" dur="500"/>
                                        <p:tgtEl>
                                          <p:spTgt spid="32">
                                            <p:txEl>
                                              <p:pRg st="0" end="0"/>
                                            </p:txEl>
                                          </p:spTgt>
                                        </p:tgtEl>
                                      </p:cBhvr>
                                    </p:animEffect>
                                  </p:childTnLst>
                                </p:cTn>
                              </p:par>
                              <p:par>
                                <p:cTn id="46" presetID="22" presetClass="entr" presetSubtype="1" fill="hold" grpId="0" nodeType="withEffect">
                                  <p:stCondLst>
                                    <p:cond delay="250"/>
                                  </p:stCondLst>
                                  <p:childTnLst>
                                    <p:set>
                                      <p:cBhvr>
                                        <p:cTn id="47" dur="1" fill="hold">
                                          <p:stCondLst>
                                            <p:cond delay="0"/>
                                          </p:stCondLst>
                                        </p:cTn>
                                        <p:tgtEl>
                                          <p:spTgt spid="33">
                                            <p:txEl>
                                              <p:pRg st="0" end="0"/>
                                            </p:txEl>
                                          </p:spTgt>
                                        </p:tgtEl>
                                        <p:attrNameLst>
                                          <p:attrName>style.visibility</p:attrName>
                                        </p:attrNameLst>
                                      </p:cBhvr>
                                      <p:to>
                                        <p:strVal val="visible"/>
                                      </p:to>
                                    </p:set>
                                    <p:animEffect transition="in" filter="wipe(up)">
                                      <p:cBhvr>
                                        <p:cTn id="48" dur="500"/>
                                        <p:tgtEl>
                                          <p:spTgt spid="33">
                                            <p:txEl>
                                              <p:pRg st="0" end="0"/>
                                            </p:txEl>
                                          </p:spTgt>
                                        </p:tgtEl>
                                      </p:cBhvr>
                                    </p:animEffect>
                                  </p:childTnLst>
                                </p:cTn>
                              </p:par>
                            </p:childTnLst>
                          </p:cTn>
                        </p:par>
                        <p:par>
                          <p:cTn id="49" fill="hold">
                            <p:stCondLst>
                              <p:cond delay="3200"/>
                            </p:stCondLst>
                            <p:childTnLst>
                              <p:par>
                                <p:cTn id="50" presetID="22" presetClass="entr" presetSubtype="1" fill="hold" grpId="0" nodeType="afterEffect">
                                  <p:stCondLst>
                                    <p:cond delay="250"/>
                                  </p:stCondLst>
                                  <p:childTnLst>
                                    <p:set>
                                      <p:cBhvr>
                                        <p:cTn id="51" dur="1" fill="hold">
                                          <p:stCondLst>
                                            <p:cond delay="0"/>
                                          </p:stCondLst>
                                        </p:cTn>
                                        <p:tgtEl>
                                          <p:spTgt spid="9"/>
                                        </p:tgtEl>
                                        <p:attrNameLst>
                                          <p:attrName>style.visibility</p:attrName>
                                        </p:attrNameLst>
                                      </p:cBhvr>
                                      <p:to>
                                        <p:strVal val="visible"/>
                                      </p:to>
                                    </p:set>
                                    <p:animEffect transition="in" filter="wipe(up)">
                                      <p:cBhvr>
                                        <p:cTn id="52" dur="500"/>
                                        <p:tgtEl>
                                          <p:spTgt spid="9"/>
                                        </p:tgtEl>
                                      </p:cBhvr>
                                    </p:animEffect>
                                  </p:childTnLst>
                                </p:cTn>
                              </p:par>
                              <p:par>
                                <p:cTn id="53" presetID="22" presetClass="entr" presetSubtype="1" fill="hold" grpId="0" nodeType="withEffect">
                                  <p:stCondLst>
                                    <p:cond delay="250"/>
                                  </p:stCondLst>
                                  <p:childTnLst>
                                    <p:set>
                                      <p:cBhvr>
                                        <p:cTn id="54" dur="1" fill="hold">
                                          <p:stCondLst>
                                            <p:cond delay="0"/>
                                          </p:stCondLst>
                                        </p:cTn>
                                        <p:tgtEl>
                                          <p:spTgt spid="34">
                                            <p:txEl>
                                              <p:pRg st="0" end="0"/>
                                            </p:txEl>
                                          </p:spTgt>
                                        </p:tgtEl>
                                        <p:attrNameLst>
                                          <p:attrName>style.visibility</p:attrName>
                                        </p:attrNameLst>
                                      </p:cBhvr>
                                      <p:to>
                                        <p:strVal val="visible"/>
                                      </p:to>
                                    </p:set>
                                    <p:animEffect transition="in" filter="wipe(up)">
                                      <p:cBhvr>
                                        <p:cTn id="55" dur="500"/>
                                        <p:tgtEl>
                                          <p:spTgt spid="34">
                                            <p:txEl>
                                              <p:pRg st="0" end="0"/>
                                            </p:txEl>
                                          </p:spTgt>
                                        </p:tgtEl>
                                      </p:cBhvr>
                                    </p:animEffect>
                                  </p:childTnLst>
                                </p:cTn>
                              </p:par>
                              <p:par>
                                <p:cTn id="56" presetID="22" presetClass="entr" presetSubtype="1" fill="hold" grpId="0" nodeType="withEffect">
                                  <p:stCondLst>
                                    <p:cond delay="250"/>
                                  </p:stCondLst>
                                  <p:childTnLst>
                                    <p:set>
                                      <p:cBhvr>
                                        <p:cTn id="57" dur="1" fill="hold">
                                          <p:stCondLst>
                                            <p:cond delay="0"/>
                                          </p:stCondLst>
                                        </p:cTn>
                                        <p:tgtEl>
                                          <p:spTgt spid="35">
                                            <p:txEl>
                                              <p:pRg st="0" end="0"/>
                                            </p:txEl>
                                          </p:spTgt>
                                        </p:tgtEl>
                                        <p:attrNameLst>
                                          <p:attrName>style.visibility</p:attrName>
                                        </p:attrNameLst>
                                      </p:cBhvr>
                                      <p:to>
                                        <p:strVal val="visible"/>
                                      </p:to>
                                    </p:set>
                                    <p:animEffect transition="in" filter="wipe(up)">
                                      <p:cBhvr>
                                        <p:cTn id="58" dur="500"/>
                                        <p:tgtEl>
                                          <p:spTgt spid="35">
                                            <p:txEl>
                                              <p:pRg st="0" end="0"/>
                                            </p:txEl>
                                          </p:spTgt>
                                        </p:tgtEl>
                                      </p:cBhvr>
                                    </p:animEffect>
                                  </p:childTnLst>
                                </p:cTn>
                              </p:par>
                              <p:par>
                                <p:cTn id="59" presetID="2" presetClass="entr" presetSubtype="1" decel="100000" fill="hold" grpId="0" nodeType="withEffect">
                                  <p:stCondLst>
                                    <p:cond delay="250"/>
                                  </p:stCondLst>
                                  <p:iterate type="lt">
                                    <p:tmPct val="10000"/>
                                  </p:iterate>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0-#ppt_h/2"/>
                                          </p:val>
                                        </p:tav>
                                        <p:tav tm="100000">
                                          <p:val>
                                            <p:strVal val="#ppt_y"/>
                                          </p:val>
                                        </p:tav>
                                      </p:tavLst>
                                    </p:anim>
                                  </p:childTnLst>
                                </p:cTn>
                              </p:par>
                            </p:childTnLst>
                          </p:cTn>
                        </p:par>
                        <p:par>
                          <p:cTn id="63" fill="hold">
                            <p:stCondLst>
                              <p:cond delay="4000"/>
                            </p:stCondLst>
                            <p:childTnLst>
                              <p:par>
                                <p:cTn id="64" presetID="22" presetClass="entr" presetSubtype="1" fill="hold" grpId="0" nodeType="afterEffect">
                                  <p:stCondLst>
                                    <p:cond delay="250"/>
                                  </p:stCondLst>
                                  <p:childTnLst>
                                    <p:set>
                                      <p:cBhvr>
                                        <p:cTn id="65" dur="1" fill="hold">
                                          <p:stCondLst>
                                            <p:cond delay="0"/>
                                          </p:stCondLst>
                                        </p:cTn>
                                        <p:tgtEl>
                                          <p:spTgt spid="10"/>
                                        </p:tgtEl>
                                        <p:attrNameLst>
                                          <p:attrName>style.visibility</p:attrName>
                                        </p:attrNameLst>
                                      </p:cBhvr>
                                      <p:to>
                                        <p:strVal val="visible"/>
                                      </p:to>
                                    </p:set>
                                    <p:animEffect transition="in" filter="wipe(up)">
                                      <p:cBhvr>
                                        <p:cTn id="66" dur="500"/>
                                        <p:tgtEl>
                                          <p:spTgt spid="10"/>
                                        </p:tgtEl>
                                      </p:cBhvr>
                                    </p:animEffect>
                                  </p:childTnLst>
                                </p:cTn>
                              </p:par>
                              <p:par>
                                <p:cTn id="67" presetID="2" presetClass="entr" presetSubtype="1" decel="100000" fill="hold" grpId="0" nodeType="withEffect">
                                  <p:stCondLst>
                                    <p:cond delay="250"/>
                                  </p:stCondLst>
                                  <p:iterate type="lt">
                                    <p:tmPct val="10000"/>
                                  </p:iterate>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0-#ppt_h/2"/>
                                          </p:val>
                                        </p:tav>
                                        <p:tav tm="100000">
                                          <p:val>
                                            <p:strVal val="#ppt_y"/>
                                          </p:val>
                                        </p:tav>
                                      </p:tavLst>
                                    </p:anim>
                                  </p:childTnLst>
                                </p:cTn>
                              </p:par>
                              <p:par>
                                <p:cTn id="71" presetID="22" presetClass="entr" presetSubtype="1" fill="hold" grpId="0" nodeType="withEffect">
                                  <p:stCondLst>
                                    <p:cond delay="250"/>
                                  </p:stCondLst>
                                  <p:childTnLst>
                                    <p:set>
                                      <p:cBhvr>
                                        <p:cTn id="72" dur="1" fill="hold">
                                          <p:stCondLst>
                                            <p:cond delay="0"/>
                                          </p:stCondLst>
                                        </p:cTn>
                                        <p:tgtEl>
                                          <p:spTgt spid="36">
                                            <p:txEl>
                                              <p:pRg st="0" end="0"/>
                                            </p:txEl>
                                          </p:spTgt>
                                        </p:tgtEl>
                                        <p:attrNameLst>
                                          <p:attrName>style.visibility</p:attrName>
                                        </p:attrNameLst>
                                      </p:cBhvr>
                                      <p:to>
                                        <p:strVal val="visible"/>
                                      </p:to>
                                    </p:set>
                                    <p:animEffect transition="in" filter="wipe(up)">
                                      <p:cBhvr>
                                        <p:cTn id="73" dur="500"/>
                                        <p:tgtEl>
                                          <p:spTgt spid="36">
                                            <p:txEl>
                                              <p:pRg st="0" end="0"/>
                                            </p:txEl>
                                          </p:spTgt>
                                        </p:tgtEl>
                                      </p:cBhvr>
                                    </p:animEffect>
                                  </p:childTnLst>
                                </p:cTn>
                              </p:par>
                              <p:par>
                                <p:cTn id="74" presetID="22" presetClass="entr" presetSubtype="1" fill="hold" grpId="0" nodeType="withEffect">
                                  <p:stCondLst>
                                    <p:cond delay="250"/>
                                  </p:stCondLst>
                                  <p:childTnLst>
                                    <p:set>
                                      <p:cBhvr>
                                        <p:cTn id="75" dur="1" fill="hold">
                                          <p:stCondLst>
                                            <p:cond delay="0"/>
                                          </p:stCondLst>
                                        </p:cTn>
                                        <p:tgtEl>
                                          <p:spTgt spid="37">
                                            <p:txEl>
                                              <p:pRg st="0" end="0"/>
                                            </p:txEl>
                                          </p:spTgt>
                                        </p:tgtEl>
                                        <p:attrNameLst>
                                          <p:attrName>style.visibility</p:attrName>
                                        </p:attrNameLst>
                                      </p:cBhvr>
                                      <p:to>
                                        <p:strVal val="visible"/>
                                      </p:to>
                                    </p:set>
                                    <p:animEffect transition="in" filter="wipe(up)">
                                      <p:cBhvr>
                                        <p:cTn id="76" dur="500"/>
                                        <p:tgtEl>
                                          <p:spTgt spid="37">
                                            <p:txEl>
                                              <p:pRg st="0" end="0"/>
                                            </p:txEl>
                                          </p:spTgt>
                                        </p:tgtEl>
                                      </p:cBhvr>
                                    </p:animEffect>
                                  </p:childTnLst>
                                </p:cTn>
                              </p:par>
                            </p:childTnLst>
                          </p:cTn>
                        </p:par>
                        <p:par>
                          <p:cTn id="77" fill="hold">
                            <p:stCondLst>
                              <p:cond delay="4800"/>
                            </p:stCondLst>
                            <p:childTnLst>
                              <p:par>
                                <p:cTn id="78" presetID="2" presetClass="entr" presetSubtype="8" decel="100000" fill="hold" grpId="0" nodeType="afterEffect">
                                  <p:stCondLst>
                                    <p:cond delay="500"/>
                                  </p:stCondLst>
                                  <p:childTnLst>
                                    <p:set>
                                      <p:cBhvr>
                                        <p:cTn id="79" dur="1" fill="hold">
                                          <p:stCondLst>
                                            <p:cond delay="0"/>
                                          </p:stCondLst>
                                        </p:cTn>
                                        <p:tgtEl>
                                          <p:spTgt spid="40"/>
                                        </p:tgtEl>
                                        <p:attrNameLst>
                                          <p:attrName>style.visibility</p:attrName>
                                        </p:attrNameLst>
                                      </p:cBhvr>
                                      <p:to>
                                        <p:strVal val="visible"/>
                                      </p:to>
                                    </p:set>
                                    <p:anim calcmode="lin" valueType="num">
                                      <p:cBhvr additive="base">
                                        <p:cTn id="80" dur="500" fill="hold"/>
                                        <p:tgtEl>
                                          <p:spTgt spid="40"/>
                                        </p:tgtEl>
                                        <p:attrNameLst>
                                          <p:attrName>ppt_x</p:attrName>
                                        </p:attrNameLst>
                                      </p:cBhvr>
                                      <p:tavLst>
                                        <p:tav tm="0">
                                          <p:val>
                                            <p:strVal val="0-#ppt_w/2"/>
                                          </p:val>
                                        </p:tav>
                                        <p:tav tm="100000">
                                          <p:val>
                                            <p:strVal val="#ppt_x"/>
                                          </p:val>
                                        </p:tav>
                                      </p:tavLst>
                                    </p:anim>
                                    <p:anim calcmode="lin" valueType="num">
                                      <p:cBhvr additive="base">
                                        <p:cTn id="81" dur="500" fill="hold"/>
                                        <p:tgtEl>
                                          <p:spTgt spid="40"/>
                                        </p:tgtEl>
                                        <p:attrNameLst>
                                          <p:attrName>ppt_y</p:attrName>
                                        </p:attrNameLst>
                                      </p:cBhvr>
                                      <p:tavLst>
                                        <p:tav tm="0">
                                          <p:val>
                                            <p:strVal val="#ppt_y"/>
                                          </p:val>
                                        </p:tav>
                                        <p:tav tm="100000">
                                          <p:val>
                                            <p:strVal val="#ppt_y"/>
                                          </p:val>
                                        </p:tav>
                                      </p:tavLst>
                                    </p:anim>
                                  </p:childTnLst>
                                </p:cTn>
                              </p:par>
                              <p:par>
                                <p:cTn id="82" presetID="2" presetClass="entr" presetSubtype="2" decel="100000" fill="hold" grpId="0" nodeType="withEffect">
                                  <p:stCondLst>
                                    <p:cond delay="500"/>
                                  </p:stCondLst>
                                  <p:childTnLst>
                                    <p:set>
                                      <p:cBhvr>
                                        <p:cTn id="83" dur="1" fill="hold">
                                          <p:stCondLst>
                                            <p:cond delay="0"/>
                                          </p:stCondLst>
                                        </p:cTn>
                                        <p:tgtEl>
                                          <p:spTgt spid="39">
                                            <p:txEl>
                                              <p:pRg st="0" end="0"/>
                                            </p:txEl>
                                          </p:spTgt>
                                        </p:tgtEl>
                                        <p:attrNameLst>
                                          <p:attrName>style.visibility</p:attrName>
                                        </p:attrNameLst>
                                      </p:cBhvr>
                                      <p:to>
                                        <p:strVal val="visible"/>
                                      </p:to>
                                    </p:set>
                                    <p:anim calcmode="lin" valueType="num">
                                      <p:cBhvr additive="base">
                                        <p:cTn id="84" dur="5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85" dur="500" fill="hold"/>
                                        <p:tgtEl>
                                          <p:spTgt spid="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5" grpId="0" animBg="1"/>
      <p:bldP spid="8" grpId="0" animBg="1"/>
      <p:bldP spid="23" grpId="0"/>
      <p:bldP spid="24" grpId="0"/>
      <p:bldP spid="25" grpId="0"/>
      <p:bldP spid="26" grpId="0"/>
      <p:bldP spid="27" grpId="0"/>
      <p:bldP spid="28" grpId="0" animBg="1"/>
      <p:bldP spid="30" grpId="0" build="p">
        <p:tmplLst>
          <p:tmpl lvl="1">
            <p:tnLst>
              <p:par>
                <p:cTn presetID="22" presetClass="entr" presetSubtype="1" fill="hold" nodeType="with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wipe(up)">
                      <p:cBhvr>
                        <p:cTn dur="500"/>
                        <p:tgtEl>
                          <p:spTgt spid="30"/>
                        </p:tgtEl>
                      </p:cBhvr>
                    </p:animEffect>
                  </p:childTnLst>
                </p:cTn>
              </p:par>
            </p:tnLst>
          </p:tmpl>
        </p:tmplLst>
      </p:bldP>
      <p:bldP spid="31" grpId="0" build="p">
        <p:tmplLst>
          <p:tmpl lvl="1">
            <p:tnLst>
              <p:par>
                <p:cTn presetID="22" presetClass="entr" presetSubtype="1"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wipe(up)">
                      <p:cBhvr>
                        <p:cTn dur="500"/>
                        <p:tgtEl>
                          <p:spTgt spid="31"/>
                        </p:tgtEl>
                      </p:cBhvr>
                    </p:animEffect>
                  </p:childTnLst>
                </p:cTn>
              </p:par>
            </p:tnLst>
          </p:tmpl>
        </p:tmplLst>
      </p:bldP>
      <p:bldP spid="32" grpId="0" build="p">
        <p:tmplLst>
          <p:tmpl lvl="1">
            <p:tnLst>
              <p:par>
                <p:cTn presetID="22" presetClass="entr" presetSubtype="1" fill="hold" nodeType="withEffect">
                  <p:stCondLst>
                    <p:cond delay="250"/>
                  </p:stCondLst>
                  <p:childTnLst>
                    <p:set>
                      <p:cBhvr>
                        <p:cTn dur="1" fill="hold">
                          <p:stCondLst>
                            <p:cond delay="0"/>
                          </p:stCondLst>
                        </p:cTn>
                        <p:tgtEl>
                          <p:spTgt spid="32"/>
                        </p:tgtEl>
                        <p:attrNameLst>
                          <p:attrName>style.visibility</p:attrName>
                        </p:attrNameLst>
                      </p:cBhvr>
                      <p:to>
                        <p:strVal val="visible"/>
                      </p:to>
                    </p:set>
                    <p:animEffect transition="in" filter="wipe(up)">
                      <p:cBhvr>
                        <p:cTn dur="500"/>
                        <p:tgtEl>
                          <p:spTgt spid="32"/>
                        </p:tgtEl>
                      </p:cBhvr>
                    </p:animEffect>
                  </p:childTnLst>
                </p:cTn>
              </p:par>
            </p:tnLst>
          </p:tmpl>
        </p:tmplLst>
      </p:bldP>
      <p:bldP spid="33" grpId="0" build="p">
        <p:tmplLst>
          <p:tmpl lvl="1">
            <p:tnLst>
              <p:par>
                <p:cTn presetID="22" presetClass="entr" presetSubtype="1"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35" grpId="0" build="p">
        <p:tmplLst>
          <p:tmpl lvl="1">
            <p:tnLst>
              <p:par>
                <p:cTn presetID="22" presetClass="entr" presetSubtype="1"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Effect transition="in" filter="wipe(up)">
                      <p:cBhvr>
                        <p:cTn dur="500"/>
                        <p:tgtEl>
                          <p:spTgt spid="35"/>
                        </p:tgtEl>
                      </p:cBhvr>
                    </p:animEffect>
                  </p:childTnLst>
                </p:cTn>
              </p:par>
            </p:tnLst>
          </p:tmpl>
        </p:tmplLst>
      </p:bldP>
      <p:bldP spid="36" grpId="0" build="p">
        <p:tmplLst>
          <p:tmpl lvl="1">
            <p:tnLst>
              <p:par>
                <p:cTn presetID="22" presetClass="entr" presetSubtype="1" fill="hold" nodeType="withEffect">
                  <p:stCondLst>
                    <p:cond delay="250"/>
                  </p:stCondLst>
                  <p:childTnLst>
                    <p:set>
                      <p:cBhvr>
                        <p:cTn dur="1" fill="hold">
                          <p:stCondLst>
                            <p:cond delay="0"/>
                          </p:stCondLst>
                        </p:cTn>
                        <p:tgtEl>
                          <p:spTgt spid="36"/>
                        </p:tgtEl>
                        <p:attrNameLst>
                          <p:attrName>style.visibility</p:attrName>
                        </p:attrNameLst>
                      </p:cBhvr>
                      <p:to>
                        <p:strVal val="visible"/>
                      </p:to>
                    </p:set>
                    <p:animEffect transition="in" filter="wipe(up)">
                      <p:cBhvr>
                        <p:cTn dur="500"/>
                        <p:tgtEl>
                          <p:spTgt spid="36"/>
                        </p:tgtEl>
                      </p:cBhvr>
                    </p:animEffect>
                  </p:childTnLst>
                </p:cTn>
              </p:par>
            </p:tnLst>
          </p:tmpl>
        </p:tmplLst>
      </p:bldP>
      <p:bldP spid="37" grpId="0" build="p">
        <p:tmplLst>
          <p:tmpl lvl="1">
            <p:tnLst>
              <p:par>
                <p:cTn presetID="22" presetClass="entr" presetSubtype="1" fill="hold" nodeType="withEffect">
                  <p:stCondLst>
                    <p:cond delay="250"/>
                  </p:stCondLst>
                  <p:childTnLst>
                    <p:set>
                      <p:cBhvr>
                        <p:cTn dur="1" fill="hold">
                          <p:stCondLst>
                            <p:cond delay="0"/>
                          </p:stCondLst>
                        </p:cTn>
                        <p:tgtEl>
                          <p:spTgt spid="37"/>
                        </p:tgtEl>
                        <p:attrNameLst>
                          <p:attrName>style.visibility</p:attrName>
                        </p:attrNameLst>
                      </p:cBhvr>
                      <p:to>
                        <p:strVal val="visible"/>
                      </p:to>
                    </p:set>
                    <p:animEffect transition="in" filter="wipe(up)">
                      <p:cBhvr>
                        <p:cTn dur="500"/>
                        <p:tgtEl>
                          <p:spTgt spid="37"/>
                        </p:tgtEl>
                      </p:cBhvr>
                    </p:animEffect>
                  </p:childTnLst>
                </p:cTn>
              </p:par>
            </p:tnLst>
          </p:tmpl>
        </p:tmplLst>
      </p:bldP>
      <p:bldP spid="39" grpId="0" build="allAtOnce">
        <p:tmplLst>
          <p:tmpl lvl="1">
            <p:tnLst>
              <p:par>
                <p:cTn presetID="2" presetClass="entr" presetSubtype="2"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1+#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animBg="1"/>
      <p:bldP spid="41" grpId="0" build="p">
        <p:tmplLst>
          <p:tmpl lvl="1">
            <p:tnLst>
              <p:par>
                <p:cTn presetID="22" presetClass="entr" presetSubtype="8"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rofile 4">
    <p:spTree>
      <p:nvGrpSpPr>
        <p:cNvPr id="1" name=""/>
        <p:cNvGrpSpPr/>
        <p:nvPr/>
      </p:nvGrpSpPr>
      <p:grpSpPr>
        <a:xfrm>
          <a:off x="0" y="0"/>
          <a:ext cx="0" cy="0"/>
          <a:chOff x="0" y="0"/>
          <a:chExt cx="0" cy="0"/>
        </a:xfrm>
      </p:grpSpPr>
      <p:sp>
        <p:nvSpPr>
          <p:cNvPr id="27" name="円/楕円 26"/>
          <p:cNvSpPr/>
          <p:nvPr userDrawn="1"/>
        </p:nvSpPr>
        <p:spPr>
          <a:xfrm>
            <a:off x="5572172" y="2663640"/>
            <a:ext cx="516293" cy="68833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solidFill>
                <a:schemeClr val="accent6"/>
              </a:solidFill>
            </a:endParaRPr>
          </a:p>
        </p:txBody>
      </p:sp>
      <p:sp>
        <p:nvSpPr>
          <p:cNvPr id="3" name="フッター プレースホルダー 2"/>
          <p:cNvSpPr>
            <a:spLocks noGrp="1"/>
          </p:cNvSpPr>
          <p:nvPr>
            <p:ph type="ftr" sz="quarter" idx="10"/>
          </p:nvPr>
        </p:nvSpPr>
        <p:spPr>
          <a:xfrm>
            <a:off x="5255226" y="6309600"/>
            <a:ext cx="2895600" cy="365125"/>
          </a:xfrm>
          <a:prstGeom prst="rect">
            <a:avLst/>
          </a:prstGeom>
        </p:spPr>
        <p:txBody>
          <a:bodyPr/>
          <a:lstStyle/>
          <a:p>
            <a:r>
              <a:rPr lang="en-US" altLang="ja-JP"/>
              <a:t>The Power of PowerPoint | thepopp.com</a:t>
            </a:r>
            <a:endParaRPr lang="ja-JP" altLang="en-US" dirty="0"/>
          </a:p>
        </p:txBody>
      </p:sp>
      <p:sp>
        <p:nvSpPr>
          <p:cNvPr id="5" name="円/楕円 4"/>
          <p:cNvSpPr/>
          <p:nvPr userDrawn="1"/>
        </p:nvSpPr>
        <p:spPr>
          <a:xfrm>
            <a:off x="5976278" y="3351971"/>
            <a:ext cx="406014" cy="54130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solidFill>
                <a:schemeClr val="accent2"/>
              </a:solidFill>
            </a:endParaRPr>
          </a:p>
        </p:txBody>
      </p:sp>
      <p:sp>
        <p:nvSpPr>
          <p:cNvPr id="6" name="円/楕円 5"/>
          <p:cNvSpPr/>
          <p:nvPr userDrawn="1"/>
        </p:nvSpPr>
        <p:spPr>
          <a:xfrm>
            <a:off x="3332444" y="692697"/>
            <a:ext cx="2530434" cy="3373619"/>
          </a:xfrm>
          <a:prstGeom prst="ellipse">
            <a:avLst/>
          </a:prstGeom>
          <a:solidFill>
            <a:schemeClr val="accent1">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7" name="円/楕円 6"/>
          <p:cNvSpPr/>
          <p:nvPr userDrawn="1"/>
        </p:nvSpPr>
        <p:spPr>
          <a:xfrm>
            <a:off x="2792337" y="1652803"/>
            <a:ext cx="684135" cy="91210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8" name="円/楕円 7"/>
          <p:cNvSpPr/>
          <p:nvPr userDrawn="1"/>
        </p:nvSpPr>
        <p:spPr>
          <a:xfrm>
            <a:off x="3250495" y="609933"/>
            <a:ext cx="2530434" cy="3373619"/>
          </a:xfrm>
          <a:prstGeom prst="ellipse">
            <a:avLst/>
          </a:prstGeom>
          <a:solidFill>
            <a:schemeClr val="accent1">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9" name="タイトル 1"/>
          <p:cNvSpPr>
            <a:spLocks noGrp="1"/>
          </p:cNvSpPr>
          <p:nvPr>
            <p:ph type="title" hasCustomPrompt="1"/>
          </p:nvPr>
        </p:nvSpPr>
        <p:spPr>
          <a:xfrm>
            <a:off x="2164970" y="4148637"/>
            <a:ext cx="4788947" cy="528059"/>
          </a:xfrm>
        </p:spPr>
        <p:txBody>
          <a:bodyPr anchor="b">
            <a:normAutofit/>
          </a:bodyPr>
          <a:lstStyle>
            <a:lvl1pPr algn="ctr">
              <a:defRPr sz="1800" baseline="0">
                <a:solidFill>
                  <a:schemeClr val="tx2"/>
                </a:solidFill>
                <a:latin typeface="Route 159 Light" pitchFamily="50" charset="0"/>
              </a:defRPr>
            </a:lvl1pPr>
          </a:lstStyle>
          <a:p>
            <a:r>
              <a:rPr kumimoji="1" lang="en-US" altLang="ja-JP" dirty="0"/>
              <a:t>Text goes here</a:t>
            </a:r>
            <a:endParaRPr kumimoji="1" lang="ja-JP" altLang="en-US" dirty="0"/>
          </a:p>
        </p:txBody>
      </p:sp>
      <p:sp>
        <p:nvSpPr>
          <p:cNvPr id="10" name="正方形/長方形 9"/>
          <p:cNvSpPr/>
          <p:nvPr userDrawn="1"/>
        </p:nvSpPr>
        <p:spPr>
          <a:xfrm>
            <a:off x="3761840" y="5157192"/>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1" name="テキスト プレースホルダー 6"/>
          <p:cNvSpPr>
            <a:spLocks noGrp="1"/>
          </p:cNvSpPr>
          <p:nvPr>
            <p:ph type="body" sz="quarter" idx="16" hasCustomPrompt="1"/>
          </p:nvPr>
        </p:nvSpPr>
        <p:spPr>
          <a:xfrm>
            <a:off x="2177527" y="4629133"/>
            <a:ext cx="4788947" cy="384043"/>
          </a:xfrm>
        </p:spPr>
        <p:txBody>
          <a:bodyPr anchor="t">
            <a:noAutofit/>
          </a:bodyPr>
          <a:lstStyle>
            <a:lvl1pPr algn="ctr">
              <a:defRPr sz="1200" i="1" baseline="0">
                <a:solidFill>
                  <a:schemeClr val="accent1">
                    <a:lumMod val="75000"/>
                  </a:schemeClr>
                </a:solidFill>
                <a:latin typeface="+mn-lt"/>
              </a:defRPr>
            </a:lvl1pPr>
          </a:lstStyle>
          <a:p>
            <a:pPr lvl="0"/>
            <a:r>
              <a:rPr kumimoji="1" lang="en-US" altLang="ja-JP" dirty="0"/>
              <a:t>Text goes here</a:t>
            </a:r>
            <a:endParaRPr kumimoji="1" lang="ja-JP" altLang="en-US" dirty="0"/>
          </a:p>
        </p:txBody>
      </p:sp>
      <p:sp>
        <p:nvSpPr>
          <p:cNvPr id="12" name="図プレースホルダー 5"/>
          <p:cNvSpPr>
            <a:spLocks noGrp="1"/>
          </p:cNvSpPr>
          <p:nvPr>
            <p:ph type="pic" sz="quarter" idx="13" hasCustomPrompt="1"/>
          </p:nvPr>
        </p:nvSpPr>
        <p:spPr>
          <a:xfrm>
            <a:off x="3332444" y="692697"/>
            <a:ext cx="2458420" cy="3277609"/>
          </a:xfrm>
          <a:prstGeom prst="ellipse">
            <a:avLst/>
          </a:prstGeom>
          <a:solidFill>
            <a:schemeClr val="bg1"/>
          </a:solidFill>
          <a:ln w="28575" cmpd="sng">
            <a:solidFill>
              <a:schemeClr val="accent1"/>
            </a:solidFill>
          </a:ln>
          <a:effectLst/>
        </p:spPr>
        <p:txBody>
          <a:bodyPr>
            <a:normAutofit/>
          </a:bodyPr>
          <a:lstStyle>
            <a:lvl1pPr>
              <a:defRPr sz="900" baseline="0"/>
            </a:lvl1pPr>
          </a:lstStyle>
          <a:p>
            <a:r>
              <a:rPr kumimoji="1" lang="en-US" altLang="ja-JP" dirty="0"/>
              <a:t>Add an image</a:t>
            </a:r>
            <a:endParaRPr kumimoji="1" lang="ja-JP" altLang="en-US" dirty="0"/>
          </a:p>
        </p:txBody>
      </p:sp>
      <p:sp>
        <p:nvSpPr>
          <p:cNvPr id="22" name="テキスト プレースホルダー 6"/>
          <p:cNvSpPr>
            <a:spLocks noGrp="1"/>
          </p:cNvSpPr>
          <p:nvPr>
            <p:ph type="body" sz="quarter" idx="14" hasCustomPrompt="1"/>
          </p:nvPr>
        </p:nvSpPr>
        <p:spPr>
          <a:xfrm>
            <a:off x="1450023" y="5253203"/>
            <a:ext cx="6243955" cy="1056117"/>
          </a:xfrm>
        </p:spPr>
        <p:txBody>
          <a:bodyPr anchor="t">
            <a:normAutofit/>
          </a:bodyPr>
          <a:lstStyle>
            <a:lvl1pPr algn="ctr">
              <a:defRPr sz="1000" baseline="0">
                <a:solidFill>
                  <a:schemeClr val="tx2"/>
                </a:solidFill>
              </a:defRPr>
            </a:lvl1pPr>
          </a:lstStyle>
          <a:p>
            <a:pPr lvl="0"/>
            <a:r>
              <a:rPr kumimoji="1" lang="en-US" altLang="ja-JP" dirty="0"/>
              <a:t>Text goes here</a:t>
            </a:r>
            <a:endParaRPr kumimoji="1" lang="ja-JP" altLang="en-US" dirty="0"/>
          </a:p>
        </p:txBody>
      </p:sp>
      <p:sp>
        <p:nvSpPr>
          <p:cNvPr id="23" name="円/楕円 22"/>
          <p:cNvSpPr/>
          <p:nvPr userDrawn="1"/>
        </p:nvSpPr>
        <p:spPr>
          <a:xfrm>
            <a:off x="2177526" y="1364771"/>
            <a:ext cx="432085"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24" name="円/楕円 23"/>
          <p:cNvSpPr/>
          <p:nvPr userDrawn="1"/>
        </p:nvSpPr>
        <p:spPr>
          <a:xfrm>
            <a:off x="2792337" y="1266501"/>
            <a:ext cx="216043" cy="2880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25" name="円/楕円 24"/>
          <p:cNvSpPr/>
          <p:nvPr userDrawn="1"/>
        </p:nvSpPr>
        <p:spPr>
          <a:xfrm>
            <a:off x="6658185" y="3155089"/>
            <a:ext cx="243519" cy="3246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solidFill>
                <a:schemeClr val="accent2"/>
              </a:solidFill>
            </a:endParaRPr>
          </a:p>
        </p:txBody>
      </p:sp>
      <p:sp>
        <p:nvSpPr>
          <p:cNvPr id="26" name="正方形/長方形 25"/>
          <p:cNvSpPr/>
          <p:nvPr userDrawn="1"/>
        </p:nvSpPr>
        <p:spPr>
          <a:xfrm>
            <a:off x="0" y="0"/>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8" name="スライド番号プレースホルダー 5"/>
          <p:cNvSpPr>
            <a:spLocks noGrp="1"/>
          </p:cNvSpPr>
          <p:nvPr>
            <p:ph type="sldNum" sz="quarter" idx="4"/>
          </p:nvPr>
        </p:nvSpPr>
        <p:spPr>
          <a:xfrm>
            <a:off x="8568791" y="6288526"/>
            <a:ext cx="540107" cy="365125"/>
          </a:xfrm>
          <a:prstGeom prst="rect">
            <a:avLst/>
          </a:prstGeom>
        </p:spPr>
        <p:txBody>
          <a:bodyPr vert="horz" lIns="163275" tIns="81638" rIns="163275" bIns="81638" rtlCol="0" anchor="ctr"/>
          <a:lstStyle>
            <a:lvl1pPr algn="ctr">
              <a:defRPr sz="14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17989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750"/>
                                        <p:tgtEl>
                                          <p:spTgt spid="23"/>
                                        </p:tgtEl>
                                      </p:cBhvr>
                                    </p:animEffect>
                                    <p:anim calcmode="lin" valueType="num">
                                      <p:cBhvr>
                                        <p:cTn id="8" dur="750" fill="hold"/>
                                        <p:tgtEl>
                                          <p:spTgt spid="23"/>
                                        </p:tgtEl>
                                        <p:attrNameLst>
                                          <p:attrName>ppt_w</p:attrName>
                                        </p:attrNameLst>
                                      </p:cBhvr>
                                      <p:tavLst>
                                        <p:tav tm="0" fmla="#ppt_w*sin(2.5*pi*$)">
                                          <p:val>
                                            <p:fltVal val="0"/>
                                          </p:val>
                                        </p:tav>
                                        <p:tav tm="100000">
                                          <p:val>
                                            <p:fltVal val="1"/>
                                          </p:val>
                                        </p:tav>
                                      </p:tavLst>
                                    </p:anim>
                                    <p:anim calcmode="lin" valueType="num">
                                      <p:cBhvr>
                                        <p:cTn id="9" dur="750" fill="hold"/>
                                        <p:tgtEl>
                                          <p:spTgt spid="23"/>
                                        </p:tgtEl>
                                        <p:attrNameLst>
                                          <p:attrName>ppt_h</p:attrName>
                                        </p:attrNameLst>
                                      </p:cBhvr>
                                      <p:tavLst>
                                        <p:tav tm="0">
                                          <p:val>
                                            <p:strVal val="#ppt_h"/>
                                          </p:val>
                                        </p:tav>
                                        <p:tav tm="100000">
                                          <p:val>
                                            <p:strVal val="#ppt_h"/>
                                          </p:val>
                                        </p:tav>
                                      </p:tavLst>
                                    </p:anim>
                                  </p:childTnLst>
                                </p:cTn>
                              </p:par>
                              <p:par>
                                <p:cTn id="10" presetID="2" presetClass="entr" presetSubtype="6" decel="100000" fill="hold" grpId="1"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750" fill="hold"/>
                                        <p:tgtEl>
                                          <p:spTgt spid="23"/>
                                        </p:tgtEl>
                                        <p:attrNameLst>
                                          <p:attrName>ppt_x</p:attrName>
                                        </p:attrNameLst>
                                      </p:cBhvr>
                                      <p:tavLst>
                                        <p:tav tm="0">
                                          <p:val>
                                            <p:strVal val="1+#ppt_w/2"/>
                                          </p:val>
                                        </p:tav>
                                        <p:tav tm="100000">
                                          <p:val>
                                            <p:strVal val="#ppt_x"/>
                                          </p:val>
                                        </p:tav>
                                      </p:tavLst>
                                    </p:anim>
                                    <p:anim calcmode="lin" valueType="num">
                                      <p:cBhvr additive="base">
                                        <p:cTn id="13" dur="750" fill="hold"/>
                                        <p:tgtEl>
                                          <p:spTgt spid="23"/>
                                        </p:tgtEl>
                                        <p:attrNameLst>
                                          <p:attrName>ppt_y</p:attrName>
                                        </p:attrNameLst>
                                      </p:cBhvr>
                                      <p:tavLst>
                                        <p:tav tm="0">
                                          <p:val>
                                            <p:strVal val="1+#ppt_h/2"/>
                                          </p:val>
                                        </p:tav>
                                        <p:tav tm="100000">
                                          <p:val>
                                            <p:strVal val="#ppt_y"/>
                                          </p:val>
                                        </p:tav>
                                      </p:tavLst>
                                    </p:anim>
                                  </p:childTnLst>
                                </p:cTn>
                              </p:par>
                              <p:par>
                                <p:cTn id="14" presetID="45" presetClass="entr" presetSubtype="0" fill="hold" grpId="0" nodeType="withEffect">
                                  <p:stCondLst>
                                    <p:cond delay="1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750"/>
                                        <p:tgtEl>
                                          <p:spTgt spid="7"/>
                                        </p:tgtEl>
                                      </p:cBhvr>
                                    </p:animEffect>
                                    <p:anim calcmode="lin" valueType="num">
                                      <p:cBhvr>
                                        <p:cTn id="17" dur="750" fill="hold"/>
                                        <p:tgtEl>
                                          <p:spTgt spid="7"/>
                                        </p:tgtEl>
                                        <p:attrNameLst>
                                          <p:attrName>ppt_w</p:attrName>
                                        </p:attrNameLst>
                                      </p:cBhvr>
                                      <p:tavLst>
                                        <p:tav tm="0" fmla="#ppt_w*sin(2.5*pi*$)">
                                          <p:val>
                                            <p:fltVal val="0"/>
                                          </p:val>
                                        </p:tav>
                                        <p:tav tm="100000">
                                          <p:val>
                                            <p:fltVal val="1"/>
                                          </p:val>
                                        </p:tav>
                                      </p:tavLst>
                                    </p:anim>
                                    <p:anim calcmode="lin" valueType="num">
                                      <p:cBhvr>
                                        <p:cTn id="18" dur="750" fill="hold"/>
                                        <p:tgtEl>
                                          <p:spTgt spid="7"/>
                                        </p:tgtEl>
                                        <p:attrNameLst>
                                          <p:attrName>ppt_h</p:attrName>
                                        </p:attrNameLst>
                                      </p:cBhvr>
                                      <p:tavLst>
                                        <p:tav tm="0">
                                          <p:val>
                                            <p:strVal val="#ppt_h"/>
                                          </p:val>
                                        </p:tav>
                                        <p:tav tm="100000">
                                          <p:val>
                                            <p:strVal val="#ppt_h"/>
                                          </p:val>
                                        </p:tav>
                                      </p:tavLst>
                                    </p:anim>
                                  </p:childTnLst>
                                </p:cTn>
                              </p:par>
                              <p:par>
                                <p:cTn id="19" presetID="2" presetClass="entr" presetSubtype="6" decel="100000" fill="hold" grpId="1" nodeType="withEffect">
                                  <p:stCondLst>
                                    <p:cond delay="10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750" fill="hold"/>
                                        <p:tgtEl>
                                          <p:spTgt spid="7"/>
                                        </p:tgtEl>
                                        <p:attrNameLst>
                                          <p:attrName>ppt_x</p:attrName>
                                        </p:attrNameLst>
                                      </p:cBhvr>
                                      <p:tavLst>
                                        <p:tav tm="0">
                                          <p:val>
                                            <p:strVal val="1+#ppt_w/2"/>
                                          </p:val>
                                        </p:tav>
                                        <p:tav tm="100000">
                                          <p:val>
                                            <p:strVal val="#ppt_x"/>
                                          </p:val>
                                        </p:tav>
                                      </p:tavLst>
                                    </p:anim>
                                    <p:anim calcmode="lin" valueType="num">
                                      <p:cBhvr additive="base">
                                        <p:cTn id="22" dur="750" fill="hold"/>
                                        <p:tgtEl>
                                          <p:spTgt spid="7"/>
                                        </p:tgtEl>
                                        <p:attrNameLst>
                                          <p:attrName>ppt_y</p:attrName>
                                        </p:attrNameLst>
                                      </p:cBhvr>
                                      <p:tavLst>
                                        <p:tav tm="0">
                                          <p:val>
                                            <p:strVal val="1+#ppt_h/2"/>
                                          </p:val>
                                        </p:tav>
                                        <p:tav tm="100000">
                                          <p:val>
                                            <p:strVal val="#ppt_y"/>
                                          </p:val>
                                        </p:tav>
                                      </p:tavLst>
                                    </p:anim>
                                  </p:childTnLst>
                                </p:cTn>
                              </p:par>
                              <p:par>
                                <p:cTn id="23" presetID="45" presetClass="entr" presetSubtype="0" fill="hold" grpId="0" nodeType="withEffect">
                                  <p:stCondLst>
                                    <p:cond delay="2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750"/>
                                        <p:tgtEl>
                                          <p:spTgt spid="24"/>
                                        </p:tgtEl>
                                      </p:cBhvr>
                                    </p:animEffect>
                                    <p:anim calcmode="lin" valueType="num">
                                      <p:cBhvr>
                                        <p:cTn id="26" dur="750" fill="hold"/>
                                        <p:tgtEl>
                                          <p:spTgt spid="24"/>
                                        </p:tgtEl>
                                        <p:attrNameLst>
                                          <p:attrName>ppt_w</p:attrName>
                                        </p:attrNameLst>
                                      </p:cBhvr>
                                      <p:tavLst>
                                        <p:tav tm="0" fmla="#ppt_w*sin(2.5*pi*$)">
                                          <p:val>
                                            <p:fltVal val="0"/>
                                          </p:val>
                                        </p:tav>
                                        <p:tav tm="100000">
                                          <p:val>
                                            <p:fltVal val="1"/>
                                          </p:val>
                                        </p:tav>
                                      </p:tavLst>
                                    </p:anim>
                                    <p:anim calcmode="lin" valueType="num">
                                      <p:cBhvr>
                                        <p:cTn id="27" dur="750" fill="hold"/>
                                        <p:tgtEl>
                                          <p:spTgt spid="24"/>
                                        </p:tgtEl>
                                        <p:attrNameLst>
                                          <p:attrName>ppt_h</p:attrName>
                                        </p:attrNameLst>
                                      </p:cBhvr>
                                      <p:tavLst>
                                        <p:tav tm="0">
                                          <p:val>
                                            <p:strVal val="#ppt_h"/>
                                          </p:val>
                                        </p:tav>
                                        <p:tav tm="100000">
                                          <p:val>
                                            <p:strVal val="#ppt_h"/>
                                          </p:val>
                                        </p:tav>
                                      </p:tavLst>
                                    </p:anim>
                                  </p:childTnLst>
                                </p:cTn>
                              </p:par>
                              <p:par>
                                <p:cTn id="28" presetID="2" presetClass="entr" presetSubtype="6" decel="100000" fill="hold" grpId="1" nodeType="withEffect">
                                  <p:stCondLst>
                                    <p:cond delay="20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750" fill="hold"/>
                                        <p:tgtEl>
                                          <p:spTgt spid="24"/>
                                        </p:tgtEl>
                                        <p:attrNameLst>
                                          <p:attrName>ppt_x</p:attrName>
                                        </p:attrNameLst>
                                      </p:cBhvr>
                                      <p:tavLst>
                                        <p:tav tm="0">
                                          <p:val>
                                            <p:strVal val="1+#ppt_w/2"/>
                                          </p:val>
                                        </p:tav>
                                        <p:tav tm="100000">
                                          <p:val>
                                            <p:strVal val="#ppt_x"/>
                                          </p:val>
                                        </p:tav>
                                      </p:tavLst>
                                    </p:anim>
                                    <p:anim calcmode="lin" valueType="num">
                                      <p:cBhvr additive="base">
                                        <p:cTn id="31" dur="750" fill="hold"/>
                                        <p:tgtEl>
                                          <p:spTgt spid="24"/>
                                        </p:tgtEl>
                                        <p:attrNameLst>
                                          <p:attrName>ppt_y</p:attrName>
                                        </p:attrNameLst>
                                      </p:cBhvr>
                                      <p:tavLst>
                                        <p:tav tm="0">
                                          <p:val>
                                            <p:strVal val="1+#ppt_h/2"/>
                                          </p:val>
                                        </p:tav>
                                        <p:tav tm="100000">
                                          <p:val>
                                            <p:strVal val="#ppt_y"/>
                                          </p:val>
                                        </p:tav>
                                      </p:tavLst>
                                    </p:anim>
                                  </p:childTnLst>
                                </p:cTn>
                              </p:par>
                              <p:par>
                                <p:cTn id="32" presetID="45" presetClass="entr" presetSubtype="0" fill="hold" grpId="0" nodeType="withEffect">
                                  <p:stCondLst>
                                    <p:cond delay="30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750"/>
                                        <p:tgtEl>
                                          <p:spTgt spid="5"/>
                                        </p:tgtEl>
                                      </p:cBhvr>
                                    </p:animEffect>
                                    <p:anim calcmode="lin" valueType="num">
                                      <p:cBhvr>
                                        <p:cTn id="35" dur="750" fill="hold"/>
                                        <p:tgtEl>
                                          <p:spTgt spid="5"/>
                                        </p:tgtEl>
                                        <p:attrNameLst>
                                          <p:attrName>ppt_w</p:attrName>
                                        </p:attrNameLst>
                                      </p:cBhvr>
                                      <p:tavLst>
                                        <p:tav tm="0" fmla="#ppt_w*sin(2.5*pi*$)">
                                          <p:val>
                                            <p:fltVal val="0"/>
                                          </p:val>
                                        </p:tav>
                                        <p:tav tm="100000">
                                          <p:val>
                                            <p:fltVal val="1"/>
                                          </p:val>
                                        </p:tav>
                                      </p:tavLst>
                                    </p:anim>
                                    <p:anim calcmode="lin" valueType="num">
                                      <p:cBhvr>
                                        <p:cTn id="36" dur="750" fill="hold"/>
                                        <p:tgtEl>
                                          <p:spTgt spid="5"/>
                                        </p:tgtEl>
                                        <p:attrNameLst>
                                          <p:attrName>ppt_h</p:attrName>
                                        </p:attrNameLst>
                                      </p:cBhvr>
                                      <p:tavLst>
                                        <p:tav tm="0">
                                          <p:val>
                                            <p:strVal val="#ppt_h"/>
                                          </p:val>
                                        </p:tav>
                                        <p:tav tm="100000">
                                          <p:val>
                                            <p:strVal val="#ppt_h"/>
                                          </p:val>
                                        </p:tav>
                                      </p:tavLst>
                                    </p:anim>
                                  </p:childTnLst>
                                </p:cTn>
                              </p:par>
                              <p:par>
                                <p:cTn id="37" presetID="2" presetClass="entr" presetSubtype="6" decel="100000" fill="hold" grpId="1" nodeType="withEffect">
                                  <p:stCondLst>
                                    <p:cond delay="30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750" fill="hold"/>
                                        <p:tgtEl>
                                          <p:spTgt spid="5"/>
                                        </p:tgtEl>
                                        <p:attrNameLst>
                                          <p:attrName>ppt_x</p:attrName>
                                        </p:attrNameLst>
                                      </p:cBhvr>
                                      <p:tavLst>
                                        <p:tav tm="0">
                                          <p:val>
                                            <p:strVal val="1+#ppt_w/2"/>
                                          </p:val>
                                        </p:tav>
                                        <p:tav tm="100000">
                                          <p:val>
                                            <p:strVal val="#ppt_x"/>
                                          </p:val>
                                        </p:tav>
                                      </p:tavLst>
                                    </p:anim>
                                    <p:anim calcmode="lin" valueType="num">
                                      <p:cBhvr additive="base">
                                        <p:cTn id="40" dur="750" fill="hold"/>
                                        <p:tgtEl>
                                          <p:spTgt spid="5"/>
                                        </p:tgtEl>
                                        <p:attrNameLst>
                                          <p:attrName>ppt_y</p:attrName>
                                        </p:attrNameLst>
                                      </p:cBhvr>
                                      <p:tavLst>
                                        <p:tav tm="0">
                                          <p:val>
                                            <p:strVal val="1+#ppt_h/2"/>
                                          </p:val>
                                        </p:tav>
                                        <p:tav tm="100000">
                                          <p:val>
                                            <p:strVal val="#ppt_y"/>
                                          </p:val>
                                        </p:tav>
                                      </p:tavLst>
                                    </p:anim>
                                  </p:childTnLst>
                                </p:cTn>
                              </p:par>
                              <p:par>
                                <p:cTn id="41" presetID="45" presetClass="entr" presetSubtype="0" fill="hold" grpId="0" nodeType="withEffect">
                                  <p:stCondLst>
                                    <p:cond delay="40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750"/>
                                        <p:tgtEl>
                                          <p:spTgt spid="25"/>
                                        </p:tgtEl>
                                      </p:cBhvr>
                                    </p:animEffect>
                                    <p:anim calcmode="lin" valueType="num">
                                      <p:cBhvr>
                                        <p:cTn id="44" dur="750" fill="hold"/>
                                        <p:tgtEl>
                                          <p:spTgt spid="25"/>
                                        </p:tgtEl>
                                        <p:attrNameLst>
                                          <p:attrName>ppt_w</p:attrName>
                                        </p:attrNameLst>
                                      </p:cBhvr>
                                      <p:tavLst>
                                        <p:tav tm="0" fmla="#ppt_w*sin(2.5*pi*$)">
                                          <p:val>
                                            <p:fltVal val="0"/>
                                          </p:val>
                                        </p:tav>
                                        <p:tav tm="100000">
                                          <p:val>
                                            <p:fltVal val="1"/>
                                          </p:val>
                                        </p:tav>
                                      </p:tavLst>
                                    </p:anim>
                                    <p:anim calcmode="lin" valueType="num">
                                      <p:cBhvr>
                                        <p:cTn id="45" dur="750" fill="hold"/>
                                        <p:tgtEl>
                                          <p:spTgt spid="25"/>
                                        </p:tgtEl>
                                        <p:attrNameLst>
                                          <p:attrName>ppt_h</p:attrName>
                                        </p:attrNameLst>
                                      </p:cBhvr>
                                      <p:tavLst>
                                        <p:tav tm="0">
                                          <p:val>
                                            <p:strVal val="#ppt_h"/>
                                          </p:val>
                                        </p:tav>
                                        <p:tav tm="100000">
                                          <p:val>
                                            <p:strVal val="#ppt_h"/>
                                          </p:val>
                                        </p:tav>
                                      </p:tavLst>
                                    </p:anim>
                                  </p:childTnLst>
                                </p:cTn>
                              </p:par>
                              <p:par>
                                <p:cTn id="46" presetID="2" presetClass="entr" presetSubtype="6" decel="100000" fill="hold" grpId="1" nodeType="withEffect">
                                  <p:stCondLst>
                                    <p:cond delay="40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750" fill="hold"/>
                                        <p:tgtEl>
                                          <p:spTgt spid="25"/>
                                        </p:tgtEl>
                                        <p:attrNameLst>
                                          <p:attrName>ppt_x</p:attrName>
                                        </p:attrNameLst>
                                      </p:cBhvr>
                                      <p:tavLst>
                                        <p:tav tm="0">
                                          <p:val>
                                            <p:strVal val="1+#ppt_w/2"/>
                                          </p:val>
                                        </p:tav>
                                        <p:tav tm="100000">
                                          <p:val>
                                            <p:strVal val="#ppt_x"/>
                                          </p:val>
                                        </p:tav>
                                      </p:tavLst>
                                    </p:anim>
                                    <p:anim calcmode="lin" valueType="num">
                                      <p:cBhvr additive="base">
                                        <p:cTn id="49" dur="750" fill="hold"/>
                                        <p:tgtEl>
                                          <p:spTgt spid="25"/>
                                        </p:tgtEl>
                                        <p:attrNameLst>
                                          <p:attrName>ppt_y</p:attrName>
                                        </p:attrNameLst>
                                      </p:cBhvr>
                                      <p:tavLst>
                                        <p:tav tm="0">
                                          <p:val>
                                            <p:strVal val="1+#ppt_h/2"/>
                                          </p:val>
                                        </p:tav>
                                        <p:tav tm="100000">
                                          <p:val>
                                            <p:strVal val="#ppt_y"/>
                                          </p:val>
                                        </p:tav>
                                      </p:tavLst>
                                    </p:anim>
                                  </p:childTnLst>
                                </p:cTn>
                              </p:par>
                              <p:par>
                                <p:cTn id="50" presetID="45" presetClass="entr" presetSubtype="0" fill="hold" grpId="0" nodeType="withEffect">
                                  <p:stCondLst>
                                    <p:cond delay="5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750"/>
                                        <p:tgtEl>
                                          <p:spTgt spid="27"/>
                                        </p:tgtEl>
                                      </p:cBhvr>
                                    </p:animEffect>
                                    <p:anim calcmode="lin" valueType="num">
                                      <p:cBhvr>
                                        <p:cTn id="53" dur="750" fill="hold"/>
                                        <p:tgtEl>
                                          <p:spTgt spid="27"/>
                                        </p:tgtEl>
                                        <p:attrNameLst>
                                          <p:attrName>ppt_w</p:attrName>
                                        </p:attrNameLst>
                                      </p:cBhvr>
                                      <p:tavLst>
                                        <p:tav tm="0" fmla="#ppt_w*sin(2.5*pi*$)">
                                          <p:val>
                                            <p:fltVal val="0"/>
                                          </p:val>
                                        </p:tav>
                                        <p:tav tm="100000">
                                          <p:val>
                                            <p:fltVal val="1"/>
                                          </p:val>
                                        </p:tav>
                                      </p:tavLst>
                                    </p:anim>
                                    <p:anim calcmode="lin" valueType="num">
                                      <p:cBhvr>
                                        <p:cTn id="54" dur="750" fill="hold"/>
                                        <p:tgtEl>
                                          <p:spTgt spid="27"/>
                                        </p:tgtEl>
                                        <p:attrNameLst>
                                          <p:attrName>ppt_h</p:attrName>
                                        </p:attrNameLst>
                                      </p:cBhvr>
                                      <p:tavLst>
                                        <p:tav tm="0">
                                          <p:val>
                                            <p:strVal val="#ppt_h"/>
                                          </p:val>
                                        </p:tav>
                                        <p:tav tm="100000">
                                          <p:val>
                                            <p:strVal val="#ppt_h"/>
                                          </p:val>
                                        </p:tav>
                                      </p:tavLst>
                                    </p:anim>
                                  </p:childTnLst>
                                </p:cTn>
                              </p:par>
                              <p:par>
                                <p:cTn id="55" presetID="2" presetClass="entr" presetSubtype="6" decel="100000" fill="hold" grpId="1" nodeType="withEffect">
                                  <p:stCondLst>
                                    <p:cond delay="50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750" fill="hold"/>
                                        <p:tgtEl>
                                          <p:spTgt spid="27"/>
                                        </p:tgtEl>
                                        <p:attrNameLst>
                                          <p:attrName>ppt_x</p:attrName>
                                        </p:attrNameLst>
                                      </p:cBhvr>
                                      <p:tavLst>
                                        <p:tav tm="0">
                                          <p:val>
                                            <p:strVal val="1+#ppt_w/2"/>
                                          </p:val>
                                        </p:tav>
                                        <p:tav tm="100000">
                                          <p:val>
                                            <p:strVal val="#ppt_x"/>
                                          </p:val>
                                        </p:tav>
                                      </p:tavLst>
                                    </p:anim>
                                    <p:anim calcmode="lin" valueType="num">
                                      <p:cBhvr additive="base">
                                        <p:cTn id="58" dur="750" fill="hold"/>
                                        <p:tgtEl>
                                          <p:spTgt spid="27"/>
                                        </p:tgtEl>
                                        <p:attrNameLst>
                                          <p:attrName>ppt_y</p:attrName>
                                        </p:attrNameLst>
                                      </p:cBhvr>
                                      <p:tavLst>
                                        <p:tav tm="0">
                                          <p:val>
                                            <p:strVal val="1+#ppt_h/2"/>
                                          </p:val>
                                        </p:tav>
                                        <p:tav tm="100000">
                                          <p:val>
                                            <p:strVal val="#ppt_y"/>
                                          </p:val>
                                        </p:tav>
                                      </p:tavLst>
                                    </p:anim>
                                  </p:childTnLst>
                                </p:cTn>
                              </p:par>
                              <p:par>
                                <p:cTn id="59" presetID="10" presetClass="entr" presetSubtype="0" fill="hold" grpId="0" nodeType="withEffect">
                                  <p:stCondLst>
                                    <p:cond delay="50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childTnLst>
                                </p:cTn>
                              </p:par>
                              <p:par>
                                <p:cTn id="62" presetID="2" presetClass="entr" presetSubtype="1" decel="100000" fill="hold" grpId="1" nodeType="withEffect">
                                  <p:stCondLst>
                                    <p:cond delay="500"/>
                                  </p:stCondLst>
                                  <p:childTnLst>
                                    <p:set>
                                      <p:cBhvr>
                                        <p:cTn id="63" dur="1" fill="hold">
                                          <p:stCondLst>
                                            <p:cond delay="0"/>
                                          </p:stCondLst>
                                        </p:cTn>
                                        <p:tgtEl>
                                          <p:spTgt spid="6"/>
                                        </p:tgtEl>
                                        <p:attrNameLst>
                                          <p:attrName>style.visibility</p:attrName>
                                        </p:attrNameLst>
                                      </p:cBhvr>
                                      <p:to>
                                        <p:strVal val="visible"/>
                                      </p:to>
                                    </p:set>
                                    <p:anim calcmode="lin" valueType="num">
                                      <p:cBhvr additive="base">
                                        <p:cTn id="64" dur="1000" fill="hold"/>
                                        <p:tgtEl>
                                          <p:spTgt spid="6"/>
                                        </p:tgtEl>
                                        <p:attrNameLst>
                                          <p:attrName>ppt_x</p:attrName>
                                        </p:attrNameLst>
                                      </p:cBhvr>
                                      <p:tavLst>
                                        <p:tav tm="0">
                                          <p:val>
                                            <p:strVal val="#ppt_x"/>
                                          </p:val>
                                        </p:tav>
                                        <p:tav tm="100000">
                                          <p:val>
                                            <p:strVal val="#ppt_x"/>
                                          </p:val>
                                        </p:tav>
                                      </p:tavLst>
                                    </p:anim>
                                    <p:anim calcmode="lin" valueType="num">
                                      <p:cBhvr additive="base">
                                        <p:cTn id="65" dur="1000" fill="hold"/>
                                        <p:tgtEl>
                                          <p:spTgt spid="6"/>
                                        </p:tgtEl>
                                        <p:attrNameLst>
                                          <p:attrName>ppt_y</p:attrName>
                                        </p:attrNameLst>
                                      </p:cBhvr>
                                      <p:tavLst>
                                        <p:tav tm="0">
                                          <p:val>
                                            <p:strVal val="0-#ppt_h/2"/>
                                          </p:val>
                                        </p:tav>
                                        <p:tav tm="100000">
                                          <p:val>
                                            <p:strVal val="#ppt_y"/>
                                          </p:val>
                                        </p:tav>
                                      </p:tavLst>
                                    </p:anim>
                                  </p:childTnLst>
                                </p:cTn>
                              </p:par>
                              <p:par>
                                <p:cTn id="66" presetID="10" presetClass="entr" presetSubtype="0" fill="hold" grpId="0" nodeType="withEffect">
                                  <p:stCondLst>
                                    <p:cond delay="60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1000"/>
                                        <p:tgtEl>
                                          <p:spTgt spid="8"/>
                                        </p:tgtEl>
                                      </p:cBhvr>
                                    </p:animEffect>
                                  </p:childTnLst>
                                </p:cTn>
                              </p:par>
                              <p:par>
                                <p:cTn id="69" presetID="2" presetClass="entr" presetSubtype="1" decel="100000" fill="hold" grpId="1" nodeType="withEffect">
                                  <p:stCondLst>
                                    <p:cond delay="600"/>
                                  </p:stCondLst>
                                  <p:childTnLst>
                                    <p:set>
                                      <p:cBhvr>
                                        <p:cTn id="70" dur="1" fill="hold">
                                          <p:stCondLst>
                                            <p:cond delay="0"/>
                                          </p:stCondLst>
                                        </p:cTn>
                                        <p:tgtEl>
                                          <p:spTgt spid="8"/>
                                        </p:tgtEl>
                                        <p:attrNameLst>
                                          <p:attrName>style.visibility</p:attrName>
                                        </p:attrNameLst>
                                      </p:cBhvr>
                                      <p:to>
                                        <p:strVal val="visible"/>
                                      </p:to>
                                    </p:set>
                                    <p:anim calcmode="lin" valueType="num">
                                      <p:cBhvr additive="base">
                                        <p:cTn id="71" dur="1000" fill="hold"/>
                                        <p:tgtEl>
                                          <p:spTgt spid="8"/>
                                        </p:tgtEl>
                                        <p:attrNameLst>
                                          <p:attrName>ppt_x</p:attrName>
                                        </p:attrNameLst>
                                      </p:cBhvr>
                                      <p:tavLst>
                                        <p:tav tm="0">
                                          <p:val>
                                            <p:strVal val="#ppt_x"/>
                                          </p:val>
                                        </p:tav>
                                        <p:tav tm="100000">
                                          <p:val>
                                            <p:strVal val="#ppt_x"/>
                                          </p:val>
                                        </p:tav>
                                      </p:tavLst>
                                    </p:anim>
                                    <p:anim calcmode="lin" valueType="num">
                                      <p:cBhvr additive="base">
                                        <p:cTn id="72" dur="1000" fill="hold"/>
                                        <p:tgtEl>
                                          <p:spTgt spid="8"/>
                                        </p:tgtEl>
                                        <p:attrNameLst>
                                          <p:attrName>ppt_y</p:attrName>
                                        </p:attrNameLst>
                                      </p:cBhvr>
                                      <p:tavLst>
                                        <p:tav tm="0">
                                          <p:val>
                                            <p:strVal val="0-#ppt_h/2"/>
                                          </p:val>
                                        </p:tav>
                                        <p:tav tm="100000">
                                          <p:val>
                                            <p:strVal val="#ppt_y"/>
                                          </p:val>
                                        </p:tav>
                                      </p:tavLst>
                                    </p:anim>
                                  </p:childTnLst>
                                </p:cTn>
                              </p:par>
                              <p:par>
                                <p:cTn id="73" presetID="10" presetClass="entr" presetSubtype="0" fill="hold" grpId="0" nodeType="withEffect">
                                  <p:stCondLst>
                                    <p:cond delay="70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1000"/>
                                        <p:tgtEl>
                                          <p:spTgt spid="12"/>
                                        </p:tgtEl>
                                      </p:cBhvr>
                                    </p:animEffect>
                                  </p:childTnLst>
                                </p:cTn>
                              </p:par>
                              <p:par>
                                <p:cTn id="76" presetID="2" presetClass="entr" presetSubtype="1" decel="100000" fill="hold" grpId="1" nodeType="withEffect">
                                  <p:stCondLst>
                                    <p:cond delay="70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1000" fill="hold"/>
                                        <p:tgtEl>
                                          <p:spTgt spid="12"/>
                                        </p:tgtEl>
                                        <p:attrNameLst>
                                          <p:attrName>ppt_x</p:attrName>
                                        </p:attrNameLst>
                                      </p:cBhvr>
                                      <p:tavLst>
                                        <p:tav tm="0">
                                          <p:val>
                                            <p:strVal val="#ppt_x"/>
                                          </p:val>
                                        </p:tav>
                                        <p:tav tm="100000">
                                          <p:val>
                                            <p:strVal val="#ppt_x"/>
                                          </p:val>
                                        </p:tav>
                                      </p:tavLst>
                                    </p:anim>
                                    <p:anim calcmode="lin" valueType="num">
                                      <p:cBhvr additive="base">
                                        <p:cTn id="79" dur="1000" fill="hold"/>
                                        <p:tgtEl>
                                          <p:spTgt spid="12"/>
                                        </p:tgtEl>
                                        <p:attrNameLst>
                                          <p:attrName>ppt_y</p:attrName>
                                        </p:attrNameLst>
                                      </p:cBhvr>
                                      <p:tavLst>
                                        <p:tav tm="0">
                                          <p:val>
                                            <p:strVal val="0-#ppt_h/2"/>
                                          </p:val>
                                        </p:tav>
                                        <p:tav tm="100000">
                                          <p:val>
                                            <p:strVal val="#ppt_y"/>
                                          </p:val>
                                        </p:tav>
                                      </p:tavLst>
                                    </p:anim>
                                  </p:childTnLst>
                                </p:cTn>
                              </p:par>
                            </p:childTnLst>
                          </p:cTn>
                        </p:par>
                        <p:par>
                          <p:cTn id="80" fill="hold">
                            <p:stCondLst>
                              <p:cond delay="1700"/>
                            </p:stCondLst>
                            <p:childTnLst>
                              <p:par>
                                <p:cTn id="81" presetID="2" presetClass="entr" presetSubtype="4" decel="100000" fill="hold" grpId="0" nodeType="afterEffect">
                                  <p:stCondLst>
                                    <p:cond delay="25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500" fill="hold"/>
                                        <p:tgtEl>
                                          <p:spTgt spid="9"/>
                                        </p:tgtEl>
                                        <p:attrNameLst>
                                          <p:attrName>ppt_x</p:attrName>
                                        </p:attrNameLst>
                                      </p:cBhvr>
                                      <p:tavLst>
                                        <p:tav tm="0">
                                          <p:val>
                                            <p:strVal val="#ppt_x"/>
                                          </p:val>
                                        </p:tav>
                                        <p:tav tm="100000">
                                          <p:val>
                                            <p:strVal val="#ppt_x"/>
                                          </p:val>
                                        </p:tav>
                                      </p:tavLst>
                                    </p:anim>
                                    <p:anim calcmode="lin" valueType="num">
                                      <p:cBhvr additive="base">
                                        <p:cTn id="84" dur="500" fill="hold"/>
                                        <p:tgtEl>
                                          <p:spTgt spid="9"/>
                                        </p:tgtEl>
                                        <p:attrNameLst>
                                          <p:attrName>ppt_y</p:attrName>
                                        </p:attrNameLst>
                                      </p:cBhvr>
                                      <p:tavLst>
                                        <p:tav tm="0">
                                          <p:val>
                                            <p:strVal val="1+#ppt_h/2"/>
                                          </p:val>
                                        </p:tav>
                                        <p:tav tm="100000">
                                          <p:val>
                                            <p:strVal val="#ppt_y"/>
                                          </p:val>
                                        </p:tav>
                                      </p:tavLst>
                                    </p:anim>
                                  </p:childTnLst>
                                </p:cTn>
                              </p:par>
                            </p:childTnLst>
                          </p:cTn>
                        </p:par>
                        <p:par>
                          <p:cTn id="85" fill="hold">
                            <p:stCondLst>
                              <p:cond delay="2450"/>
                            </p:stCondLst>
                            <p:childTnLst>
                              <p:par>
                                <p:cTn id="86" presetID="22" presetClass="entr" presetSubtype="8" fill="hold" grpId="0" nodeType="afterEffect">
                                  <p:stCondLst>
                                    <p:cond delay="0"/>
                                  </p:stCondLst>
                                  <p:iterate type="lt">
                                    <p:tmPct val="10000"/>
                                  </p:iterate>
                                  <p:childTnLst>
                                    <p:set>
                                      <p:cBhvr>
                                        <p:cTn id="87" dur="1" fill="hold">
                                          <p:stCondLst>
                                            <p:cond delay="0"/>
                                          </p:stCondLst>
                                        </p:cTn>
                                        <p:tgtEl>
                                          <p:spTgt spid="11">
                                            <p:txEl>
                                              <p:pRg st="0" end="0"/>
                                            </p:txEl>
                                          </p:spTgt>
                                        </p:tgtEl>
                                        <p:attrNameLst>
                                          <p:attrName>style.visibility</p:attrName>
                                        </p:attrNameLst>
                                      </p:cBhvr>
                                      <p:to>
                                        <p:strVal val="visible"/>
                                      </p:to>
                                    </p:set>
                                    <p:animEffect transition="in" filter="wipe(left)">
                                      <p:cBhvr>
                                        <p:cTn id="88" dur="500"/>
                                        <p:tgtEl>
                                          <p:spTgt spid="11">
                                            <p:txEl>
                                              <p:pRg st="0" end="0"/>
                                            </p:txEl>
                                          </p:spTgt>
                                        </p:tgtEl>
                                      </p:cBhvr>
                                    </p:animEffect>
                                  </p:childTnLst>
                                </p:cTn>
                              </p:par>
                            </p:childTnLst>
                          </p:cTn>
                        </p:par>
                        <p:par>
                          <p:cTn id="89" fill="hold">
                            <p:stCondLst>
                              <p:cond delay="3500"/>
                            </p:stCondLst>
                            <p:childTnLst>
                              <p:par>
                                <p:cTn id="90" presetID="2" presetClass="entr" presetSubtype="4" decel="100000" fill="hold" grpId="0" nodeType="afterEffect">
                                  <p:stCondLst>
                                    <p:cond delay="0"/>
                                  </p:stCondLst>
                                  <p:childTnLst>
                                    <p:set>
                                      <p:cBhvr>
                                        <p:cTn id="91" dur="1" fill="hold">
                                          <p:stCondLst>
                                            <p:cond delay="0"/>
                                          </p:stCondLst>
                                        </p:cTn>
                                        <p:tgtEl>
                                          <p:spTgt spid="10"/>
                                        </p:tgtEl>
                                        <p:attrNameLst>
                                          <p:attrName>style.visibility</p:attrName>
                                        </p:attrNameLst>
                                      </p:cBhvr>
                                      <p:to>
                                        <p:strVal val="visible"/>
                                      </p:to>
                                    </p:set>
                                    <p:anim calcmode="lin" valueType="num">
                                      <p:cBhvr additive="base">
                                        <p:cTn id="92" dur="500" fill="hold"/>
                                        <p:tgtEl>
                                          <p:spTgt spid="10"/>
                                        </p:tgtEl>
                                        <p:attrNameLst>
                                          <p:attrName>ppt_x</p:attrName>
                                        </p:attrNameLst>
                                      </p:cBhvr>
                                      <p:tavLst>
                                        <p:tav tm="0">
                                          <p:val>
                                            <p:strVal val="#ppt_x"/>
                                          </p:val>
                                        </p:tav>
                                        <p:tav tm="100000">
                                          <p:val>
                                            <p:strVal val="#ppt_x"/>
                                          </p:val>
                                        </p:tav>
                                      </p:tavLst>
                                    </p:anim>
                                    <p:anim calcmode="lin" valueType="num">
                                      <p:cBhvr additive="base">
                                        <p:cTn id="93" dur="500" fill="hold"/>
                                        <p:tgtEl>
                                          <p:spTgt spid="10"/>
                                        </p:tgtEl>
                                        <p:attrNameLst>
                                          <p:attrName>ppt_y</p:attrName>
                                        </p:attrNameLst>
                                      </p:cBhvr>
                                      <p:tavLst>
                                        <p:tav tm="0">
                                          <p:val>
                                            <p:strVal val="1+#ppt_h/2"/>
                                          </p:val>
                                        </p:tav>
                                        <p:tav tm="100000">
                                          <p:val>
                                            <p:strVal val="#ppt_y"/>
                                          </p:val>
                                        </p:tav>
                                      </p:tavLst>
                                    </p:anim>
                                  </p:childTnLst>
                                </p:cTn>
                              </p:par>
                              <p:par>
                                <p:cTn id="94" presetID="2" presetClass="entr" presetSubtype="4" decel="100000" fill="hold" grpId="0" nodeType="withEffect">
                                  <p:stCondLst>
                                    <p:cond delay="100"/>
                                  </p:stCondLst>
                                  <p:childTnLst>
                                    <p:set>
                                      <p:cBhvr>
                                        <p:cTn id="95" dur="1" fill="hold">
                                          <p:stCondLst>
                                            <p:cond delay="0"/>
                                          </p:stCondLst>
                                        </p:cTn>
                                        <p:tgtEl>
                                          <p:spTgt spid="22">
                                            <p:txEl>
                                              <p:pRg st="0" end="0"/>
                                            </p:txEl>
                                          </p:spTgt>
                                        </p:tgtEl>
                                        <p:attrNameLst>
                                          <p:attrName>style.visibility</p:attrName>
                                        </p:attrNameLst>
                                      </p:cBhvr>
                                      <p:to>
                                        <p:strVal val="visible"/>
                                      </p:to>
                                    </p:set>
                                    <p:anim calcmode="lin" valueType="num">
                                      <p:cBhvr additive="base">
                                        <p:cTn id="96"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5" grpId="0" animBg="1"/>
      <p:bldP spid="5" grpId="1" animBg="1"/>
      <p:bldP spid="6" grpId="0" animBg="1"/>
      <p:bldP spid="6" grpId="1" animBg="1"/>
      <p:bldP spid="7" grpId="0" animBg="1"/>
      <p:bldP spid="7" grpId="1" animBg="1"/>
      <p:bldP spid="8" grpId="0" animBg="1"/>
      <p:bldP spid="8" grpId="1" animBg="1"/>
      <p:bldP spid="9" grpId="0"/>
      <p:bldP spid="10" grpId="0" animBg="1"/>
      <p:bldP spid="11"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animBg="1"/>
      <p:bldP spid="12" grpId="1" animBg="1"/>
      <p:bldP spid="22" grpId="0" build="p">
        <p:tmplLst>
          <p:tmpl lvl="1">
            <p:tnLst>
              <p:par>
                <p:cTn presetID="2" presetClass="entr" presetSubtype="4" decel="100000" fill="hold" nodeType="withEffect">
                  <p:stCondLst>
                    <p:cond delay="1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animBg="1"/>
      <p:bldP spid="23" grpId="1" animBg="1"/>
      <p:bldP spid="24" grpId="0" animBg="1"/>
      <p:bldP spid="24" grpId="1" animBg="1"/>
      <p:bldP spid="25" grpId="0" animBg="1"/>
      <p:bldP spid="25" grpId="1" animBg="1"/>
    </p:bld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Big Image &amp; 4 Items">
    <p:spTree>
      <p:nvGrpSpPr>
        <p:cNvPr id="1" name=""/>
        <p:cNvGrpSpPr/>
        <p:nvPr/>
      </p:nvGrpSpPr>
      <p:grpSpPr>
        <a:xfrm>
          <a:off x="0" y="0"/>
          <a:ext cx="0" cy="0"/>
          <a:chOff x="0" y="0"/>
          <a:chExt cx="0" cy="0"/>
        </a:xfrm>
      </p:grpSpPr>
      <p:sp>
        <p:nvSpPr>
          <p:cNvPr id="41" name="正方形/長方形 40"/>
          <p:cNvSpPr/>
          <p:nvPr userDrawn="1"/>
        </p:nvSpPr>
        <p:spPr>
          <a:xfrm>
            <a:off x="0" y="1"/>
            <a:ext cx="4571604" cy="6857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 name="フッター プレースホルダー 2"/>
          <p:cNvSpPr>
            <a:spLocks noGrp="1"/>
          </p:cNvSpPr>
          <p:nvPr>
            <p:ph type="ftr" sz="quarter" idx="10"/>
          </p:nvPr>
        </p:nvSpPr>
        <p:spPr>
          <a:xfrm>
            <a:off x="5255226" y="6309600"/>
            <a:ext cx="2895600" cy="365125"/>
          </a:xfrm>
          <a:prstGeom prst="rect">
            <a:avLst/>
          </a:prstGeom>
        </p:spPr>
        <p:txBody>
          <a:bodyPr/>
          <a:lstStyle/>
          <a:p>
            <a:r>
              <a:rPr lang="en-US" altLang="ja-JP"/>
              <a:t>The Power of PowerPoint | thepopp.com</a:t>
            </a:r>
            <a:endParaRPr lang="ja-JP" altLang="en-US" dirty="0"/>
          </a:p>
        </p:txBody>
      </p:sp>
      <p:sp>
        <p:nvSpPr>
          <p:cNvPr id="5" name="図プレースホルダー 3"/>
          <p:cNvSpPr>
            <a:spLocks noGrp="1"/>
          </p:cNvSpPr>
          <p:nvPr>
            <p:ph type="pic" sz="quarter" idx="12" hasCustomPrompt="1"/>
          </p:nvPr>
        </p:nvSpPr>
        <p:spPr>
          <a:xfrm>
            <a:off x="0" y="0"/>
            <a:ext cx="4499986" cy="6858000"/>
          </a:xfrm>
          <a:noFill/>
        </p:spPr>
        <p:txBody>
          <a:bodyPr/>
          <a:lstStyle>
            <a:lvl1pPr>
              <a:defRPr/>
            </a:lvl1pPr>
          </a:lstStyle>
          <a:p>
            <a:r>
              <a:rPr kumimoji="1" lang="en-US" altLang="ja-JP" dirty="0"/>
              <a:t>Add an image</a:t>
            </a:r>
            <a:endParaRPr kumimoji="1" lang="ja-JP" altLang="en-US" dirty="0"/>
          </a:p>
        </p:txBody>
      </p:sp>
      <p:sp>
        <p:nvSpPr>
          <p:cNvPr id="6" name="タイトル プレースホルダー 1"/>
          <p:cNvSpPr>
            <a:spLocks noGrp="1"/>
          </p:cNvSpPr>
          <p:nvPr>
            <p:ph type="title" hasCustomPrompt="1"/>
          </p:nvPr>
        </p:nvSpPr>
        <p:spPr>
          <a:xfrm>
            <a:off x="4716029" y="164638"/>
            <a:ext cx="3995826" cy="802101"/>
          </a:xfrm>
          <a:prstGeom prst="rect">
            <a:avLst/>
          </a:prstGeom>
        </p:spPr>
        <p:txBody>
          <a:bodyPr vert="horz" lIns="163275" tIns="81638" rIns="163275" bIns="81638" rtlCol="0" anchor="ctr">
            <a:normAutofit/>
          </a:bodyPr>
          <a:lstStyle>
            <a:lvl1pPr>
              <a:defRPr baseline="0"/>
            </a:lvl1pPr>
          </a:lstStyle>
          <a:p>
            <a:r>
              <a:rPr kumimoji="1" lang="en-US" altLang="ja-JP" dirty="0"/>
              <a:t>Slide Title Goes Here</a:t>
            </a:r>
            <a:endParaRPr kumimoji="1" lang="ja-JP" altLang="en-US" dirty="0"/>
          </a:p>
        </p:txBody>
      </p:sp>
      <p:sp>
        <p:nvSpPr>
          <p:cNvPr id="7" name="テキスト プレースホルダー 6"/>
          <p:cNvSpPr>
            <a:spLocks noGrp="1"/>
          </p:cNvSpPr>
          <p:nvPr>
            <p:ph type="body" sz="quarter" idx="13" hasCustomPrompt="1"/>
          </p:nvPr>
        </p:nvSpPr>
        <p:spPr>
          <a:xfrm>
            <a:off x="4752036" y="1028734"/>
            <a:ext cx="3959819" cy="336037"/>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4788043" y="932723"/>
            <a:ext cx="1620321"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9" name="テキスト プレースホルダー 5"/>
          <p:cNvSpPr>
            <a:spLocks noGrp="1"/>
          </p:cNvSpPr>
          <p:nvPr>
            <p:ph type="body" sz="quarter" idx="14" hasCustomPrompt="1"/>
          </p:nvPr>
        </p:nvSpPr>
        <p:spPr>
          <a:xfrm>
            <a:off x="4247936" y="1604798"/>
            <a:ext cx="540107" cy="480053"/>
          </a:xfrm>
          <a:prstGeom prst="rect">
            <a:avLst/>
          </a:prstGeom>
          <a:solidFill>
            <a:schemeClr val="accent1"/>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1" name="直角三角形 10"/>
          <p:cNvSpPr/>
          <p:nvPr userDrawn="1"/>
        </p:nvSpPr>
        <p:spPr>
          <a:xfrm rot="5400000">
            <a:off x="4583812" y="2072643"/>
            <a:ext cx="192023" cy="216439"/>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2" name="テキスト プレースホルダー 6"/>
          <p:cNvSpPr>
            <a:spLocks noGrp="1"/>
          </p:cNvSpPr>
          <p:nvPr>
            <p:ph type="body" sz="quarter" idx="23" hasCustomPrompt="1"/>
          </p:nvPr>
        </p:nvSpPr>
        <p:spPr>
          <a:xfrm>
            <a:off x="4355957" y="1527544"/>
            <a:ext cx="324064" cy="672075"/>
          </a:xfrm>
        </p:spPr>
        <p:txBody>
          <a:bodyPr anchor="t">
            <a:noAutofit/>
          </a:bodyPr>
          <a:lstStyle>
            <a:lvl1pPr algn="ctr">
              <a:defRPr sz="220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14" name="テキスト プレースホルダー 6"/>
          <p:cNvSpPr>
            <a:spLocks noGrp="1"/>
          </p:cNvSpPr>
          <p:nvPr>
            <p:ph type="body" sz="quarter" idx="20" hasCustomPrompt="1"/>
          </p:nvPr>
        </p:nvSpPr>
        <p:spPr>
          <a:xfrm>
            <a:off x="4842855" y="1604798"/>
            <a:ext cx="3868999" cy="480053"/>
          </a:xfrm>
        </p:spPr>
        <p:txBody>
          <a:bodyPr anchor="t">
            <a:noAutofit/>
          </a:bodyPr>
          <a:lstStyle>
            <a:lvl1pPr algn="l">
              <a:defRPr sz="16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24" hasCustomPrompt="1"/>
          </p:nvPr>
        </p:nvSpPr>
        <p:spPr>
          <a:xfrm>
            <a:off x="4860057" y="2132856"/>
            <a:ext cx="3851798" cy="384043"/>
          </a:xfrm>
        </p:spPr>
        <p:txBody>
          <a:bodyPr anchor="t">
            <a:noAutofit/>
          </a:bodyPr>
          <a:lstStyle>
            <a:lvl1pPr algn="l">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16" name="正方形/長方形 15"/>
          <p:cNvSpPr/>
          <p:nvPr userDrawn="1"/>
        </p:nvSpPr>
        <p:spPr>
          <a:xfrm>
            <a:off x="4932071" y="2084851"/>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3" name="テキスト プレースホルダー 5"/>
          <p:cNvSpPr>
            <a:spLocks noGrp="1"/>
          </p:cNvSpPr>
          <p:nvPr>
            <p:ph type="body" sz="quarter" idx="25" hasCustomPrompt="1"/>
          </p:nvPr>
        </p:nvSpPr>
        <p:spPr>
          <a:xfrm>
            <a:off x="4241866" y="2761722"/>
            <a:ext cx="540107" cy="480053"/>
          </a:xfrm>
          <a:prstGeom prst="rect">
            <a:avLst/>
          </a:prstGeom>
          <a:solidFill>
            <a:schemeClr val="accent3"/>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24" name="直角三角形 23"/>
          <p:cNvSpPr/>
          <p:nvPr userDrawn="1"/>
        </p:nvSpPr>
        <p:spPr>
          <a:xfrm rot="5400000">
            <a:off x="4577742" y="3229568"/>
            <a:ext cx="192023" cy="216439"/>
          </a:xfrm>
          <a:prstGeom prst="r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5" name="テキスト プレースホルダー 6"/>
          <p:cNvSpPr>
            <a:spLocks noGrp="1"/>
          </p:cNvSpPr>
          <p:nvPr>
            <p:ph type="body" sz="quarter" idx="26" hasCustomPrompt="1"/>
          </p:nvPr>
        </p:nvSpPr>
        <p:spPr>
          <a:xfrm>
            <a:off x="4349887" y="2684469"/>
            <a:ext cx="324064" cy="672075"/>
          </a:xfrm>
        </p:spPr>
        <p:txBody>
          <a:bodyPr anchor="t">
            <a:noAutofit/>
          </a:bodyPr>
          <a:lstStyle>
            <a:lvl1pPr algn="ctr">
              <a:defRPr sz="220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26" name="テキスト プレースホルダー 6"/>
          <p:cNvSpPr>
            <a:spLocks noGrp="1"/>
          </p:cNvSpPr>
          <p:nvPr>
            <p:ph type="body" sz="quarter" idx="27" hasCustomPrompt="1"/>
          </p:nvPr>
        </p:nvSpPr>
        <p:spPr>
          <a:xfrm>
            <a:off x="4836786" y="2761722"/>
            <a:ext cx="3868999" cy="480053"/>
          </a:xfrm>
        </p:spPr>
        <p:txBody>
          <a:bodyPr anchor="t">
            <a:noAutofit/>
          </a:bodyPr>
          <a:lstStyle>
            <a:lvl1pPr algn="l">
              <a:defRPr sz="16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8" hasCustomPrompt="1"/>
          </p:nvPr>
        </p:nvSpPr>
        <p:spPr>
          <a:xfrm>
            <a:off x="4853987" y="3289780"/>
            <a:ext cx="3851798" cy="384043"/>
          </a:xfrm>
        </p:spPr>
        <p:txBody>
          <a:bodyPr anchor="t">
            <a:noAutofit/>
          </a:bodyPr>
          <a:lstStyle>
            <a:lvl1pPr algn="l">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28" name="正方形/長方形 27"/>
          <p:cNvSpPr/>
          <p:nvPr userDrawn="1"/>
        </p:nvSpPr>
        <p:spPr>
          <a:xfrm>
            <a:off x="4926002" y="3241776"/>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9" name="テキスト プレースホルダー 5"/>
          <p:cNvSpPr>
            <a:spLocks noGrp="1"/>
          </p:cNvSpPr>
          <p:nvPr>
            <p:ph type="body" sz="quarter" idx="29" hasCustomPrompt="1"/>
          </p:nvPr>
        </p:nvSpPr>
        <p:spPr>
          <a:xfrm>
            <a:off x="4247936" y="3856252"/>
            <a:ext cx="540107" cy="480053"/>
          </a:xfrm>
          <a:prstGeom prst="rect">
            <a:avLst/>
          </a:prstGeom>
          <a:solidFill>
            <a:schemeClr val="accent2"/>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30" name="直角三角形 29"/>
          <p:cNvSpPr/>
          <p:nvPr userDrawn="1"/>
        </p:nvSpPr>
        <p:spPr>
          <a:xfrm rot="5400000">
            <a:off x="4583812" y="4324097"/>
            <a:ext cx="192023" cy="216439"/>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1" name="テキスト プレースホルダー 6"/>
          <p:cNvSpPr>
            <a:spLocks noGrp="1"/>
          </p:cNvSpPr>
          <p:nvPr>
            <p:ph type="body" sz="quarter" idx="30" hasCustomPrompt="1"/>
          </p:nvPr>
        </p:nvSpPr>
        <p:spPr>
          <a:xfrm>
            <a:off x="4355957" y="3778998"/>
            <a:ext cx="324064" cy="672075"/>
          </a:xfrm>
        </p:spPr>
        <p:txBody>
          <a:bodyPr anchor="t">
            <a:noAutofit/>
          </a:bodyPr>
          <a:lstStyle>
            <a:lvl1pPr algn="ctr">
              <a:defRPr sz="220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32" name="テキスト プレースホルダー 6"/>
          <p:cNvSpPr>
            <a:spLocks noGrp="1"/>
          </p:cNvSpPr>
          <p:nvPr>
            <p:ph type="body" sz="quarter" idx="31" hasCustomPrompt="1"/>
          </p:nvPr>
        </p:nvSpPr>
        <p:spPr>
          <a:xfrm>
            <a:off x="4842855" y="3856252"/>
            <a:ext cx="3868999" cy="480053"/>
          </a:xfrm>
        </p:spPr>
        <p:txBody>
          <a:bodyPr anchor="t">
            <a:noAutofit/>
          </a:bodyPr>
          <a:lstStyle>
            <a:lvl1pPr algn="l">
              <a:defRPr sz="16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32" hasCustomPrompt="1"/>
          </p:nvPr>
        </p:nvSpPr>
        <p:spPr>
          <a:xfrm>
            <a:off x="4860057" y="4384310"/>
            <a:ext cx="3851798" cy="384043"/>
          </a:xfrm>
        </p:spPr>
        <p:txBody>
          <a:bodyPr anchor="t">
            <a:noAutofit/>
          </a:bodyPr>
          <a:lstStyle>
            <a:lvl1pPr algn="l">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34" name="正方形/長方形 33"/>
          <p:cNvSpPr/>
          <p:nvPr userDrawn="1"/>
        </p:nvSpPr>
        <p:spPr>
          <a:xfrm>
            <a:off x="4932071" y="4336305"/>
            <a:ext cx="1620321" cy="48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5" name="テキスト プレースホルダー 5"/>
          <p:cNvSpPr>
            <a:spLocks noGrp="1"/>
          </p:cNvSpPr>
          <p:nvPr>
            <p:ph type="body" sz="quarter" idx="33" hasCustomPrompt="1"/>
          </p:nvPr>
        </p:nvSpPr>
        <p:spPr>
          <a:xfrm>
            <a:off x="4245095" y="5013176"/>
            <a:ext cx="540107" cy="480053"/>
          </a:xfrm>
          <a:prstGeom prst="rect">
            <a:avLst/>
          </a:prstGeom>
          <a:solidFill>
            <a:schemeClr val="accent4"/>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36" name="直角三角形 35"/>
          <p:cNvSpPr/>
          <p:nvPr userDrawn="1"/>
        </p:nvSpPr>
        <p:spPr>
          <a:xfrm rot="5400000">
            <a:off x="4580971" y="5481022"/>
            <a:ext cx="192023" cy="216439"/>
          </a:xfrm>
          <a:prstGeom prst="r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7" name="テキスト プレースホルダー 6"/>
          <p:cNvSpPr>
            <a:spLocks noGrp="1"/>
          </p:cNvSpPr>
          <p:nvPr>
            <p:ph type="body" sz="quarter" idx="34" hasCustomPrompt="1"/>
          </p:nvPr>
        </p:nvSpPr>
        <p:spPr>
          <a:xfrm>
            <a:off x="4353116" y="4935923"/>
            <a:ext cx="324064" cy="672075"/>
          </a:xfrm>
        </p:spPr>
        <p:txBody>
          <a:bodyPr anchor="t">
            <a:noAutofit/>
          </a:bodyPr>
          <a:lstStyle>
            <a:lvl1pPr algn="ctr">
              <a:defRPr sz="220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38" name="テキスト プレースホルダー 6"/>
          <p:cNvSpPr>
            <a:spLocks noGrp="1"/>
          </p:cNvSpPr>
          <p:nvPr>
            <p:ph type="body" sz="quarter" idx="35" hasCustomPrompt="1"/>
          </p:nvPr>
        </p:nvSpPr>
        <p:spPr>
          <a:xfrm>
            <a:off x="4840014" y="5013176"/>
            <a:ext cx="3868999" cy="480053"/>
          </a:xfrm>
        </p:spPr>
        <p:txBody>
          <a:bodyPr anchor="t">
            <a:noAutofit/>
          </a:bodyPr>
          <a:lstStyle>
            <a:lvl1pPr algn="l">
              <a:defRPr sz="16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9" name="テキスト プレースホルダー 6"/>
          <p:cNvSpPr>
            <a:spLocks noGrp="1"/>
          </p:cNvSpPr>
          <p:nvPr>
            <p:ph type="body" sz="quarter" idx="36" hasCustomPrompt="1"/>
          </p:nvPr>
        </p:nvSpPr>
        <p:spPr>
          <a:xfrm>
            <a:off x="4857216" y="5541235"/>
            <a:ext cx="3851798" cy="384043"/>
          </a:xfrm>
        </p:spPr>
        <p:txBody>
          <a:bodyPr anchor="t">
            <a:noAutofit/>
          </a:bodyPr>
          <a:lstStyle>
            <a:lvl1pPr algn="l">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40" name="正方形/長方形 39"/>
          <p:cNvSpPr/>
          <p:nvPr userDrawn="1"/>
        </p:nvSpPr>
        <p:spPr>
          <a:xfrm>
            <a:off x="4929230" y="5493230"/>
            <a:ext cx="1620321" cy="480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2" name="スライド番号プレースホルダー 5"/>
          <p:cNvSpPr>
            <a:spLocks noGrp="1"/>
          </p:cNvSpPr>
          <p:nvPr>
            <p:ph type="sldNum" sz="quarter" idx="4"/>
          </p:nvPr>
        </p:nvSpPr>
        <p:spPr>
          <a:xfrm>
            <a:off x="8568791" y="6288526"/>
            <a:ext cx="540107" cy="365125"/>
          </a:xfrm>
          <a:prstGeom prst="rect">
            <a:avLst/>
          </a:prstGeom>
        </p:spPr>
        <p:txBody>
          <a:bodyPr vert="horz" lIns="163275" tIns="81638" rIns="163275" bIns="81638" rtlCol="0" anchor="ctr"/>
          <a:lstStyle>
            <a:lvl1pPr algn="ctr">
              <a:defRPr sz="14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260977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2" presetClass="entr" presetSubtype="1" decel="100000" fill="hold" grpId="0" nodeType="withEffect">
                                  <p:stCondLst>
                                    <p:cond delay="125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par>
                          <p:cTn id="15" fill="hold">
                            <p:stCondLst>
                              <p:cond delay="1750"/>
                            </p:stCondLst>
                            <p:childTnLst>
                              <p:par>
                                <p:cTn id="16" presetID="2" presetClass="entr" presetSubtype="2" decel="10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2" presetClass="entr" presetSubtype="8" fill="hold" grpId="0"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par>
                          <p:cTn id="23" fill="hold">
                            <p:stCondLst>
                              <p:cond delay="225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2750"/>
                            </p:stCondLst>
                            <p:childTnLst>
                              <p:par>
                                <p:cTn id="31" presetID="22" presetClass="entr" presetSubtype="1"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250"/>
                                        <p:tgtEl>
                                          <p:spTgt spid="11"/>
                                        </p:tgtEl>
                                      </p:cBhvr>
                                    </p:animEffect>
                                  </p:childTnLst>
                                </p:cTn>
                              </p:par>
                            </p:childTnLst>
                          </p:cTn>
                        </p:par>
                        <p:par>
                          <p:cTn id="34" fill="hold">
                            <p:stCondLst>
                              <p:cond delay="3000"/>
                            </p:stCondLst>
                            <p:childTnLst>
                              <p:par>
                                <p:cTn id="35" presetID="2" presetClass="entr" presetSubtype="2" decel="100000" fill="hold" grpId="0" nodeType="after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 calcmode="lin" valueType="num">
                                      <p:cBhvr additive="base">
                                        <p:cTn id="3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4">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4" decel="100000" fill="hold" grpId="0" nodeType="with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 calcmode="lin" valueType="num">
                                      <p:cBhvr additive="base">
                                        <p:cTn id="4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2" decel="10000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1+#ppt_w/2"/>
                                          </p:val>
                                        </p:tav>
                                        <p:tav tm="100000">
                                          <p:val>
                                            <p:strVal val="#ppt_x"/>
                                          </p:val>
                                        </p:tav>
                                      </p:tavLst>
                                    </p:anim>
                                    <p:anim calcmode="lin" valueType="num">
                                      <p:cBhvr additive="base">
                                        <p:cTn id="46" dur="500" fill="hold"/>
                                        <p:tgtEl>
                                          <p:spTgt spid="16"/>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childTnLst>
                          </p:cTn>
                        </p:par>
                        <p:par>
                          <p:cTn id="54" fill="hold">
                            <p:stCondLst>
                              <p:cond delay="4000"/>
                            </p:stCondLst>
                            <p:childTnLst>
                              <p:par>
                                <p:cTn id="55" presetID="22" presetClass="entr" presetSubtype="1"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250"/>
                                        <p:tgtEl>
                                          <p:spTgt spid="24"/>
                                        </p:tgtEl>
                                      </p:cBhvr>
                                    </p:animEffect>
                                  </p:childTnLst>
                                </p:cTn>
                              </p:par>
                            </p:childTnLst>
                          </p:cTn>
                        </p:par>
                        <p:par>
                          <p:cTn id="58" fill="hold">
                            <p:stCondLst>
                              <p:cond delay="4250"/>
                            </p:stCondLst>
                            <p:childTnLst>
                              <p:par>
                                <p:cTn id="59" presetID="2" presetClass="entr" presetSubtype="2" decel="100000" fill="hold" grpId="0" nodeType="afterEffect">
                                  <p:stCondLst>
                                    <p:cond delay="0"/>
                                  </p:stCondLst>
                                  <p:childTnLst>
                                    <p:set>
                                      <p:cBhvr>
                                        <p:cTn id="60" dur="1" fill="hold">
                                          <p:stCondLst>
                                            <p:cond delay="0"/>
                                          </p:stCondLst>
                                        </p:cTn>
                                        <p:tgtEl>
                                          <p:spTgt spid="26">
                                            <p:txEl>
                                              <p:pRg st="0" end="0"/>
                                            </p:txEl>
                                          </p:spTgt>
                                        </p:tgtEl>
                                        <p:attrNameLst>
                                          <p:attrName>style.visibility</p:attrName>
                                        </p:attrNameLst>
                                      </p:cBhvr>
                                      <p:to>
                                        <p:strVal val="visible"/>
                                      </p:to>
                                    </p:set>
                                    <p:anim calcmode="lin" valueType="num">
                                      <p:cBhvr additive="base">
                                        <p:cTn id="61"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26">
                                            <p:txEl>
                                              <p:pRg st="0" end="0"/>
                                            </p:txEl>
                                          </p:spTgt>
                                        </p:tgtEl>
                                        <p:attrNameLst>
                                          <p:attrName>ppt_y</p:attrName>
                                        </p:attrNameLst>
                                      </p:cBhvr>
                                      <p:tavLst>
                                        <p:tav tm="0">
                                          <p:val>
                                            <p:strVal val="#ppt_y"/>
                                          </p:val>
                                        </p:tav>
                                        <p:tav tm="100000">
                                          <p:val>
                                            <p:strVal val="#ppt_y"/>
                                          </p:val>
                                        </p:tav>
                                      </p:tavLst>
                                    </p:anim>
                                  </p:childTnLst>
                                </p:cTn>
                              </p:par>
                              <p:par>
                                <p:cTn id="63" presetID="2" presetClass="entr" presetSubtype="4" decel="100000" fill="hold" grpId="0" nodeType="withEffect">
                                  <p:stCondLst>
                                    <p:cond delay="0"/>
                                  </p:stCondLst>
                                  <p:childTnLst>
                                    <p:set>
                                      <p:cBhvr>
                                        <p:cTn id="64" dur="1" fill="hold">
                                          <p:stCondLst>
                                            <p:cond delay="0"/>
                                          </p:stCondLst>
                                        </p:cTn>
                                        <p:tgtEl>
                                          <p:spTgt spid="27">
                                            <p:txEl>
                                              <p:pRg st="0" end="0"/>
                                            </p:txEl>
                                          </p:spTgt>
                                        </p:tgtEl>
                                        <p:attrNameLst>
                                          <p:attrName>style.visibility</p:attrName>
                                        </p:attrNameLst>
                                      </p:cBhvr>
                                      <p:to>
                                        <p:strVal val="visible"/>
                                      </p:to>
                                    </p:set>
                                    <p:anim calcmode="lin" valueType="num">
                                      <p:cBhvr additive="base">
                                        <p:cTn id="65"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7">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2" decel="10000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fill="hold"/>
                                        <p:tgtEl>
                                          <p:spTgt spid="28"/>
                                        </p:tgtEl>
                                        <p:attrNameLst>
                                          <p:attrName>ppt_x</p:attrName>
                                        </p:attrNameLst>
                                      </p:cBhvr>
                                      <p:tavLst>
                                        <p:tav tm="0">
                                          <p:val>
                                            <p:strVal val="1+#ppt_w/2"/>
                                          </p:val>
                                        </p:tav>
                                        <p:tav tm="100000">
                                          <p:val>
                                            <p:strVal val="#ppt_x"/>
                                          </p:val>
                                        </p:tav>
                                      </p:tavLst>
                                    </p:anim>
                                    <p:anim calcmode="lin" valueType="num">
                                      <p:cBhvr additive="base">
                                        <p:cTn id="70" dur="500" fill="hold"/>
                                        <p:tgtEl>
                                          <p:spTgt spid="28"/>
                                        </p:tgtEl>
                                        <p:attrNameLst>
                                          <p:attrName>ppt_y</p:attrName>
                                        </p:attrNameLst>
                                      </p:cBhvr>
                                      <p:tavLst>
                                        <p:tav tm="0">
                                          <p:val>
                                            <p:strVal val="#ppt_y"/>
                                          </p:val>
                                        </p:tav>
                                        <p:tav tm="100000">
                                          <p:val>
                                            <p:strVal val="#ppt_y"/>
                                          </p:val>
                                        </p:tav>
                                      </p:tavLst>
                                    </p:anim>
                                  </p:childTnLst>
                                </p:cTn>
                              </p:par>
                            </p:childTnLst>
                          </p:cTn>
                        </p:par>
                        <p:par>
                          <p:cTn id="71" fill="hold">
                            <p:stCondLst>
                              <p:cond delay="4750"/>
                            </p:stCondLst>
                            <p:childTnLst>
                              <p:par>
                                <p:cTn id="72" presetID="22" presetClass="entr" presetSubtype="8" fill="hold" grpId="0"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left)">
                                      <p:cBhvr>
                                        <p:cTn id="77" dur="500"/>
                                        <p:tgtEl>
                                          <p:spTgt spid="31"/>
                                        </p:tgtEl>
                                      </p:cBhvr>
                                    </p:animEffect>
                                  </p:childTnLst>
                                </p:cTn>
                              </p:par>
                            </p:childTnLst>
                          </p:cTn>
                        </p:par>
                        <p:par>
                          <p:cTn id="78" fill="hold">
                            <p:stCondLst>
                              <p:cond delay="5250"/>
                            </p:stCondLst>
                            <p:childTnLst>
                              <p:par>
                                <p:cTn id="79" presetID="22" presetClass="entr" presetSubtype="1" fill="hold" grpId="0" nodeType="after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ipe(up)">
                                      <p:cBhvr>
                                        <p:cTn id="81" dur="250"/>
                                        <p:tgtEl>
                                          <p:spTgt spid="30"/>
                                        </p:tgtEl>
                                      </p:cBhvr>
                                    </p:animEffect>
                                  </p:childTnLst>
                                </p:cTn>
                              </p:par>
                            </p:childTnLst>
                          </p:cTn>
                        </p:par>
                        <p:par>
                          <p:cTn id="82" fill="hold">
                            <p:stCondLst>
                              <p:cond delay="5500"/>
                            </p:stCondLst>
                            <p:childTnLst>
                              <p:par>
                                <p:cTn id="83" presetID="2" presetClass="entr" presetSubtype="2" decel="100000" fill="hold" grpId="0" nodeType="afterEffect">
                                  <p:stCondLst>
                                    <p:cond delay="0"/>
                                  </p:stCondLst>
                                  <p:childTnLst>
                                    <p:set>
                                      <p:cBhvr>
                                        <p:cTn id="84" dur="1" fill="hold">
                                          <p:stCondLst>
                                            <p:cond delay="0"/>
                                          </p:stCondLst>
                                        </p:cTn>
                                        <p:tgtEl>
                                          <p:spTgt spid="32">
                                            <p:txEl>
                                              <p:pRg st="0" end="0"/>
                                            </p:txEl>
                                          </p:spTgt>
                                        </p:tgtEl>
                                        <p:attrNameLst>
                                          <p:attrName>style.visibility</p:attrName>
                                        </p:attrNameLst>
                                      </p:cBhvr>
                                      <p:to>
                                        <p:strVal val="visible"/>
                                      </p:to>
                                    </p:set>
                                    <p:anim calcmode="lin" valueType="num">
                                      <p:cBhvr additive="base">
                                        <p:cTn id="85" dur="5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32">
                                            <p:txEl>
                                              <p:pRg st="0" end="0"/>
                                            </p:txEl>
                                          </p:spTgt>
                                        </p:tgtEl>
                                        <p:attrNameLst>
                                          <p:attrName>ppt_y</p:attrName>
                                        </p:attrNameLst>
                                      </p:cBhvr>
                                      <p:tavLst>
                                        <p:tav tm="0">
                                          <p:val>
                                            <p:strVal val="#ppt_y"/>
                                          </p:val>
                                        </p:tav>
                                        <p:tav tm="100000">
                                          <p:val>
                                            <p:strVal val="#ppt_y"/>
                                          </p:val>
                                        </p:tav>
                                      </p:tavLst>
                                    </p:anim>
                                  </p:childTnLst>
                                </p:cTn>
                              </p:par>
                              <p:par>
                                <p:cTn id="87" presetID="2" presetClass="entr" presetSubtype="4" decel="100000" fill="hold" grpId="0" nodeType="withEffect">
                                  <p:stCondLst>
                                    <p:cond delay="0"/>
                                  </p:stCondLst>
                                  <p:childTnLst>
                                    <p:set>
                                      <p:cBhvr>
                                        <p:cTn id="88" dur="1" fill="hold">
                                          <p:stCondLst>
                                            <p:cond delay="0"/>
                                          </p:stCondLst>
                                        </p:cTn>
                                        <p:tgtEl>
                                          <p:spTgt spid="33">
                                            <p:txEl>
                                              <p:pRg st="0" end="0"/>
                                            </p:txEl>
                                          </p:spTgt>
                                        </p:tgtEl>
                                        <p:attrNameLst>
                                          <p:attrName>style.visibility</p:attrName>
                                        </p:attrNameLst>
                                      </p:cBhvr>
                                      <p:to>
                                        <p:strVal val="visible"/>
                                      </p:to>
                                    </p:set>
                                    <p:anim calcmode="lin" valueType="num">
                                      <p:cBhvr additive="base">
                                        <p:cTn id="89"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91" presetID="2" presetClass="entr" presetSubtype="2" decel="100000"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anim calcmode="lin" valueType="num">
                                      <p:cBhvr additive="base">
                                        <p:cTn id="93" dur="500" fill="hold"/>
                                        <p:tgtEl>
                                          <p:spTgt spid="34"/>
                                        </p:tgtEl>
                                        <p:attrNameLst>
                                          <p:attrName>ppt_x</p:attrName>
                                        </p:attrNameLst>
                                      </p:cBhvr>
                                      <p:tavLst>
                                        <p:tav tm="0">
                                          <p:val>
                                            <p:strVal val="1+#ppt_w/2"/>
                                          </p:val>
                                        </p:tav>
                                        <p:tav tm="100000">
                                          <p:val>
                                            <p:strVal val="#ppt_x"/>
                                          </p:val>
                                        </p:tav>
                                      </p:tavLst>
                                    </p:anim>
                                    <p:anim calcmode="lin" valueType="num">
                                      <p:cBhvr additive="base">
                                        <p:cTn id="94" dur="500" fill="hold"/>
                                        <p:tgtEl>
                                          <p:spTgt spid="34"/>
                                        </p:tgtEl>
                                        <p:attrNameLst>
                                          <p:attrName>ppt_y</p:attrName>
                                        </p:attrNameLst>
                                      </p:cBhvr>
                                      <p:tavLst>
                                        <p:tav tm="0">
                                          <p:val>
                                            <p:strVal val="#ppt_y"/>
                                          </p:val>
                                        </p:tav>
                                        <p:tav tm="100000">
                                          <p:val>
                                            <p:strVal val="#ppt_y"/>
                                          </p:val>
                                        </p:tav>
                                      </p:tavLst>
                                    </p:anim>
                                  </p:childTnLst>
                                </p:cTn>
                              </p:par>
                            </p:childTnLst>
                          </p:cTn>
                        </p:par>
                        <p:par>
                          <p:cTn id="95" fill="hold">
                            <p:stCondLst>
                              <p:cond delay="6000"/>
                            </p:stCondLst>
                            <p:childTnLst>
                              <p:par>
                                <p:cTn id="96" presetID="22" presetClass="entr" presetSubtype="8" fill="hold" grpId="0" nodeType="after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wipe(left)">
                                      <p:cBhvr>
                                        <p:cTn id="98" dur="500"/>
                                        <p:tgtEl>
                                          <p:spTgt spid="35"/>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wipe(left)">
                                      <p:cBhvr>
                                        <p:cTn id="101" dur="500"/>
                                        <p:tgtEl>
                                          <p:spTgt spid="37"/>
                                        </p:tgtEl>
                                      </p:cBhvr>
                                    </p:animEffect>
                                  </p:childTnLst>
                                </p:cTn>
                              </p:par>
                            </p:childTnLst>
                          </p:cTn>
                        </p:par>
                        <p:par>
                          <p:cTn id="102" fill="hold">
                            <p:stCondLst>
                              <p:cond delay="6500"/>
                            </p:stCondLst>
                            <p:childTnLst>
                              <p:par>
                                <p:cTn id="103" presetID="22" presetClass="entr" presetSubtype="1" fill="hold" grpId="0" nodeType="after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up)">
                                      <p:cBhvr>
                                        <p:cTn id="105" dur="250"/>
                                        <p:tgtEl>
                                          <p:spTgt spid="36"/>
                                        </p:tgtEl>
                                      </p:cBhvr>
                                    </p:animEffect>
                                  </p:childTnLst>
                                </p:cTn>
                              </p:par>
                            </p:childTnLst>
                          </p:cTn>
                        </p:par>
                        <p:par>
                          <p:cTn id="106" fill="hold">
                            <p:stCondLst>
                              <p:cond delay="6750"/>
                            </p:stCondLst>
                            <p:childTnLst>
                              <p:par>
                                <p:cTn id="107" presetID="2" presetClass="entr" presetSubtype="2" decel="100000" fill="hold" grpId="0" nodeType="afterEffect">
                                  <p:stCondLst>
                                    <p:cond delay="0"/>
                                  </p:stCondLst>
                                  <p:childTnLst>
                                    <p:set>
                                      <p:cBhvr>
                                        <p:cTn id="108" dur="1" fill="hold">
                                          <p:stCondLst>
                                            <p:cond delay="0"/>
                                          </p:stCondLst>
                                        </p:cTn>
                                        <p:tgtEl>
                                          <p:spTgt spid="38">
                                            <p:txEl>
                                              <p:pRg st="0" end="0"/>
                                            </p:txEl>
                                          </p:spTgt>
                                        </p:tgtEl>
                                        <p:attrNameLst>
                                          <p:attrName>style.visibility</p:attrName>
                                        </p:attrNameLst>
                                      </p:cBhvr>
                                      <p:to>
                                        <p:strVal val="visible"/>
                                      </p:to>
                                    </p:set>
                                    <p:anim calcmode="lin" valueType="num">
                                      <p:cBhvr additive="base">
                                        <p:cTn id="109"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110" dur="500" fill="hold"/>
                                        <p:tgtEl>
                                          <p:spTgt spid="38">
                                            <p:txEl>
                                              <p:pRg st="0" end="0"/>
                                            </p:txEl>
                                          </p:spTgt>
                                        </p:tgtEl>
                                        <p:attrNameLst>
                                          <p:attrName>ppt_y</p:attrName>
                                        </p:attrNameLst>
                                      </p:cBhvr>
                                      <p:tavLst>
                                        <p:tav tm="0">
                                          <p:val>
                                            <p:strVal val="#ppt_y"/>
                                          </p:val>
                                        </p:tav>
                                        <p:tav tm="100000">
                                          <p:val>
                                            <p:strVal val="#ppt_y"/>
                                          </p:val>
                                        </p:tav>
                                      </p:tavLst>
                                    </p:anim>
                                  </p:childTnLst>
                                </p:cTn>
                              </p:par>
                              <p:par>
                                <p:cTn id="111" presetID="2" presetClass="entr" presetSubtype="4" decel="100000" fill="hold" grpId="0" nodeType="withEffect">
                                  <p:stCondLst>
                                    <p:cond delay="0"/>
                                  </p:stCondLst>
                                  <p:childTnLst>
                                    <p:set>
                                      <p:cBhvr>
                                        <p:cTn id="112" dur="1" fill="hold">
                                          <p:stCondLst>
                                            <p:cond delay="0"/>
                                          </p:stCondLst>
                                        </p:cTn>
                                        <p:tgtEl>
                                          <p:spTgt spid="39">
                                            <p:txEl>
                                              <p:pRg st="0" end="0"/>
                                            </p:txEl>
                                          </p:spTgt>
                                        </p:tgtEl>
                                        <p:attrNameLst>
                                          <p:attrName>style.visibility</p:attrName>
                                        </p:attrNameLst>
                                      </p:cBhvr>
                                      <p:to>
                                        <p:strVal val="visible"/>
                                      </p:to>
                                    </p:set>
                                    <p:anim calcmode="lin" valueType="num">
                                      <p:cBhvr additive="base">
                                        <p:cTn id="113"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39">
                                            <p:txEl>
                                              <p:pRg st="0" end="0"/>
                                            </p:txEl>
                                          </p:spTgt>
                                        </p:tgtEl>
                                        <p:attrNameLst>
                                          <p:attrName>ppt_y</p:attrName>
                                        </p:attrNameLst>
                                      </p:cBhvr>
                                      <p:tavLst>
                                        <p:tav tm="0">
                                          <p:val>
                                            <p:strVal val="1+#ppt_h/2"/>
                                          </p:val>
                                        </p:tav>
                                        <p:tav tm="100000">
                                          <p:val>
                                            <p:strVal val="#ppt_y"/>
                                          </p:val>
                                        </p:tav>
                                      </p:tavLst>
                                    </p:anim>
                                  </p:childTnLst>
                                </p:cTn>
                              </p:par>
                              <p:par>
                                <p:cTn id="115" presetID="2" presetClass="entr" presetSubtype="2" decel="100000" fill="hold" grpId="0" nodeType="withEffect">
                                  <p:stCondLst>
                                    <p:cond delay="0"/>
                                  </p:stCondLst>
                                  <p:childTnLst>
                                    <p:set>
                                      <p:cBhvr>
                                        <p:cTn id="116" dur="1" fill="hold">
                                          <p:stCondLst>
                                            <p:cond delay="0"/>
                                          </p:stCondLst>
                                        </p:cTn>
                                        <p:tgtEl>
                                          <p:spTgt spid="40"/>
                                        </p:tgtEl>
                                        <p:attrNameLst>
                                          <p:attrName>style.visibility</p:attrName>
                                        </p:attrNameLst>
                                      </p:cBhvr>
                                      <p:to>
                                        <p:strVal val="visible"/>
                                      </p:to>
                                    </p:set>
                                    <p:anim calcmode="lin" valueType="num">
                                      <p:cBhvr additive="base">
                                        <p:cTn id="117" dur="500" fill="hold"/>
                                        <p:tgtEl>
                                          <p:spTgt spid="40"/>
                                        </p:tgtEl>
                                        <p:attrNameLst>
                                          <p:attrName>ppt_x</p:attrName>
                                        </p:attrNameLst>
                                      </p:cBhvr>
                                      <p:tavLst>
                                        <p:tav tm="0">
                                          <p:val>
                                            <p:strVal val="1+#ppt_w/2"/>
                                          </p:val>
                                        </p:tav>
                                        <p:tav tm="100000">
                                          <p:val>
                                            <p:strVal val="#ppt_x"/>
                                          </p:val>
                                        </p:tav>
                                      </p:tavLst>
                                    </p:anim>
                                    <p:anim calcmode="lin" valueType="num">
                                      <p:cBhvr additive="base">
                                        <p:cTn id="118"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9" grpId="0" animBg="1">
        <p:tmplLst>
          <p:tmpl>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1" grpId="0" animBg="1"/>
      <p:bldP spid="12" grpId="0">
        <p:tmplLst>
          <p:tmpl>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4" grpId="0" build="p">
        <p:tmplLst>
          <p:tmpl lvl="1">
            <p:tnLst>
              <p:par>
                <p:cTn presetID="2" presetClass="entr" presetSubtype="2" decel="10000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4"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6" grpId="0" animBg="1"/>
      <p:bldP spid="23" grpId="0" animBg="1">
        <p:tmplLst>
          <p:tmpl>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p:tmplLst>
          <p:tmpl>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 presetClass="entr" presetSubtype="2"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4"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animBg="1"/>
      <p:bldP spid="29" grpId="0" animBg="1">
        <p:tmplLst>
          <p:tmpl>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animBg="1"/>
      <p:bldP spid="31" grpId="0">
        <p:tmplLst>
          <p:tmpl>
            <p:tnLst>
              <p:par>
                <p:cTn presetID="22" presetClass="entr" presetSubtype="8"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build="p">
        <p:tmplLst>
          <p:tmpl lvl="1">
            <p:tnLst>
              <p:par>
                <p:cTn presetID="2" presetClass="entr" presetSubtype="2" decel="10000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1+#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animBg="1"/>
      <p:bldP spid="35" grpId="0" animBg="1">
        <p:tmplLst>
          <p:tmpl>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animBg="1"/>
      <p:bldP spid="37" grpId="0">
        <p:tmplLst>
          <p:tmpl>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 presetClass="entr" presetSubtype="2" decel="10000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1+#ppt_w/2"/>
                          </p:val>
                        </p:tav>
                        <p:tav tm="100000">
                          <p:val>
                            <p:strVal val="#ppt_x"/>
                          </p:val>
                        </p:tav>
                      </p:tavLst>
                    </p:anim>
                    <p:anim calcmode="lin" valueType="num">
                      <p:cBhvr additive="base">
                        <p:cTn dur="500" fill="hold"/>
                        <p:tgtEl>
                          <p:spTgt spid="38"/>
                        </p:tgtEl>
                        <p:attrNameLst>
                          <p:attrName>ppt_y</p:attrName>
                        </p:attrNameLst>
                      </p:cBhvr>
                      <p:tavLst>
                        <p:tav tm="0">
                          <p:val>
                            <p:strVal val="#ppt_y"/>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ig Image &amp; Text">
    <p:spTree>
      <p:nvGrpSpPr>
        <p:cNvPr id="1" name=""/>
        <p:cNvGrpSpPr/>
        <p:nvPr/>
      </p:nvGrpSpPr>
      <p:grpSpPr>
        <a:xfrm>
          <a:off x="0" y="0"/>
          <a:ext cx="0" cy="0"/>
          <a:chOff x="0" y="0"/>
          <a:chExt cx="0" cy="0"/>
        </a:xfrm>
      </p:grpSpPr>
      <p:sp>
        <p:nvSpPr>
          <p:cNvPr id="41" name="正方形/長方形 40"/>
          <p:cNvSpPr/>
          <p:nvPr userDrawn="1"/>
        </p:nvSpPr>
        <p:spPr>
          <a:xfrm>
            <a:off x="0" y="1"/>
            <a:ext cx="4571604"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 name="フッター プレースホルダー 2"/>
          <p:cNvSpPr>
            <a:spLocks noGrp="1"/>
          </p:cNvSpPr>
          <p:nvPr>
            <p:ph type="ftr" sz="quarter" idx="10"/>
          </p:nvPr>
        </p:nvSpPr>
        <p:spPr>
          <a:xfrm>
            <a:off x="5255226" y="6309600"/>
            <a:ext cx="2895600" cy="365125"/>
          </a:xfrm>
          <a:prstGeom prst="rect">
            <a:avLst/>
          </a:prstGeom>
        </p:spPr>
        <p:txBody>
          <a:bodyPr/>
          <a:lstStyle/>
          <a:p>
            <a:r>
              <a:rPr lang="en-US" altLang="ja-JP"/>
              <a:t>The Power of PowerPoint | thepopp.com</a:t>
            </a:r>
            <a:endParaRPr lang="ja-JP" altLang="en-US" dirty="0"/>
          </a:p>
        </p:txBody>
      </p:sp>
      <p:sp>
        <p:nvSpPr>
          <p:cNvPr id="5" name="図プレースホルダー 3"/>
          <p:cNvSpPr>
            <a:spLocks noGrp="1"/>
          </p:cNvSpPr>
          <p:nvPr>
            <p:ph type="pic" sz="quarter" idx="12" hasCustomPrompt="1"/>
          </p:nvPr>
        </p:nvSpPr>
        <p:spPr>
          <a:xfrm>
            <a:off x="0" y="0"/>
            <a:ext cx="4499986" cy="6858000"/>
          </a:xfrm>
          <a:noFill/>
        </p:spPr>
        <p:txBody>
          <a:bodyPr/>
          <a:lstStyle>
            <a:lvl1pPr>
              <a:defRPr/>
            </a:lvl1pPr>
          </a:lstStyle>
          <a:p>
            <a:r>
              <a:rPr kumimoji="1" lang="en-US" altLang="ja-JP" dirty="0"/>
              <a:t>Add an image</a:t>
            </a:r>
            <a:endParaRPr kumimoji="1" lang="ja-JP" altLang="en-US" dirty="0"/>
          </a:p>
        </p:txBody>
      </p:sp>
      <p:sp>
        <p:nvSpPr>
          <p:cNvPr id="6" name="タイトル プレースホルダー 1"/>
          <p:cNvSpPr>
            <a:spLocks noGrp="1"/>
          </p:cNvSpPr>
          <p:nvPr>
            <p:ph type="title" hasCustomPrompt="1"/>
          </p:nvPr>
        </p:nvSpPr>
        <p:spPr>
          <a:xfrm>
            <a:off x="4788043" y="909563"/>
            <a:ext cx="3995826" cy="2064657"/>
          </a:xfrm>
          <a:prstGeom prst="rect">
            <a:avLst/>
          </a:prstGeom>
        </p:spPr>
        <p:txBody>
          <a:bodyPr vert="horz" lIns="163275" tIns="81638" rIns="163275" bIns="81638" rtlCol="0" anchor="b">
            <a:normAutofit/>
          </a:bodyPr>
          <a:lstStyle>
            <a:lvl1pPr>
              <a:defRPr baseline="0"/>
            </a:lvl1pPr>
          </a:lstStyle>
          <a:p>
            <a:r>
              <a:rPr kumimoji="1" lang="en-US" altLang="ja-JP" dirty="0"/>
              <a:t>Slide Title Goes Here</a:t>
            </a:r>
            <a:endParaRPr kumimoji="1" lang="ja-JP" altLang="en-US" dirty="0"/>
          </a:p>
        </p:txBody>
      </p:sp>
      <p:sp>
        <p:nvSpPr>
          <p:cNvPr id="8" name="正方形/長方形 7"/>
          <p:cNvSpPr/>
          <p:nvPr userDrawn="1"/>
        </p:nvSpPr>
        <p:spPr>
          <a:xfrm>
            <a:off x="4860057" y="2998260"/>
            <a:ext cx="1620321"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5" name="テキスト プレースホルダー 6"/>
          <p:cNvSpPr>
            <a:spLocks noGrp="1"/>
          </p:cNvSpPr>
          <p:nvPr>
            <p:ph type="body" sz="quarter" idx="24" hasCustomPrompt="1"/>
          </p:nvPr>
        </p:nvSpPr>
        <p:spPr>
          <a:xfrm>
            <a:off x="4797388" y="3135086"/>
            <a:ext cx="3998469" cy="2012647"/>
          </a:xfrm>
        </p:spPr>
        <p:txBody>
          <a:bodyPr anchor="t">
            <a:noAutofit/>
          </a:bodyPr>
          <a:lstStyle>
            <a:lvl1pPr algn="l">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42" name="スライド番号プレースホルダー 5"/>
          <p:cNvSpPr>
            <a:spLocks noGrp="1"/>
          </p:cNvSpPr>
          <p:nvPr>
            <p:ph type="sldNum" sz="quarter" idx="4"/>
          </p:nvPr>
        </p:nvSpPr>
        <p:spPr>
          <a:xfrm>
            <a:off x="8568791" y="6288526"/>
            <a:ext cx="540107" cy="365125"/>
          </a:xfrm>
          <a:prstGeom prst="rect">
            <a:avLst/>
          </a:prstGeom>
        </p:spPr>
        <p:txBody>
          <a:bodyPr vert="horz" lIns="163275" tIns="81638" rIns="163275" bIns="81638" rtlCol="0" anchor="ctr"/>
          <a:lstStyle>
            <a:lvl1pPr algn="ctr">
              <a:defRPr sz="14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271692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2" presetClass="entr" presetSubtype="3" decel="100000" fill="hold" grpId="0" nodeType="withEffect">
                                  <p:stCondLst>
                                    <p:cond delay="125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par>
                          <p:cTn id="15" fill="hold">
                            <p:stCondLst>
                              <p:cond delay="1900"/>
                            </p:stCondLst>
                            <p:childTnLst>
                              <p:par>
                                <p:cTn id="16" presetID="2" presetClass="entr" presetSubtype="2" decel="10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4" decel="100000" fill="hold" grpId="0" nodeType="with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 calcmode="lin" valueType="num">
                                      <p:cBhvr additive="base">
                                        <p:cTn id="2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P spid="8" grpId="0" animBg="1"/>
      <p:bldP spid="15" grpId="0" build="p">
        <p:tmplLst>
          <p:tmpl lvl="1">
            <p:tnLst>
              <p:par>
                <p:cTn presetID="2" presetClass="entr" presetSubtype="4"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ig text &amp; Description">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5255226" y="6309600"/>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1" y="6288526"/>
            <a:ext cx="540107" cy="365125"/>
          </a:xfrm>
          <a:prstGeom prst="rect">
            <a:avLst/>
          </a:prstGeom>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0" y="1"/>
            <a:ext cx="4571604"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 name="タイトル 1"/>
          <p:cNvSpPr>
            <a:spLocks noGrp="1"/>
          </p:cNvSpPr>
          <p:nvPr>
            <p:ph type="title" hasCustomPrompt="1"/>
          </p:nvPr>
        </p:nvSpPr>
        <p:spPr>
          <a:xfrm>
            <a:off x="305410" y="782320"/>
            <a:ext cx="3960784" cy="5471965"/>
          </a:xfrm>
        </p:spPr>
        <p:txBody>
          <a:bodyPr>
            <a:normAutofit/>
          </a:bodyPr>
          <a:lstStyle>
            <a:lvl1pPr algn="ctr">
              <a:defRPr sz="3601">
                <a:solidFill>
                  <a:schemeClr val="bg1"/>
                </a:solidFill>
                <a:latin typeface="Route 159 UltraLight" pitchFamily="50" charset="0"/>
              </a:defRPr>
            </a:lvl1pPr>
          </a:lstStyle>
          <a:p>
            <a:r>
              <a:rPr kumimoji="1" lang="en-US" altLang="ja-JP" dirty="0"/>
              <a:t>Text</a:t>
            </a:r>
            <a:endParaRPr kumimoji="1" lang="ja-JP" altLang="en-US" dirty="0"/>
          </a:p>
        </p:txBody>
      </p:sp>
      <p:sp>
        <p:nvSpPr>
          <p:cNvPr id="7" name="テキスト プレースホルダー 6"/>
          <p:cNvSpPr>
            <a:spLocks noGrp="1"/>
          </p:cNvSpPr>
          <p:nvPr>
            <p:ph type="body" sz="quarter" idx="24" hasCustomPrompt="1"/>
          </p:nvPr>
        </p:nvSpPr>
        <p:spPr>
          <a:xfrm>
            <a:off x="4797388" y="1657533"/>
            <a:ext cx="3998469" cy="3542935"/>
          </a:xfrm>
        </p:spPr>
        <p:txBody>
          <a:bodyPr anchor="ctr">
            <a:noAutofit/>
          </a:bodyPr>
          <a:lstStyle>
            <a:lvl1pPr algn="l">
              <a:defRPr sz="1000" i="0" baseline="0">
                <a:solidFill>
                  <a:schemeClr val="tx2"/>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9762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2" decel="100000"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build="p">
        <p:tmplLst>
          <p:tmpl lvl="1">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ppt_x"/>
                          </p:val>
                        </p:tav>
                        <p:tav tm="100000">
                          <p:val>
                            <p:strVal val="#ppt_x"/>
                          </p:val>
                        </p:tav>
                      </p:tavLst>
                    </p:anim>
                    <p:anim calcmode="lin" valueType="num">
                      <p:cBhvr additive="base">
                        <p:cTn dur="500" fill="hold"/>
                        <p:tgtEl>
                          <p:spTgt spid="7"/>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alking">
    <p:spTree>
      <p:nvGrpSpPr>
        <p:cNvPr id="1" name=""/>
        <p:cNvGrpSpPr/>
        <p:nvPr/>
      </p:nvGrpSpPr>
      <p:grpSpPr>
        <a:xfrm>
          <a:off x="0" y="0"/>
          <a:ext cx="0" cy="0"/>
          <a:chOff x="0" y="0"/>
          <a:chExt cx="0" cy="0"/>
        </a:xfrm>
      </p:grpSpPr>
      <p:sp>
        <p:nvSpPr>
          <p:cNvPr id="9" name="正方形/長方形 8"/>
          <p:cNvSpPr/>
          <p:nvPr userDrawn="1"/>
        </p:nvSpPr>
        <p:spPr>
          <a:xfrm>
            <a:off x="0" y="1"/>
            <a:ext cx="9144000" cy="3429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 name="フッター プレースホルダー 2"/>
          <p:cNvSpPr>
            <a:spLocks noGrp="1"/>
          </p:cNvSpPr>
          <p:nvPr>
            <p:ph type="ftr" sz="quarter" idx="10"/>
          </p:nvPr>
        </p:nvSpPr>
        <p:spPr>
          <a:xfrm>
            <a:off x="5255226" y="6309600"/>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1" y="6288526"/>
            <a:ext cx="540107" cy="365125"/>
          </a:xfrm>
          <a:prstGeom prst="rect">
            <a:avLst/>
          </a:prstGeom>
        </p:spPr>
        <p:txBody>
          <a:bodyPr/>
          <a:lstStyle/>
          <a:p>
            <a:fld id="{E6459DFB-86F3-43FA-8567-2EA6E426AE90}" type="slidenum">
              <a:rPr lang="ja-JP" altLang="en-US" smtClean="0"/>
              <a:pPr/>
              <a:t>‹#›</a:t>
            </a:fld>
            <a:endParaRPr lang="ja-JP" altLang="en-US"/>
          </a:p>
        </p:txBody>
      </p:sp>
      <p:sp>
        <p:nvSpPr>
          <p:cNvPr id="5" name="図プレースホルダー 2"/>
          <p:cNvSpPr>
            <a:spLocks noGrp="1"/>
          </p:cNvSpPr>
          <p:nvPr>
            <p:ph type="pic" sz="quarter" idx="12" hasCustomPrompt="1"/>
          </p:nvPr>
        </p:nvSpPr>
        <p:spPr>
          <a:xfrm>
            <a:off x="464385" y="0"/>
            <a:ext cx="4107219" cy="6858000"/>
          </a:xfrm>
        </p:spPr>
        <p:txBody>
          <a:bodyPr>
            <a:normAutofit/>
          </a:bodyPr>
          <a:lstStyle>
            <a:lvl1pPr>
              <a:defRPr sz="1000"/>
            </a:lvl1pPr>
          </a:lstStyle>
          <a:p>
            <a:r>
              <a:rPr kumimoji="1" lang="en-US" altLang="ja-JP" dirty="0"/>
              <a:t>Add an image</a:t>
            </a:r>
            <a:endParaRPr kumimoji="1" lang="ja-JP" altLang="en-US" dirty="0"/>
          </a:p>
        </p:txBody>
      </p:sp>
      <p:sp>
        <p:nvSpPr>
          <p:cNvPr id="6" name="タイトル プレースホルダー 1"/>
          <p:cNvSpPr>
            <a:spLocks noGrp="1"/>
          </p:cNvSpPr>
          <p:nvPr>
            <p:ph type="title" hasCustomPrompt="1"/>
          </p:nvPr>
        </p:nvSpPr>
        <p:spPr>
          <a:xfrm>
            <a:off x="4788043" y="553329"/>
            <a:ext cx="3995826" cy="2810021"/>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Slide Title Goes Here</a:t>
            </a:r>
            <a:endParaRPr kumimoji="1" lang="ja-JP" altLang="en-US" dirty="0"/>
          </a:p>
        </p:txBody>
      </p:sp>
      <p:sp>
        <p:nvSpPr>
          <p:cNvPr id="7" name="正方形/長方形 6"/>
          <p:cNvSpPr/>
          <p:nvPr userDrawn="1"/>
        </p:nvSpPr>
        <p:spPr>
          <a:xfrm>
            <a:off x="4860057" y="3584340"/>
            <a:ext cx="1620321" cy="480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 name="テキスト プレースホルダー 6"/>
          <p:cNvSpPr>
            <a:spLocks noGrp="1"/>
          </p:cNvSpPr>
          <p:nvPr>
            <p:ph type="body" sz="quarter" idx="24" hasCustomPrompt="1"/>
          </p:nvPr>
        </p:nvSpPr>
        <p:spPr>
          <a:xfrm>
            <a:off x="4797388" y="3664894"/>
            <a:ext cx="3998469" cy="2012647"/>
          </a:xfrm>
        </p:spPr>
        <p:txBody>
          <a:bodyPr anchor="t">
            <a:noAutofit/>
          </a:bodyPr>
          <a:lstStyle>
            <a:lvl1pPr algn="l">
              <a:defRPr sz="1000" i="0" baseline="0">
                <a:solidFill>
                  <a:schemeClr val="bg1">
                    <a:lumMod val="85000"/>
                  </a:schemeClr>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8787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1000"/>
                            </p:stCondLst>
                            <p:childTnLst>
                              <p:par>
                                <p:cTn id="13" presetID="2" presetClass="entr" presetSubtype="9" decel="100000" fill="hold" grpId="0" nodeType="afterEffect">
                                  <p:stCondLst>
                                    <p:cond delay="250"/>
                                  </p:stCondLst>
                                  <p:iterate type="wd">
                                    <p:tmPct val="10000"/>
                                  </p:iterate>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1900"/>
                            </p:stCondLst>
                            <p:childTnLst>
                              <p:par>
                                <p:cTn id="18" presetID="2" presetClass="entr" presetSubtype="2" decel="100000"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par>
                                <p:cTn id="22" presetID="2" presetClass="entr" presetSubtype="4" decel="100000" fill="hold" grpId="0" nodeType="withEffect">
                                  <p:stCondLst>
                                    <p:cond delay="50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P spid="7" grpId="0" animBg="1"/>
      <p:bldP spid="8" grpId="0" build="p">
        <p:tmplLst>
          <p:tmpl lvl="1">
            <p:tnLst>
              <p:par>
                <p:cTn presetID="2" presetClass="entr" presetSubtype="4" decel="10000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9" name="正方形/長方形 8"/>
          <p:cNvSpPr/>
          <p:nvPr userDrawn="1"/>
        </p:nvSpPr>
        <p:spPr>
          <a:xfrm>
            <a:off x="0" y="3976048"/>
            <a:ext cx="9144000" cy="2881952"/>
          </a:xfrm>
          <a:prstGeom prst="rect">
            <a:avLst/>
          </a:prstGeom>
          <a:solidFill>
            <a:schemeClr val="tx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solidFill>
                <a:schemeClr val="accent6"/>
              </a:solidFill>
            </a:endParaRPr>
          </a:p>
        </p:txBody>
      </p:sp>
      <p:sp>
        <p:nvSpPr>
          <p:cNvPr id="2" name="正方形/長方形 1"/>
          <p:cNvSpPr/>
          <p:nvPr userDrawn="1"/>
        </p:nvSpPr>
        <p:spPr>
          <a:xfrm>
            <a:off x="0" y="0"/>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 name="フッター プレースホルダー 4"/>
          <p:cNvSpPr>
            <a:spLocks noGrp="1"/>
          </p:cNvSpPr>
          <p:nvPr>
            <p:ph type="ftr" sz="quarter" idx="3"/>
          </p:nvPr>
        </p:nvSpPr>
        <p:spPr>
          <a:xfrm>
            <a:off x="5254451" y="6309239"/>
            <a:ext cx="2895600" cy="365125"/>
          </a:xfrm>
          <a:prstGeom prst="rect">
            <a:avLst/>
          </a:prstGeom>
        </p:spPr>
        <p:txBody>
          <a:bodyPr vert="horz" lIns="163275" tIns="81638" rIns="163275" bIns="81638" rtlCol="0" anchor="ctr"/>
          <a:lstStyle>
            <a:lvl1pPr algn="r">
              <a:defRPr sz="1000">
                <a:solidFill>
                  <a:schemeClr val="tx1">
                    <a:tint val="75000"/>
                  </a:schemeClr>
                </a:solidFill>
                <a:latin typeface="+mj-lt"/>
              </a:defRPr>
            </a:lvl1pPr>
          </a:lstStyle>
          <a:p>
            <a:r>
              <a:rPr lang="en-US" altLang="ja-JP" dirty="0"/>
              <a:t>The Power of PowerPoint | thepopp.com</a:t>
            </a:r>
            <a:endParaRPr lang="ja-JP" altLang="en-US" dirty="0"/>
          </a:p>
        </p:txBody>
      </p:sp>
      <p:sp>
        <p:nvSpPr>
          <p:cNvPr id="5" name="円/楕円 4"/>
          <p:cNvSpPr/>
          <p:nvPr userDrawn="1"/>
        </p:nvSpPr>
        <p:spPr>
          <a:xfrm>
            <a:off x="8266544" y="6100231"/>
            <a:ext cx="217193" cy="28956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 name="円/楕円 5"/>
          <p:cNvSpPr/>
          <p:nvPr userDrawn="1"/>
        </p:nvSpPr>
        <p:spPr>
          <a:xfrm>
            <a:off x="8576329" y="6111048"/>
            <a:ext cx="540107" cy="72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7" name="円/楕円 19"/>
          <p:cNvSpPr/>
          <p:nvPr userDrawn="1"/>
        </p:nvSpPr>
        <p:spPr>
          <a:xfrm>
            <a:off x="8145439" y="6469496"/>
            <a:ext cx="360071" cy="388506"/>
          </a:xfrm>
          <a:custGeom>
            <a:avLst/>
            <a:gdLst/>
            <a:ahLst/>
            <a:cxnLst/>
            <a:rect l="l" t="t" r="r" b="b"/>
            <a:pathLst>
              <a:path w="720080" h="582759">
                <a:moveTo>
                  <a:pt x="360040" y="0"/>
                </a:moveTo>
                <a:cubicBezTo>
                  <a:pt x="558884" y="0"/>
                  <a:pt x="720080" y="161195"/>
                  <a:pt x="720080" y="360040"/>
                </a:cubicBezTo>
                <a:cubicBezTo>
                  <a:pt x="720080" y="444579"/>
                  <a:pt x="690944" y="522313"/>
                  <a:pt x="640920" y="582759"/>
                </a:cubicBezTo>
                <a:lnTo>
                  <a:pt x="79160" y="582759"/>
                </a:lnTo>
                <a:cubicBezTo>
                  <a:pt x="29136" y="522313"/>
                  <a:pt x="0" y="444579"/>
                  <a:pt x="0" y="360040"/>
                </a:cubicBezTo>
                <a:cubicBezTo>
                  <a:pt x="0" y="161195"/>
                  <a:pt x="161195" y="0"/>
                  <a:pt x="3600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 name="スライド番号プレースホルダー 5"/>
          <p:cNvSpPr>
            <a:spLocks noGrp="1"/>
          </p:cNvSpPr>
          <p:nvPr>
            <p:ph type="sldNum" sz="quarter" idx="4"/>
          </p:nvPr>
        </p:nvSpPr>
        <p:spPr>
          <a:xfrm>
            <a:off x="8576329" y="6288526"/>
            <a:ext cx="540107" cy="365125"/>
          </a:xfrm>
          <a:prstGeom prst="rect">
            <a:avLst/>
          </a:prstGeom>
        </p:spPr>
        <p:txBody>
          <a:bodyPr vert="horz" lIns="163275" tIns="81638" rIns="163275" bIns="81638" rtlCol="0" anchor="ctr"/>
          <a:lstStyle>
            <a:lvl1pPr algn="ctr">
              <a:defRPr sz="14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280757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par>
                                <p:cTn id="8" presetID="2" presetClass="entr" presetSubtype="6" decel="100000" fill="hold" grpId="1" nodeType="withEffect">
                                  <p:stCondLst>
                                    <p:cond delay="3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400" fill="hold"/>
                                        <p:tgtEl>
                                          <p:spTgt spid="6"/>
                                        </p:tgtEl>
                                        <p:attrNameLst>
                                          <p:attrName>ppt_x</p:attrName>
                                        </p:attrNameLst>
                                      </p:cBhvr>
                                      <p:tavLst>
                                        <p:tav tm="0">
                                          <p:val>
                                            <p:strVal val="1+#ppt_w/2"/>
                                          </p:val>
                                        </p:tav>
                                        <p:tav tm="100000">
                                          <p:val>
                                            <p:strVal val="#ppt_x"/>
                                          </p:val>
                                        </p:tav>
                                      </p:tavLst>
                                    </p:anim>
                                    <p:anim calcmode="lin" valueType="num">
                                      <p:cBhvr additive="base">
                                        <p:cTn id="11" dur="400" fill="hold"/>
                                        <p:tgtEl>
                                          <p:spTgt spid="6"/>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4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400"/>
                                        <p:tgtEl>
                                          <p:spTgt spid="7"/>
                                        </p:tgtEl>
                                      </p:cBhvr>
                                    </p:animEffect>
                                  </p:childTnLst>
                                </p:cTn>
                              </p:par>
                              <p:par>
                                <p:cTn id="15" presetID="2" presetClass="entr" presetSubtype="6" decel="100000" fill="hold" grpId="1" nodeType="withEffect">
                                  <p:stCondLst>
                                    <p:cond delay="4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400" fill="hold"/>
                                        <p:tgtEl>
                                          <p:spTgt spid="7"/>
                                        </p:tgtEl>
                                        <p:attrNameLst>
                                          <p:attrName>ppt_x</p:attrName>
                                        </p:attrNameLst>
                                      </p:cBhvr>
                                      <p:tavLst>
                                        <p:tav tm="0">
                                          <p:val>
                                            <p:strVal val="1+#ppt_w/2"/>
                                          </p:val>
                                        </p:tav>
                                        <p:tav tm="100000">
                                          <p:val>
                                            <p:strVal val="#ppt_x"/>
                                          </p:val>
                                        </p:tav>
                                      </p:tavLst>
                                    </p:anim>
                                    <p:anim calcmode="lin" valueType="num">
                                      <p:cBhvr additive="base">
                                        <p:cTn id="18" dur="400" fill="hold"/>
                                        <p:tgtEl>
                                          <p:spTgt spid="7"/>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6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400"/>
                                        <p:tgtEl>
                                          <p:spTgt spid="5"/>
                                        </p:tgtEl>
                                      </p:cBhvr>
                                    </p:animEffect>
                                  </p:childTnLst>
                                </p:cTn>
                              </p:par>
                              <p:par>
                                <p:cTn id="22" presetID="2" presetClass="entr" presetSubtype="6" decel="100000" fill="hold" grpId="1" nodeType="withEffect">
                                  <p:stCondLst>
                                    <p:cond delay="60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400" fill="hold"/>
                                        <p:tgtEl>
                                          <p:spTgt spid="5"/>
                                        </p:tgtEl>
                                        <p:attrNameLst>
                                          <p:attrName>ppt_x</p:attrName>
                                        </p:attrNameLst>
                                      </p:cBhvr>
                                      <p:tavLst>
                                        <p:tav tm="0">
                                          <p:val>
                                            <p:strVal val="1+#ppt_w/2"/>
                                          </p:val>
                                        </p:tav>
                                        <p:tav tm="100000">
                                          <p:val>
                                            <p:strVal val="#ppt_x"/>
                                          </p:val>
                                        </p:tav>
                                      </p:tavLst>
                                    </p:anim>
                                    <p:anim calcmode="lin" valueType="num">
                                      <p:cBhvr additive="base">
                                        <p:cTn id="25" dur="400" fill="hold"/>
                                        <p:tgtEl>
                                          <p:spTgt spid="5"/>
                                        </p:tgtEl>
                                        <p:attrNameLst>
                                          <p:attrName>ppt_y</p:attrName>
                                        </p:attrNameLst>
                                      </p:cBhvr>
                                      <p:tavLst>
                                        <p:tav tm="0">
                                          <p:val>
                                            <p:strVal val="1+#ppt_h/2"/>
                                          </p:val>
                                        </p:tav>
                                        <p:tav tm="100000">
                                          <p:val>
                                            <p:strVal val="#ppt_y"/>
                                          </p:val>
                                        </p:tav>
                                      </p:tavLst>
                                    </p:anim>
                                  </p:childTnLst>
                                </p:cTn>
                              </p:par>
                              <p:par>
                                <p:cTn id="26" presetID="10" presetClass="entr" presetSubtype="0" fill="hold" grpId="0" nodeType="withEffect">
                                  <p:stCondLst>
                                    <p:cond delay="9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90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1400"/>
                            </p:stCondLst>
                            <p:childTnLst>
                              <p:par>
                                <p:cTn id="33" presetID="16" presetClass="entr" presetSubtype="37"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out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animBg="1"/>
      <p:bldP spid="5" grpId="1" animBg="1"/>
      <p:bldP spid="6" grpId="0" animBg="1"/>
      <p:bldP spid="6" grpId="1" animBg="1"/>
      <p:bldP spid="7" grpId="0" animBg="1"/>
      <p:bldP spid="7" grpId="1" animBg="1"/>
      <p:bldP spid="8" grpId="0"/>
    </p:bld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Images, Icons and Descriptions">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5255226" y="6309600"/>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1" y="6288526"/>
            <a:ext cx="540107" cy="365125"/>
          </a:xfrm>
          <a:prstGeom prst="rect">
            <a:avLst/>
          </a:prstGeom>
        </p:spPr>
        <p:txBody>
          <a:bodyPr/>
          <a:lstStyle/>
          <a:p>
            <a:fld id="{E6459DFB-86F3-43FA-8567-2EA6E426AE90}" type="slidenum">
              <a:rPr lang="ja-JP" altLang="en-US" smtClean="0"/>
              <a:pPr/>
              <a:t>‹#›</a:t>
            </a:fld>
            <a:endParaRPr lang="ja-JP" altLang="en-US" dirty="0"/>
          </a:p>
        </p:txBody>
      </p:sp>
      <p:sp>
        <p:nvSpPr>
          <p:cNvPr id="5" name="図プレースホルダー 5"/>
          <p:cNvSpPr>
            <a:spLocks noGrp="1"/>
          </p:cNvSpPr>
          <p:nvPr>
            <p:ph type="pic" sz="quarter" idx="12" hasCustomPrompt="1"/>
          </p:nvPr>
        </p:nvSpPr>
        <p:spPr>
          <a:xfrm>
            <a:off x="19093" y="29028"/>
            <a:ext cx="1800156" cy="3077029"/>
          </a:xfrm>
        </p:spPr>
        <p:txBody>
          <a:bodyPr/>
          <a:lstStyle>
            <a:lvl1pPr>
              <a:defRPr sz="900"/>
            </a:lvl1pPr>
          </a:lstStyle>
          <a:p>
            <a:r>
              <a:rPr kumimoji="1" lang="en-US" altLang="ja-JP" dirty="0"/>
              <a:t>Add an image</a:t>
            </a:r>
            <a:endParaRPr kumimoji="1" lang="ja-JP" altLang="en-US" dirty="0"/>
          </a:p>
        </p:txBody>
      </p:sp>
      <p:sp>
        <p:nvSpPr>
          <p:cNvPr id="6" name="図プレースホルダー 5"/>
          <p:cNvSpPr>
            <a:spLocks noGrp="1"/>
          </p:cNvSpPr>
          <p:nvPr>
            <p:ph type="pic" sz="quarter" idx="13" hasCustomPrompt="1"/>
          </p:nvPr>
        </p:nvSpPr>
        <p:spPr>
          <a:xfrm>
            <a:off x="1844037" y="3137733"/>
            <a:ext cx="1800156" cy="3077029"/>
          </a:xfrm>
        </p:spPr>
        <p:txBody>
          <a:bodyPr>
            <a:normAutofit/>
          </a:bodyPr>
          <a:lstStyle>
            <a:lvl1pPr marL="0" marR="0" indent="0" algn="l" defTabSz="816526" rtl="0" eaLnBrk="1" fontAlgn="auto" latinLnBrk="0" hangingPunct="1">
              <a:lnSpc>
                <a:spcPct val="100000"/>
              </a:lnSpc>
              <a:spcBef>
                <a:spcPct val="20000"/>
              </a:spcBef>
              <a:spcAft>
                <a:spcPts val="0"/>
              </a:spcAft>
              <a:buClrTx/>
              <a:buSzTx/>
              <a:buFont typeface="Arial" panose="020B0604020202020204" pitchFamily="34" charset="0"/>
              <a:buNone/>
              <a:tabLst/>
              <a:defRPr sz="900"/>
            </a:lvl1pPr>
          </a:lstStyle>
          <a:p>
            <a:r>
              <a:rPr kumimoji="1" lang="en-US" altLang="ja-JP" dirty="0"/>
              <a:t>Add an image</a:t>
            </a:r>
            <a:endParaRPr kumimoji="1" lang="ja-JP" altLang="en-US" dirty="0"/>
          </a:p>
          <a:p>
            <a:endParaRPr kumimoji="1" lang="ja-JP" altLang="en-US" dirty="0"/>
          </a:p>
        </p:txBody>
      </p:sp>
      <p:sp>
        <p:nvSpPr>
          <p:cNvPr id="7" name="図プレースホルダー 5"/>
          <p:cNvSpPr>
            <a:spLocks noGrp="1"/>
          </p:cNvSpPr>
          <p:nvPr>
            <p:ph type="pic" sz="quarter" idx="14" hasCustomPrompt="1"/>
          </p:nvPr>
        </p:nvSpPr>
        <p:spPr>
          <a:xfrm>
            <a:off x="3668981" y="29028"/>
            <a:ext cx="1800156" cy="3077029"/>
          </a:xfrm>
        </p:spPr>
        <p:txBody>
          <a:bodyPr>
            <a:normAutofit/>
          </a:bodyPr>
          <a:lstStyle>
            <a:lvl1pPr marL="0" marR="0" indent="0" algn="l" defTabSz="816526" rtl="0" eaLnBrk="1" fontAlgn="auto" latinLnBrk="0" hangingPunct="1">
              <a:lnSpc>
                <a:spcPct val="100000"/>
              </a:lnSpc>
              <a:spcBef>
                <a:spcPct val="20000"/>
              </a:spcBef>
              <a:spcAft>
                <a:spcPts val="0"/>
              </a:spcAft>
              <a:buClrTx/>
              <a:buSzTx/>
              <a:buFont typeface="Arial" panose="020B0604020202020204" pitchFamily="34" charset="0"/>
              <a:buNone/>
              <a:tabLst/>
              <a:defRPr sz="900"/>
            </a:lvl1pPr>
          </a:lstStyle>
          <a:p>
            <a:r>
              <a:rPr kumimoji="1" lang="en-US" altLang="ja-JP" dirty="0"/>
              <a:t>Add an image</a:t>
            </a:r>
            <a:endParaRPr kumimoji="1" lang="ja-JP" altLang="en-US" dirty="0"/>
          </a:p>
          <a:p>
            <a:endParaRPr kumimoji="1" lang="ja-JP" altLang="en-US" dirty="0"/>
          </a:p>
        </p:txBody>
      </p:sp>
      <p:sp>
        <p:nvSpPr>
          <p:cNvPr id="8" name="図プレースホルダー 5"/>
          <p:cNvSpPr>
            <a:spLocks noGrp="1"/>
          </p:cNvSpPr>
          <p:nvPr>
            <p:ph type="pic" sz="quarter" idx="15" hasCustomPrompt="1"/>
          </p:nvPr>
        </p:nvSpPr>
        <p:spPr>
          <a:xfrm>
            <a:off x="5494569" y="3137962"/>
            <a:ext cx="1800156" cy="3077029"/>
          </a:xfrm>
        </p:spPr>
        <p:txBody>
          <a:bodyPr>
            <a:normAutofit/>
          </a:bodyPr>
          <a:lstStyle>
            <a:lvl1pPr marL="0" marR="0" indent="0" algn="l" defTabSz="816526" rtl="0" eaLnBrk="1" fontAlgn="auto" latinLnBrk="0" hangingPunct="1">
              <a:lnSpc>
                <a:spcPct val="100000"/>
              </a:lnSpc>
              <a:spcBef>
                <a:spcPct val="20000"/>
              </a:spcBef>
              <a:spcAft>
                <a:spcPts val="0"/>
              </a:spcAft>
              <a:buClrTx/>
              <a:buSzTx/>
              <a:buFont typeface="Arial" panose="020B0604020202020204" pitchFamily="34" charset="0"/>
              <a:buNone/>
              <a:tabLst/>
              <a:defRPr sz="900"/>
            </a:lvl1pPr>
          </a:lstStyle>
          <a:p>
            <a:r>
              <a:rPr kumimoji="1" lang="en-US" altLang="ja-JP" dirty="0"/>
              <a:t>Add an image</a:t>
            </a:r>
            <a:endParaRPr kumimoji="1" lang="ja-JP" altLang="en-US" dirty="0"/>
          </a:p>
          <a:p>
            <a:endParaRPr kumimoji="1" lang="ja-JP" altLang="en-US" dirty="0"/>
          </a:p>
        </p:txBody>
      </p:sp>
      <p:sp>
        <p:nvSpPr>
          <p:cNvPr id="9" name="図プレースホルダー 5"/>
          <p:cNvSpPr>
            <a:spLocks noGrp="1"/>
          </p:cNvSpPr>
          <p:nvPr>
            <p:ph type="pic" sz="quarter" idx="16" hasCustomPrompt="1"/>
          </p:nvPr>
        </p:nvSpPr>
        <p:spPr>
          <a:xfrm>
            <a:off x="7318869" y="29028"/>
            <a:ext cx="1800156" cy="3077029"/>
          </a:xfrm>
        </p:spPr>
        <p:txBody>
          <a:bodyPr>
            <a:normAutofit/>
          </a:bodyPr>
          <a:lstStyle>
            <a:lvl1pPr marL="0" marR="0" indent="0" algn="l" defTabSz="816526" rtl="0" eaLnBrk="1" fontAlgn="auto" latinLnBrk="0" hangingPunct="1">
              <a:lnSpc>
                <a:spcPct val="100000"/>
              </a:lnSpc>
              <a:spcBef>
                <a:spcPct val="20000"/>
              </a:spcBef>
              <a:spcAft>
                <a:spcPts val="0"/>
              </a:spcAft>
              <a:buClrTx/>
              <a:buSzTx/>
              <a:buFont typeface="Arial" panose="020B0604020202020204" pitchFamily="34" charset="0"/>
              <a:buNone/>
              <a:tabLst/>
              <a:defRPr sz="900"/>
            </a:lvl1pPr>
          </a:lstStyle>
          <a:p>
            <a:r>
              <a:rPr kumimoji="1" lang="en-US" altLang="ja-JP" dirty="0"/>
              <a:t>Add an image</a:t>
            </a:r>
            <a:endParaRPr kumimoji="1" lang="ja-JP" altLang="en-US" dirty="0"/>
          </a:p>
          <a:p>
            <a:endParaRPr kumimoji="1" lang="ja-JP" altLang="en-US" dirty="0"/>
          </a:p>
        </p:txBody>
      </p:sp>
      <p:sp>
        <p:nvSpPr>
          <p:cNvPr id="10" name="正方形/長方形 9"/>
          <p:cNvSpPr/>
          <p:nvPr userDrawn="1"/>
        </p:nvSpPr>
        <p:spPr>
          <a:xfrm>
            <a:off x="19093" y="3137962"/>
            <a:ext cx="1800156" cy="3076800"/>
          </a:xfrm>
          <a:prstGeom prst="rect">
            <a:avLst/>
          </a:prstGeom>
          <a:solidFill>
            <a:schemeClr val="accent2"/>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11" name="正方形/長方形 10"/>
          <p:cNvSpPr/>
          <p:nvPr userDrawn="1"/>
        </p:nvSpPr>
        <p:spPr>
          <a:xfrm>
            <a:off x="1844037" y="29257"/>
            <a:ext cx="1800156" cy="3076800"/>
          </a:xfrm>
          <a:prstGeom prst="rect">
            <a:avLst/>
          </a:prstGeom>
          <a:solidFill>
            <a:schemeClr val="accent3"/>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12" name="正方形/長方形 11"/>
          <p:cNvSpPr/>
          <p:nvPr userDrawn="1"/>
        </p:nvSpPr>
        <p:spPr>
          <a:xfrm>
            <a:off x="3668981" y="3137962"/>
            <a:ext cx="1800156" cy="3076800"/>
          </a:xfrm>
          <a:prstGeom prst="rect">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13" name="正方形/長方形 12"/>
          <p:cNvSpPr/>
          <p:nvPr userDrawn="1"/>
        </p:nvSpPr>
        <p:spPr>
          <a:xfrm>
            <a:off x="5494569" y="29257"/>
            <a:ext cx="1800156" cy="3076800"/>
          </a:xfrm>
          <a:prstGeom prst="rect">
            <a:avLst/>
          </a:prstGeom>
          <a:solidFill>
            <a:schemeClr val="accent4"/>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14" name="正方形/長方形 13"/>
          <p:cNvSpPr/>
          <p:nvPr userDrawn="1"/>
        </p:nvSpPr>
        <p:spPr>
          <a:xfrm>
            <a:off x="7318869" y="3138191"/>
            <a:ext cx="1800156" cy="3076800"/>
          </a:xfrm>
          <a:prstGeom prst="rect">
            <a:avLst/>
          </a:prstGeom>
          <a:solidFill>
            <a:schemeClr val="accent5"/>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15" name="図プレースホルダー 7"/>
          <p:cNvSpPr>
            <a:spLocks noGrp="1"/>
          </p:cNvSpPr>
          <p:nvPr>
            <p:ph type="pic" sz="quarter" idx="17" hasCustomPrompt="1"/>
          </p:nvPr>
        </p:nvSpPr>
        <p:spPr>
          <a:xfrm>
            <a:off x="727117" y="3415187"/>
            <a:ext cx="392300" cy="523021"/>
          </a:xfrm>
        </p:spPr>
        <p:txBody>
          <a:bodyPr>
            <a:normAutofit/>
          </a:bodyPr>
          <a:lstStyle>
            <a:lvl1pPr>
              <a:defRPr sz="600"/>
            </a:lvl1pPr>
          </a:lstStyle>
          <a:p>
            <a:r>
              <a:rPr kumimoji="1" lang="en-US" altLang="ja-JP" dirty="0"/>
              <a:t>ICON</a:t>
            </a:r>
            <a:endParaRPr kumimoji="1" lang="ja-JP" altLang="en-US" dirty="0"/>
          </a:p>
        </p:txBody>
      </p:sp>
      <p:sp>
        <p:nvSpPr>
          <p:cNvPr id="16" name="図プレースホルダー 7"/>
          <p:cNvSpPr>
            <a:spLocks noGrp="1"/>
          </p:cNvSpPr>
          <p:nvPr>
            <p:ph type="pic" sz="quarter" idx="18" hasCustomPrompt="1"/>
          </p:nvPr>
        </p:nvSpPr>
        <p:spPr>
          <a:xfrm>
            <a:off x="2552061" y="340119"/>
            <a:ext cx="392300" cy="523021"/>
          </a:xfrm>
        </p:spPr>
        <p:txBody>
          <a:bodyPr>
            <a:normAutofit/>
          </a:bodyPr>
          <a:lstStyle>
            <a:lvl1pPr>
              <a:defRPr sz="600"/>
            </a:lvl1pPr>
          </a:lstStyle>
          <a:p>
            <a:r>
              <a:rPr kumimoji="1" lang="en-US" altLang="ja-JP" dirty="0"/>
              <a:t>ICON</a:t>
            </a:r>
            <a:endParaRPr kumimoji="1" lang="ja-JP" altLang="en-US" dirty="0"/>
          </a:p>
        </p:txBody>
      </p:sp>
      <p:sp>
        <p:nvSpPr>
          <p:cNvPr id="17" name="図プレースホルダー 7"/>
          <p:cNvSpPr>
            <a:spLocks noGrp="1"/>
          </p:cNvSpPr>
          <p:nvPr>
            <p:ph type="pic" sz="quarter" idx="19" hasCustomPrompt="1"/>
          </p:nvPr>
        </p:nvSpPr>
        <p:spPr>
          <a:xfrm>
            <a:off x="4377005" y="3415187"/>
            <a:ext cx="392300" cy="523021"/>
          </a:xfrm>
        </p:spPr>
        <p:txBody>
          <a:bodyPr>
            <a:normAutofit/>
          </a:bodyPr>
          <a:lstStyle>
            <a:lvl1pPr>
              <a:defRPr sz="600"/>
            </a:lvl1pPr>
          </a:lstStyle>
          <a:p>
            <a:r>
              <a:rPr kumimoji="1" lang="en-US" altLang="ja-JP" dirty="0"/>
              <a:t>ICON</a:t>
            </a:r>
            <a:endParaRPr kumimoji="1" lang="ja-JP" altLang="en-US" dirty="0"/>
          </a:p>
        </p:txBody>
      </p:sp>
      <p:sp>
        <p:nvSpPr>
          <p:cNvPr id="18" name="図プレースホルダー 7"/>
          <p:cNvSpPr>
            <a:spLocks noGrp="1"/>
          </p:cNvSpPr>
          <p:nvPr>
            <p:ph type="pic" sz="quarter" idx="20" hasCustomPrompt="1"/>
          </p:nvPr>
        </p:nvSpPr>
        <p:spPr>
          <a:xfrm>
            <a:off x="8026893" y="3415187"/>
            <a:ext cx="392300" cy="523021"/>
          </a:xfrm>
        </p:spPr>
        <p:txBody>
          <a:bodyPr>
            <a:normAutofit/>
          </a:bodyPr>
          <a:lstStyle>
            <a:lvl1pPr>
              <a:defRPr sz="600"/>
            </a:lvl1pPr>
          </a:lstStyle>
          <a:p>
            <a:r>
              <a:rPr kumimoji="1" lang="en-US" altLang="ja-JP" dirty="0"/>
              <a:t>ICON</a:t>
            </a:r>
            <a:endParaRPr kumimoji="1" lang="ja-JP" altLang="en-US" dirty="0"/>
          </a:p>
        </p:txBody>
      </p:sp>
      <p:sp>
        <p:nvSpPr>
          <p:cNvPr id="19" name="図プレースホルダー 7"/>
          <p:cNvSpPr>
            <a:spLocks noGrp="1"/>
          </p:cNvSpPr>
          <p:nvPr>
            <p:ph type="pic" sz="quarter" idx="21" hasCustomPrompt="1"/>
          </p:nvPr>
        </p:nvSpPr>
        <p:spPr>
          <a:xfrm>
            <a:off x="6202594" y="340119"/>
            <a:ext cx="392300" cy="523021"/>
          </a:xfrm>
        </p:spPr>
        <p:txBody>
          <a:bodyPr>
            <a:normAutofit/>
          </a:bodyPr>
          <a:lstStyle>
            <a:lvl1pPr>
              <a:defRPr sz="600"/>
            </a:lvl1pPr>
          </a:lstStyle>
          <a:p>
            <a:r>
              <a:rPr kumimoji="1" lang="en-US" altLang="ja-JP" dirty="0"/>
              <a:t>ICON</a:t>
            </a:r>
            <a:endParaRPr kumimoji="1" lang="ja-JP" altLang="en-US" dirty="0"/>
          </a:p>
        </p:txBody>
      </p:sp>
      <p:sp>
        <p:nvSpPr>
          <p:cNvPr id="20" name="テキスト プレースホルダー 11"/>
          <p:cNvSpPr>
            <a:spLocks noGrp="1"/>
          </p:cNvSpPr>
          <p:nvPr>
            <p:ph type="body" sz="quarter" idx="22" hasCustomPrompt="1"/>
          </p:nvPr>
        </p:nvSpPr>
        <p:spPr>
          <a:xfrm>
            <a:off x="20797" y="3938881"/>
            <a:ext cx="1769422" cy="398931"/>
          </a:xfrm>
        </p:spPr>
        <p:txBody>
          <a:bodyPr anchor="t">
            <a:noAutofit/>
          </a:bodyPr>
          <a:lstStyle>
            <a:lvl1pPr algn="ctr">
              <a:lnSpc>
                <a:spcPct val="100000"/>
              </a:lnSpc>
              <a:spcBef>
                <a:spcPts val="0"/>
              </a:spcBef>
              <a:defRPr sz="1400" spc="0" baseline="0">
                <a:solidFill>
                  <a:schemeClr val="bg1"/>
                </a:solidFill>
                <a:latin typeface="Route 159 SemiBold" pitchFamily="50"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23" hasCustomPrompt="1"/>
          </p:nvPr>
        </p:nvSpPr>
        <p:spPr>
          <a:xfrm>
            <a:off x="106900" y="4357162"/>
            <a:ext cx="1591419" cy="1625600"/>
          </a:xfrm>
        </p:spPr>
        <p:txBody>
          <a:bodyPr anchor="t">
            <a:noAutofit/>
          </a:bodyPr>
          <a:lstStyle>
            <a:lvl1pPr algn="l">
              <a:lnSpc>
                <a:spcPct val="120000"/>
              </a:lnSpc>
              <a:defRPr sz="900">
                <a:solidFill>
                  <a:schemeClr val="bg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4" hasCustomPrompt="1"/>
          </p:nvPr>
        </p:nvSpPr>
        <p:spPr>
          <a:xfrm>
            <a:off x="1867514" y="854137"/>
            <a:ext cx="1769422" cy="398931"/>
          </a:xfrm>
        </p:spPr>
        <p:txBody>
          <a:bodyPr anchor="t">
            <a:noAutofit/>
          </a:bodyPr>
          <a:lstStyle>
            <a:lvl1pPr algn="ctr">
              <a:lnSpc>
                <a:spcPct val="100000"/>
              </a:lnSpc>
              <a:spcBef>
                <a:spcPts val="0"/>
              </a:spcBef>
              <a:defRPr sz="1400" spc="0" baseline="0">
                <a:solidFill>
                  <a:schemeClr val="bg1"/>
                </a:solidFill>
                <a:latin typeface="Route 159 SemiBold" pitchFamily="50"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25" hasCustomPrompt="1"/>
          </p:nvPr>
        </p:nvSpPr>
        <p:spPr>
          <a:xfrm>
            <a:off x="1953617" y="1272419"/>
            <a:ext cx="1591419" cy="1625600"/>
          </a:xfrm>
        </p:spPr>
        <p:txBody>
          <a:bodyPr anchor="t">
            <a:noAutofit/>
          </a:bodyPr>
          <a:lstStyle>
            <a:lvl1pPr algn="l">
              <a:lnSpc>
                <a:spcPct val="120000"/>
              </a:lnSpc>
              <a:defRPr sz="900">
                <a:solidFill>
                  <a:schemeClr val="bg1"/>
                </a:solidFill>
                <a:latin typeface="+mn-lt"/>
              </a:defRPr>
            </a:lvl1pPr>
          </a:lstStyle>
          <a:p>
            <a:pPr lvl="0"/>
            <a:r>
              <a:rPr lang="en-US" altLang="ja-JP" dirty="0"/>
              <a:t>Text Here</a:t>
            </a:r>
            <a:endParaRPr lang="en-US" dirty="0"/>
          </a:p>
        </p:txBody>
      </p:sp>
      <p:sp>
        <p:nvSpPr>
          <p:cNvPr id="24" name="テキスト プレースホルダー 11"/>
          <p:cNvSpPr>
            <a:spLocks noGrp="1"/>
          </p:cNvSpPr>
          <p:nvPr>
            <p:ph type="body" sz="quarter" idx="26" hasCustomPrompt="1"/>
          </p:nvPr>
        </p:nvSpPr>
        <p:spPr>
          <a:xfrm>
            <a:off x="5518046" y="854138"/>
            <a:ext cx="1769422" cy="398931"/>
          </a:xfrm>
        </p:spPr>
        <p:txBody>
          <a:bodyPr anchor="t">
            <a:noAutofit/>
          </a:bodyPr>
          <a:lstStyle>
            <a:lvl1pPr algn="ctr">
              <a:lnSpc>
                <a:spcPct val="100000"/>
              </a:lnSpc>
              <a:spcBef>
                <a:spcPts val="0"/>
              </a:spcBef>
              <a:defRPr sz="1400" spc="0" baseline="0">
                <a:solidFill>
                  <a:schemeClr val="bg1"/>
                </a:solidFill>
                <a:latin typeface="Route 159 SemiBold" pitchFamily="50" charset="0"/>
              </a:defRPr>
            </a:lvl1pPr>
          </a:lstStyle>
          <a:p>
            <a:pPr lvl="0"/>
            <a:r>
              <a:rPr lang="en-US" altLang="ja-JP" dirty="0"/>
              <a:t>Text Here</a:t>
            </a:r>
            <a:endParaRPr lang="en-US" dirty="0"/>
          </a:p>
        </p:txBody>
      </p:sp>
      <p:sp>
        <p:nvSpPr>
          <p:cNvPr id="25" name="テキスト プレースホルダー 11"/>
          <p:cNvSpPr>
            <a:spLocks noGrp="1"/>
          </p:cNvSpPr>
          <p:nvPr>
            <p:ph type="body" sz="quarter" idx="27" hasCustomPrompt="1"/>
          </p:nvPr>
        </p:nvSpPr>
        <p:spPr>
          <a:xfrm>
            <a:off x="5604149" y="1272419"/>
            <a:ext cx="1591419" cy="1625600"/>
          </a:xfrm>
        </p:spPr>
        <p:txBody>
          <a:bodyPr anchor="t">
            <a:noAutofit/>
          </a:bodyPr>
          <a:lstStyle>
            <a:lvl1pPr algn="l">
              <a:lnSpc>
                <a:spcPct val="120000"/>
              </a:lnSpc>
              <a:defRPr sz="900">
                <a:solidFill>
                  <a:schemeClr val="bg1"/>
                </a:solidFill>
                <a:latin typeface="+mn-lt"/>
              </a:defRPr>
            </a:lvl1pPr>
          </a:lstStyle>
          <a:p>
            <a:pPr lvl="0"/>
            <a:r>
              <a:rPr lang="en-US" altLang="ja-JP" dirty="0"/>
              <a:t>Text Here</a:t>
            </a:r>
            <a:endParaRPr lang="en-US" dirty="0"/>
          </a:p>
        </p:txBody>
      </p:sp>
      <p:sp>
        <p:nvSpPr>
          <p:cNvPr id="26" name="テキスト プレースホルダー 11"/>
          <p:cNvSpPr>
            <a:spLocks noGrp="1"/>
          </p:cNvSpPr>
          <p:nvPr>
            <p:ph type="body" sz="quarter" idx="28" hasCustomPrompt="1"/>
          </p:nvPr>
        </p:nvSpPr>
        <p:spPr>
          <a:xfrm>
            <a:off x="3684287" y="3938881"/>
            <a:ext cx="1769422" cy="398931"/>
          </a:xfrm>
        </p:spPr>
        <p:txBody>
          <a:bodyPr anchor="t">
            <a:noAutofit/>
          </a:bodyPr>
          <a:lstStyle>
            <a:lvl1pPr algn="ctr">
              <a:lnSpc>
                <a:spcPct val="100000"/>
              </a:lnSpc>
              <a:spcBef>
                <a:spcPts val="0"/>
              </a:spcBef>
              <a:defRPr sz="1400" spc="0" baseline="0">
                <a:solidFill>
                  <a:schemeClr val="bg1"/>
                </a:solidFill>
                <a:latin typeface="Route 159 SemiBold" pitchFamily="50" charset="0"/>
              </a:defRPr>
            </a:lvl1pPr>
          </a:lstStyle>
          <a:p>
            <a:pPr lvl="0"/>
            <a:r>
              <a:rPr lang="en-US" altLang="ja-JP" dirty="0"/>
              <a:t>Text Here</a:t>
            </a:r>
            <a:endParaRPr lang="en-US" dirty="0"/>
          </a:p>
        </p:txBody>
      </p:sp>
      <p:sp>
        <p:nvSpPr>
          <p:cNvPr id="27" name="テキスト プレースホルダー 11"/>
          <p:cNvSpPr>
            <a:spLocks noGrp="1"/>
          </p:cNvSpPr>
          <p:nvPr>
            <p:ph type="body" sz="quarter" idx="29" hasCustomPrompt="1"/>
          </p:nvPr>
        </p:nvSpPr>
        <p:spPr>
          <a:xfrm>
            <a:off x="3770391" y="4357162"/>
            <a:ext cx="1591419" cy="1625600"/>
          </a:xfrm>
        </p:spPr>
        <p:txBody>
          <a:bodyPr anchor="t">
            <a:noAutofit/>
          </a:bodyPr>
          <a:lstStyle>
            <a:lvl1pPr algn="l">
              <a:lnSpc>
                <a:spcPct val="120000"/>
              </a:lnSpc>
              <a:defRPr sz="900">
                <a:solidFill>
                  <a:schemeClr val="bg1"/>
                </a:solidFill>
                <a:latin typeface="+mn-lt"/>
              </a:defRPr>
            </a:lvl1pPr>
          </a:lstStyle>
          <a:p>
            <a:pPr lvl="0"/>
            <a:r>
              <a:rPr lang="en-US" altLang="ja-JP" dirty="0"/>
              <a:t>Text Here</a:t>
            </a:r>
            <a:endParaRPr lang="en-US" dirty="0"/>
          </a:p>
        </p:txBody>
      </p:sp>
      <p:sp>
        <p:nvSpPr>
          <p:cNvPr id="28" name="テキスト プレースホルダー 11"/>
          <p:cNvSpPr>
            <a:spLocks noGrp="1"/>
          </p:cNvSpPr>
          <p:nvPr>
            <p:ph type="body" sz="quarter" idx="30" hasCustomPrompt="1"/>
          </p:nvPr>
        </p:nvSpPr>
        <p:spPr>
          <a:xfrm>
            <a:off x="7334820" y="3938882"/>
            <a:ext cx="1769422" cy="398931"/>
          </a:xfrm>
        </p:spPr>
        <p:txBody>
          <a:bodyPr anchor="t">
            <a:noAutofit/>
          </a:bodyPr>
          <a:lstStyle>
            <a:lvl1pPr algn="ctr">
              <a:lnSpc>
                <a:spcPct val="100000"/>
              </a:lnSpc>
              <a:spcBef>
                <a:spcPts val="0"/>
              </a:spcBef>
              <a:defRPr sz="1400" spc="0" baseline="0">
                <a:solidFill>
                  <a:schemeClr val="bg1"/>
                </a:solidFill>
                <a:latin typeface="Route 159 SemiBold" pitchFamily="50" charset="0"/>
              </a:defRPr>
            </a:lvl1pPr>
          </a:lstStyle>
          <a:p>
            <a:pPr lvl="0"/>
            <a:r>
              <a:rPr lang="en-US" altLang="ja-JP" dirty="0"/>
              <a:t>Text Here</a:t>
            </a:r>
            <a:endParaRPr lang="en-US" dirty="0"/>
          </a:p>
        </p:txBody>
      </p:sp>
      <p:sp>
        <p:nvSpPr>
          <p:cNvPr id="29" name="テキスト プレースホルダー 11"/>
          <p:cNvSpPr>
            <a:spLocks noGrp="1"/>
          </p:cNvSpPr>
          <p:nvPr>
            <p:ph type="body" sz="quarter" idx="31" hasCustomPrompt="1"/>
          </p:nvPr>
        </p:nvSpPr>
        <p:spPr>
          <a:xfrm>
            <a:off x="7420923" y="4357163"/>
            <a:ext cx="1591419" cy="1625600"/>
          </a:xfrm>
        </p:spPr>
        <p:txBody>
          <a:bodyPr anchor="t">
            <a:noAutofit/>
          </a:bodyPr>
          <a:lstStyle>
            <a:lvl1pPr algn="l">
              <a:lnSpc>
                <a:spcPct val="120000"/>
              </a:lnSpc>
              <a:defRPr sz="900">
                <a:solidFill>
                  <a:schemeClr val="bg1"/>
                </a:solidFill>
                <a:latin typeface="+mn-lt"/>
              </a:defRPr>
            </a:lvl1pPr>
          </a:lstStyle>
          <a:p>
            <a:pPr lvl="0"/>
            <a:r>
              <a:rPr lang="en-US" altLang="ja-JP" dirty="0"/>
              <a:t>Text Here</a:t>
            </a:r>
            <a:endParaRPr lang="en-US" dirty="0"/>
          </a:p>
        </p:txBody>
      </p:sp>
      <p:sp>
        <p:nvSpPr>
          <p:cNvPr id="30" name="図プレースホルダー 37"/>
          <p:cNvSpPr>
            <a:spLocks noGrp="1"/>
          </p:cNvSpPr>
          <p:nvPr>
            <p:ph type="pic" sz="quarter" idx="32" hasCustomPrompt="1"/>
          </p:nvPr>
        </p:nvSpPr>
        <p:spPr>
          <a:xfrm>
            <a:off x="787397" y="2934373"/>
            <a:ext cx="225917" cy="301197"/>
          </a:xfrm>
          <a:prstGeom prst="triangle">
            <a:avLst/>
          </a:prstGeom>
          <a:solidFill>
            <a:schemeClr val="accent2"/>
          </a:solidFill>
        </p:spPr>
        <p:txBody>
          <a:bodyPr/>
          <a:lstStyle/>
          <a:p>
            <a:r>
              <a:rPr kumimoji="1" lang="en-US" altLang="ja-JP" dirty="0"/>
              <a:t> </a:t>
            </a:r>
            <a:endParaRPr kumimoji="1" lang="ja-JP" altLang="en-US" dirty="0"/>
          </a:p>
        </p:txBody>
      </p:sp>
      <p:sp>
        <p:nvSpPr>
          <p:cNvPr id="31" name="図プレースホルダー 37"/>
          <p:cNvSpPr>
            <a:spLocks noGrp="1"/>
          </p:cNvSpPr>
          <p:nvPr>
            <p:ph type="pic" sz="quarter" idx="33" hasCustomPrompt="1"/>
          </p:nvPr>
        </p:nvSpPr>
        <p:spPr>
          <a:xfrm>
            <a:off x="4439830" y="2934373"/>
            <a:ext cx="225917" cy="301197"/>
          </a:xfrm>
          <a:prstGeom prst="triangle">
            <a:avLst/>
          </a:prstGeom>
          <a:solidFill>
            <a:schemeClr val="accent1"/>
          </a:solidFill>
        </p:spPr>
        <p:txBody>
          <a:bodyPr/>
          <a:lstStyle/>
          <a:p>
            <a:r>
              <a:rPr kumimoji="1" lang="en-US" altLang="ja-JP" dirty="0"/>
              <a:t> </a:t>
            </a:r>
            <a:endParaRPr kumimoji="1" lang="ja-JP" altLang="en-US" dirty="0"/>
          </a:p>
        </p:txBody>
      </p:sp>
      <p:sp>
        <p:nvSpPr>
          <p:cNvPr id="32" name="図プレースホルダー 37"/>
          <p:cNvSpPr>
            <a:spLocks noGrp="1"/>
          </p:cNvSpPr>
          <p:nvPr>
            <p:ph type="pic" sz="quarter" idx="34" hasCustomPrompt="1"/>
          </p:nvPr>
        </p:nvSpPr>
        <p:spPr>
          <a:xfrm>
            <a:off x="8087173" y="2934373"/>
            <a:ext cx="225917" cy="301197"/>
          </a:xfrm>
          <a:prstGeom prst="triangle">
            <a:avLst/>
          </a:prstGeom>
          <a:solidFill>
            <a:schemeClr val="accent5"/>
          </a:solidFill>
        </p:spPr>
        <p:txBody>
          <a:bodyPr/>
          <a:lstStyle/>
          <a:p>
            <a:r>
              <a:rPr kumimoji="1" lang="en-US" altLang="ja-JP" dirty="0"/>
              <a:t> </a:t>
            </a:r>
            <a:endParaRPr kumimoji="1" lang="ja-JP" altLang="en-US" dirty="0"/>
          </a:p>
        </p:txBody>
      </p:sp>
      <p:sp>
        <p:nvSpPr>
          <p:cNvPr id="33" name="図プレースホルダー 37"/>
          <p:cNvSpPr>
            <a:spLocks noGrp="1"/>
          </p:cNvSpPr>
          <p:nvPr>
            <p:ph type="pic" sz="quarter" idx="35" hasCustomPrompt="1"/>
          </p:nvPr>
        </p:nvSpPr>
        <p:spPr>
          <a:xfrm rot="10800000">
            <a:off x="2631157" y="3003352"/>
            <a:ext cx="225917" cy="301197"/>
          </a:xfrm>
          <a:prstGeom prst="triangle">
            <a:avLst/>
          </a:prstGeom>
          <a:solidFill>
            <a:schemeClr val="accent3"/>
          </a:solidFill>
        </p:spPr>
        <p:txBody>
          <a:bodyPr/>
          <a:lstStyle/>
          <a:p>
            <a:r>
              <a:rPr kumimoji="1" lang="en-US" altLang="ja-JP" dirty="0"/>
              <a:t> </a:t>
            </a:r>
            <a:endParaRPr kumimoji="1" lang="ja-JP" altLang="en-US" dirty="0"/>
          </a:p>
        </p:txBody>
      </p:sp>
      <p:sp>
        <p:nvSpPr>
          <p:cNvPr id="34" name="図プレースホルダー 37"/>
          <p:cNvSpPr>
            <a:spLocks noGrp="1"/>
          </p:cNvSpPr>
          <p:nvPr>
            <p:ph type="pic" sz="quarter" idx="36" hasCustomPrompt="1"/>
          </p:nvPr>
        </p:nvSpPr>
        <p:spPr>
          <a:xfrm rot="10800000">
            <a:off x="6262874" y="3003352"/>
            <a:ext cx="225917" cy="301197"/>
          </a:xfrm>
          <a:prstGeom prst="triangle">
            <a:avLst/>
          </a:prstGeom>
          <a:solidFill>
            <a:schemeClr val="accent4"/>
          </a:solidFill>
        </p:spPr>
        <p:txBody>
          <a:bodyPr/>
          <a:lstStyle/>
          <a:p>
            <a:r>
              <a:rPr kumimoji="1" lang="en-US" altLang="ja-JP" dirty="0"/>
              <a:t> </a:t>
            </a:r>
            <a:endParaRPr kumimoji="1" lang="ja-JP" altLang="en-US" dirty="0"/>
          </a:p>
        </p:txBody>
      </p:sp>
    </p:spTree>
    <p:extLst>
      <p:ext uri="{BB962C8B-B14F-4D97-AF65-F5344CB8AC3E}">
        <p14:creationId xmlns:p14="http://schemas.microsoft.com/office/powerpoint/2010/main" val="137381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2" presetClass="entr" presetSubtype="4" fill="hold" grpId="0" nodeType="withEffect">
                                  <p:stCondLst>
                                    <p:cond delay="50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100"/>
                                        <p:tgtEl>
                                          <p:spTgt spid="30"/>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1500"/>
                            </p:stCondLst>
                            <p:childTnLst>
                              <p:par>
                                <p:cTn id="25" presetID="22" presetClass="entr" presetSubtype="4" fill="hold" grpId="0" nodeType="afterEffect">
                                  <p:stCondLst>
                                    <p:cond delay="25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par>
                          <p:cTn id="28" fill="hold">
                            <p:stCondLst>
                              <p:cond delay="2250"/>
                            </p:stCondLst>
                            <p:childTnLst>
                              <p:par>
                                <p:cTn id="29" presetID="22" presetClass="entr" presetSubtype="1"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par>
                          <p:cTn id="32" fill="hold">
                            <p:stCondLst>
                              <p:cond delay="2750"/>
                            </p:stCondLst>
                            <p:childTnLst>
                              <p:par>
                                <p:cTn id="33" presetID="22" presetClass="entr" presetSubtype="1"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up)">
                                      <p:cBhvr>
                                        <p:cTn id="35" dur="100"/>
                                        <p:tgtEl>
                                          <p:spTgt spid="3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par>
                          <p:cTn id="45" fill="hold">
                            <p:stCondLst>
                              <p:cond delay="3250"/>
                            </p:stCondLst>
                            <p:childTnLst>
                              <p:par>
                                <p:cTn id="46" presetID="22" presetClass="entr" presetSubtype="1" fill="hold" grpId="0" nodeType="afterEffect">
                                  <p:stCondLst>
                                    <p:cond delay="250"/>
                                  </p:stCondLst>
                                  <p:childTnLst>
                                    <p:set>
                                      <p:cBhvr>
                                        <p:cTn id="47" dur="1" fill="hold">
                                          <p:stCondLst>
                                            <p:cond delay="0"/>
                                          </p:stCondLst>
                                        </p:cTn>
                                        <p:tgtEl>
                                          <p:spTgt spid="7"/>
                                        </p:tgtEl>
                                        <p:attrNameLst>
                                          <p:attrName>style.visibility</p:attrName>
                                        </p:attrNameLst>
                                      </p:cBhvr>
                                      <p:to>
                                        <p:strVal val="visible"/>
                                      </p:to>
                                    </p:set>
                                    <p:animEffect transition="in" filter="wipe(up)">
                                      <p:cBhvr>
                                        <p:cTn id="48" dur="500"/>
                                        <p:tgtEl>
                                          <p:spTgt spid="7"/>
                                        </p:tgtEl>
                                      </p:cBhvr>
                                    </p:animEffect>
                                  </p:childTnLst>
                                </p:cTn>
                              </p:par>
                            </p:childTnLst>
                          </p:cTn>
                        </p:par>
                        <p:par>
                          <p:cTn id="49" fill="hold">
                            <p:stCondLst>
                              <p:cond delay="4000"/>
                            </p:stCondLst>
                            <p:childTnLst>
                              <p:par>
                                <p:cTn id="50" presetID="22" presetClass="entr" presetSubtype="4"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par>
                          <p:cTn id="53" fill="hold">
                            <p:stCondLst>
                              <p:cond delay="4500"/>
                            </p:stCondLst>
                            <p:childTnLst>
                              <p:par>
                                <p:cTn id="54" presetID="22" presetClass="entr" presetSubtype="4" fill="hold" grpId="0" nodeType="after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down)">
                                      <p:cBhvr>
                                        <p:cTn id="56" dur="100"/>
                                        <p:tgtEl>
                                          <p:spTgt spid="3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par>
                          <p:cTn id="66" fill="hold">
                            <p:stCondLst>
                              <p:cond delay="5000"/>
                            </p:stCondLst>
                            <p:childTnLst>
                              <p:par>
                                <p:cTn id="67" presetID="22" presetClass="entr" presetSubtype="4" fill="hold" grpId="0" nodeType="afterEffect">
                                  <p:stCondLst>
                                    <p:cond delay="250"/>
                                  </p:stCondLst>
                                  <p:childTnLst>
                                    <p:set>
                                      <p:cBhvr>
                                        <p:cTn id="68" dur="1" fill="hold">
                                          <p:stCondLst>
                                            <p:cond delay="0"/>
                                          </p:stCondLst>
                                        </p:cTn>
                                        <p:tgtEl>
                                          <p:spTgt spid="8"/>
                                        </p:tgtEl>
                                        <p:attrNameLst>
                                          <p:attrName>style.visibility</p:attrName>
                                        </p:attrNameLst>
                                      </p:cBhvr>
                                      <p:to>
                                        <p:strVal val="visible"/>
                                      </p:to>
                                    </p:set>
                                    <p:animEffect transition="in" filter="wipe(down)">
                                      <p:cBhvr>
                                        <p:cTn id="69" dur="500"/>
                                        <p:tgtEl>
                                          <p:spTgt spid="8"/>
                                        </p:tgtEl>
                                      </p:cBhvr>
                                    </p:animEffect>
                                  </p:childTnLst>
                                </p:cTn>
                              </p:par>
                            </p:childTnLst>
                          </p:cTn>
                        </p:par>
                        <p:par>
                          <p:cTn id="70" fill="hold">
                            <p:stCondLst>
                              <p:cond delay="5750"/>
                            </p:stCondLst>
                            <p:childTnLst>
                              <p:par>
                                <p:cTn id="71" presetID="22" presetClass="entr" presetSubtype="1"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up)">
                                      <p:cBhvr>
                                        <p:cTn id="73" dur="500"/>
                                        <p:tgtEl>
                                          <p:spTgt spid="13"/>
                                        </p:tgtEl>
                                      </p:cBhvr>
                                    </p:animEffect>
                                  </p:childTnLst>
                                </p:cTn>
                              </p:par>
                            </p:childTnLst>
                          </p:cTn>
                        </p:par>
                        <p:par>
                          <p:cTn id="74" fill="hold">
                            <p:stCondLst>
                              <p:cond delay="6250"/>
                            </p:stCondLst>
                            <p:childTnLst>
                              <p:par>
                                <p:cTn id="75" presetID="22" presetClass="entr" presetSubtype="1" fill="hold" grpId="0" nodeType="after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up)">
                                      <p:cBhvr>
                                        <p:cTn id="77" dur="100"/>
                                        <p:tgtEl>
                                          <p:spTgt spid="3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500"/>
                                        <p:tgtEl>
                                          <p:spTgt spid="25"/>
                                        </p:tgtEl>
                                      </p:cBhvr>
                                    </p:animEffect>
                                  </p:childTnLst>
                                </p:cTn>
                              </p:par>
                            </p:childTnLst>
                          </p:cTn>
                        </p:par>
                        <p:par>
                          <p:cTn id="87" fill="hold">
                            <p:stCondLst>
                              <p:cond delay="6750"/>
                            </p:stCondLst>
                            <p:childTnLst>
                              <p:par>
                                <p:cTn id="88" presetID="22" presetClass="entr" presetSubtype="1" fill="hold" grpId="0" nodeType="afterEffect">
                                  <p:stCondLst>
                                    <p:cond delay="250"/>
                                  </p:stCondLst>
                                  <p:childTnLst>
                                    <p:set>
                                      <p:cBhvr>
                                        <p:cTn id="89" dur="1" fill="hold">
                                          <p:stCondLst>
                                            <p:cond delay="0"/>
                                          </p:stCondLst>
                                        </p:cTn>
                                        <p:tgtEl>
                                          <p:spTgt spid="9"/>
                                        </p:tgtEl>
                                        <p:attrNameLst>
                                          <p:attrName>style.visibility</p:attrName>
                                        </p:attrNameLst>
                                      </p:cBhvr>
                                      <p:to>
                                        <p:strVal val="visible"/>
                                      </p:to>
                                    </p:set>
                                    <p:animEffect transition="in" filter="wipe(up)">
                                      <p:cBhvr>
                                        <p:cTn id="90" dur="500"/>
                                        <p:tgtEl>
                                          <p:spTgt spid="9"/>
                                        </p:tgtEl>
                                      </p:cBhvr>
                                    </p:animEffect>
                                  </p:childTnLst>
                                </p:cTn>
                              </p:par>
                            </p:childTnLst>
                          </p:cTn>
                        </p:par>
                        <p:par>
                          <p:cTn id="91" fill="hold">
                            <p:stCondLst>
                              <p:cond delay="7500"/>
                            </p:stCondLst>
                            <p:childTnLst>
                              <p:par>
                                <p:cTn id="92" presetID="22" presetClass="entr" presetSubtype="4" fill="hold" grpId="0" nodeType="afterEffect">
                                  <p:stCondLst>
                                    <p:cond delay="0"/>
                                  </p:stCondLst>
                                  <p:childTnLst>
                                    <p:set>
                                      <p:cBhvr>
                                        <p:cTn id="93" dur="1" fill="hold">
                                          <p:stCondLst>
                                            <p:cond delay="0"/>
                                          </p:stCondLst>
                                        </p:cTn>
                                        <p:tgtEl>
                                          <p:spTgt spid="14"/>
                                        </p:tgtEl>
                                        <p:attrNameLst>
                                          <p:attrName>style.visibility</p:attrName>
                                        </p:attrNameLst>
                                      </p:cBhvr>
                                      <p:to>
                                        <p:strVal val="visible"/>
                                      </p:to>
                                    </p:set>
                                    <p:animEffect transition="in" filter="wipe(down)">
                                      <p:cBhvr>
                                        <p:cTn id="94" dur="500"/>
                                        <p:tgtEl>
                                          <p:spTgt spid="14"/>
                                        </p:tgtEl>
                                      </p:cBhvr>
                                    </p:animEffect>
                                  </p:childTnLst>
                                </p:cTn>
                              </p:par>
                            </p:childTnLst>
                          </p:cTn>
                        </p:par>
                        <p:par>
                          <p:cTn id="95" fill="hold">
                            <p:stCondLst>
                              <p:cond delay="8000"/>
                            </p:stCondLst>
                            <p:childTnLst>
                              <p:par>
                                <p:cTn id="96" presetID="22" presetClass="entr" presetSubtype="4" fill="hold" grpId="0" nodeType="after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wipe(down)">
                                      <p:cBhvr>
                                        <p:cTn id="98" dur="100"/>
                                        <p:tgtEl>
                                          <p:spTgt spid="3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500"/>
                                        <p:tgtEl>
                                          <p:spTgt spid="1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500"/>
                                        <p:tgtEl>
                                          <p:spTgt spid="2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fade">
                                      <p:cBhvr>
                                        <p:cTn id="10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animBg="1"/>
      <p:bldP spid="11" grpId="0" animBg="1"/>
      <p:bldP spid="12" grpId="0" animBg="1"/>
      <p:bldP spid="13" grpId="0" animBg="1"/>
      <p:bldP spid="14" grpId="0" animBg="1"/>
      <p:bldP spid="15" grpId="0"/>
      <p:bldP spid="16" grpId="0"/>
      <p:bldP spid="17" grpId="0"/>
      <p:bldP spid="18" grpId="0"/>
      <p:bldP spid="19" grpId="0"/>
      <p:bldP spid="20" grpId="0">
        <p:tmplLst>
          <p:tmpl>
            <p:tnLst>
              <p:par>
                <p:cTn presetID="10"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p:tmplLst>
          <p:tmpl>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p:tmplLst>
          <p:tmpl>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tmplLst>
          <p:tmpl>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p:tmplLst>
          <p:tmpl>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p:tmplLst>
          <p:tmpl>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p:tmplLst>
          <p:tmpl>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animBg="1"/>
      <p:bldP spid="31" grpId="0" animBg="1"/>
      <p:bldP spid="32" grpId="0" animBg="1"/>
      <p:bldP spid="33" grpId="0" animBg="1"/>
      <p:bldP spid="34" grpId="0" animBg="1"/>
    </p:bld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 Images &amp; Descriptions">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5255226" y="6309600"/>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1" y="6288526"/>
            <a:ext cx="540107" cy="365125"/>
          </a:xfrm>
          <a:prstGeom prst="rect">
            <a:avLst/>
          </a:prstGeom>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7379" y="2194554"/>
            <a:ext cx="9144000" cy="2194553"/>
          </a:xfrm>
          <a:prstGeom prst="rect">
            <a:avLst/>
          </a:prstGeom>
          <a:solidFill>
            <a:schemeClr val="accent3">
              <a:lumMod val="60000"/>
              <a:lumOff val="4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6" name="正方形/長方形 5"/>
          <p:cNvSpPr/>
          <p:nvPr userDrawn="1"/>
        </p:nvSpPr>
        <p:spPr>
          <a:xfrm>
            <a:off x="-3596" y="2481740"/>
            <a:ext cx="9144000" cy="1620180"/>
          </a:xfrm>
          <a:prstGeom prst="rect">
            <a:avLst/>
          </a:prstGeom>
          <a:solidFill>
            <a:schemeClr val="accent3"/>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7" name="正方形/長方形 6"/>
          <p:cNvSpPr/>
          <p:nvPr userDrawn="1"/>
        </p:nvSpPr>
        <p:spPr>
          <a:xfrm>
            <a:off x="0" y="0"/>
            <a:ext cx="9144000" cy="2194553"/>
          </a:xfrm>
          <a:prstGeom prst="rect">
            <a:avLst/>
          </a:prstGeom>
          <a:solidFill>
            <a:schemeClr val="accent2">
              <a:lumMod val="60000"/>
              <a:lumOff val="4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8" name="正方形/長方形 7"/>
          <p:cNvSpPr/>
          <p:nvPr userDrawn="1"/>
        </p:nvSpPr>
        <p:spPr>
          <a:xfrm>
            <a:off x="0" y="278650"/>
            <a:ext cx="9136621" cy="1620180"/>
          </a:xfrm>
          <a:prstGeom prst="rect">
            <a:avLst/>
          </a:prstGeom>
          <a:solidFill>
            <a:schemeClr val="accent2"/>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9" name="図プレースホルダー 13"/>
          <p:cNvSpPr>
            <a:spLocks noGrp="1"/>
          </p:cNvSpPr>
          <p:nvPr>
            <p:ph type="pic" sz="quarter" idx="13" hasCustomPrompt="1"/>
          </p:nvPr>
        </p:nvSpPr>
        <p:spPr>
          <a:xfrm>
            <a:off x="4572000" y="2194554"/>
            <a:ext cx="4570359" cy="2194553"/>
          </a:xfrm>
          <a:custGeom>
            <a:avLst/>
            <a:gdLst/>
            <a:ahLst/>
            <a:cxnLst/>
            <a:rect l="l" t="t" r="r" b="b"/>
            <a:pathLst>
              <a:path w="9139924" h="3291830">
                <a:moveTo>
                  <a:pt x="0" y="0"/>
                </a:moveTo>
                <a:lnTo>
                  <a:pt x="1305146" y="0"/>
                </a:lnTo>
                <a:lnTo>
                  <a:pt x="9139924" y="0"/>
                </a:lnTo>
                <a:lnTo>
                  <a:pt x="9139924" y="3291830"/>
                </a:lnTo>
                <a:lnTo>
                  <a:pt x="1305146" y="3291830"/>
                </a:lnTo>
                <a:close/>
              </a:path>
            </a:pathLst>
          </a:custGeom>
          <a:solidFill>
            <a:schemeClr val="bg1">
              <a:alpha val="50000"/>
            </a:schemeClr>
          </a:solidFill>
        </p:spPr>
        <p:txBody>
          <a:bodyPr/>
          <a:lstStyle>
            <a:lvl1pPr>
              <a:defRPr baseline="0"/>
            </a:lvl1pPr>
          </a:lstStyle>
          <a:p>
            <a:r>
              <a:rPr kumimoji="1" lang="en-US" altLang="ja-JP" dirty="0"/>
              <a:t> Add an image</a:t>
            </a:r>
            <a:endParaRPr kumimoji="1" lang="ja-JP" altLang="en-US" dirty="0"/>
          </a:p>
        </p:txBody>
      </p:sp>
      <p:sp>
        <p:nvSpPr>
          <p:cNvPr id="10" name="図プレースホルダー 10"/>
          <p:cNvSpPr>
            <a:spLocks noGrp="1"/>
          </p:cNvSpPr>
          <p:nvPr>
            <p:ph type="pic" sz="quarter" idx="12" hasCustomPrompt="1"/>
          </p:nvPr>
        </p:nvSpPr>
        <p:spPr>
          <a:xfrm>
            <a:off x="1" y="0"/>
            <a:ext cx="4570359" cy="2194553"/>
          </a:xfrm>
          <a:custGeom>
            <a:avLst/>
            <a:gdLst/>
            <a:ahLst/>
            <a:cxnLst/>
            <a:rect l="l" t="t" r="r" b="b"/>
            <a:pathLst>
              <a:path w="9139924" h="3291830">
                <a:moveTo>
                  <a:pt x="0" y="0"/>
                </a:moveTo>
                <a:lnTo>
                  <a:pt x="7834778" y="0"/>
                </a:lnTo>
                <a:lnTo>
                  <a:pt x="9139924" y="3291830"/>
                </a:lnTo>
                <a:lnTo>
                  <a:pt x="7834778" y="3291830"/>
                </a:lnTo>
                <a:lnTo>
                  <a:pt x="0" y="3291830"/>
                </a:lnTo>
                <a:close/>
              </a:path>
            </a:pathLst>
          </a:custGeom>
          <a:solidFill>
            <a:schemeClr val="bg1">
              <a:alpha val="50000"/>
            </a:schemeClr>
          </a:solidFill>
        </p:spPr>
        <p:txBody>
          <a:bodyPr/>
          <a:lstStyle>
            <a:lvl1pPr marL="0" marR="0" indent="0" algn="l" defTabSz="816526"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 Add an image</a:t>
            </a:r>
            <a:endParaRPr kumimoji="1" lang="ja-JP" altLang="en-US" dirty="0"/>
          </a:p>
          <a:p>
            <a:endParaRPr kumimoji="1" lang="ja-JP" altLang="en-US" dirty="0"/>
          </a:p>
        </p:txBody>
      </p:sp>
      <p:sp>
        <p:nvSpPr>
          <p:cNvPr id="11" name="テキスト プレースホルダー 11"/>
          <p:cNvSpPr>
            <a:spLocks noGrp="1"/>
          </p:cNvSpPr>
          <p:nvPr>
            <p:ph type="body" sz="quarter" idx="16" hasCustomPrompt="1"/>
          </p:nvPr>
        </p:nvSpPr>
        <p:spPr>
          <a:xfrm>
            <a:off x="4575511" y="838957"/>
            <a:ext cx="4249831" cy="876805"/>
          </a:xfrm>
        </p:spPr>
        <p:txBody>
          <a:bodyPr anchor="t">
            <a:noAutofit/>
          </a:bodyPr>
          <a:lstStyle>
            <a:lvl1pPr algn="l">
              <a:lnSpc>
                <a:spcPct val="120000"/>
              </a:lnSpc>
              <a:defRPr sz="1000">
                <a:solidFill>
                  <a:schemeClr val="bg1"/>
                </a:solidFill>
                <a:latin typeface="+mn-lt"/>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4575511" y="452670"/>
            <a:ext cx="4249831" cy="515469"/>
          </a:xfrm>
        </p:spPr>
        <p:txBody>
          <a:bodyPr anchor="t">
            <a:noAutofit/>
          </a:bodyPr>
          <a:lstStyle>
            <a:lvl1pPr algn="l">
              <a:lnSpc>
                <a:spcPct val="120000"/>
              </a:lnSpc>
              <a:defRPr sz="1600" spc="0">
                <a:solidFill>
                  <a:schemeClr val="bg1"/>
                </a:solidFill>
                <a:latin typeface="Route 159 SemiBold"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40" hasCustomPrompt="1"/>
          </p:nvPr>
        </p:nvSpPr>
        <p:spPr>
          <a:xfrm>
            <a:off x="299665" y="3062960"/>
            <a:ext cx="4249831" cy="846094"/>
          </a:xfrm>
        </p:spPr>
        <p:txBody>
          <a:bodyPr anchor="t">
            <a:noAutofit/>
          </a:bodyPr>
          <a:lstStyle>
            <a:lvl1pPr algn="l">
              <a:lnSpc>
                <a:spcPct val="120000"/>
              </a:lnSpc>
              <a:defRPr sz="1000">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41" hasCustomPrompt="1"/>
          </p:nvPr>
        </p:nvSpPr>
        <p:spPr>
          <a:xfrm>
            <a:off x="299665" y="2676674"/>
            <a:ext cx="4249831" cy="515469"/>
          </a:xfrm>
        </p:spPr>
        <p:txBody>
          <a:bodyPr anchor="t">
            <a:noAutofit/>
          </a:bodyPr>
          <a:lstStyle>
            <a:lvl1pPr algn="l">
              <a:lnSpc>
                <a:spcPct val="120000"/>
              </a:lnSpc>
              <a:defRPr sz="1600" spc="0">
                <a:solidFill>
                  <a:schemeClr val="bg1"/>
                </a:solidFill>
                <a:latin typeface="Route 159 SemiBold" pitchFamily="50" charset="0"/>
              </a:defRPr>
            </a:lvl1pPr>
          </a:lstStyle>
          <a:p>
            <a:pPr lvl="0"/>
            <a:r>
              <a:rPr lang="en-US" altLang="ja-JP" dirty="0"/>
              <a:t>Text Here</a:t>
            </a:r>
            <a:endParaRPr lang="en-US" dirty="0"/>
          </a:p>
        </p:txBody>
      </p:sp>
      <p:sp>
        <p:nvSpPr>
          <p:cNvPr id="15" name="タイトル プレースホルダー 1"/>
          <p:cNvSpPr>
            <a:spLocks noGrp="1"/>
          </p:cNvSpPr>
          <p:nvPr>
            <p:ph type="title" hasCustomPrompt="1"/>
          </p:nvPr>
        </p:nvSpPr>
        <p:spPr>
          <a:xfrm>
            <a:off x="215138" y="4533124"/>
            <a:ext cx="8713724" cy="802101"/>
          </a:xfrm>
          <a:prstGeom prst="rect">
            <a:avLst/>
          </a:prstGeom>
        </p:spPr>
        <p:txBody>
          <a:bodyPr vert="horz" lIns="163275" tIns="81638" rIns="163275" bIns="81638" rtlCol="0" anchor="ctr">
            <a:normAutofit/>
          </a:bodyPr>
          <a:lstStyle>
            <a:lvl1pPr algn="ctr">
              <a:defRPr baseline="0">
                <a:latin typeface="Route 159 UltraLight" pitchFamily="50" charset="0"/>
              </a:defRPr>
            </a:lvl1pPr>
          </a:lstStyle>
          <a:p>
            <a:r>
              <a:rPr kumimoji="1" lang="en-US" altLang="ja-JP" dirty="0"/>
              <a:t>Slide Title Goes Here</a:t>
            </a:r>
            <a:endParaRPr kumimoji="1" lang="ja-JP" altLang="en-US" dirty="0"/>
          </a:p>
        </p:txBody>
      </p:sp>
      <p:sp>
        <p:nvSpPr>
          <p:cNvPr id="16" name="テキスト プレースホルダー 6"/>
          <p:cNvSpPr>
            <a:spLocks noGrp="1"/>
          </p:cNvSpPr>
          <p:nvPr>
            <p:ph type="body" sz="quarter" idx="42" hasCustomPrompt="1"/>
          </p:nvPr>
        </p:nvSpPr>
        <p:spPr>
          <a:xfrm>
            <a:off x="215138" y="5397219"/>
            <a:ext cx="8713724" cy="891307"/>
          </a:xfrm>
        </p:spPr>
        <p:txBody>
          <a:bodyPr>
            <a:noAutofit/>
          </a:bodyPr>
          <a:lstStyle>
            <a:lvl1pPr algn="ctr">
              <a:defRPr sz="1000" b="0" i="0" u="none" baseline="0">
                <a:solidFill>
                  <a:schemeClr val="tx2"/>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
        <p:nvSpPr>
          <p:cNvPr id="17" name="正方形/長方形 16"/>
          <p:cNvSpPr/>
          <p:nvPr userDrawn="1"/>
        </p:nvSpPr>
        <p:spPr>
          <a:xfrm>
            <a:off x="3779843" y="5301208"/>
            <a:ext cx="1620321"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Tree>
    <p:extLst>
      <p:ext uri="{BB962C8B-B14F-4D97-AF65-F5344CB8AC3E}">
        <p14:creationId xmlns:p14="http://schemas.microsoft.com/office/powerpoint/2010/main" val="218410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20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grpId="0" nodeType="withEffect">
                                  <p:stCondLst>
                                    <p:cond delay="20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1700"/>
                            </p:stCondLst>
                            <p:childTnLst>
                              <p:par>
                                <p:cTn id="23" presetID="22" presetClass="entr" presetSubtype="2" fill="hold" grpId="0" nodeType="afterEffect">
                                  <p:stCondLst>
                                    <p:cond delay="25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childTnLst>
                          </p:cTn>
                        </p:par>
                        <p:par>
                          <p:cTn id="26" fill="hold">
                            <p:stCondLst>
                              <p:cond delay="245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par>
                          <p:cTn id="30" fill="hold">
                            <p:stCondLst>
                              <p:cond delay="2950"/>
                            </p:stCondLst>
                            <p:childTnLst>
                              <p:par>
                                <p:cTn id="31" presetID="22" presetClass="entr" presetSubtype="2"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right)">
                                      <p:cBhvr>
                                        <p:cTn id="33" dur="500"/>
                                        <p:tgtEl>
                                          <p:spTgt spid="6"/>
                                        </p:tgtEl>
                                      </p:cBhvr>
                                    </p:animEffect>
                                  </p:childTnLst>
                                </p:cTn>
                              </p:par>
                              <p:par>
                                <p:cTn id="34" presetID="22" presetClass="entr" presetSubtype="2" fill="hold" grpId="0" nodeType="withEffect">
                                  <p:stCondLst>
                                    <p:cond delay="200"/>
                                  </p:stCondLst>
                                  <p:childTnLst>
                                    <p:set>
                                      <p:cBhvr>
                                        <p:cTn id="35" dur="1" fill="hold">
                                          <p:stCondLst>
                                            <p:cond delay="0"/>
                                          </p:stCondLst>
                                        </p:cTn>
                                        <p:tgtEl>
                                          <p:spTgt spid="14"/>
                                        </p:tgtEl>
                                        <p:attrNameLst>
                                          <p:attrName>style.visibility</p:attrName>
                                        </p:attrNameLst>
                                      </p:cBhvr>
                                      <p:to>
                                        <p:strVal val="visible"/>
                                      </p:to>
                                    </p:set>
                                    <p:animEffect transition="in" filter="wipe(right)">
                                      <p:cBhvr>
                                        <p:cTn id="36" dur="500"/>
                                        <p:tgtEl>
                                          <p:spTgt spid="14"/>
                                        </p:tgtEl>
                                      </p:cBhvr>
                                    </p:animEffect>
                                  </p:childTnLst>
                                </p:cTn>
                              </p:par>
                              <p:par>
                                <p:cTn id="37" presetID="22" presetClass="entr" presetSubtype="2" fill="hold" grpId="0" nodeType="withEffect">
                                  <p:stCondLst>
                                    <p:cond delay="200"/>
                                  </p:stCondLst>
                                  <p:childTnLst>
                                    <p:set>
                                      <p:cBhvr>
                                        <p:cTn id="38" dur="1" fill="hold">
                                          <p:stCondLst>
                                            <p:cond delay="0"/>
                                          </p:stCondLst>
                                        </p:cTn>
                                        <p:tgtEl>
                                          <p:spTgt spid="13"/>
                                        </p:tgtEl>
                                        <p:attrNameLst>
                                          <p:attrName>style.visibility</p:attrName>
                                        </p:attrNameLst>
                                      </p:cBhvr>
                                      <p:to>
                                        <p:strVal val="visible"/>
                                      </p:to>
                                    </p:set>
                                    <p:animEffect transition="in" filter="wipe(right)">
                                      <p:cBhvr>
                                        <p:cTn id="39" dur="500"/>
                                        <p:tgtEl>
                                          <p:spTgt spid="13"/>
                                        </p:tgtEl>
                                      </p:cBhvr>
                                    </p:animEffect>
                                  </p:childTnLst>
                                </p:cTn>
                              </p:par>
                            </p:childTnLst>
                          </p:cTn>
                        </p:par>
                        <p:par>
                          <p:cTn id="40" fill="hold">
                            <p:stCondLst>
                              <p:cond delay="3650"/>
                            </p:stCondLst>
                            <p:childTnLst>
                              <p:par>
                                <p:cTn id="41" presetID="2" presetClass="entr" presetSubtype="8" decel="100000" fill="hold" grpId="0" nodeType="afterEffect">
                                  <p:stCondLst>
                                    <p:cond delay="500"/>
                                  </p:stCondLst>
                                  <p:iterate type="wd">
                                    <p:tmPct val="10000"/>
                                  </p:iterate>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0-#ppt_w/2"/>
                                          </p:val>
                                        </p:tav>
                                        <p:tav tm="100000">
                                          <p:val>
                                            <p:strVal val="#ppt_x"/>
                                          </p:val>
                                        </p:tav>
                                      </p:tavLst>
                                    </p:anim>
                                    <p:anim calcmode="lin" valueType="num">
                                      <p:cBhvr additive="base">
                                        <p:cTn id="44" dur="500" fill="hold"/>
                                        <p:tgtEl>
                                          <p:spTgt spid="15"/>
                                        </p:tgtEl>
                                        <p:attrNameLst>
                                          <p:attrName>ppt_y</p:attrName>
                                        </p:attrNameLst>
                                      </p:cBhvr>
                                      <p:tavLst>
                                        <p:tav tm="0">
                                          <p:val>
                                            <p:strVal val="#ppt_y"/>
                                          </p:val>
                                        </p:tav>
                                        <p:tav tm="100000">
                                          <p:val>
                                            <p:strVal val="#ppt_y"/>
                                          </p:val>
                                        </p:tav>
                                      </p:tavLst>
                                    </p:anim>
                                  </p:childTnLst>
                                </p:cTn>
                              </p:par>
                            </p:childTnLst>
                          </p:cTn>
                        </p:par>
                        <p:par>
                          <p:cTn id="45" fill="hold">
                            <p:stCondLst>
                              <p:cond delay="4800"/>
                            </p:stCondLst>
                            <p:childTnLst>
                              <p:par>
                                <p:cTn id="46" presetID="2" presetClass="entr" presetSubtype="2" decel="10000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1+#ppt_w/2"/>
                                          </p:val>
                                        </p:tav>
                                        <p:tav tm="100000">
                                          <p:val>
                                            <p:strVal val="#ppt_x"/>
                                          </p:val>
                                        </p:tav>
                                      </p:tavLst>
                                    </p:anim>
                                    <p:anim calcmode="lin" valueType="num">
                                      <p:cBhvr additive="base">
                                        <p:cTn id="49" dur="500" fill="hold"/>
                                        <p:tgtEl>
                                          <p:spTgt spid="17"/>
                                        </p:tgtEl>
                                        <p:attrNameLst>
                                          <p:attrName>ppt_y</p:attrName>
                                        </p:attrNameLst>
                                      </p:cBhvr>
                                      <p:tavLst>
                                        <p:tav tm="0">
                                          <p:val>
                                            <p:strVal val="#ppt_y"/>
                                          </p:val>
                                        </p:tav>
                                        <p:tav tm="100000">
                                          <p:val>
                                            <p:strVal val="#ppt_y"/>
                                          </p:val>
                                        </p:tav>
                                      </p:tavLst>
                                    </p:anim>
                                  </p:childTnLst>
                                </p:cTn>
                              </p:par>
                              <p:par>
                                <p:cTn id="50" presetID="22" presetClass="entr" presetSubtype="8" fill="hold" grpId="0" nodeType="with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wipe(left)">
                                      <p:cBhvr>
                                        <p:cTn id="5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p:tmplLst>
          <p:tmpl>
            <p:tnLst>
              <p:par>
                <p:cTn presetID="22" presetClass="entr" presetSubtype="8"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p:tmplLst>
          <p:tmpl>
            <p:tnLst>
              <p:par>
                <p:cTn presetID="22" presetClass="entr" presetSubtype="8"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p:tmplLst>
          <p:tmpl>
            <p:tnLst>
              <p:par>
                <p:cTn presetID="22" presetClass="entr" presetSubtype="2" fill="hold" nodeType="withEffect">
                  <p:stCondLst>
                    <p:cond delay="200"/>
                  </p:stCondLst>
                  <p:childTnLst>
                    <p:set>
                      <p:cBhvr>
                        <p:cTn dur="1" fill="hold">
                          <p:stCondLst>
                            <p:cond delay="0"/>
                          </p:stCondLst>
                        </p:cTn>
                        <p:tgtEl>
                          <p:spTgt spid="13"/>
                        </p:tgtEl>
                        <p:attrNameLst>
                          <p:attrName>style.visibility</p:attrName>
                        </p:attrNameLst>
                      </p:cBhvr>
                      <p:to>
                        <p:strVal val="visible"/>
                      </p:to>
                    </p:set>
                    <p:animEffect transition="in" filter="wipe(right)">
                      <p:cBhvr>
                        <p:cTn dur="500"/>
                        <p:tgtEl>
                          <p:spTgt spid="13"/>
                        </p:tgtEl>
                      </p:cBhvr>
                    </p:animEffect>
                  </p:childTnLst>
                </p:cTn>
              </p:par>
            </p:tnLst>
          </p:tmpl>
        </p:tmplLst>
      </p:bldP>
      <p:bldP spid="14" grpId="0">
        <p:tmplLst>
          <p:tmpl>
            <p:tnLst>
              <p:par>
                <p:cTn presetID="22" presetClass="entr" presetSubtype="2"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Effect transition="in" filter="wipe(right)">
                      <p:cBhvr>
                        <p:cTn dur="500"/>
                        <p:tgtEl>
                          <p:spTgt spid="14"/>
                        </p:tgtEl>
                      </p:cBhvr>
                    </p:animEffect>
                  </p:childTnLst>
                </p:cTn>
              </p:par>
            </p:tnLst>
          </p:tmpl>
        </p:tmplLst>
      </p:bldP>
      <p:bldP spid="15" grpId="0"/>
      <p:bldP spid="16" grpId="0" build="p">
        <p:tmplLst>
          <p:tmpl lvl="1">
            <p:tnLst>
              <p:par>
                <p:cTn presetID="22" presetClass="entr" presetSubtype="8"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animBg="1"/>
    </p:bld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Process 1">
    <p:spTree>
      <p:nvGrpSpPr>
        <p:cNvPr id="1" name=""/>
        <p:cNvGrpSpPr/>
        <p:nvPr/>
      </p:nvGrpSpPr>
      <p:grpSpPr>
        <a:xfrm>
          <a:off x="0" y="0"/>
          <a:ext cx="0" cy="0"/>
          <a:chOff x="0" y="0"/>
          <a:chExt cx="0" cy="0"/>
        </a:xfrm>
      </p:grpSpPr>
      <p:sp>
        <p:nvSpPr>
          <p:cNvPr id="72" name="正方形/長方形 71"/>
          <p:cNvSpPr/>
          <p:nvPr userDrawn="1"/>
        </p:nvSpPr>
        <p:spPr>
          <a:xfrm>
            <a:off x="0" y="0"/>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nvGrpSpPr>
          <p:cNvPr id="29" name="グループ化 28"/>
          <p:cNvGrpSpPr/>
          <p:nvPr userDrawn="1"/>
        </p:nvGrpSpPr>
        <p:grpSpPr>
          <a:xfrm>
            <a:off x="4135265" y="1790105"/>
            <a:ext cx="3001973" cy="605404"/>
            <a:chOff x="1073297" y="6784950"/>
            <a:chExt cx="6003425" cy="908106"/>
          </a:xfrm>
          <a:solidFill>
            <a:schemeClr val="accent3">
              <a:lumMod val="20000"/>
              <a:lumOff val="80000"/>
            </a:schemeClr>
          </a:solidFill>
        </p:grpSpPr>
        <p:sp>
          <p:nvSpPr>
            <p:cNvPr id="30" name="正方形/長方形 29"/>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1" name="円/楕円 30"/>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2" name="円/楕円 31"/>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grpSp>
        <p:nvGrpSpPr>
          <p:cNvPr id="37" name="グループ化 36"/>
          <p:cNvGrpSpPr/>
          <p:nvPr userDrawn="1"/>
        </p:nvGrpSpPr>
        <p:grpSpPr>
          <a:xfrm>
            <a:off x="1594642" y="2932452"/>
            <a:ext cx="3001973" cy="605404"/>
            <a:chOff x="1073297" y="6784950"/>
            <a:chExt cx="6003425" cy="908106"/>
          </a:xfrm>
          <a:solidFill>
            <a:schemeClr val="accent2">
              <a:lumMod val="20000"/>
              <a:lumOff val="80000"/>
            </a:schemeClr>
          </a:solidFill>
        </p:grpSpPr>
        <p:sp>
          <p:nvSpPr>
            <p:cNvPr id="38" name="正方形/長方形 37"/>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9" name="円/楕円 38"/>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0" name="円/楕円 39"/>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grpSp>
        <p:nvGrpSpPr>
          <p:cNvPr id="44" name="グループ化 43"/>
          <p:cNvGrpSpPr/>
          <p:nvPr userDrawn="1"/>
        </p:nvGrpSpPr>
        <p:grpSpPr>
          <a:xfrm>
            <a:off x="4142523" y="4074799"/>
            <a:ext cx="3001973" cy="605404"/>
            <a:chOff x="1073297" y="6784950"/>
            <a:chExt cx="6003425" cy="908106"/>
          </a:xfrm>
          <a:solidFill>
            <a:schemeClr val="accent4">
              <a:lumMod val="20000"/>
              <a:lumOff val="80000"/>
            </a:schemeClr>
          </a:solidFill>
        </p:grpSpPr>
        <p:sp>
          <p:nvSpPr>
            <p:cNvPr id="45" name="正方形/長方形 44"/>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6" name="円/楕円 45"/>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7" name="円/楕円 46"/>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grpSp>
        <p:nvGrpSpPr>
          <p:cNvPr id="58" name="グループ化 57"/>
          <p:cNvGrpSpPr/>
          <p:nvPr userDrawn="1"/>
        </p:nvGrpSpPr>
        <p:grpSpPr>
          <a:xfrm>
            <a:off x="1587384" y="5217147"/>
            <a:ext cx="3001973" cy="605404"/>
            <a:chOff x="1073297" y="6784950"/>
            <a:chExt cx="6003425" cy="908106"/>
          </a:xfrm>
          <a:solidFill>
            <a:schemeClr val="accent5">
              <a:lumMod val="20000"/>
              <a:lumOff val="80000"/>
            </a:schemeClr>
          </a:solidFill>
        </p:grpSpPr>
        <p:sp>
          <p:nvSpPr>
            <p:cNvPr id="59" name="正方形/長方形 58"/>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0" name="円/楕円 59"/>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1" name="円/楕円 60"/>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sp>
        <p:nvSpPr>
          <p:cNvPr id="3" name="フッター プレースホルダー 2"/>
          <p:cNvSpPr>
            <a:spLocks noGrp="1"/>
          </p:cNvSpPr>
          <p:nvPr>
            <p:ph type="ftr" sz="quarter" idx="10"/>
          </p:nvPr>
        </p:nvSpPr>
        <p:spPr>
          <a:xfrm>
            <a:off x="5255226" y="6309600"/>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1" y="6288526"/>
            <a:ext cx="540107" cy="365125"/>
          </a:xfrm>
          <a:prstGeom prst="rect">
            <a:avLst/>
          </a:prstGeom>
        </p:spPr>
        <p:txBody>
          <a:bodyPr/>
          <a:lstStyle/>
          <a:p>
            <a:fld id="{E6459DFB-86F3-43FA-8567-2EA6E426AE90}" type="slidenum">
              <a:rPr lang="ja-JP" altLang="en-US" smtClean="0"/>
              <a:pPr/>
              <a:t>‹#›</a:t>
            </a:fld>
            <a:endParaRPr lang="ja-JP" altLang="en-US"/>
          </a:p>
        </p:txBody>
      </p:sp>
      <p:grpSp>
        <p:nvGrpSpPr>
          <p:cNvPr id="15" name="グループ化 14"/>
          <p:cNvGrpSpPr/>
          <p:nvPr userDrawn="1"/>
        </p:nvGrpSpPr>
        <p:grpSpPr>
          <a:xfrm>
            <a:off x="1594642" y="647757"/>
            <a:ext cx="3001973" cy="605404"/>
            <a:chOff x="1073297" y="6784950"/>
            <a:chExt cx="6003425" cy="908106"/>
          </a:xfrm>
        </p:grpSpPr>
        <p:sp>
          <p:nvSpPr>
            <p:cNvPr id="16" name="正方形/長方形 15"/>
            <p:cNvSpPr/>
            <p:nvPr userDrawn="1"/>
          </p:nvSpPr>
          <p:spPr>
            <a:xfrm>
              <a:off x="1527349" y="6784951"/>
              <a:ext cx="5095320" cy="9081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7" name="円/楕円 16"/>
            <p:cNvSpPr/>
            <p:nvPr userDrawn="1"/>
          </p:nvSpPr>
          <p:spPr>
            <a:xfrm>
              <a:off x="6168617" y="6784951"/>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8" name="円/楕円 17"/>
            <p:cNvSpPr/>
            <p:nvPr userDrawn="1"/>
          </p:nvSpPr>
          <p:spPr>
            <a:xfrm>
              <a:off x="1073297" y="6784950"/>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sp>
        <p:nvSpPr>
          <p:cNvPr id="21" name="テキスト プレースホルダー 6"/>
          <p:cNvSpPr>
            <a:spLocks noGrp="1"/>
          </p:cNvSpPr>
          <p:nvPr>
            <p:ph type="body" sz="quarter" idx="21" hasCustomPrompt="1"/>
          </p:nvPr>
        </p:nvSpPr>
        <p:spPr>
          <a:xfrm>
            <a:off x="1880977" y="705766"/>
            <a:ext cx="2194751" cy="480053"/>
          </a:xfrm>
        </p:spPr>
        <p:txBody>
          <a:bodyPr anchor="ctr">
            <a:noAutofit/>
          </a:bodyPr>
          <a:lstStyle>
            <a:lvl1pPr algn="r">
              <a:defRPr sz="14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cxnSp>
        <p:nvCxnSpPr>
          <p:cNvPr id="26" name="直線コネクタ 25"/>
          <p:cNvCxnSpPr/>
          <p:nvPr userDrawn="1"/>
        </p:nvCxnSpPr>
        <p:spPr>
          <a:xfrm>
            <a:off x="4369568" y="1"/>
            <a:ext cx="1928" cy="6947505"/>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円/楕円 18"/>
          <p:cNvSpPr/>
          <p:nvPr userDrawn="1"/>
        </p:nvSpPr>
        <p:spPr>
          <a:xfrm>
            <a:off x="4204753" y="730723"/>
            <a:ext cx="329631" cy="4394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1</a:t>
            </a:r>
            <a:endParaRPr kumimoji="1" lang="ja-JP" altLang="en-US" sz="1600" dirty="0"/>
          </a:p>
        </p:txBody>
      </p:sp>
      <p:sp>
        <p:nvSpPr>
          <p:cNvPr id="33" name="テキスト プレースホルダー 6"/>
          <p:cNvSpPr>
            <a:spLocks noGrp="1"/>
          </p:cNvSpPr>
          <p:nvPr>
            <p:ph type="body" sz="quarter" idx="22" hasCustomPrompt="1"/>
          </p:nvPr>
        </p:nvSpPr>
        <p:spPr>
          <a:xfrm>
            <a:off x="4589357" y="1848113"/>
            <a:ext cx="2320835" cy="480053"/>
          </a:xfrm>
        </p:spPr>
        <p:txBody>
          <a:bodyPr anchor="ctr">
            <a:noAutofit/>
          </a:bodyPr>
          <a:lstStyle>
            <a:lvl1pPr algn="l">
              <a:defRPr sz="14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4" name="円/楕円 33"/>
          <p:cNvSpPr/>
          <p:nvPr userDrawn="1"/>
        </p:nvSpPr>
        <p:spPr>
          <a:xfrm>
            <a:off x="4204490" y="1873071"/>
            <a:ext cx="329631" cy="4394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2</a:t>
            </a:r>
          </a:p>
        </p:txBody>
      </p:sp>
      <p:sp>
        <p:nvSpPr>
          <p:cNvPr id="35" name="テキスト プレースホルダー 6"/>
          <p:cNvSpPr>
            <a:spLocks noGrp="1"/>
          </p:cNvSpPr>
          <p:nvPr>
            <p:ph type="body" sz="quarter" idx="28" hasCustomPrompt="1"/>
          </p:nvPr>
        </p:nvSpPr>
        <p:spPr>
          <a:xfrm>
            <a:off x="939364" y="1266840"/>
            <a:ext cx="3135255" cy="908075"/>
          </a:xfrm>
        </p:spPr>
        <p:txBody>
          <a:bodyPr anchor="t">
            <a:noAutofit/>
          </a:bodyPr>
          <a:lstStyle>
            <a:lvl1pPr algn="r">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29" hasCustomPrompt="1"/>
          </p:nvPr>
        </p:nvSpPr>
        <p:spPr>
          <a:xfrm>
            <a:off x="4589357" y="2409188"/>
            <a:ext cx="3135255" cy="908075"/>
          </a:xfrm>
        </p:spPr>
        <p:txBody>
          <a:bodyPr anchor="t">
            <a:noAutofit/>
          </a:bodyPr>
          <a:lstStyle>
            <a:lvl1pPr algn="l">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41" name="テキスト プレースホルダー 6"/>
          <p:cNvSpPr>
            <a:spLocks noGrp="1"/>
          </p:cNvSpPr>
          <p:nvPr>
            <p:ph type="body" sz="quarter" idx="30" hasCustomPrompt="1"/>
          </p:nvPr>
        </p:nvSpPr>
        <p:spPr>
          <a:xfrm>
            <a:off x="1880977" y="2990460"/>
            <a:ext cx="2194751" cy="480053"/>
          </a:xfrm>
        </p:spPr>
        <p:txBody>
          <a:bodyPr anchor="ctr">
            <a:noAutofit/>
          </a:bodyPr>
          <a:lstStyle>
            <a:lvl1pPr algn="r">
              <a:defRPr sz="14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42" name="円/楕円 41"/>
          <p:cNvSpPr/>
          <p:nvPr userDrawn="1"/>
        </p:nvSpPr>
        <p:spPr>
          <a:xfrm>
            <a:off x="4204753" y="3015418"/>
            <a:ext cx="329631" cy="4394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3</a:t>
            </a:r>
            <a:endParaRPr kumimoji="1" lang="ja-JP" altLang="en-US" sz="1600" dirty="0"/>
          </a:p>
        </p:txBody>
      </p:sp>
      <p:sp>
        <p:nvSpPr>
          <p:cNvPr id="43" name="テキスト プレースホルダー 6"/>
          <p:cNvSpPr>
            <a:spLocks noGrp="1"/>
          </p:cNvSpPr>
          <p:nvPr>
            <p:ph type="body" sz="quarter" idx="31" hasCustomPrompt="1"/>
          </p:nvPr>
        </p:nvSpPr>
        <p:spPr>
          <a:xfrm>
            <a:off x="939364" y="3551535"/>
            <a:ext cx="3135255" cy="908075"/>
          </a:xfrm>
        </p:spPr>
        <p:txBody>
          <a:bodyPr anchor="t">
            <a:noAutofit/>
          </a:bodyPr>
          <a:lstStyle>
            <a:lvl1pPr algn="r">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48" name="テキスト プレースホルダー 6"/>
          <p:cNvSpPr>
            <a:spLocks noGrp="1"/>
          </p:cNvSpPr>
          <p:nvPr>
            <p:ph type="body" sz="quarter" idx="32" hasCustomPrompt="1"/>
          </p:nvPr>
        </p:nvSpPr>
        <p:spPr>
          <a:xfrm>
            <a:off x="4596614" y="4132808"/>
            <a:ext cx="2320835" cy="480053"/>
          </a:xfrm>
        </p:spPr>
        <p:txBody>
          <a:bodyPr anchor="ctr">
            <a:noAutofit/>
          </a:bodyPr>
          <a:lstStyle>
            <a:lvl1pPr algn="l">
              <a:defRPr sz="14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49" name="円/楕円 48"/>
          <p:cNvSpPr/>
          <p:nvPr userDrawn="1"/>
        </p:nvSpPr>
        <p:spPr>
          <a:xfrm>
            <a:off x="4211748" y="4157765"/>
            <a:ext cx="329631" cy="4394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4</a:t>
            </a:r>
          </a:p>
        </p:txBody>
      </p:sp>
      <p:sp>
        <p:nvSpPr>
          <p:cNvPr id="50" name="テキスト プレースホルダー 6"/>
          <p:cNvSpPr>
            <a:spLocks noGrp="1"/>
          </p:cNvSpPr>
          <p:nvPr>
            <p:ph type="body" sz="quarter" idx="33" hasCustomPrompt="1"/>
          </p:nvPr>
        </p:nvSpPr>
        <p:spPr>
          <a:xfrm>
            <a:off x="4596615" y="4693883"/>
            <a:ext cx="3135255" cy="908075"/>
          </a:xfrm>
        </p:spPr>
        <p:txBody>
          <a:bodyPr anchor="t">
            <a:noAutofit/>
          </a:bodyPr>
          <a:lstStyle>
            <a:lvl1pPr algn="l">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62" name="テキスト プレースホルダー 6"/>
          <p:cNvSpPr>
            <a:spLocks noGrp="1"/>
          </p:cNvSpPr>
          <p:nvPr>
            <p:ph type="body" sz="quarter" idx="34" hasCustomPrompt="1"/>
          </p:nvPr>
        </p:nvSpPr>
        <p:spPr>
          <a:xfrm>
            <a:off x="1873720" y="5275155"/>
            <a:ext cx="2194751" cy="480053"/>
          </a:xfrm>
        </p:spPr>
        <p:txBody>
          <a:bodyPr anchor="ctr">
            <a:noAutofit/>
          </a:bodyPr>
          <a:lstStyle>
            <a:lvl1pPr algn="r">
              <a:defRPr sz="14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63" name="円/楕円 62"/>
          <p:cNvSpPr/>
          <p:nvPr userDrawn="1"/>
        </p:nvSpPr>
        <p:spPr>
          <a:xfrm>
            <a:off x="4197495" y="5300113"/>
            <a:ext cx="329631" cy="43947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5</a:t>
            </a:r>
            <a:endParaRPr kumimoji="1" lang="ja-JP" altLang="en-US" sz="1600" dirty="0"/>
          </a:p>
        </p:txBody>
      </p:sp>
      <p:sp>
        <p:nvSpPr>
          <p:cNvPr id="64" name="テキスト プレースホルダー 6"/>
          <p:cNvSpPr>
            <a:spLocks noGrp="1"/>
          </p:cNvSpPr>
          <p:nvPr>
            <p:ph type="body" sz="quarter" idx="35" hasCustomPrompt="1"/>
          </p:nvPr>
        </p:nvSpPr>
        <p:spPr>
          <a:xfrm>
            <a:off x="932107" y="5836230"/>
            <a:ext cx="3135255" cy="908075"/>
          </a:xfrm>
        </p:spPr>
        <p:txBody>
          <a:bodyPr anchor="t">
            <a:noAutofit/>
          </a:bodyPr>
          <a:lstStyle>
            <a:lvl1pPr algn="r">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65" name="タイトル プレースホルダー 1"/>
          <p:cNvSpPr>
            <a:spLocks noGrp="1"/>
          </p:cNvSpPr>
          <p:nvPr>
            <p:ph type="title" hasCustomPrompt="1"/>
          </p:nvPr>
        </p:nvSpPr>
        <p:spPr>
          <a:xfrm>
            <a:off x="4716029" y="164638"/>
            <a:ext cx="3995826" cy="802101"/>
          </a:xfrm>
          <a:prstGeom prst="rect">
            <a:avLst/>
          </a:prstGeom>
        </p:spPr>
        <p:txBody>
          <a:bodyPr vert="horz" lIns="163275" tIns="81638" rIns="163275" bIns="81638" rtlCol="0" anchor="ctr">
            <a:normAutofit/>
          </a:bodyPr>
          <a:lstStyle>
            <a:lvl1pPr>
              <a:defRPr baseline="0"/>
            </a:lvl1pPr>
          </a:lstStyle>
          <a:p>
            <a:r>
              <a:rPr kumimoji="1" lang="en-US" altLang="ja-JP" dirty="0"/>
              <a:t>Slide Title Goes Here</a:t>
            </a:r>
            <a:endParaRPr kumimoji="1" lang="ja-JP" altLang="en-US" dirty="0"/>
          </a:p>
        </p:txBody>
      </p:sp>
      <p:sp>
        <p:nvSpPr>
          <p:cNvPr id="66" name="テキスト プレースホルダー 6"/>
          <p:cNvSpPr>
            <a:spLocks noGrp="1"/>
          </p:cNvSpPr>
          <p:nvPr>
            <p:ph type="body" sz="quarter" idx="13" hasCustomPrompt="1"/>
          </p:nvPr>
        </p:nvSpPr>
        <p:spPr>
          <a:xfrm>
            <a:off x="4752036" y="1028734"/>
            <a:ext cx="3959819" cy="336037"/>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67" name="正方形/長方形 66"/>
          <p:cNvSpPr/>
          <p:nvPr userDrawn="1"/>
        </p:nvSpPr>
        <p:spPr>
          <a:xfrm>
            <a:off x="4788043" y="932723"/>
            <a:ext cx="1620321"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Tree>
    <p:extLst>
      <p:ext uri="{BB962C8B-B14F-4D97-AF65-F5344CB8AC3E}">
        <p14:creationId xmlns:p14="http://schemas.microsoft.com/office/powerpoint/2010/main" val="309401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 calcmode="lin" valueType="num">
                                      <p:cBhvr additive="base">
                                        <p:cTn id="12" dur="500" fill="hold"/>
                                        <p:tgtEl>
                                          <p:spTgt spid="67"/>
                                        </p:tgtEl>
                                        <p:attrNameLst>
                                          <p:attrName>ppt_x</p:attrName>
                                        </p:attrNameLst>
                                      </p:cBhvr>
                                      <p:tavLst>
                                        <p:tav tm="0">
                                          <p:val>
                                            <p:strVal val="1+#ppt_w/2"/>
                                          </p:val>
                                        </p:tav>
                                        <p:tav tm="100000">
                                          <p:val>
                                            <p:strVal val="#ppt_x"/>
                                          </p:val>
                                        </p:tav>
                                      </p:tavLst>
                                    </p:anim>
                                    <p:anim calcmode="lin" valueType="num">
                                      <p:cBhvr additive="base">
                                        <p:cTn id="13" dur="500" fill="hold"/>
                                        <p:tgtEl>
                                          <p:spTgt spid="67"/>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66">
                                            <p:txEl>
                                              <p:pRg st="0" end="0"/>
                                            </p:txEl>
                                          </p:spTgt>
                                        </p:tgtEl>
                                        <p:attrNameLst>
                                          <p:attrName>style.visibility</p:attrName>
                                        </p:attrNameLst>
                                      </p:cBhvr>
                                      <p:to>
                                        <p:strVal val="visible"/>
                                      </p:to>
                                    </p:set>
                                    <p:animEffect transition="in" filter="wipe(left)">
                                      <p:cBhvr>
                                        <p:cTn id="16" dur="500"/>
                                        <p:tgtEl>
                                          <p:spTgt spid="66">
                                            <p:txEl>
                                              <p:pRg st="0" end="0"/>
                                            </p:txEl>
                                          </p:spTgt>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par>
                          <p:cTn id="21" fill="hold">
                            <p:stCondLst>
                              <p:cond delay="1500"/>
                            </p:stCondLst>
                            <p:childTnLst>
                              <p:par>
                                <p:cTn id="22" presetID="2" presetClass="entr" presetSubtype="1" decel="100000" fill="hold" grpId="0" nodeType="afterEffect">
                                  <p:stCondLst>
                                    <p:cond delay="50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8" decel="100000" fill="hold" grpId="0" nodeType="afterEffect">
                                  <p:stCondLst>
                                    <p:cond delay="0"/>
                                  </p:stCondLst>
                                  <p:iterate type="wd">
                                    <p:tmPct val="10000"/>
                                  </p:iterate>
                                  <p:childTnLst>
                                    <p:set>
                                      <p:cBhvr>
                                        <p:cTn id="28" dur="1" fill="hold">
                                          <p:stCondLst>
                                            <p:cond delay="0"/>
                                          </p:stCondLst>
                                        </p:cTn>
                                        <p:tgtEl>
                                          <p:spTgt spid="21">
                                            <p:txEl>
                                              <p:pRg st="0" end="0"/>
                                            </p:txEl>
                                          </p:spTgt>
                                        </p:tgtEl>
                                        <p:attrNameLst>
                                          <p:attrName>style.visibility</p:attrName>
                                        </p:attrNameLst>
                                      </p:cBhvr>
                                      <p:to>
                                        <p:strVal val="visible"/>
                                      </p:to>
                                    </p:set>
                                    <p:anim calcmode="lin" valueType="num">
                                      <p:cBhvr additive="base">
                                        <p:cTn id="29"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1">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1" decel="10000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0-#ppt_h/2"/>
                                          </p:val>
                                        </p:tav>
                                        <p:tav tm="100000">
                                          <p:val>
                                            <p:strVal val="#ppt_y"/>
                                          </p:val>
                                        </p:tav>
                                      </p:tavLst>
                                    </p:anim>
                                  </p:childTnLst>
                                </p:cTn>
                              </p:par>
                            </p:childTnLst>
                          </p:cTn>
                        </p:par>
                        <p:par>
                          <p:cTn id="35" fill="hold">
                            <p:stCondLst>
                              <p:cond delay="3100"/>
                            </p:stCondLst>
                            <p:childTnLst>
                              <p:par>
                                <p:cTn id="36" presetID="22" presetClass="entr" presetSubtype="2" fill="hold" grpId="0" nodeType="afterEffect">
                                  <p:stCondLst>
                                    <p:cond delay="0"/>
                                  </p:stCondLst>
                                  <p:childTnLst>
                                    <p:set>
                                      <p:cBhvr>
                                        <p:cTn id="37" dur="1" fill="hold">
                                          <p:stCondLst>
                                            <p:cond delay="0"/>
                                          </p:stCondLst>
                                        </p:cTn>
                                        <p:tgtEl>
                                          <p:spTgt spid="35">
                                            <p:txEl>
                                              <p:pRg st="0" end="0"/>
                                            </p:txEl>
                                          </p:spTgt>
                                        </p:tgtEl>
                                        <p:attrNameLst>
                                          <p:attrName>style.visibility</p:attrName>
                                        </p:attrNameLst>
                                      </p:cBhvr>
                                      <p:to>
                                        <p:strVal val="visible"/>
                                      </p:to>
                                    </p:set>
                                    <p:animEffect transition="in" filter="wipe(right)">
                                      <p:cBhvr>
                                        <p:cTn id="38" dur="500"/>
                                        <p:tgtEl>
                                          <p:spTgt spid="35">
                                            <p:txEl>
                                              <p:pRg st="0" end="0"/>
                                            </p:txEl>
                                          </p:spTgt>
                                        </p:tgtEl>
                                      </p:cBhvr>
                                    </p:animEffect>
                                  </p:childTnLst>
                                </p:cTn>
                              </p:par>
                            </p:childTnLst>
                          </p:cTn>
                        </p:par>
                        <p:par>
                          <p:cTn id="39" fill="hold">
                            <p:stCondLst>
                              <p:cond delay="3600"/>
                            </p:stCondLst>
                            <p:childTnLst>
                              <p:par>
                                <p:cTn id="40" presetID="2" presetClass="entr" presetSubtype="1" decel="100000"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0-#ppt_h/2"/>
                                          </p:val>
                                        </p:tav>
                                        <p:tav tm="100000">
                                          <p:val>
                                            <p:strVal val="#ppt_y"/>
                                          </p:val>
                                        </p:tav>
                                      </p:tavLst>
                                    </p:anim>
                                  </p:childTnLst>
                                </p:cTn>
                              </p:par>
                            </p:childTnLst>
                          </p:cTn>
                        </p:par>
                        <p:par>
                          <p:cTn id="44" fill="hold">
                            <p:stCondLst>
                              <p:cond delay="4100"/>
                            </p:stCondLst>
                            <p:childTnLst>
                              <p:par>
                                <p:cTn id="45" presetID="2" presetClass="entr" presetSubtype="2" decel="100000" fill="hold" grpId="0" nodeType="afterEffect">
                                  <p:stCondLst>
                                    <p:cond delay="0"/>
                                  </p:stCondLst>
                                  <p:iterate type="wd">
                                    <p:tmPct val="10000"/>
                                  </p:iterate>
                                  <p:childTnLst>
                                    <p:set>
                                      <p:cBhvr>
                                        <p:cTn id="46" dur="1" fill="hold">
                                          <p:stCondLst>
                                            <p:cond delay="0"/>
                                          </p:stCondLst>
                                        </p:cTn>
                                        <p:tgtEl>
                                          <p:spTgt spid="33">
                                            <p:txEl>
                                              <p:pRg st="0" end="0"/>
                                            </p:txEl>
                                          </p:spTgt>
                                        </p:tgtEl>
                                        <p:attrNameLst>
                                          <p:attrName>style.visibility</p:attrName>
                                        </p:attrNameLst>
                                      </p:cBhvr>
                                      <p:to>
                                        <p:strVal val="visible"/>
                                      </p:to>
                                    </p:set>
                                    <p:anim calcmode="lin" valueType="num">
                                      <p:cBhvr additive="base">
                                        <p:cTn id="47"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33">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1" decel="10000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0-#ppt_h/2"/>
                                          </p:val>
                                        </p:tav>
                                        <p:tav tm="100000">
                                          <p:val>
                                            <p:strVal val="#ppt_y"/>
                                          </p:val>
                                        </p:tav>
                                      </p:tavLst>
                                    </p:anim>
                                  </p:childTnLst>
                                </p:cTn>
                              </p:par>
                            </p:childTnLst>
                          </p:cTn>
                        </p:par>
                        <p:par>
                          <p:cTn id="53" fill="hold">
                            <p:stCondLst>
                              <p:cond delay="4700"/>
                            </p:stCondLst>
                            <p:childTnLst>
                              <p:par>
                                <p:cTn id="54" presetID="22" presetClass="entr" presetSubtype="8" fill="hold" grpId="0" nodeType="afterEffect">
                                  <p:stCondLst>
                                    <p:cond delay="0"/>
                                  </p:stCondLst>
                                  <p:childTnLst>
                                    <p:set>
                                      <p:cBhvr>
                                        <p:cTn id="55" dur="1" fill="hold">
                                          <p:stCondLst>
                                            <p:cond delay="0"/>
                                          </p:stCondLst>
                                        </p:cTn>
                                        <p:tgtEl>
                                          <p:spTgt spid="36">
                                            <p:txEl>
                                              <p:pRg st="0" end="0"/>
                                            </p:txEl>
                                          </p:spTgt>
                                        </p:tgtEl>
                                        <p:attrNameLst>
                                          <p:attrName>style.visibility</p:attrName>
                                        </p:attrNameLst>
                                      </p:cBhvr>
                                      <p:to>
                                        <p:strVal val="visible"/>
                                      </p:to>
                                    </p:set>
                                    <p:animEffect transition="in" filter="wipe(left)">
                                      <p:cBhvr>
                                        <p:cTn id="56" dur="500"/>
                                        <p:tgtEl>
                                          <p:spTgt spid="36">
                                            <p:txEl>
                                              <p:pRg st="0" end="0"/>
                                            </p:txEl>
                                          </p:spTgt>
                                        </p:tgtEl>
                                      </p:cBhvr>
                                    </p:animEffect>
                                  </p:childTnLst>
                                </p:cTn>
                              </p:par>
                            </p:childTnLst>
                          </p:cTn>
                        </p:par>
                        <p:par>
                          <p:cTn id="57" fill="hold">
                            <p:stCondLst>
                              <p:cond delay="5200"/>
                            </p:stCondLst>
                            <p:childTnLst>
                              <p:par>
                                <p:cTn id="58" presetID="2" presetClass="entr" presetSubtype="1" decel="100000" fill="hold" grpId="0" nodeType="after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additive="base">
                                        <p:cTn id="60" dur="500" fill="hold"/>
                                        <p:tgtEl>
                                          <p:spTgt spid="42"/>
                                        </p:tgtEl>
                                        <p:attrNameLst>
                                          <p:attrName>ppt_x</p:attrName>
                                        </p:attrNameLst>
                                      </p:cBhvr>
                                      <p:tavLst>
                                        <p:tav tm="0">
                                          <p:val>
                                            <p:strVal val="#ppt_x"/>
                                          </p:val>
                                        </p:tav>
                                        <p:tav tm="100000">
                                          <p:val>
                                            <p:strVal val="#ppt_x"/>
                                          </p:val>
                                        </p:tav>
                                      </p:tavLst>
                                    </p:anim>
                                    <p:anim calcmode="lin" valueType="num">
                                      <p:cBhvr additive="base">
                                        <p:cTn id="61" dur="500" fill="hold"/>
                                        <p:tgtEl>
                                          <p:spTgt spid="42"/>
                                        </p:tgtEl>
                                        <p:attrNameLst>
                                          <p:attrName>ppt_y</p:attrName>
                                        </p:attrNameLst>
                                      </p:cBhvr>
                                      <p:tavLst>
                                        <p:tav tm="0">
                                          <p:val>
                                            <p:strVal val="0-#ppt_h/2"/>
                                          </p:val>
                                        </p:tav>
                                        <p:tav tm="100000">
                                          <p:val>
                                            <p:strVal val="#ppt_y"/>
                                          </p:val>
                                        </p:tav>
                                      </p:tavLst>
                                    </p:anim>
                                  </p:childTnLst>
                                </p:cTn>
                              </p:par>
                            </p:childTnLst>
                          </p:cTn>
                        </p:par>
                        <p:par>
                          <p:cTn id="62" fill="hold">
                            <p:stCondLst>
                              <p:cond delay="5700"/>
                            </p:stCondLst>
                            <p:childTnLst>
                              <p:par>
                                <p:cTn id="63" presetID="2" presetClass="entr" presetSubtype="8" decel="100000" fill="hold" grpId="0" nodeType="afterEffect">
                                  <p:stCondLst>
                                    <p:cond delay="0"/>
                                  </p:stCondLst>
                                  <p:iterate type="wd">
                                    <p:tmPct val="10000"/>
                                  </p:iterate>
                                  <p:childTnLst>
                                    <p:set>
                                      <p:cBhvr>
                                        <p:cTn id="64" dur="1" fill="hold">
                                          <p:stCondLst>
                                            <p:cond delay="0"/>
                                          </p:stCondLst>
                                        </p:cTn>
                                        <p:tgtEl>
                                          <p:spTgt spid="41">
                                            <p:txEl>
                                              <p:pRg st="0" end="0"/>
                                            </p:txEl>
                                          </p:spTgt>
                                        </p:tgtEl>
                                        <p:attrNameLst>
                                          <p:attrName>style.visibility</p:attrName>
                                        </p:attrNameLst>
                                      </p:cBhvr>
                                      <p:to>
                                        <p:strVal val="visible"/>
                                      </p:to>
                                    </p:set>
                                    <p:anim calcmode="lin" valueType="num">
                                      <p:cBhvr additive="base">
                                        <p:cTn id="65" dur="5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41">
                                            <p:txEl>
                                              <p:pRg st="0" end="0"/>
                                            </p:txEl>
                                          </p:spTgt>
                                        </p:tgtEl>
                                        <p:attrNameLst>
                                          <p:attrName>ppt_y</p:attrName>
                                        </p:attrNameLst>
                                      </p:cBhvr>
                                      <p:tavLst>
                                        <p:tav tm="0">
                                          <p:val>
                                            <p:strVal val="#ppt_y"/>
                                          </p:val>
                                        </p:tav>
                                        <p:tav tm="100000">
                                          <p:val>
                                            <p:strVal val="#ppt_y"/>
                                          </p:val>
                                        </p:tav>
                                      </p:tavLst>
                                    </p:anim>
                                  </p:childTnLst>
                                </p:cTn>
                              </p:par>
                              <p:par>
                                <p:cTn id="67" presetID="2" presetClass="entr" presetSubtype="1" decel="10000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fill="hold"/>
                                        <p:tgtEl>
                                          <p:spTgt spid="37"/>
                                        </p:tgtEl>
                                        <p:attrNameLst>
                                          <p:attrName>ppt_x</p:attrName>
                                        </p:attrNameLst>
                                      </p:cBhvr>
                                      <p:tavLst>
                                        <p:tav tm="0">
                                          <p:val>
                                            <p:strVal val="#ppt_x"/>
                                          </p:val>
                                        </p:tav>
                                        <p:tav tm="100000">
                                          <p:val>
                                            <p:strVal val="#ppt_x"/>
                                          </p:val>
                                        </p:tav>
                                      </p:tavLst>
                                    </p:anim>
                                    <p:anim calcmode="lin" valueType="num">
                                      <p:cBhvr additive="base">
                                        <p:cTn id="70" dur="500" fill="hold"/>
                                        <p:tgtEl>
                                          <p:spTgt spid="37"/>
                                        </p:tgtEl>
                                        <p:attrNameLst>
                                          <p:attrName>ppt_y</p:attrName>
                                        </p:attrNameLst>
                                      </p:cBhvr>
                                      <p:tavLst>
                                        <p:tav tm="0">
                                          <p:val>
                                            <p:strVal val="0-#ppt_h/2"/>
                                          </p:val>
                                        </p:tav>
                                        <p:tav tm="100000">
                                          <p:val>
                                            <p:strVal val="#ppt_y"/>
                                          </p:val>
                                        </p:tav>
                                      </p:tavLst>
                                    </p:anim>
                                  </p:childTnLst>
                                </p:cTn>
                              </p:par>
                            </p:childTnLst>
                          </p:cTn>
                        </p:par>
                        <p:par>
                          <p:cTn id="71" fill="hold">
                            <p:stCondLst>
                              <p:cond delay="6300"/>
                            </p:stCondLst>
                            <p:childTnLst>
                              <p:par>
                                <p:cTn id="72" presetID="22" presetClass="entr" presetSubtype="2" fill="hold" grpId="0" nodeType="afterEffect">
                                  <p:stCondLst>
                                    <p:cond delay="0"/>
                                  </p:stCondLst>
                                  <p:childTnLst>
                                    <p:set>
                                      <p:cBhvr>
                                        <p:cTn id="73" dur="1" fill="hold">
                                          <p:stCondLst>
                                            <p:cond delay="0"/>
                                          </p:stCondLst>
                                        </p:cTn>
                                        <p:tgtEl>
                                          <p:spTgt spid="43">
                                            <p:txEl>
                                              <p:pRg st="0" end="0"/>
                                            </p:txEl>
                                          </p:spTgt>
                                        </p:tgtEl>
                                        <p:attrNameLst>
                                          <p:attrName>style.visibility</p:attrName>
                                        </p:attrNameLst>
                                      </p:cBhvr>
                                      <p:to>
                                        <p:strVal val="visible"/>
                                      </p:to>
                                    </p:set>
                                    <p:animEffect transition="in" filter="wipe(right)">
                                      <p:cBhvr>
                                        <p:cTn id="74" dur="500"/>
                                        <p:tgtEl>
                                          <p:spTgt spid="43">
                                            <p:txEl>
                                              <p:pRg st="0" end="0"/>
                                            </p:txEl>
                                          </p:spTgt>
                                        </p:tgtEl>
                                      </p:cBhvr>
                                    </p:animEffect>
                                  </p:childTnLst>
                                </p:cTn>
                              </p:par>
                            </p:childTnLst>
                          </p:cTn>
                        </p:par>
                        <p:par>
                          <p:cTn id="75" fill="hold">
                            <p:stCondLst>
                              <p:cond delay="6800"/>
                            </p:stCondLst>
                            <p:childTnLst>
                              <p:par>
                                <p:cTn id="76" presetID="2" presetClass="entr" presetSubtype="1" decel="100000" fill="hold" grpId="0" nodeType="afterEffect">
                                  <p:stCondLst>
                                    <p:cond delay="0"/>
                                  </p:stCondLst>
                                  <p:childTnLst>
                                    <p:set>
                                      <p:cBhvr>
                                        <p:cTn id="77" dur="1" fill="hold">
                                          <p:stCondLst>
                                            <p:cond delay="0"/>
                                          </p:stCondLst>
                                        </p:cTn>
                                        <p:tgtEl>
                                          <p:spTgt spid="49"/>
                                        </p:tgtEl>
                                        <p:attrNameLst>
                                          <p:attrName>style.visibility</p:attrName>
                                        </p:attrNameLst>
                                      </p:cBhvr>
                                      <p:to>
                                        <p:strVal val="visible"/>
                                      </p:to>
                                    </p:set>
                                    <p:anim calcmode="lin" valueType="num">
                                      <p:cBhvr additive="base">
                                        <p:cTn id="78" dur="500" fill="hold"/>
                                        <p:tgtEl>
                                          <p:spTgt spid="49"/>
                                        </p:tgtEl>
                                        <p:attrNameLst>
                                          <p:attrName>ppt_x</p:attrName>
                                        </p:attrNameLst>
                                      </p:cBhvr>
                                      <p:tavLst>
                                        <p:tav tm="0">
                                          <p:val>
                                            <p:strVal val="#ppt_x"/>
                                          </p:val>
                                        </p:tav>
                                        <p:tav tm="100000">
                                          <p:val>
                                            <p:strVal val="#ppt_x"/>
                                          </p:val>
                                        </p:tav>
                                      </p:tavLst>
                                    </p:anim>
                                    <p:anim calcmode="lin" valueType="num">
                                      <p:cBhvr additive="base">
                                        <p:cTn id="79" dur="500" fill="hold"/>
                                        <p:tgtEl>
                                          <p:spTgt spid="49"/>
                                        </p:tgtEl>
                                        <p:attrNameLst>
                                          <p:attrName>ppt_y</p:attrName>
                                        </p:attrNameLst>
                                      </p:cBhvr>
                                      <p:tavLst>
                                        <p:tav tm="0">
                                          <p:val>
                                            <p:strVal val="0-#ppt_h/2"/>
                                          </p:val>
                                        </p:tav>
                                        <p:tav tm="100000">
                                          <p:val>
                                            <p:strVal val="#ppt_y"/>
                                          </p:val>
                                        </p:tav>
                                      </p:tavLst>
                                    </p:anim>
                                  </p:childTnLst>
                                </p:cTn>
                              </p:par>
                            </p:childTnLst>
                          </p:cTn>
                        </p:par>
                        <p:par>
                          <p:cTn id="80" fill="hold">
                            <p:stCondLst>
                              <p:cond delay="7300"/>
                            </p:stCondLst>
                            <p:childTnLst>
                              <p:par>
                                <p:cTn id="81" presetID="2" presetClass="entr" presetSubtype="2" decel="100000" fill="hold" grpId="0" nodeType="afterEffect">
                                  <p:stCondLst>
                                    <p:cond delay="0"/>
                                  </p:stCondLst>
                                  <p:iterate type="wd">
                                    <p:tmPct val="10000"/>
                                  </p:iterate>
                                  <p:childTnLst>
                                    <p:set>
                                      <p:cBhvr>
                                        <p:cTn id="82" dur="1" fill="hold">
                                          <p:stCondLst>
                                            <p:cond delay="0"/>
                                          </p:stCondLst>
                                        </p:cTn>
                                        <p:tgtEl>
                                          <p:spTgt spid="48">
                                            <p:txEl>
                                              <p:pRg st="0" end="0"/>
                                            </p:txEl>
                                          </p:spTgt>
                                        </p:tgtEl>
                                        <p:attrNameLst>
                                          <p:attrName>style.visibility</p:attrName>
                                        </p:attrNameLst>
                                      </p:cBhvr>
                                      <p:to>
                                        <p:strVal val="visible"/>
                                      </p:to>
                                    </p:set>
                                    <p:anim calcmode="lin" valueType="num">
                                      <p:cBhvr additive="base">
                                        <p:cTn id="83"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48">
                                            <p:txEl>
                                              <p:pRg st="0" end="0"/>
                                            </p:txEl>
                                          </p:spTgt>
                                        </p:tgtEl>
                                        <p:attrNameLst>
                                          <p:attrName>ppt_y</p:attrName>
                                        </p:attrNameLst>
                                      </p:cBhvr>
                                      <p:tavLst>
                                        <p:tav tm="0">
                                          <p:val>
                                            <p:strVal val="#ppt_y"/>
                                          </p:val>
                                        </p:tav>
                                        <p:tav tm="100000">
                                          <p:val>
                                            <p:strVal val="#ppt_y"/>
                                          </p:val>
                                        </p:tav>
                                      </p:tavLst>
                                    </p:anim>
                                  </p:childTnLst>
                                </p:cTn>
                              </p:par>
                              <p:par>
                                <p:cTn id="85" presetID="2" presetClass="entr" presetSubtype="1" decel="10000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 calcmode="lin" valueType="num">
                                      <p:cBhvr additive="base">
                                        <p:cTn id="87" dur="500" fill="hold"/>
                                        <p:tgtEl>
                                          <p:spTgt spid="44"/>
                                        </p:tgtEl>
                                        <p:attrNameLst>
                                          <p:attrName>ppt_x</p:attrName>
                                        </p:attrNameLst>
                                      </p:cBhvr>
                                      <p:tavLst>
                                        <p:tav tm="0">
                                          <p:val>
                                            <p:strVal val="#ppt_x"/>
                                          </p:val>
                                        </p:tav>
                                        <p:tav tm="100000">
                                          <p:val>
                                            <p:strVal val="#ppt_x"/>
                                          </p:val>
                                        </p:tav>
                                      </p:tavLst>
                                    </p:anim>
                                    <p:anim calcmode="lin" valueType="num">
                                      <p:cBhvr additive="base">
                                        <p:cTn id="88" dur="500" fill="hold"/>
                                        <p:tgtEl>
                                          <p:spTgt spid="44"/>
                                        </p:tgtEl>
                                        <p:attrNameLst>
                                          <p:attrName>ppt_y</p:attrName>
                                        </p:attrNameLst>
                                      </p:cBhvr>
                                      <p:tavLst>
                                        <p:tav tm="0">
                                          <p:val>
                                            <p:strVal val="0-#ppt_h/2"/>
                                          </p:val>
                                        </p:tav>
                                        <p:tav tm="100000">
                                          <p:val>
                                            <p:strVal val="#ppt_y"/>
                                          </p:val>
                                        </p:tav>
                                      </p:tavLst>
                                    </p:anim>
                                  </p:childTnLst>
                                </p:cTn>
                              </p:par>
                            </p:childTnLst>
                          </p:cTn>
                        </p:par>
                        <p:par>
                          <p:cTn id="89" fill="hold">
                            <p:stCondLst>
                              <p:cond delay="7900"/>
                            </p:stCondLst>
                            <p:childTnLst>
                              <p:par>
                                <p:cTn id="90" presetID="22" presetClass="entr" presetSubtype="8" fill="hold" grpId="0" nodeType="afterEffect">
                                  <p:stCondLst>
                                    <p:cond delay="0"/>
                                  </p:stCondLst>
                                  <p:childTnLst>
                                    <p:set>
                                      <p:cBhvr>
                                        <p:cTn id="91" dur="1" fill="hold">
                                          <p:stCondLst>
                                            <p:cond delay="0"/>
                                          </p:stCondLst>
                                        </p:cTn>
                                        <p:tgtEl>
                                          <p:spTgt spid="50">
                                            <p:txEl>
                                              <p:pRg st="0" end="0"/>
                                            </p:txEl>
                                          </p:spTgt>
                                        </p:tgtEl>
                                        <p:attrNameLst>
                                          <p:attrName>style.visibility</p:attrName>
                                        </p:attrNameLst>
                                      </p:cBhvr>
                                      <p:to>
                                        <p:strVal val="visible"/>
                                      </p:to>
                                    </p:set>
                                    <p:animEffect transition="in" filter="wipe(left)">
                                      <p:cBhvr>
                                        <p:cTn id="92" dur="500"/>
                                        <p:tgtEl>
                                          <p:spTgt spid="50">
                                            <p:txEl>
                                              <p:pRg st="0" end="0"/>
                                            </p:txEl>
                                          </p:spTgt>
                                        </p:tgtEl>
                                      </p:cBhvr>
                                    </p:animEffect>
                                  </p:childTnLst>
                                </p:cTn>
                              </p:par>
                            </p:childTnLst>
                          </p:cTn>
                        </p:par>
                        <p:par>
                          <p:cTn id="93" fill="hold">
                            <p:stCondLst>
                              <p:cond delay="8400"/>
                            </p:stCondLst>
                            <p:childTnLst>
                              <p:par>
                                <p:cTn id="94" presetID="2" presetClass="entr" presetSubtype="1" decel="100000" fill="hold" grpId="0" nodeType="afterEffect">
                                  <p:stCondLst>
                                    <p:cond delay="0"/>
                                  </p:stCondLst>
                                  <p:childTnLst>
                                    <p:set>
                                      <p:cBhvr>
                                        <p:cTn id="95" dur="1" fill="hold">
                                          <p:stCondLst>
                                            <p:cond delay="0"/>
                                          </p:stCondLst>
                                        </p:cTn>
                                        <p:tgtEl>
                                          <p:spTgt spid="63"/>
                                        </p:tgtEl>
                                        <p:attrNameLst>
                                          <p:attrName>style.visibility</p:attrName>
                                        </p:attrNameLst>
                                      </p:cBhvr>
                                      <p:to>
                                        <p:strVal val="visible"/>
                                      </p:to>
                                    </p:set>
                                    <p:anim calcmode="lin" valueType="num">
                                      <p:cBhvr additive="base">
                                        <p:cTn id="96" dur="500" fill="hold"/>
                                        <p:tgtEl>
                                          <p:spTgt spid="63"/>
                                        </p:tgtEl>
                                        <p:attrNameLst>
                                          <p:attrName>ppt_x</p:attrName>
                                        </p:attrNameLst>
                                      </p:cBhvr>
                                      <p:tavLst>
                                        <p:tav tm="0">
                                          <p:val>
                                            <p:strVal val="#ppt_x"/>
                                          </p:val>
                                        </p:tav>
                                        <p:tav tm="100000">
                                          <p:val>
                                            <p:strVal val="#ppt_x"/>
                                          </p:val>
                                        </p:tav>
                                      </p:tavLst>
                                    </p:anim>
                                    <p:anim calcmode="lin" valueType="num">
                                      <p:cBhvr additive="base">
                                        <p:cTn id="97" dur="500" fill="hold"/>
                                        <p:tgtEl>
                                          <p:spTgt spid="63"/>
                                        </p:tgtEl>
                                        <p:attrNameLst>
                                          <p:attrName>ppt_y</p:attrName>
                                        </p:attrNameLst>
                                      </p:cBhvr>
                                      <p:tavLst>
                                        <p:tav tm="0">
                                          <p:val>
                                            <p:strVal val="0-#ppt_h/2"/>
                                          </p:val>
                                        </p:tav>
                                        <p:tav tm="100000">
                                          <p:val>
                                            <p:strVal val="#ppt_y"/>
                                          </p:val>
                                        </p:tav>
                                      </p:tavLst>
                                    </p:anim>
                                  </p:childTnLst>
                                </p:cTn>
                              </p:par>
                            </p:childTnLst>
                          </p:cTn>
                        </p:par>
                        <p:par>
                          <p:cTn id="98" fill="hold">
                            <p:stCondLst>
                              <p:cond delay="8900"/>
                            </p:stCondLst>
                            <p:childTnLst>
                              <p:par>
                                <p:cTn id="99" presetID="2" presetClass="entr" presetSubtype="8" decel="100000" fill="hold" grpId="0" nodeType="afterEffect">
                                  <p:stCondLst>
                                    <p:cond delay="0"/>
                                  </p:stCondLst>
                                  <p:iterate type="wd">
                                    <p:tmPct val="10000"/>
                                  </p:iterate>
                                  <p:childTnLst>
                                    <p:set>
                                      <p:cBhvr>
                                        <p:cTn id="100" dur="1" fill="hold">
                                          <p:stCondLst>
                                            <p:cond delay="0"/>
                                          </p:stCondLst>
                                        </p:cTn>
                                        <p:tgtEl>
                                          <p:spTgt spid="62">
                                            <p:txEl>
                                              <p:pRg st="0" end="0"/>
                                            </p:txEl>
                                          </p:spTgt>
                                        </p:tgtEl>
                                        <p:attrNameLst>
                                          <p:attrName>style.visibility</p:attrName>
                                        </p:attrNameLst>
                                      </p:cBhvr>
                                      <p:to>
                                        <p:strVal val="visible"/>
                                      </p:to>
                                    </p:set>
                                    <p:anim calcmode="lin" valueType="num">
                                      <p:cBhvr additive="base">
                                        <p:cTn id="101" dur="500" fill="hold"/>
                                        <p:tgtEl>
                                          <p:spTgt spid="62">
                                            <p:txEl>
                                              <p:pRg st="0" end="0"/>
                                            </p:txEl>
                                          </p:spTgt>
                                        </p:tgtEl>
                                        <p:attrNameLst>
                                          <p:attrName>ppt_x</p:attrName>
                                        </p:attrNameLst>
                                      </p:cBhvr>
                                      <p:tavLst>
                                        <p:tav tm="0">
                                          <p:val>
                                            <p:strVal val="0-#ppt_w/2"/>
                                          </p:val>
                                        </p:tav>
                                        <p:tav tm="100000">
                                          <p:val>
                                            <p:strVal val="#ppt_x"/>
                                          </p:val>
                                        </p:tav>
                                      </p:tavLst>
                                    </p:anim>
                                    <p:anim calcmode="lin" valueType="num">
                                      <p:cBhvr additive="base">
                                        <p:cTn id="102" dur="500" fill="hold"/>
                                        <p:tgtEl>
                                          <p:spTgt spid="62">
                                            <p:txEl>
                                              <p:pRg st="0" end="0"/>
                                            </p:txEl>
                                          </p:spTgt>
                                        </p:tgtEl>
                                        <p:attrNameLst>
                                          <p:attrName>ppt_y</p:attrName>
                                        </p:attrNameLst>
                                      </p:cBhvr>
                                      <p:tavLst>
                                        <p:tav tm="0">
                                          <p:val>
                                            <p:strVal val="#ppt_y"/>
                                          </p:val>
                                        </p:tav>
                                        <p:tav tm="100000">
                                          <p:val>
                                            <p:strVal val="#ppt_y"/>
                                          </p:val>
                                        </p:tav>
                                      </p:tavLst>
                                    </p:anim>
                                  </p:childTnLst>
                                </p:cTn>
                              </p:par>
                              <p:par>
                                <p:cTn id="103" presetID="2" presetClass="entr" presetSubtype="1" decel="100000" fill="hold" nodeType="withEffect">
                                  <p:stCondLst>
                                    <p:cond delay="0"/>
                                  </p:stCondLst>
                                  <p:childTnLst>
                                    <p:set>
                                      <p:cBhvr>
                                        <p:cTn id="104" dur="1" fill="hold">
                                          <p:stCondLst>
                                            <p:cond delay="0"/>
                                          </p:stCondLst>
                                        </p:cTn>
                                        <p:tgtEl>
                                          <p:spTgt spid="58"/>
                                        </p:tgtEl>
                                        <p:attrNameLst>
                                          <p:attrName>style.visibility</p:attrName>
                                        </p:attrNameLst>
                                      </p:cBhvr>
                                      <p:to>
                                        <p:strVal val="visible"/>
                                      </p:to>
                                    </p:set>
                                    <p:anim calcmode="lin" valueType="num">
                                      <p:cBhvr additive="base">
                                        <p:cTn id="105" dur="500" fill="hold"/>
                                        <p:tgtEl>
                                          <p:spTgt spid="58"/>
                                        </p:tgtEl>
                                        <p:attrNameLst>
                                          <p:attrName>ppt_x</p:attrName>
                                        </p:attrNameLst>
                                      </p:cBhvr>
                                      <p:tavLst>
                                        <p:tav tm="0">
                                          <p:val>
                                            <p:strVal val="#ppt_x"/>
                                          </p:val>
                                        </p:tav>
                                        <p:tav tm="100000">
                                          <p:val>
                                            <p:strVal val="#ppt_x"/>
                                          </p:val>
                                        </p:tav>
                                      </p:tavLst>
                                    </p:anim>
                                    <p:anim calcmode="lin" valueType="num">
                                      <p:cBhvr additive="base">
                                        <p:cTn id="106" dur="500" fill="hold"/>
                                        <p:tgtEl>
                                          <p:spTgt spid="58"/>
                                        </p:tgtEl>
                                        <p:attrNameLst>
                                          <p:attrName>ppt_y</p:attrName>
                                        </p:attrNameLst>
                                      </p:cBhvr>
                                      <p:tavLst>
                                        <p:tav tm="0">
                                          <p:val>
                                            <p:strVal val="0-#ppt_h/2"/>
                                          </p:val>
                                        </p:tav>
                                        <p:tav tm="100000">
                                          <p:val>
                                            <p:strVal val="#ppt_y"/>
                                          </p:val>
                                        </p:tav>
                                      </p:tavLst>
                                    </p:anim>
                                  </p:childTnLst>
                                </p:cTn>
                              </p:par>
                            </p:childTnLst>
                          </p:cTn>
                        </p:par>
                        <p:par>
                          <p:cTn id="107" fill="hold">
                            <p:stCondLst>
                              <p:cond delay="9500"/>
                            </p:stCondLst>
                            <p:childTnLst>
                              <p:par>
                                <p:cTn id="108" presetID="22" presetClass="entr" presetSubtype="2" fill="hold" grpId="0" nodeType="afterEffect">
                                  <p:stCondLst>
                                    <p:cond delay="0"/>
                                  </p:stCondLst>
                                  <p:childTnLst>
                                    <p:set>
                                      <p:cBhvr>
                                        <p:cTn id="109" dur="1" fill="hold">
                                          <p:stCondLst>
                                            <p:cond delay="0"/>
                                          </p:stCondLst>
                                        </p:cTn>
                                        <p:tgtEl>
                                          <p:spTgt spid="64">
                                            <p:txEl>
                                              <p:pRg st="0" end="0"/>
                                            </p:txEl>
                                          </p:spTgt>
                                        </p:tgtEl>
                                        <p:attrNameLst>
                                          <p:attrName>style.visibility</p:attrName>
                                        </p:attrNameLst>
                                      </p:cBhvr>
                                      <p:to>
                                        <p:strVal val="visible"/>
                                      </p:to>
                                    </p:set>
                                    <p:animEffect transition="in" filter="wipe(right)">
                                      <p:cBhvr>
                                        <p:cTn id="110"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19" grpId="0" animBg="1"/>
      <p:bldP spid="33"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animBg="1"/>
      <p:bldP spid="35" grpId="0" build="p">
        <p:tmplLst>
          <p:tmpl lvl="1">
            <p:tnLst>
              <p:par>
                <p:cTn presetID="22" presetClass="entr" presetSubtype="2"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1"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0-#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2" grpId="0" animBg="1"/>
      <p:bldP spid="43" grpId="0" build="p">
        <p:tmplLst>
          <p:tmpl lvl="1">
            <p:tnLst>
              <p:par>
                <p:cTn presetID="22" presetClass="entr" presetSubtype="2"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right)">
                      <p:cBhvr>
                        <p:cTn dur="500"/>
                        <p:tgtEl>
                          <p:spTgt spid="43"/>
                        </p:tgtEl>
                      </p:cBhvr>
                    </p:animEffect>
                  </p:childTnLst>
                </p:cTn>
              </p:par>
            </p:tnLst>
          </p:tmpl>
        </p:tmplLst>
      </p:bldP>
      <p:bldP spid="48"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1+#ppt_w/2"/>
                          </p:val>
                        </p:tav>
                        <p:tav tm="100000">
                          <p:val>
                            <p:strVal val="#ppt_x"/>
                          </p:val>
                        </p:tav>
                      </p:tavLst>
                    </p:anim>
                    <p:anim calcmode="lin" valueType="num">
                      <p:cBhvr additive="base">
                        <p:cTn dur="500" fill="hold"/>
                        <p:tgtEl>
                          <p:spTgt spid="48"/>
                        </p:tgtEl>
                        <p:attrNameLst>
                          <p:attrName>ppt_y</p:attrName>
                        </p:attrNameLst>
                      </p:cBhvr>
                      <p:tavLst>
                        <p:tav tm="0">
                          <p:val>
                            <p:strVal val="#ppt_y"/>
                          </p:val>
                        </p:tav>
                        <p:tav tm="100000">
                          <p:val>
                            <p:strVal val="#ppt_y"/>
                          </p:val>
                        </p:tav>
                      </p:tavLst>
                    </p:anim>
                  </p:childTnLst>
                </p:cTn>
              </p:par>
            </p:tnLst>
          </p:tmpl>
        </p:tmplLst>
      </p:bldP>
      <p:bldP spid="49" grpId="0" animBg="1"/>
      <p:bldP spid="50" grpId="0" build="p">
        <p:tmplLst>
          <p:tmpl lvl="1">
            <p:tnLst>
              <p:par>
                <p:cTn presetID="22" presetClass="entr" presetSubtype="8"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62"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0-#ppt_w/2"/>
                          </p:val>
                        </p:tav>
                        <p:tav tm="100000">
                          <p:val>
                            <p:strVal val="#ppt_x"/>
                          </p:val>
                        </p:tav>
                      </p:tavLst>
                    </p:anim>
                    <p:anim calcmode="lin" valueType="num">
                      <p:cBhvr additive="base">
                        <p:cTn dur="500" fill="hold"/>
                        <p:tgtEl>
                          <p:spTgt spid="62"/>
                        </p:tgtEl>
                        <p:attrNameLst>
                          <p:attrName>ppt_y</p:attrName>
                        </p:attrNameLst>
                      </p:cBhvr>
                      <p:tavLst>
                        <p:tav tm="0">
                          <p:val>
                            <p:strVal val="#ppt_y"/>
                          </p:val>
                        </p:tav>
                        <p:tav tm="100000">
                          <p:val>
                            <p:strVal val="#ppt_y"/>
                          </p:val>
                        </p:tav>
                      </p:tavLst>
                    </p:anim>
                  </p:childTnLst>
                </p:cTn>
              </p:par>
            </p:tnLst>
          </p:tmpl>
        </p:tmplLst>
      </p:bldP>
      <p:bldP spid="63" grpId="0" animBg="1"/>
      <p:bldP spid="64" grpId="0" build="p">
        <p:tmplLst>
          <p:tmpl lvl="1">
            <p:tnLst>
              <p:par>
                <p:cTn presetID="22" presetClass="entr" presetSubtype="2"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right)">
                      <p:cBhvr>
                        <p:cTn dur="500"/>
                        <p:tgtEl>
                          <p:spTgt spid="64"/>
                        </p:tgtEl>
                      </p:cBhvr>
                    </p:animEffect>
                  </p:childTnLst>
                </p:cTn>
              </p:par>
            </p:tnLst>
          </p:tmpl>
        </p:tmplLst>
      </p:bldP>
      <p:bldP spid="65" grpId="0"/>
      <p:bldP spid="66" grpId="0" build="p">
        <p:tmplLst>
          <p:tmpl lvl="1">
            <p:tnLst>
              <p:par>
                <p:cTn presetID="22" presetClass="entr" presetSubtype="8" fill="hold" nodeType="with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wipe(left)">
                      <p:cBhvr>
                        <p:cTn dur="500"/>
                        <p:tgtEl>
                          <p:spTgt spid="66"/>
                        </p:tgtEl>
                      </p:cBhvr>
                    </p:animEffect>
                  </p:childTnLst>
                </p:cTn>
              </p:par>
            </p:tnLst>
          </p:tmpl>
        </p:tmplLst>
      </p:bldP>
      <p:bldP spid="67" grpId="0" animBg="1"/>
    </p:bld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Process 2">
    <p:spTree>
      <p:nvGrpSpPr>
        <p:cNvPr id="1" name=""/>
        <p:cNvGrpSpPr/>
        <p:nvPr/>
      </p:nvGrpSpPr>
      <p:grpSpPr>
        <a:xfrm>
          <a:off x="0" y="0"/>
          <a:ext cx="0" cy="0"/>
          <a:chOff x="0" y="0"/>
          <a:chExt cx="0" cy="0"/>
        </a:xfrm>
      </p:grpSpPr>
      <p:grpSp>
        <p:nvGrpSpPr>
          <p:cNvPr id="29" name="グループ化 28"/>
          <p:cNvGrpSpPr/>
          <p:nvPr userDrawn="1"/>
        </p:nvGrpSpPr>
        <p:grpSpPr>
          <a:xfrm>
            <a:off x="1028536" y="2612423"/>
            <a:ext cx="3001973" cy="605404"/>
            <a:chOff x="1073297" y="6784950"/>
            <a:chExt cx="6003425" cy="908106"/>
          </a:xfrm>
          <a:solidFill>
            <a:schemeClr val="accent3">
              <a:lumMod val="20000"/>
              <a:lumOff val="80000"/>
            </a:schemeClr>
          </a:solidFill>
        </p:grpSpPr>
        <p:sp>
          <p:nvSpPr>
            <p:cNvPr id="30" name="正方形/長方形 29"/>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1" name="円/楕円 30"/>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2" name="円/楕円 31"/>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grpSp>
        <p:nvGrpSpPr>
          <p:cNvPr id="37" name="グループ化 36"/>
          <p:cNvGrpSpPr/>
          <p:nvPr userDrawn="1"/>
        </p:nvGrpSpPr>
        <p:grpSpPr>
          <a:xfrm>
            <a:off x="1028536" y="3505608"/>
            <a:ext cx="3001973" cy="605404"/>
            <a:chOff x="1073297" y="6784950"/>
            <a:chExt cx="6003425" cy="908106"/>
          </a:xfrm>
          <a:solidFill>
            <a:schemeClr val="accent2">
              <a:lumMod val="20000"/>
              <a:lumOff val="80000"/>
            </a:schemeClr>
          </a:solidFill>
        </p:grpSpPr>
        <p:sp>
          <p:nvSpPr>
            <p:cNvPr id="38" name="正方形/長方形 37"/>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9" name="円/楕円 38"/>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0" name="円/楕円 39"/>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grpSp>
        <p:nvGrpSpPr>
          <p:cNvPr id="44" name="グループ化 43"/>
          <p:cNvGrpSpPr/>
          <p:nvPr userDrawn="1"/>
        </p:nvGrpSpPr>
        <p:grpSpPr>
          <a:xfrm>
            <a:off x="1028536" y="4398793"/>
            <a:ext cx="3001973" cy="605404"/>
            <a:chOff x="1073297" y="6784950"/>
            <a:chExt cx="6003425" cy="908106"/>
          </a:xfrm>
          <a:solidFill>
            <a:schemeClr val="accent4">
              <a:lumMod val="20000"/>
              <a:lumOff val="80000"/>
            </a:schemeClr>
          </a:solidFill>
        </p:grpSpPr>
        <p:sp>
          <p:nvSpPr>
            <p:cNvPr id="45" name="正方形/長方形 44"/>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6" name="円/楕円 45"/>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7" name="円/楕円 46"/>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grpSp>
        <p:nvGrpSpPr>
          <p:cNvPr id="58" name="グループ化 57"/>
          <p:cNvGrpSpPr/>
          <p:nvPr userDrawn="1"/>
        </p:nvGrpSpPr>
        <p:grpSpPr>
          <a:xfrm>
            <a:off x="1028536" y="5291979"/>
            <a:ext cx="3001973" cy="605404"/>
            <a:chOff x="1073297" y="6784950"/>
            <a:chExt cx="6003425" cy="908106"/>
          </a:xfrm>
          <a:solidFill>
            <a:schemeClr val="accent5">
              <a:lumMod val="20000"/>
              <a:lumOff val="80000"/>
            </a:schemeClr>
          </a:solidFill>
        </p:grpSpPr>
        <p:sp>
          <p:nvSpPr>
            <p:cNvPr id="59" name="正方形/長方形 58"/>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0" name="円/楕円 59"/>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1" name="円/楕円 60"/>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sp>
        <p:nvSpPr>
          <p:cNvPr id="3" name="フッター プレースホルダー 2"/>
          <p:cNvSpPr>
            <a:spLocks noGrp="1"/>
          </p:cNvSpPr>
          <p:nvPr>
            <p:ph type="ftr" sz="quarter" idx="10"/>
          </p:nvPr>
        </p:nvSpPr>
        <p:spPr>
          <a:xfrm>
            <a:off x="5255226" y="6309600"/>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1" y="6288526"/>
            <a:ext cx="540107" cy="365125"/>
          </a:xfrm>
          <a:prstGeom prst="rect">
            <a:avLst/>
          </a:prstGeom>
        </p:spPr>
        <p:txBody>
          <a:bodyPr/>
          <a:lstStyle/>
          <a:p>
            <a:fld id="{E6459DFB-86F3-43FA-8567-2EA6E426AE90}" type="slidenum">
              <a:rPr lang="ja-JP" altLang="en-US" smtClean="0"/>
              <a:pPr/>
              <a:t>‹#›</a:t>
            </a:fld>
            <a:endParaRPr lang="ja-JP" altLang="en-US"/>
          </a:p>
        </p:txBody>
      </p:sp>
      <p:grpSp>
        <p:nvGrpSpPr>
          <p:cNvPr id="15" name="グループ化 14"/>
          <p:cNvGrpSpPr/>
          <p:nvPr userDrawn="1"/>
        </p:nvGrpSpPr>
        <p:grpSpPr>
          <a:xfrm>
            <a:off x="1028536" y="1719237"/>
            <a:ext cx="3001973" cy="605404"/>
            <a:chOff x="1073297" y="6784950"/>
            <a:chExt cx="6003425" cy="908106"/>
          </a:xfrm>
        </p:grpSpPr>
        <p:sp>
          <p:nvSpPr>
            <p:cNvPr id="16" name="正方形/長方形 15"/>
            <p:cNvSpPr/>
            <p:nvPr userDrawn="1"/>
          </p:nvSpPr>
          <p:spPr>
            <a:xfrm>
              <a:off x="1527349" y="6784951"/>
              <a:ext cx="5095320" cy="9081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7" name="円/楕円 16"/>
            <p:cNvSpPr/>
            <p:nvPr userDrawn="1"/>
          </p:nvSpPr>
          <p:spPr>
            <a:xfrm>
              <a:off x="6168617" y="6784951"/>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8" name="円/楕円 17"/>
            <p:cNvSpPr/>
            <p:nvPr userDrawn="1"/>
          </p:nvSpPr>
          <p:spPr>
            <a:xfrm>
              <a:off x="1073297" y="6784950"/>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sp>
        <p:nvSpPr>
          <p:cNvPr id="21" name="テキスト プレースホルダー 6"/>
          <p:cNvSpPr>
            <a:spLocks noGrp="1"/>
          </p:cNvSpPr>
          <p:nvPr>
            <p:ph type="body" sz="quarter" idx="21" hasCustomPrompt="1"/>
          </p:nvPr>
        </p:nvSpPr>
        <p:spPr>
          <a:xfrm>
            <a:off x="1314871" y="1777246"/>
            <a:ext cx="2194751" cy="480053"/>
          </a:xfrm>
        </p:spPr>
        <p:txBody>
          <a:bodyPr anchor="ctr">
            <a:noAutofit/>
          </a:bodyPr>
          <a:lstStyle>
            <a:lvl1pPr algn="r">
              <a:defRPr sz="14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cxnSp>
        <p:nvCxnSpPr>
          <p:cNvPr id="26" name="直線コネクタ 25"/>
          <p:cNvCxnSpPr/>
          <p:nvPr userDrawn="1"/>
        </p:nvCxnSpPr>
        <p:spPr>
          <a:xfrm flipH="1">
            <a:off x="3803199" y="0"/>
            <a:ext cx="263" cy="6858000"/>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円/楕円 18"/>
          <p:cNvSpPr/>
          <p:nvPr userDrawn="1"/>
        </p:nvSpPr>
        <p:spPr>
          <a:xfrm>
            <a:off x="3638515" y="1802203"/>
            <a:ext cx="329631" cy="4394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1</a:t>
            </a:r>
            <a:endParaRPr kumimoji="1" lang="ja-JP" altLang="en-US" sz="1600" dirty="0"/>
          </a:p>
        </p:txBody>
      </p:sp>
      <p:sp>
        <p:nvSpPr>
          <p:cNvPr id="33" name="テキスト プレースホルダー 6"/>
          <p:cNvSpPr>
            <a:spLocks noGrp="1"/>
          </p:cNvSpPr>
          <p:nvPr>
            <p:ph type="body" sz="quarter" idx="22" hasCustomPrompt="1"/>
          </p:nvPr>
        </p:nvSpPr>
        <p:spPr>
          <a:xfrm>
            <a:off x="1320915" y="2651357"/>
            <a:ext cx="2188707" cy="518201"/>
          </a:xfrm>
        </p:spPr>
        <p:txBody>
          <a:bodyPr anchor="ctr">
            <a:noAutofit/>
          </a:bodyPr>
          <a:lstStyle>
            <a:lvl1pPr algn="r">
              <a:defRPr sz="14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4" name="円/楕円 33"/>
          <p:cNvSpPr/>
          <p:nvPr userDrawn="1"/>
        </p:nvSpPr>
        <p:spPr>
          <a:xfrm>
            <a:off x="3638515" y="2695389"/>
            <a:ext cx="329631" cy="4394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2</a:t>
            </a:r>
          </a:p>
        </p:txBody>
      </p:sp>
      <p:sp>
        <p:nvSpPr>
          <p:cNvPr id="35" name="テキスト プレースホルダー 6"/>
          <p:cNvSpPr>
            <a:spLocks noGrp="1"/>
          </p:cNvSpPr>
          <p:nvPr>
            <p:ph type="body" sz="quarter" idx="28" hasCustomPrompt="1"/>
          </p:nvPr>
        </p:nvSpPr>
        <p:spPr>
          <a:xfrm>
            <a:off x="4091320" y="1729877"/>
            <a:ext cx="4676069" cy="594764"/>
          </a:xfrm>
        </p:spPr>
        <p:txBody>
          <a:bodyPr anchor="ctr">
            <a:noAutofit/>
          </a:bodyPr>
          <a:lstStyle>
            <a:lvl1pPr algn="l">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29" hasCustomPrompt="1"/>
          </p:nvPr>
        </p:nvSpPr>
        <p:spPr>
          <a:xfrm>
            <a:off x="4091320" y="2623063"/>
            <a:ext cx="4676069" cy="594764"/>
          </a:xfrm>
        </p:spPr>
        <p:txBody>
          <a:bodyPr anchor="ctr">
            <a:noAutofit/>
          </a:bodyPr>
          <a:lstStyle>
            <a:lvl1pPr algn="l">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41" name="テキスト プレースホルダー 6"/>
          <p:cNvSpPr>
            <a:spLocks noGrp="1"/>
          </p:cNvSpPr>
          <p:nvPr>
            <p:ph type="body" sz="quarter" idx="30" hasCustomPrompt="1"/>
          </p:nvPr>
        </p:nvSpPr>
        <p:spPr>
          <a:xfrm>
            <a:off x="1314871" y="3563616"/>
            <a:ext cx="2194751" cy="480053"/>
          </a:xfrm>
        </p:spPr>
        <p:txBody>
          <a:bodyPr anchor="ctr">
            <a:noAutofit/>
          </a:bodyPr>
          <a:lstStyle>
            <a:lvl1pPr algn="r">
              <a:defRPr sz="14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42" name="円/楕円 41"/>
          <p:cNvSpPr/>
          <p:nvPr userDrawn="1"/>
        </p:nvSpPr>
        <p:spPr>
          <a:xfrm>
            <a:off x="3638515" y="3588574"/>
            <a:ext cx="329631" cy="4394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3</a:t>
            </a:r>
            <a:endParaRPr kumimoji="1" lang="ja-JP" altLang="en-US" sz="1600" dirty="0"/>
          </a:p>
        </p:txBody>
      </p:sp>
      <p:sp>
        <p:nvSpPr>
          <p:cNvPr id="43" name="テキスト プレースホルダー 6"/>
          <p:cNvSpPr>
            <a:spLocks noGrp="1"/>
          </p:cNvSpPr>
          <p:nvPr>
            <p:ph type="body" sz="quarter" idx="31" hasCustomPrompt="1"/>
          </p:nvPr>
        </p:nvSpPr>
        <p:spPr>
          <a:xfrm>
            <a:off x="4091320" y="3516248"/>
            <a:ext cx="4676069" cy="594764"/>
          </a:xfrm>
        </p:spPr>
        <p:txBody>
          <a:bodyPr anchor="ctr">
            <a:noAutofit/>
          </a:bodyPr>
          <a:lstStyle>
            <a:lvl1pPr algn="l">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48" name="テキスト プレースホルダー 6"/>
          <p:cNvSpPr>
            <a:spLocks noGrp="1"/>
          </p:cNvSpPr>
          <p:nvPr>
            <p:ph type="body" sz="quarter" idx="32" hasCustomPrompt="1"/>
          </p:nvPr>
        </p:nvSpPr>
        <p:spPr>
          <a:xfrm>
            <a:off x="1320915" y="4437728"/>
            <a:ext cx="2188707" cy="518201"/>
          </a:xfrm>
        </p:spPr>
        <p:txBody>
          <a:bodyPr anchor="ctr">
            <a:noAutofit/>
          </a:bodyPr>
          <a:lstStyle>
            <a:lvl1pPr algn="r">
              <a:defRPr sz="14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49" name="円/楕円 48"/>
          <p:cNvSpPr/>
          <p:nvPr userDrawn="1"/>
        </p:nvSpPr>
        <p:spPr>
          <a:xfrm>
            <a:off x="3638515" y="4481759"/>
            <a:ext cx="329631" cy="4394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4</a:t>
            </a:r>
          </a:p>
        </p:txBody>
      </p:sp>
      <p:sp>
        <p:nvSpPr>
          <p:cNvPr id="50" name="テキスト プレースホルダー 6"/>
          <p:cNvSpPr>
            <a:spLocks noGrp="1"/>
          </p:cNvSpPr>
          <p:nvPr>
            <p:ph type="body" sz="quarter" idx="33" hasCustomPrompt="1"/>
          </p:nvPr>
        </p:nvSpPr>
        <p:spPr>
          <a:xfrm>
            <a:off x="4091320" y="4409433"/>
            <a:ext cx="4676069" cy="594764"/>
          </a:xfrm>
        </p:spPr>
        <p:txBody>
          <a:bodyPr anchor="ctr">
            <a:noAutofit/>
          </a:bodyPr>
          <a:lstStyle>
            <a:lvl1pPr algn="l">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62" name="テキスト プレースホルダー 6"/>
          <p:cNvSpPr>
            <a:spLocks noGrp="1"/>
          </p:cNvSpPr>
          <p:nvPr>
            <p:ph type="body" sz="quarter" idx="34" hasCustomPrompt="1"/>
          </p:nvPr>
        </p:nvSpPr>
        <p:spPr>
          <a:xfrm>
            <a:off x="1314871" y="5349987"/>
            <a:ext cx="2194751" cy="480053"/>
          </a:xfrm>
        </p:spPr>
        <p:txBody>
          <a:bodyPr anchor="ctr">
            <a:noAutofit/>
          </a:bodyPr>
          <a:lstStyle>
            <a:lvl1pPr algn="r">
              <a:defRPr sz="14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63" name="円/楕円 62"/>
          <p:cNvSpPr/>
          <p:nvPr userDrawn="1"/>
        </p:nvSpPr>
        <p:spPr>
          <a:xfrm>
            <a:off x="3638515" y="5374945"/>
            <a:ext cx="329631" cy="43947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5</a:t>
            </a:r>
            <a:endParaRPr kumimoji="1" lang="ja-JP" altLang="en-US" sz="1600" dirty="0"/>
          </a:p>
        </p:txBody>
      </p:sp>
      <p:sp>
        <p:nvSpPr>
          <p:cNvPr id="64" name="テキスト プレースホルダー 6"/>
          <p:cNvSpPr>
            <a:spLocks noGrp="1"/>
          </p:cNvSpPr>
          <p:nvPr>
            <p:ph type="body" sz="quarter" idx="35" hasCustomPrompt="1"/>
          </p:nvPr>
        </p:nvSpPr>
        <p:spPr>
          <a:xfrm>
            <a:off x="4091320" y="5302619"/>
            <a:ext cx="4676069" cy="594764"/>
          </a:xfrm>
        </p:spPr>
        <p:txBody>
          <a:bodyPr anchor="ctr">
            <a:noAutofit/>
          </a:bodyPr>
          <a:lstStyle>
            <a:lvl1pPr algn="l">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51" name="正方形/長方形 50"/>
          <p:cNvSpPr/>
          <p:nvPr userDrawn="1"/>
        </p:nvSpPr>
        <p:spPr>
          <a:xfrm>
            <a:off x="0" y="0"/>
            <a:ext cx="9144000" cy="13449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2" name="タイトル 1"/>
          <p:cNvSpPr>
            <a:spLocks noGrp="1"/>
          </p:cNvSpPr>
          <p:nvPr>
            <p:ph type="title" hasCustomPrompt="1"/>
          </p:nvPr>
        </p:nvSpPr>
        <p:spPr>
          <a:xfrm>
            <a:off x="442438" y="304801"/>
            <a:ext cx="8259123" cy="774095"/>
          </a:xfrm>
        </p:spPr>
        <p:txBody>
          <a:bodyPr>
            <a:noAutofit/>
          </a:bodyPr>
          <a:lstStyle>
            <a:lvl1pPr algn="ctr">
              <a:defRPr sz="3301">
                <a:solidFill>
                  <a:schemeClr val="bg1"/>
                </a:solidFill>
                <a:latin typeface="Route 159 UltraLight" pitchFamily="50" charset="0"/>
              </a:defRPr>
            </a:lvl1pPr>
          </a:lstStyle>
          <a:p>
            <a:r>
              <a:rPr kumimoji="1" lang="en-US" altLang="ja-JP" dirty="0"/>
              <a:t>Text</a:t>
            </a:r>
            <a:endParaRPr kumimoji="1" lang="ja-JP" altLang="en-US" dirty="0"/>
          </a:p>
        </p:txBody>
      </p:sp>
    </p:spTree>
    <p:extLst>
      <p:ext uri="{BB962C8B-B14F-4D97-AF65-F5344CB8AC3E}">
        <p14:creationId xmlns:p14="http://schemas.microsoft.com/office/powerpoint/2010/main" val="115319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up)">
                                      <p:cBhvr>
                                        <p:cTn id="16" dur="500"/>
                                        <p:tgtEl>
                                          <p:spTgt spid="26"/>
                                        </p:tgtEl>
                                      </p:cBhvr>
                                    </p:animEffect>
                                  </p:childTnLst>
                                </p:cTn>
                              </p:par>
                            </p:childTnLst>
                          </p:cTn>
                        </p:par>
                        <p:par>
                          <p:cTn id="17" fill="hold">
                            <p:stCondLst>
                              <p:cond delay="1500"/>
                            </p:stCondLst>
                            <p:childTnLst>
                              <p:par>
                                <p:cTn id="18" presetID="2" presetClass="entr" presetSubtype="1" decel="100000" fill="hold" grpId="0" nodeType="afterEffect">
                                  <p:stCondLst>
                                    <p:cond delay="50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0-#ppt_h/2"/>
                                          </p:val>
                                        </p:tav>
                                        <p:tav tm="100000">
                                          <p:val>
                                            <p:strVal val="#ppt_y"/>
                                          </p:val>
                                        </p:tav>
                                      </p:tavLst>
                                    </p:anim>
                                  </p:childTnLst>
                                </p:cTn>
                              </p:par>
                            </p:childTnLst>
                          </p:cTn>
                        </p:par>
                        <p:par>
                          <p:cTn id="22" fill="hold">
                            <p:stCondLst>
                              <p:cond delay="2500"/>
                            </p:stCondLst>
                            <p:childTnLst>
                              <p:par>
                                <p:cTn id="23" presetID="2" presetClass="entr" presetSubtype="8" decel="100000" fill="hold" grpId="0" nodeType="afterEffect">
                                  <p:stCondLst>
                                    <p:cond delay="0"/>
                                  </p:stCondLst>
                                  <p:iterate type="wd">
                                    <p:tmPct val="10000"/>
                                  </p:iterate>
                                  <p:childTnLst>
                                    <p:set>
                                      <p:cBhvr>
                                        <p:cTn id="24" dur="1" fill="hold">
                                          <p:stCondLst>
                                            <p:cond delay="0"/>
                                          </p:stCondLst>
                                        </p:cTn>
                                        <p:tgtEl>
                                          <p:spTgt spid="21">
                                            <p:txEl>
                                              <p:pRg st="0" end="0"/>
                                            </p:txEl>
                                          </p:spTgt>
                                        </p:tgtEl>
                                        <p:attrNameLst>
                                          <p:attrName>style.visibility</p:attrName>
                                        </p:attrNameLst>
                                      </p:cBhvr>
                                      <p:to>
                                        <p:strVal val="visible"/>
                                      </p:to>
                                    </p:set>
                                    <p:anim calcmode="lin" valueType="num">
                                      <p:cBhvr additive="base">
                                        <p:cTn id="25"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1" decel="10000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0-#ppt_h/2"/>
                                          </p:val>
                                        </p:tav>
                                        <p:tav tm="100000">
                                          <p:val>
                                            <p:strVal val="#ppt_y"/>
                                          </p:val>
                                        </p:tav>
                                      </p:tavLst>
                                    </p:anim>
                                  </p:childTnLst>
                                </p:cTn>
                              </p:par>
                            </p:childTnLst>
                          </p:cTn>
                        </p:par>
                        <p:par>
                          <p:cTn id="31" fill="hold">
                            <p:stCondLst>
                              <p:cond delay="3100"/>
                            </p:stCondLst>
                            <p:childTnLst>
                              <p:par>
                                <p:cTn id="32" presetID="22" presetClass="entr" presetSubtype="8"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wipe(left)">
                                      <p:cBhvr>
                                        <p:cTn id="34" dur="500"/>
                                        <p:tgtEl>
                                          <p:spTgt spid="35">
                                            <p:txEl>
                                              <p:pRg st="0" end="0"/>
                                            </p:txEl>
                                          </p:spTgt>
                                        </p:tgtEl>
                                      </p:cBhvr>
                                    </p:animEffect>
                                  </p:childTnLst>
                                </p:cTn>
                              </p:par>
                            </p:childTnLst>
                          </p:cTn>
                        </p:par>
                        <p:par>
                          <p:cTn id="35" fill="hold">
                            <p:stCondLst>
                              <p:cond delay="3600"/>
                            </p:stCondLst>
                            <p:childTnLst>
                              <p:par>
                                <p:cTn id="36" presetID="2" presetClass="entr" presetSubtype="1" decel="100000"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ppt_x"/>
                                          </p:val>
                                        </p:tav>
                                        <p:tav tm="100000">
                                          <p:val>
                                            <p:strVal val="#ppt_x"/>
                                          </p:val>
                                        </p:tav>
                                      </p:tavLst>
                                    </p:anim>
                                    <p:anim calcmode="lin" valueType="num">
                                      <p:cBhvr additive="base">
                                        <p:cTn id="39" dur="500" fill="hold"/>
                                        <p:tgtEl>
                                          <p:spTgt spid="34"/>
                                        </p:tgtEl>
                                        <p:attrNameLst>
                                          <p:attrName>ppt_y</p:attrName>
                                        </p:attrNameLst>
                                      </p:cBhvr>
                                      <p:tavLst>
                                        <p:tav tm="0">
                                          <p:val>
                                            <p:strVal val="0-#ppt_h/2"/>
                                          </p:val>
                                        </p:tav>
                                        <p:tav tm="100000">
                                          <p:val>
                                            <p:strVal val="#ppt_y"/>
                                          </p:val>
                                        </p:tav>
                                      </p:tavLst>
                                    </p:anim>
                                  </p:childTnLst>
                                </p:cTn>
                              </p:par>
                            </p:childTnLst>
                          </p:cTn>
                        </p:par>
                        <p:par>
                          <p:cTn id="40" fill="hold">
                            <p:stCondLst>
                              <p:cond delay="4100"/>
                            </p:stCondLst>
                            <p:childTnLst>
                              <p:par>
                                <p:cTn id="41" presetID="2" presetClass="entr" presetSubtype="8" decel="100000" fill="hold" grpId="0" nodeType="afterEffect">
                                  <p:stCondLst>
                                    <p:cond delay="0"/>
                                  </p:stCondLst>
                                  <p:iterate type="wd">
                                    <p:tmPct val="10000"/>
                                  </p:iterate>
                                  <p:childTnLst>
                                    <p:set>
                                      <p:cBhvr>
                                        <p:cTn id="42" dur="1" fill="hold">
                                          <p:stCondLst>
                                            <p:cond delay="0"/>
                                          </p:stCondLst>
                                        </p:cTn>
                                        <p:tgtEl>
                                          <p:spTgt spid="33">
                                            <p:txEl>
                                              <p:pRg st="0" end="0"/>
                                            </p:txEl>
                                          </p:spTgt>
                                        </p:tgtEl>
                                        <p:attrNameLst>
                                          <p:attrName>style.visibility</p:attrName>
                                        </p:attrNameLst>
                                      </p:cBhvr>
                                      <p:to>
                                        <p:strVal val="visible"/>
                                      </p:to>
                                    </p:set>
                                    <p:anim calcmode="lin" valueType="num">
                                      <p:cBhvr additive="base">
                                        <p:cTn id="43" dur="500" fill="hold"/>
                                        <p:tgtEl>
                                          <p:spTgt spid="33">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3">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1" decel="10000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0-#ppt_h/2"/>
                                          </p:val>
                                        </p:tav>
                                        <p:tav tm="100000">
                                          <p:val>
                                            <p:strVal val="#ppt_y"/>
                                          </p:val>
                                        </p:tav>
                                      </p:tavLst>
                                    </p:anim>
                                  </p:childTnLst>
                                </p:cTn>
                              </p:par>
                            </p:childTnLst>
                          </p:cTn>
                        </p:par>
                        <p:par>
                          <p:cTn id="49" fill="hold">
                            <p:stCondLst>
                              <p:cond delay="4700"/>
                            </p:stCondLst>
                            <p:childTnLst>
                              <p:par>
                                <p:cTn id="50" presetID="22" presetClass="entr" presetSubtype="8" fill="hold" grpId="0" nodeType="afterEffect">
                                  <p:stCondLst>
                                    <p:cond delay="0"/>
                                  </p:stCondLst>
                                  <p:childTnLst>
                                    <p:set>
                                      <p:cBhvr>
                                        <p:cTn id="51" dur="1" fill="hold">
                                          <p:stCondLst>
                                            <p:cond delay="0"/>
                                          </p:stCondLst>
                                        </p:cTn>
                                        <p:tgtEl>
                                          <p:spTgt spid="36">
                                            <p:txEl>
                                              <p:pRg st="0" end="0"/>
                                            </p:txEl>
                                          </p:spTgt>
                                        </p:tgtEl>
                                        <p:attrNameLst>
                                          <p:attrName>style.visibility</p:attrName>
                                        </p:attrNameLst>
                                      </p:cBhvr>
                                      <p:to>
                                        <p:strVal val="visible"/>
                                      </p:to>
                                    </p:set>
                                    <p:animEffect transition="in" filter="wipe(left)">
                                      <p:cBhvr>
                                        <p:cTn id="52" dur="500"/>
                                        <p:tgtEl>
                                          <p:spTgt spid="36">
                                            <p:txEl>
                                              <p:pRg st="0" end="0"/>
                                            </p:txEl>
                                          </p:spTgt>
                                        </p:tgtEl>
                                      </p:cBhvr>
                                    </p:animEffect>
                                  </p:childTnLst>
                                </p:cTn>
                              </p:par>
                            </p:childTnLst>
                          </p:cTn>
                        </p:par>
                        <p:par>
                          <p:cTn id="53" fill="hold">
                            <p:stCondLst>
                              <p:cond delay="5200"/>
                            </p:stCondLst>
                            <p:childTnLst>
                              <p:par>
                                <p:cTn id="54" presetID="2" presetClass="entr" presetSubtype="1" decel="100000" fill="hold" grpId="0" nodeType="afterEffect">
                                  <p:stCondLst>
                                    <p:cond delay="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500" fill="hold"/>
                                        <p:tgtEl>
                                          <p:spTgt spid="42"/>
                                        </p:tgtEl>
                                        <p:attrNameLst>
                                          <p:attrName>ppt_x</p:attrName>
                                        </p:attrNameLst>
                                      </p:cBhvr>
                                      <p:tavLst>
                                        <p:tav tm="0">
                                          <p:val>
                                            <p:strVal val="#ppt_x"/>
                                          </p:val>
                                        </p:tav>
                                        <p:tav tm="100000">
                                          <p:val>
                                            <p:strVal val="#ppt_x"/>
                                          </p:val>
                                        </p:tav>
                                      </p:tavLst>
                                    </p:anim>
                                    <p:anim calcmode="lin" valueType="num">
                                      <p:cBhvr additive="base">
                                        <p:cTn id="57" dur="500" fill="hold"/>
                                        <p:tgtEl>
                                          <p:spTgt spid="42"/>
                                        </p:tgtEl>
                                        <p:attrNameLst>
                                          <p:attrName>ppt_y</p:attrName>
                                        </p:attrNameLst>
                                      </p:cBhvr>
                                      <p:tavLst>
                                        <p:tav tm="0">
                                          <p:val>
                                            <p:strVal val="0-#ppt_h/2"/>
                                          </p:val>
                                        </p:tav>
                                        <p:tav tm="100000">
                                          <p:val>
                                            <p:strVal val="#ppt_y"/>
                                          </p:val>
                                        </p:tav>
                                      </p:tavLst>
                                    </p:anim>
                                  </p:childTnLst>
                                </p:cTn>
                              </p:par>
                            </p:childTnLst>
                          </p:cTn>
                        </p:par>
                        <p:par>
                          <p:cTn id="58" fill="hold">
                            <p:stCondLst>
                              <p:cond delay="5700"/>
                            </p:stCondLst>
                            <p:childTnLst>
                              <p:par>
                                <p:cTn id="59" presetID="2" presetClass="entr" presetSubtype="8" decel="100000" fill="hold" grpId="0" nodeType="afterEffect">
                                  <p:stCondLst>
                                    <p:cond delay="0"/>
                                  </p:stCondLst>
                                  <p:iterate type="wd">
                                    <p:tmPct val="10000"/>
                                  </p:iterate>
                                  <p:childTnLst>
                                    <p:set>
                                      <p:cBhvr>
                                        <p:cTn id="60" dur="1" fill="hold">
                                          <p:stCondLst>
                                            <p:cond delay="0"/>
                                          </p:stCondLst>
                                        </p:cTn>
                                        <p:tgtEl>
                                          <p:spTgt spid="41">
                                            <p:txEl>
                                              <p:pRg st="0" end="0"/>
                                            </p:txEl>
                                          </p:spTgt>
                                        </p:tgtEl>
                                        <p:attrNameLst>
                                          <p:attrName>style.visibility</p:attrName>
                                        </p:attrNameLst>
                                      </p:cBhvr>
                                      <p:to>
                                        <p:strVal val="visible"/>
                                      </p:to>
                                    </p:set>
                                    <p:anim calcmode="lin" valueType="num">
                                      <p:cBhvr additive="base">
                                        <p:cTn id="61" dur="5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1">
                                            <p:txEl>
                                              <p:pRg st="0" end="0"/>
                                            </p:txEl>
                                          </p:spTgt>
                                        </p:tgtEl>
                                        <p:attrNameLst>
                                          <p:attrName>ppt_y</p:attrName>
                                        </p:attrNameLst>
                                      </p:cBhvr>
                                      <p:tavLst>
                                        <p:tav tm="0">
                                          <p:val>
                                            <p:strVal val="#ppt_y"/>
                                          </p:val>
                                        </p:tav>
                                        <p:tav tm="100000">
                                          <p:val>
                                            <p:strVal val="#ppt_y"/>
                                          </p:val>
                                        </p:tav>
                                      </p:tavLst>
                                    </p:anim>
                                  </p:childTnLst>
                                </p:cTn>
                              </p:par>
                              <p:par>
                                <p:cTn id="63" presetID="2" presetClass="entr" presetSubtype="1" decel="10000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500" fill="hold"/>
                                        <p:tgtEl>
                                          <p:spTgt spid="37"/>
                                        </p:tgtEl>
                                        <p:attrNameLst>
                                          <p:attrName>ppt_x</p:attrName>
                                        </p:attrNameLst>
                                      </p:cBhvr>
                                      <p:tavLst>
                                        <p:tav tm="0">
                                          <p:val>
                                            <p:strVal val="#ppt_x"/>
                                          </p:val>
                                        </p:tav>
                                        <p:tav tm="100000">
                                          <p:val>
                                            <p:strVal val="#ppt_x"/>
                                          </p:val>
                                        </p:tav>
                                      </p:tavLst>
                                    </p:anim>
                                    <p:anim calcmode="lin" valueType="num">
                                      <p:cBhvr additive="base">
                                        <p:cTn id="66" dur="500" fill="hold"/>
                                        <p:tgtEl>
                                          <p:spTgt spid="37"/>
                                        </p:tgtEl>
                                        <p:attrNameLst>
                                          <p:attrName>ppt_y</p:attrName>
                                        </p:attrNameLst>
                                      </p:cBhvr>
                                      <p:tavLst>
                                        <p:tav tm="0">
                                          <p:val>
                                            <p:strVal val="0-#ppt_h/2"/>
                                          </p:val>
                                        </p:tav>
                                        <p:tav tm="100000">
                                          <p:val>
                                            <p:strVal val="#ppt_y"/>
                                          </p:val>
                                        </p:tav>
                                      </p:tavLst>
                                    </p:anim>
                                  </p:childTnLst>
                                </p:cTn>
                              </p:par>
                            </p:childTnLst>
                          </p:cTn>
                        </p:par>
                        <p:par>
                          <p:cTn id="67" fill="hold">
                            <p:stCondLst>
                              <p:cond delay="6300"/>
                            </p:stCondLst>
                            <p:childTnLst>
                              <p:par>
                                <p:cTn id="68" presetID="22" presetClass="entr" presetSubtype="8" fill="hold" grpId="0" nodeType="afterEffect">
                                  <p:stCondLst>
                                    <p:cond delay="0"/>
                                  </p:stCondLst>
                                  <p:childTnLst>
                                    <p:set>
                                      <p:cBhvr>
                                        <p:cTn id="69" dur="1" fill="hold">
                                          <p:stCondLst>
                                            <p:cond delay="0"/>
                                          </p:stCondLst>
                                        </p:cTn>
                                        <p:tgtEl>
                                          <p:spTgt spid="43">
                                            <p:txEl>
                                              <p:pRg st="0" end="0"/>
                                            </p:txEl>
                                          </p:spTgt>
                                        </p:tgtEl>
                                        <p:attrNameLst>
                                          <p:attrName>style.visibility</p:attrName>
                                        </p:attrNameLst>
                                      </p:cBhvr>
                                      <p:to>
                                        <p:strVal val="visible"/>
                                      </p:to>
                                    </p:set>
                                    <p:animEffect transition="in" filter="wipe(left)">
                                      <p:cBhvr>
                                        <p:cTn id="70" dur="500"/>
                                        <p:tgtEl>
                                          <p:spTgt spid="43">
                                            <p:txEl>
                                              <p:pRg st="0" end="0"/>
                                            </p:txEl>
                                          </p:spTgt>
                                        </p:tgtEl>
                                      </p:cBhvr>
                                    </p:animEffect>
                                  </p:childTnLst>
                                </p:cTn>
                              </p:par>
                            </p:childTnLst>
                          </p:cTn>
                        </p:par>
                        <p:par>
                          <p:cTn id="71" fill="hold">
                            <p:stCondLst>
                              <p:cond delay="6800"/>
                            </p:stCondLst>
                            <p:childTnLst>
                              <p:par>
                                <p:cTn id="72" presetID="2" presetClass="entr" presetSubtype="1" decel="100000" fill="hold" grpId="0" nodeType="afterEffect">
                                  <p:stCondLst>
                                    <p:cond delay="0"/>
                                  </p:stCondLst>
                                  <p:childTnLst>
                                    <p:set>
                                      <p:cBhvr>
                                        <p:cTn id="73" dur="1" fill="hold">
                                          <p:stCondLst>
                                            <p:cond delay="0"/>
                                          </p:stCondLst>
                                        </p:cTn>
                                        <p:tgtEl>
                                          <p:spTgt spid="49"/>
                                        </p:tgtEl>
                                        <p:attrNameLst>
                                          <p:attrName>style.visibility</p:attrName>
                                        </p:attrNameLst>
                                      </p:cBhvr>
                                      <p:to>
                                        <p:strVal val="visible"/>
                                      </p:to>
                                    </p:set>
                                    <p:anim calcmode="lin" valueType="num">
                                      <p:cBhvr additive="base">
                                        <p:cTn id="74" dur="500" fill="hold"/>
                                        <p:tgtEl>
                                          <p:spTgt spid="49"/>
                                        </p:tgtEl>
                                        <p:attrNameLst>
                                          <p:attrName>ppt_x</p:attrName>
                                        </p:attrNameLst>
                                      </p:cBhvr>
                                      <p:tavLst>
                                        <p:tav tm="0">
                                          <p:val>
                                            <p:strVal val="#ppt_x"/>
                                          </p:val>
                                        </p:tav>
                                        <p:tav tm="100000">
                                          <p:val>
                                            <p:strVal val="#ppt_x"/>
                                          </p:val>
                                        </p:tav>
                                      </p:tavLst>
                                    </p:anim>
                                    <p:anim calcmode="lin" valueType="num">
                                      <p:cBhvr additive="base">
                                        <p:cTn id="75" dur="500" fill="hold"/>
                                        <p:tgtEl>
                                          <p:spTgt spid="49"/>
                                        </p:tgtEl>
                                        <p:attrNameLst>
                                          <p:attrName>ppt_y</p:attrName>
                                        </p:attrNameLst>
                                      </p:cBhvr>
                                      <p:tavLst>
                                        <p:tav tm="0">
                                          <p:val>
                                            <p:strVal val="0-#ppt_h/2"/>
                                          </p:val>
                                        </p:tav>
                                        <p:tav tm="100000">
                                          <p:val>
                                            <p:strVal val="#ppt_y"/>
                                          </p:val>
                                        </p:tav>
                                      </p:tavLst>
                                    </p:anim>
                                  </p:childTnLst>
                                </p:cTn>
                              </p:par>
                            </p:childTnLst>
                          </p:cTn>
                        </p:par>
                        <p:par>
                          <p:cTn id="76" fill="hold">
                            <p:stCondLst>
                              <p:cond delay="7300"/>
                            </p:stCondLst>
                            <p:childTnLst>
                              <p:par>
                                <p:cTn id="77" presetID="2" presetClass="entr" presetSubtype="8" decel="100000" fill="hold" grpId="0" nodeType="afterEffect">
                                  <p:stCondLst>
                                    <p:cond delay="0"/>
                                  </p:stCondLst>
                                  <p:iterate type="wd">
                                    <p:tmPct val="10000"/>
                                  </p:iterate>
                                  <p:childTnLst>
                                    <p:set>
                                      <p:cBhvr>
                                        <p:cTn id="78" dur="1" fill="hold">
                                          <p:stCondLst>
                                            <p:cond delay="0"/>
                                          </p:stCondLst>
                                        </p:cTn>
                                        <p:tgtEl>
                                          <p:spTgt spid="48">
                                            <p:txEl>
                                              <p:pRg st="0" end="0"/>
                                            </p:txEl>
                                          </p:spTgt>
                                        </p:tgtEl>
                                        <p:attrNameLst>
                                          <p:attrName>style.visibility</p:attrName>
                                        </p:attrNameLst>
                                      </p:cBhvr>
                                      <p:to>
                                        <p:strVal val="visible"/>
                                      </p:to>
                                    </p:set>
                                    <p:anim calcmode="lin" valueType="num">
                                      <p:cBhvr additive="base">
                                        <p:cTn id="79" dur="500" fill="hold"/>
                                        <p:tgtEl>
                                          <p:spTgt spid="48">
                                            <p:txEl>
                                              <p:pRg st="0" end="0"/>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48">
                                            <p:txEl>
                                              <p:pRg st="0" end="0"/>
                                            </p:txEl>
                                          </p:spTgt>
                                        </p:tgtEl>
                                        <p:attrNameLst>
                                          <p:attrName>ppt_y</p:attrName>
                                        </p:attrNameLst>
                                      </p:cBhvr>
                                      <p:tavLst>
                                        <p:tav tm="0">
                                          <p:val>
                                            <p:strVal val="#ppt_y"/>
                                          </p:val>
                                        </p:tav>
                                        <p:tav tm="100000">
                                          <p:val>
                                            <p:strVal val="#ppt_y"/>
                                          </p:val>
                                        </p:tav>
                                      </p:tavLst>
                                    </p:anim>
                                  </p:childTnLst>
                                </p:cTn>
                              </p:par>
                              <p:par>
                                <p:cTn id="81" presetID="2" presetClass="entr" presetSubtype="1" decel="100000" fill="hold" nodeType="with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additive="base">
                                        <p:cTn id="83" dur="500" fill="hold"/>
                                        <p:tgtEl>
                                          <p:spTgt spid="44"/>
                                        </p:tgtEl>
                                        <p:attrNameLst>
                                          <p:attrName>ppt_x</p:attrName>
                                        </p:attrNameLst>
                                      </p:cBhvr>
                                      <p:tavLst>
                                        <p:tav tm="0">
                                          <p:val>
                                            <p:strVal val="#ppt_x"/>
                                          </p:val>
                                        </p:tav>
                                        <p:tav tm="100000">
                                          <p:val>
                                            <p:strVal val="#ppt_x"/>
                                          </p:val>
                                        </p:tav>
                                      </p:tavLst>
                                    </p:anim>
                                    <p:anim calcmode="lin" valueType="num">
                                      <p:cBhvr additive="base">
                                        <p:cTn id="84" dur="500" fill="hold"/>
                                        <p:tgtEl>
                                          <p:spTgt spid="44"/>
                                        </p:tgtEl>
                                        <p:attrNameLst>
                                          <p:attrName>ppt_y</p:attrName>
                                        </p:attrNameLst>
                                      </p:cBhvr>
                                      <p:tavLst>
                                        <p:tav tm="0">
                                          <p:val>
                                            <p:strVal val="0-#ppt_h/2"/>
                                          </p:val>
                                        </p:tav>
                                        <p:tav tm="100000">
                                          <p:val>
                                            <p:strVal val="#ppt_y"/>
                                          </p:val>
                                        </p:tav>
                                      </p:tavLst>
                                    </p:anim>
                                  </p:childTnLst>
                                </p:cTn>
                              </p:par>
                            </p:childTnLst>
                          </p:cTn>
                        </p:par>
                        <p:par>
                          <p:cTn id="85" fill="hold">
                            <p:stCondLst>
                              <p:cond delay="7900"/>
                            </p:stCondLst>
                            <p:childTnLst>
                              <p:par>
                                <p:cTn id="86" presetID="22" presetClass="entr" presetSubtype="8" fill="hold" grpId="0" nodeType="afterEffect">
                                  <p:stCondLst>
                                    <p:cond delay="0"/>
                                  </p:stCondLst>
                                  <p:childTnLst>
                                    <p:set>
                                      <p:cBhvr>
                                        <p:cTn id="87" dur="1" fill="hold">
                                          <p:stCondLst>
                                            <p:cond delay="0"/>
                                          </p:stCondLst>
                                        </p:cTn>
                                        <p:tgtEl>
                                          <p:spTgt spid="50">
                                            <p:txEl>
                                              <p:pRg st="0" end="0"/>
                                            </p:txEl>
                                          </p:spTgt>
                                        </p:tgtEl>
                                        <p:attrNameLst>
                                          <p:attrName>style.visibility</p:attrName>
                                        </p:attrNameLst>
                                      </p:cBhvr>
                                      <p:to>
                                        <p:strVal val="visible"/>
                                      </p:to>
                                    </p:set>
                                    <p:animEffect transition="in" filter="wipe(left)">
                                      <p:cBhvr>
                                        <p:cTn id="88" dur="500"/>
                                        <p:tgtEl>
                                          <p:spTgt spid="50">
                                            <p:txEl>
                                              <p:pRg st="0" end="0"/>
                                            </p:txEl>
                                          </p:spTgt>
                                        </p:tgtEl>
                                      </p:cBhvr>
                                    </p:animEffect>
                                  </p:childTnLst>
                                </p:cTn>
                              </p:par>
                            </p:childTnLst>
                          </p:cTn>
                        </p:par>
                        <p:par>
                          <p:cTn id="89" fill="hold">
                            <p:stCondLst>
                              <p:cond delay="8400"/>
                            </p:stCondLst>
                            <p:childTnLst>
                              <p:par>
                                <p:cTn id="90" presetID="2" presetClass="entr" presetSubtype="1" decel="100000" fill="hold" grpId="0" nodeType="afterEffect">
                                  <p:stCondLst>
                                    <p:cond delay="0"/>
                                  </p:stCondLst>
                                  <p:childTnLst>
                                    <p:set>
                                      <p:cBhvr>
                                        <p:cTn id="91" dur="1" fill="hold">
                                          <p:stCondLst>
                                            <p:cond delay="0"/>
                                          </p:stCondLst>
                                        </p:cTn>
                                        <p:tgtEl>
                                          <p:spTgt spid="63"/>
                                        </p:tgtEl>
                                        <p:attrNameLst>
                                          <p:attrName>style.visibility</p:attrName>
                                        </p:attrNameLst>
                                      </p:cBhvr>
                                      <p:to>
                                        <p:strVal val="visible"/>
                                      </p:to>
                                    </p:set>
                                    <p:anim calcmode="lin" valueType="num">
                                      <p:cBhvr additive="base">
                                        <p:cTn id="92" dur="500" fill="hold"/>
                                        <p:tgtEl>
                                          <p:spTgt spid="63"/>
                                        </p:tgtEl>
                                        <p:attrNameLst>
                                          <p:attrName>ppt_x</p:attrName>
                                        </p:attrNameLst>
                                      </p:cBhvr>
                                      <p:tavLst>
                                        <p:tav tm="0">
                                          <p:val>
                                            <p:strVal val="#ppt_x"/>
                                          </p:val>
                                        </p:tav>
                                        <p:tav tm="100000">
                                          <p:val>
                                            <p:strVal val="#ppt_x"/>
                                          </p:val>
                                        </p:tav>
                                      </p:tavLst>
                                    </p:anim>
                                    <p:anim calcmode="lin" valueType="num">
                                      <p:cBhvr additive="base">
                                        <p:cTn id="93" dur="500" fill="hold"/>
                                        <p:tgtEl>
                                          <p:spTgt spid="63"/>
                                        </p:tgtEl>
                                        <p:attrNameLst>
                                          <p:attrName>ppt_y</p:attrName>
                                        </p:attrNameLst>
                                      </p:cBhvr>
                                      <p:tavLst>
                                        <p:tav tm="0">
                                          <p:val>
                                            <p:strVal val="0-#ppt_h/2"/>
                                          </p:val>
                                        </p:tav>
                                        <p:tav tm="100000">
                                          <p:val>
                                            <p:strVal val="#ppt_y"/>
                                          </p:val>
                                        </p:tav>
                                      </p:tavLst>
                                    </p:anim>
                                  </p:childTnLst>
                                </p:cTn>
                              </p:par>
                            </p:childTnLst>
                          </p:cTn>
                        </p:par>
                        <p:par>
                          <p:cTn id="94" fill="hold">
                            <p:stCondLst>
                              <p:cond delay="8900"/>
                            </p:stCondLst>
                            <p:childTnLst>
                              <p:par>
                                <p:cTn id="95" presetID="2" presetClass="entr" presetSubtype="8" decel="100000" fill="hold" grpId="0" nodeType="afterEffect">
                                  <p:stCondLst>
                                    <p:cond delay="0"/>
                                  </p:stCondLst>
                                  <p:iterate type="wd">
                                    <p:tmPct val="10000"/>
                                  </p:iterate>
                                  <p:childTnLst>
                                    <p:set>
                                      <p:cBhvr>
                                        <p:cTn id="96" dur="1" fill="hold">
                                          <p:stCondLst>
                                            <p:cond delay="0"/>
                                          </p:stCondLst>
                                        </p:cTn>
                                        <p:tgtEl>
                                          <p:spTgt spid="62">
                                            <p:txEl>
                                              <p:pRg st="0" end="0"/>
                                            </p:txEl>
                                          </p:spTgt>
                                        </p:tgtEl>
                                        <p:attrNameLst>
                                          <p:attrName>style.visibility</p:attrName>
                                        </p:attrNameLst>
                                      </p:cBhvr>
                                      <p:to>
                                        <p:strVal val="visible"/>
                                      </p:to>
                                    </p:set>
                                    <p:anim calcmode="lin" valueType="num">
                                      <p:cBhvr additive="base">
                                        <p:cTn id="97" dur="500" fill="hold"/>
                                        <p:tgtEl>
                                          <p:spTgt spid="62">
                                            <p:txEl>
                                              <p:pRg st="0" end="0"/>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62">
                                            <p:txEl>
                                              <p:pRg st="0" end="0"/>
                                            </p:txEl>
                                          </p:spTgt>
                                        </p:tgtEl>
                                        <p:attrNameLst>
                                          <p:attrName>ppt_y</p:attrName>
                                        </p:attrNameLst>
                                      </p:cBhvr>
                                      <p:tavLst>
                                        <p:tav tm="0">
                                          <p:val>
                                            <p:strVal val="#ppt_y"/>
                                          </p:val>
                                        </p:tav>
                                        <p:tav tm="100000">
                                          <p:val>
                                            <p:strVal val="#ppt_y"/>
                                          </p:val>
                                        </p:tav>
                                      </p:tavLst>
                                    </p:anim>
                                  </p:childTnLst>
                                </p:cTn>
                              </p:par>
                              <p:par>
                                <p:cTn id="99" presetID="2" presetClass="entr" presetSubtype="1" decel="100000" fill="hold" nodeType="withEffect">
                                  <p:stCondLst>
                                    <p:cond delay="0"/>
                                  </p:stCondLst>
                                  <p:childTnLst>
                                    <p:set>
                                      <p:cBhvr>
                                        <p:cTn id="100" dur="1" fill="hold">
                                          <p:stCondLst>
                                            <p:cond delay="0"/>
                                          </p:stCondLst>
                                        </p:cTn>
                                        <p:tgtEl>
                                          <p:spTgt spid="58"/>
                                        </p:tgtEl>
                                        <p:attrNameLst>
                                          <p:attrName>style.visibility</p:attrName>
                                        </p:attrNameLst>
                                      </p:cBhvr>
                                      <p:to>
                                        <p:strVal val="visible"/>
                                      </p:to>
                                    </p:set>
                                    <p:anim calcmode="lin" valueType="num">
                                      <p:cBhvr additive="base">
                                        <p:cTn id="101" dur="500" fill="hold"/>
                                        <p:tgtEl>
                                          <p:spTgt spid="58"/>
                                        </p:tgtEl>
                                        <p:attrNameLst>
                                          <p:attrName>ppt_x</p:attrName>
                                        </p:attrNameLst>
                                      </p:cBhvr>
                                      <p:tavLst>
                                        <p:tav tm="0">
                                          <p:val>
                                            <p:strVal val="#ppt_x"/>
                                          </p:val>
                                        </p:tav>
                                        <p:tav tm="100000">
                                          <p:val>
                                            <p:strVal val="#ppt_x"/>
                                          </p:val>
                                        </p:tav>
                                      </p:tavLst>
                                    </p:anim>
                                    <p:anim calcmode="lin" valueType="num">
                                      <p:cBhvr additive="base">
                                        <p:cTn id="102" dur="500" fill="hold"/>
                                        <p:tgtEl>
                                          <p:spTgt spid="58"/>
                                        </p:tgtEl>
                                        <p:attrNameLst>
                                          <p:attrName>ppt_y</p:attrName>
                                        </p:attrNameLst>
                                      </p:cBhvr>
                                      <p:tavLst>
                                        <p:tav tm="0">
                                          <p:val>
                                            <p:strVal val="0-#ppt_h/2"/>
                                          </p:val>
                                        </p:tav>
                                        <p:tav tm="100000">
                                          <p:val>
                                            <p:strVal val="#ppt_y"/>
                                          </p:val>
                                        </p:tav>
                                      </p:tavLst>
                                    </p:anim>
                                  </p:childTnLst>
                                </p:cTn>
                              </p:par>
                            </p:childTnLst>
                          </p:cTn>
                        </p:par>
                        <p:par>
                          <p:cTn id="103" fill="hold">
                            <p:stCondLst>
                              <p:cond delay="9500"/>
                            </p:stCondLst>
                            <p:childTnLst>
                              <p:par>
                                <p:cTn id="104" presetID="22" presetClass="entr" presetSubtype="8" fill="hold" grpId="0" nodeType="afterEffect">
                                  <p:stCondLst>
                                    <p:cond delay="0"/>
                                  </p:stCondLst>
                                  <p:childTnLst>
                                    <p:set>
                                      <p:cBhvr>
                                        <p:cTn id="105" dur="1" fill="hold">
                                          <p:stCondLst>
                                            <p:cond delay="0"/>
                                          </p:stCondLst>
                                        </p:cTn>
                                        <p:tgtEl>
                                          <p:spTgt spid="64">
                                            <p:txEl>
                                              <p:pRg st="0" end="0"/>
                                            </p:txEl>
                                          </p:spTgt>
                                        </p:tgtEl>
                                        <p:attrNameLst>
                                          <p:attrName>style.visibility</p:attrName>
                                        </p:attrNameLst>
                                      </p:cBhvr>
                                      <p:to>
                                        <p:strVal val="visible"/>
                                      </p:to>
                                    </p:set>
                                    <p:animEffect transition="in" filter="wipe(left)">
                                      <p:cBhvr>
                                        <p:cTn id="106"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19" grpId="0" animBg="1"/>
      <p:bldP spid="33"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0-#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animBg="1"/>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1"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0-#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2" grpId="0" animBg="1"/>
      <p:bldP spid="43" grpId="0" build="p">
        <p:tmplLst>
          <p:tmpl lvl="1">
            <p:tnLst>
              <p:par>
                <p:cTn presetID="22" presetClass="entr" presetSubtype="8"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8"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0-#ppt_w/2"/>
                          </p:val>
                        </p:tav>
                        <p:tav tm="100000">
                          <p:val>
                            <p:strVal val="#ppt_x"/>
                          </p:val>
                        </p:tav>
                      </p:tavLst>
                    </p:anim>
                    <p:anim calcmode="lin" valueType="num">
                      <p:cBhvr additive="base">
                        <p:cTn dur="500" fill="hold"/>
                        <p:tgtEl>
                          <p:spTgt spid="48"/>
                        </p:tgtEl>
                        <p:attrNameLst>
                          <p:attrName>ppt_y</p:attrName>
                        </p:attrNameLst>
                      </p:cBhvr>
                      <p:tavLst>
                        <p:tav tm="0">
                          <p:val>
                            <p:strVal val="#ppt_y"/>
                          </p:val>
                        </p:tav>
                        <p:tav tm="100000">
                          <p:val>
                            <p:strVal val="#ppt_y"/>
                          </p:val>
                        </p:tav>
                      </p:tavLst>
                    </p:anim>
                  </p:childTnLst>
                </p:cTn>
              </p:par>
            </p:tnLst>
          </p:tmpl>
        </p:tmplLst>
      </p:bldP>
      <p:bldP spid="49" grpId="0" animBg="1"/>
      <p:bldP spid="50" grpId="0" build="p">
        <p:tmplLst>
          <p:tmpl lvl="1">
            <p:tnLst>
              <p:par>
                <p:cTn presetID="22" presetClass="entr" presetSubtype="8"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62"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0-#ppt_w/2"/>
                          </p:val>
                        </p:tav>
                        <p:tav tm="100000">
                          <p:val>
                            <p:strVal val="#ppt_x"/>
                          </p:val>
                        </p:tav>
                      </p:tavLst>
                    </p:anim>
                    <p:anim calcmode="lin" valueType="num">
                      <p:cBhvr additive="base">
                        <p:cTn dur="500" fill="hold"/>
                        <p:tgtEl>
                          <p:spTgt spid="62"/>
                        </p:tgtEl>
                        <p:attrNameLst>
                          <p:attrName>ppt_y</p:attrName>
                        </p:attrNameLst>
                      </p:cBhvr>
                      <p:tavLst>
                        <p:tav tm="0">
                          <p:val>
                            <p:strVal val="#ppt_y"/>
                          </p:val>
                        </p:tav>
                        <p:tav tm="100000">
                          <p:val>
                            <p:strVal val="#ppt_y"/>
                          </p:val>
                        </p:tav>
                      </p:tavLst>
                    </p:anim>
                  </p:childTnLst>
                </p:cTn>
              </p:par>
            </p:tnLst>
          </p:tmpl>
        </p:tmplLst>
      </p:bldP>
      <p:bldP spid="63" grpId="0" animBg="1"/>
      <p:bldP spid="64" grpId="0" build="p">
        <p:tmplLst>
          <p:tmpl lvl="1">
            <p:tnLst>
              <p:par>
                <p:cTn presetID="22" presetClass="entr" presetSubtype="8"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left)">
                      <p:cBhvr>
                        <p:cTn dur="500"/>
                        <p:tgtEl>
                          <p:spTgt spid="64"/>
                        </p:tgtEl>
                      </p:cBhvr>
                    </p:animEffect>
                  </p:childTnLst>
                </p:cTn>
              </p:par>
            </p:tnLst>
          </p:tmpl>
        </p:tmplLst>
      </p:bldP>
      <p:bldP spid="51" grpId="0" animBg="1"/>
      <p:bldP spid="52" grpId="0"/>
    </p:bld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Airplane">
    <p:spTree>
      <p:nvGrpSpPr>
        <p:cNvPr id="1" name=""/>
        <p:cNvGrpSpPr/>
        <p:nvPr/>
      </p:nvGrpSpPr>
      <p:grpSpPr>
        <a:xfrm>
          <a:off x="0" y="0"/>
          <a:ext cx="0" cy="0"/>
          <a:chOff x="0" y="0"/>
          <a:chExt cx="0" cy="0"/>
        </a:xfrm>
      </p:grpSpPr>
      <p:sp>
        <p:nvSpPr>
          <p:cNvPr id="5" name="正方形/長方形 4"/>
          <p:cNvSpPr/>
          <p:nvPr userDrawn="1"/>
        </p:nvSpPr>
        <p:spPr>
          <a:xfrm>
            <a:off x="0" y="-1"/>
            <a:ext cx="9144000" cy="15886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42816" y="254921"/>
            <a:ext cx="5646217" cy="6280786"/>
          </a:xfrm>
          <a:prstGeom prst="rect">
            <a:avLst/>
          </a:prstGeom>
        </p:spPr>
      </p:pic>
      <p:sp>
        <p:nvSpPr>
          <p:cNvPr id="3" name="フッター プレースホルダー 2"/>
          <p:cNvSpPr>
            <a:spLocks noGrp="1"/>
          </p:cNvSpPr>
          <p:nvPr>
            <p:ph type="ftr" sz="quarter" idx="10"/>
          </p:nvPr>
        </p:nvSpPr>
        <p:spPr>
          <a:xfrm>
            <a:off x="5255226" y="6309600"/>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1" y="6288526"/>
            <a:ext cx="540107" cy="365125"/>
          </a:xfrm>
          <a:prstGeom prst="rect">
            <a:avLst/>
          </a:prstGeom>
        </p:spPr>
        <p:txBody>
          <a:bodyPr/>
          <a:lstStyle/>
          <a:p>
            <a:fld id="{E6459DFB-86F3-43FA-8567-2EA6E426AE90}" type="slidenum">
              <a:rPr lang="ja-JP" altLang="en-US" smtClean="0"/>
              <a:pPr/>
              <a:t>‹#›</a:t>
            </a:fld>
            <a:endParaRPr lang="ja-JP" altLang="en-US"/>
          </a:p>
        </p:txBody>
      </p:sp>
      <p:sp>
        <p:nvSpPr>
          <p:cNvPr id="11" name="タイトル プレースホルダー 1"/>
          <p:cNvSpPr>
            <a:spLocks noGrp="1"/>
          </p:cNvSpPr>
          <p:nvPr>
            <p:ph type="title" hasCustomPrompt="1"/>
          </p:nvPr>
        </p:nvSpPr>
        <p:spPr>
          <a:xfrm>
            <a:off x="4253724" y="165600"/>
            <a:ext cx="4800341" cy="801600"/>
          </a:xfrm>
          <a:prstGeom prst="rect">
            <a:avLst/>
          </a:prstGeom>
        </p:spPr>
        <p:txBody>
          <a:bodyPr vert="horz" lIns="163275" tIns="81638" rIns="163275" bIns="81638" rtlCol="0" anchor="ctr">
            <a:normAutofit/>
          </a:bodyPr>
          <a:lstStyle>
            <a:lvl1pPr>
              <a:defRPr baseline="0">
                <a:solidFill>
                  <a:schemeClr val="bg1"/>
                </a:solidFill>
              </a:defRPr>
            </a:lvl1pPr>
          </a:lstStyle>
          <a:p>
            <a:r>
              <a:rPr kumimoji="1" lang="en-US" altLang="ja-JP" dirty="0"/>
              <a:t>Slide Title Goes Here</a:t>
            </a:r>
            <a:endParaRPr kumimoji="1" lang="ja-JP" altLang="en-US" dirty="0"/>
          </a:p>
        </p:txBody>
      </p:sp>
      <p:sp>
        <p:nvSpPr>
          <p:cNvPr id="12" name="テキスト プレースホルダー 6"/>
          <p:cNvSpPr>
            <a:spLocks noGrp="1"/>
          </p:cNvSpPr>
          <p:nvPr>
            <p:ph type="body" sz="quarter" idx="21" hasCustomPrompt="1"/>
          </p:nvPr>
        </p:nvSpPr>
        <p:spPr>
          <a:xfrm>
            <a:off x="311755" y="1777246"/>
            <a:ext cx="2851474" cy="480053"/>
          </a:xfrm>
        </p:spPr>
        <p:txBody>
          <a:bodyPr anchor="ctr">
            <a:noAutofit/>
          </a:bodyPr>
          <a:lstStyle>
            <a:lvl1pPr algn="r">
              <a:defRPr sz="14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13" name="テキスト プレースホルダー 6"/>
          <p:cNvSpPr>
            <a:spLocks noGrp="1"/>
          </p:cNvSpPr>
          <p:nvPr>
            <p:ph type="body" sz="quarter" idx="28" hasCustomPrompt="1"/>
          </p:nvPr>
        </p:nvSpPr>
        <p:spPr>
          <a:xfrm>
            <a:off x="311755" y="2274825"/>
            <a:ext cx="2854284" cy="930195"/>
          </a:xfrm>
        </p:spPr>
        <p:txBody>
          <a:bodyPr anchor="t">
            <a:noAutofit/>
          </a:bodyPr>
          <a:lstStyle>
            <a:lvl1pPr algn="r">
              <a:defRPr sz="900" i="0" baseline="0">
                <a:solidFill>
                  <a:schemeClr val="tx2"/>
                </a:solidFill>
                <a:latin typeface="+mn-lt"/>
              </a:defRPr>
            </a:lvl1pPr>
          </a:lstStyle>
          <a:p>
            <a:pPr lvl="0"/>
            <a:r>
              <a:rPr kumimoji="1" lang="en-US" altLang="ja-JP" dirty="0"/>
              <a:t>Text goes here</a:t>
            </a:r>
            <a:endParaRPr kumimoji="1" lang="ja-JP" altLang="en-US" dirty="0"/>
          </a:p>
        </p:txBody>
      </p:sp>
      <p:sp>
        <p:nvSpPr>
          <p:cNvPr id="14" name="テキスト プレースホルダー 6"/>
          <p:cNvSpPr>
            <a:spLocks noGrp="1"/>
          </p:cNvSpPr>
          <p:nvPr>
            <p:ph type="body" sz="quarter" idx="29" hasCustomPrompt="1"/>
          </p:nvPr>
        </p:nvSpPr>
        <p:spPr>
          <a:xfrm>
            <a:off x="263260" y="3910846"/>
            <a:ext cx="1794319" cy="480053"/>
          </a:xfrm>
        </p:spPr>
        <p:txBody>
          <a:bodyPr anchor="ctr">
            <a:noAutofit/>
          </a:bodyPr>
          <a:lstStyle>
            <a:lvl1pPr algn="r">
              <a:defRPr sz="14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30" hasCustomPrompt="1"/>
          </p:nvPr>
        </p:nvSpPr>
        <p:spPr>
          <a:xfrm>
            <a:off x="263261" y="4408424"/>
            <a:ext cx="1796087" cy="1576742"/>
          </a:xfrm>
        </p:spPr>
        <p:txBody>
          <a:bodyPr anchor="t">
            <a:noAutofit/>
          </a:bodyPr>
          <a:lstStyle>
            <a:lvl1pPr algn="r">
              <a:defRPr sz="900" i="0" baseline="0">
                <a:solidFill>
                  <a:schemeClr val="tx2"/>
                </a:solidFill>
                <a:latin typeface="+mn-lt"/>
              </a:defRPr>
            </a:lvl1pPr>
          </a:lstStyle>
          <a:p>
            <a:pPr lvl="0"/>
            <a:r>
              <a:rPr kumimoji="1" lang="en-US" altLang="ja-JP" dirty="0"/>
              <a:t>Text goes here</a:t>
            </a:r>
            <a:endParaRPr kumimoji="1" lang="ja-JP" altLang="en-US" dirty="0"/>
          </a:p>
        </p:txBody>
      </p:sp>
      <p:sp>
        <p:nvSpPr>
          <p:cNvPr id="16" name="テキスト プレースホルダー 6"/>
          <p:cNvSpPr>
            <a:spLocks noGrp="1"/>
          </p:cNvSpPr>
          <p:nvPr>
            <p:ph type="body" sz="quarter" idx="31" hasCustomPrompt="1"/>
          </p:nvPr>
        </p:nvSpPr>
        <p:spPr>
          <a:xfrm>
            <a:off x="6560206" y="3395313"/>
            <a:ext cx="2353158" cy="480053"/>
          </a:xfrm>
        </p:spPr>
        <p:txBody>
          <a:bodyPr anchor="ctr">
            <a:noAutofit/>
          </a:bodyPr>
          <a:lstStyle>
            <a:lvl1pPr algn="l">
              <a:defRPr sz="14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p:ph type="body" sz="quarter" idx="32" hasCustomPrompt="1"/>
          </p:nvPr>
        </p:nvSpPr>
        <p:spPr>
          <a:xfrm>
            <a:off x="6560697" y="3892892"/>
            <a:ext cx="2355477" cy="2064569"/>
          </a:xfrm>
        </p:spPr>
        <p:txBody>
          <a:bodyPr anchor="t">
            <a:noAutofit/>
          </a:bodyPr>
          <a:lstStyle>
            <a:lvl1pPr algn="l">
              <a:defRPr sz="900" i="0" baseline="0">
                <a:solidFill>
                  <a:schemeClr val="tx2"/>
                </a:solidFill>
                <a:latin typeface="+mn-lt"/>
              </a:defRPr>
            </a:lvl1pPr>
          </a:lstStyle>
          <a:p>
            <a:pPr lvl="0"/>
            <a:r>
              <a:rPr kumimoji="1" lang="en-US" altLang="ja-JP" dirty="0"/>
              <a:t>Text goes here</a:t>
            </a:r>
            <a:endParaRPr kumimoji="1" lang="ja-JP" altLang="en-US" dirty="0"/>
          </a:p>
        </p:txBody>
      </p:sp>
      <p:sp>
        <p:nvSpPr>
          <p:cNvPr id="18" name="テキスト プレースホルダー 6"/>
          <p:cNvSpPr>
            <a:spLocks noGrp="1"/>
          </p:cNvSpPr>
          <p:nvPr>
            <p:ph type="body" sz="quarter" idx="33" hasCustomPrompt="1"/>
          </p:nvPr>
        </p:nvSpPr>
        <p:spPr>
          <a:xfrm>
            <a:off x="3179894" y="5259362"/>
            <a:ext cx="1697329" cy="480053"/>
          </a:xfrm>
        </p:spPr>
        <p:txBody>
          <a:bodyPr anchor="ctr">
            <a:noAutofit/>
          </a:bodyPr>
          <a:lstStyle>
            <a:lvl1pPr algn="r">
              <a:defRPr sz="14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19" name="テキスト プレースホルダー 6"/>
          <p:cNvSpPr>
            <a:spLocks noGrp="1"/>
          </p:cNvSpPr>
          <p:nvPr>
            <p:ph type="body" sz="quarter" idx="34" hasCustomPrompt="1"/>
          </p:nvPr>
        </p:nvSpPr>
        <p:spPr>
          <a:xfrm>
            <a:off x="2611809" y="5756941"/>
            <a:ext cx="2268433" cy="930195"/>
          </a:xfrm>
        </p:spPr>
        <p:txBody>
          <a:bodyPr anchor="t">
            <a:noAutofit/>
          </a:bodyPr>
          <a:lstStyle>
            <a:lvl1pPr algn="r">
              <a:defRPr sz="900" i="0" baseline="0">
                <a:solidFill>
                  <a:schemeClr val="tx2"/>
                </a:solidFill>
                <a:latin typeface="+mn-lt"/>
              </a:defRPr>
            </a:lvl1pPr>
          </a:lstStyle>
          <a:p>
            <a:pPr lvl="0"/>
            <a:r>
              <a:rPr kumimoji="1" lang="en-US" altLang="ja-JP" dirty="0"/>
              <a:t>Text goes here</a:t>
            </a:r>
            <a:endParaRPr kumimoji="1" lang="ja-JP" altLang="en-US" dirty="0"/>
          </a:p>
        </p:txBody>
      </p:sp>
      <p:cxnSp>
        <p:nvCxnSpPr>
          <p:cNvPr id="20" name="直線コネクタ 19"/>
          <p:cNvCxnSpPr/>
          <p:nvPr userDrawn="1"/>
        </p:nvCxnSpPr>
        <p:spPr>
          <a:xfrm flipV="1">
            <a:off x="3179895" y="1944915"/>
            <a:ext cx="762065" cy="87086"/>
          </a:xfrm>
          <a:prstGeom prst="line">
            <a:avLst/>
          </a:prstGeom>
          <a:ln w="28575">
            <a:solidFill>
              <a:schemeClr val="accent5"/>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userDrawn="1"/>
        </p:nvCxnSpPr>
        <p:spPr>
          <a:xfrm flipH="1" flipV="1">
            <a:off x="2071434" y="4184073"/>
            <a:ext cx="641463" cy="193964"/>
          </a:xfrm>
          <a:prstGeom prst="line">
            <a:avLst/>
          </a:prstGeom>
          <a:ln w="28575">
            <a:solidFill>
              <a:schemeClr val="accent3"/>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a:endCxn id="18" idx="3"/>
          </p:cNvCxnSpPr>
          <p:nvPr userDrawn="1"/>
        </p:nvCxnSpPr>
        <p:spPr>
          <a:xfrm flipH="1">
            <a:off x="4877223" y="5338626"/>
            <a:ext cx="387964" cy="160763"/>
          </a:xfrm>
          <a:prstGeom prst="line">
            <a:avLst/>
          </a:prstGeom>
          <a:ln w="28575">
            <a:solidFill>
              <a:schemeClr val="accent2"/>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16" idx="1"/>
          </p:cNvCxnSpPr>
          <p:nvPr userDrawn="1"/>
        </p:nvCxnSpPr>
        <p:spPr>
          <a:xfrm flipH="1" flipV="1">
            <a:off x="5034772" y="3519056"/>
            <a:ext cx="1525433" cy="116285"/>
          </a:xfrm>
          <a:prstGeom prst="line">
            <a:avLst/>
          </a:prstGeom>
          <a:ln w="28575">
            <a:solidFill>
              <a:schemeClr val="accent4"/>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2" name="正方形/長方形 31"/>
          <p:cNvSpPr/>
          <p:nvPr userDrawn="1"/>
        </p:nvSpPr>
        <p:spPr>
          <a:xfrm>
            <a:off x="4354022" y="933600"/>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3" name="テキスト プレースホルダー 6"/>
          <p:cNvSpPr>
            <a:spLocks noGrp="1"/>
          </p:cNvSpPr>
          <p:nvPr>
            <p:ph type="body" sz="quarter" idx="13" hasCustomPrompt="1"/>
          </p:nvPr>
        </p:nvSpPr>
        <p:spPr>
          <a:xfrm>
            <a:off x="4267183" y="1028734"/>
            <a:ext cx="4801413" cy="336037"/>
          </a:xfrm>
        </p:spPr>
        <p:txBody>
          <a:bodyPr/>
          <a:lstStyle>
            <a:lvl1pPr>
              <a:defRPr i="1" baseline="0">
                <a:solidFill>
                  <a:schemeClr val="bg1">
                    <a:lumMod val="95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36" name="正方形/長方形 35"/>
          <p:cNvSpPr/>
          <p:nvPr userDrawn="1"/>
        </p:nvSpPr>
        <p:spPr>
          <a:xfrm>
            <a:off x="1469045" y="2191454"/>
            <a:ext cx="1620321" cy="480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7" name="正方形/長方形 36"/>
          <p:cNvSpPr/>
          <p:nvPr userDrawn="1"/>
        </p:nvSpPr>
        <p:spPr>
          <a:xfrm>
            <a:off x="367509" y="4320795"/>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8" name="正方形/長方形 37"/>
          <p:cNvSpPr/>
          <p:nvPr userDrawn="1"/>
        </p:nvSpPr>
        <p:spPr>
          <a:xfrm>
            <a:off x="3191198" y="5692035"/>
            <a:ext cx="1620321" cy="48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9" name="正方形/長方形 38"/>
          <p:cNvSpPr/>
          <p:nvPr userDrawn="1"/>
        </p:nvSpPr>
        <p:spPr>
          <a:xfrm>
            <a:off x="6626137" y="3817053"/>
            <a:ext cx="1620321" cy="480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Tree>
    <p:extLst>
      <p:ext uri="{BB962C8B-B14F-4D97-AF65-F5344CB8AC3E}">
        <p14:creationId xmlns:p14="http://schemas.microsoft.com/office/powerpoint/2010/main" val="15449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37" fill="hold" grpId="0" nodeType="withEffect">
                                  <p:stCondLst>
                                    <p:cond delay="75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250"/>
                            </p:stCondLst>
                            <p:childTnLst>
                              <p:par>
                                <p:cTn id="13" presetID="2" presetClass="entr" presetSubtype="3" decel="100000" fill="hold" grpId="0" nodeType="afterEffect">
                                  <p:stCondLst>
                                    <p:cond delay="250"/>
                                  </p:stCondLst>
                                  <p:iterate type="wd">
                                    <p:tmPct val="10000"/>
                                  </p:iterate>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5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1+#ppt_w/2"/>
                                          </p:val>
                                        </p:tav>
                                        <p:tav tm="100000">
                                          <p:val>
                                            <p:strVal val="#ppt_x"/>
                                          </p:val>
                                        </p:tav>
                                      </p:tavLst>
                                    </p:anim>
                                    <p:anim calcmode="lin" valueType="num">
                                      <p:cBhvr additive="base">
                                        <p:cTn id="20" dur="500" fill="hold"/>
                                        <p:tgtEl>
                                          <p:spTgt spid="32"/>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22" presetClass="entr" presetSubtype="8" fill="hold" grpId="0" nodeType="afterEffect">
                                  <p:stCondLst>
                                    <p:cond delay="0"/>
                                  </p:stCondLst>
                                  <p:childTnLst>
                                    <p:set>
                                      <p:cBhvr>
                                        <p:cTn id="23" dur="1" fill="hold">
                                          <p:stCondLst>
                                            <p:cond delay="0"/>
                                          </p:stCondLst>
                                        </p:cTn>
                                        <p:tgtEl>
                                          <p:spTgt spid="33">
                                            <p:txEl>
                                              <p:pRg st="0" end="0"/>
                                            </p:txEl>
                                          </p:spTgt>
                                        </p:tgtEl>
                                        <p:attrNameLst>
                                          <p:attrName>style.visibility</p:attrName>
                                        </p:attrNameLst>
                                      </p:cBhvr>
                                      <p:to>
                                        <p:strVal val="visible"/>
                                      </p:to>
                                    </p:set>
                                    <p:animEffect transition="in" filter="wipe(left)">
                                      <p:cBhvr>
                                        <p:cTn id="24" dur="500"/>
                                        <p:tgtEl>
                                          <p:spTgt spid="33">
                                            <p:txEl>
                                              <p:pRg st="0" end="0"/>
                                            </p:txEl>
                                          </p:spTgt>
                                        </p:tgtEl>
                                      </p:cBhvr>
                                    </p:animEffect>
                                  </p:childTnLst>
                                </p:cTn>
                              </p:par>
                            </p:childTnLst>
                          </p:cTn>
                        </p:par>
                        <p:par>
                          <p:cTn id="25" fill="hold">
                            <p:stCondLst>
                              <p:cond delay="2750"/>
                            </p:stCondLst>
                            <p:childTnLst>
                              <p:par>
                                <p:cTn id="26" presetID="2" presetClass="entr" presetSubtype="8" decel="100000" fill="hold" grpId="0" nodeType="afterEffect">
                                  <p:stCondLst>
                                    <p:cond delay="0"/>
                                  </p:stCondLst>
                                  <p:iterate type="wd">
                                    <p:tmPct val="10000"/>
                                  </p:iterate>
                                  <p:childTnLst>
                                    <p:set>
                                      <p:cBhvr>
                                        <p:cTn id="27" dur="1" fill="hold">
                                          <p:stCondLst>
                                            <p:cond delay="0"/>
                                          </p:stCondLst>
                                        </p:cTn>
                                        <p:tgtEl>
                                          <p:spTgt spid="12">
                                            <p:txEl>
                                              <p:pRg st="0" end="0"/>
                                            </p:txEl>
                                          </p:spTgt>
                                        </p:tgtEl>
                                        <p:attrNameLst>
                                          <p:attrName>style.visibility</p:attrName>
                                        </p:attrNameLst>
                                      </p:cBhvr>
                                      <p:to>
                                        <p:strVal val="visible"/>
                                      </p:to>
                                    </p:set>
                                    <p:anim calcmode="lin" valueType="num">
                                      <p:cBhvr additive="base">
                                        <p:cTn id="28"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2">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500" fill="hold"/>
                                        <p:tgtEl>
                                          <p:spTgt spid="36"/>
                                        </p:tgtEl>
                                        <p:attrNameLst>
                                          <p:attrName>ppt_x</p:attrName>
                                        </p:attrNameLst>
                                      </p:cBhvr>
                                      <p:tavLst>
                                        <p:tav tm="0">
                                          <p:val>
                                            <p:strVal val="#ppt_x"/>
                                          </p:val>
                                        </p:tav>
                                        <p:tav tm="100000">
                                          <p:val>
                                            <p:strVal val="#ppt_x"/>
                                          </p:val>
                                        </p:tav>
                                      </p:tavLst>
                                    </p:anim>
                                    <p:anim calcmode="lin" valueType="num">
                                      <p:cBhvr additive="base">
                                        <p:cTn id="33" dur="500" fill="hold"/>
                                        <p:tgtEl>
                                          <p:spTgt spid="36"/>
                                        </p:tgtEl>
                                        <p:attrNameLst>
                                          <p:attrName>ppt_y</p:attrName>
                                        </p:attrNameLst>
                                      </p:cBhvr>
                                      <p:tavLst>
                                        <p:tav tm="0">
                                          <p:val>
                                            <p:strVal val="1+#ppt_h/2"/>
                                          </p:val>
                                        </p:tav>
                                        <p:tav tm="100000">
                                          <p:val>
                                            <p:strVal val="#ppt_y"/>
                                          </p:val>
                                        </p:tav>
                                      </p:tavLst>
                                    </p:anim>
                                  </p:childTnLst>
                                </p:cTn>
                              </p:par>
                            </p:childTnLst>
                          </p:cTn>
                        </p:par>
                        <p:par>
                          <p:cTn id="34" fill="hold">
                            <p:stCondLst>
                              <p:cond delay="335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3850"/>
                            </p:stCondLst>
                            <p:childTnLst>
                              <p:par>
                                <p:cTn id="39" presetID="22" presetClass="entr" presetSubtype="2" fill="hold" grpId="0" nodeType="after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wipe(right)">
                                      <p:cBhvr>
                                        <p:cTn id="41" dur="500"/>
                                        <p:tgtEl>
                                          <p:spTgt spid="13">
                                            <p:txEl>
                                              <p:pRg st="0" end="0"/>
                                            </p:txEl>
                                          </p:spTgt>
                                        </p:tgtEl>
                                      </p:cBhvr>
                                    </p:animEffect>
                                  </p:childTnLst>
                                </p:cTn>
                              </p:par>
                            </p:childTnLst>
                          </p:cTn>
                        </p:par>
                        <p:par>
                          <p:cTn id="42" fill="hold">
                            <p:stCondLst>
                              <p:cond delay="4350"/>
                            </p:stCondLst>
                            <p:childTnLst>
                              <p:par>
                                <p:cTn id="43" presetID="2" presetClass="entr" presetSubtype="8" decel="100000" fill="hold" grpId="0" nodeType="afterEffect">
                                  <p:stCondLst>
                                    <p:cond delay="250"/>
                                  </p:stCondLst>
                                  <p:iterate type="wd">
                                    <p:tmPct val="10000"/>
                                  </p:iterate>
                                  <p:childTnLst>
                                    <p:set>
                                      <p:cBhvr>
                                        <p:cTn id="44" dur="1" fill="hold">
                                          <p:stCondLst>
                                            <p:cond delay="0"/>
                                          </p:stCondLst>
                                        </p:cTn>
                                        <p:tgtEl>
                                          <p:spTgt spid="14">
                                            <p:txEl>
                                              <p:pRg st="0" end="0"/>
                                            </p:txEl>
                                          </p:spTgt>
                                        </p:tgtEl>
                                        <p:attrNameLst>
                                          <p:attrName>style.visibility</p:attrName>
                                        </p:attrNameLst>
                                      </p:cBhvr>
                                      <p:to>
                                        <p:strVal val="visible"/>
                                      </p:to>
                                    </p:set>
                                    <p:anim calcmode="lin" valueType="num">
                                      <p:cBhvr additive="base">
                                        <p:cTn id="45"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4">
                                            <p:txEl>
                                              <p:pRg st="0" end="0"/>
                                            </p:txEl>
                                          </p:spTgt>
                                        </p:tgtEl>
                                        <p:attrNameLst>
                                          <p:attrName>ppt_y</p:attrName>
                                        </p:attrNameLst>
                                      </p:cBhvr>
                                      <p:tavLst>
                                        <p:tav tm="0">
                                          <p:val>
                                            <p:strVal val="#ppt_y"/>
                                          </p:val>
                                        </p:tav>
                                        <p:tav tm="100000">
                                          <p:val>
                                            <p:strVal val="#ppt_y"/>
                                          </p:val>
                                        </p:tav>
                                      </p:tavLst>
                                    </p:anim>
                                  </p:childTnLst>
                                </p:cTn>
                              </p:par>
                              <p:par>
                                <p:cTn id="47" presetID="2" presetClass="entr" presetSubtype="4" decel="100000" fill="hold" grpId="0" nodeType="withEffect">
                                  <p:stCondLst>
                                    <p:cond delay="25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500" fill="hold"/>
                                        <p:tgtEl>
                                          <p:spTgt spid="37"/>
                                        </p:tgtEl>
                                        <p:attrNameLst>
                                          <p:attrName>ppt_x</p:attrName>
                                        </p:attrNameLst>
                                      </p:cBhvr>
                                      <p:tavLst>
                                        <p:tav tm="0">
                                          <p:val>
                                            <p:strVal val="#ppt_x"/>
                                          </p:val>
                                        </p:tav>
                                        <p:tav tm="100000">
                                          <p:val>
                                            <p:strVal val="#ppt_x"/>
                                          </p:val>
                                        </p:tav>
                                      </p:tavLst>
                                    </p:anim>
                                    <p:anim calcmode="lin" valueType="num">
                                      <p:cBhvr additive="base">
                                        <p:cTn id="50" dur="500" fill="hold"/>
                                        <p:tgtEl>
                                          <p:spTgt spid="37"/>
                                        </p:tgtEl>
                                        <p:attrNameLst>
                                          <p:attrName>ppt_y</p:attrName>
                                        </p:attrNameLst>
                                      </p:cBhvr>
                                      <p:tavLst>
                                        <p:tav tm="0">
                                          <p:val>
                                            <p:strVal val="1+#ppt_h/2"/>
                                          </p:val>
                                        </p:tav>
                                        <p:tav tm="100000">
                                          <p:val>
                                            <p:strVal val="#ppt_y"/>
                                          </p:val>
                                        </p:tav>
                                      </p:tavLst>
                                    </p:anim>
                                  </p:childTnLst>
                                </p:cTn>
                              </p:par>
                            </p:childTnLst>
                          </p:cTn>
                        </p:par>
                        <p:par>
                          <p:cTn id="51" fill="hold">
                            <p:stCondLst>
                              <p:cond delay="5200"/>
                            </p:stCondLst>
                            <p:childTnLst>
                              <p:par>
                                <p:cTn id="52" presetID="22" presetClass="entr" presetSubtype="8" fill="hold"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left)">
                                      <p:cBhvr>
                                        <p:cTn id="54" dur="500"/>
                                        <p:tgtEl>
                                          <p:spTgt spid="21"/>
                                        </p:tgtEl>
                                      </p:cBhvr>
                                    </p:animEffect>
                                  </p:childTnLst>
                                </p:cTn>
                              </p:par>
                            </p:childTnLst>
                          </p:cTn>
                        </p:par>
                        <p:par>
                          <p:cTn id="55" fill="hold">
                            <p:stCondLst>
                              <p:cond delay="5700"/>
                            </p:stCondLst>
                            <p:childTnLst>
                              <p:par>
                                <p:cTn id="56" presetID="22" presetClass="entr" presetSubtype="2" fill="hold" grpId="0" nodeType="afterEffect">
                                  <p:stCondLst>
                                    <p:cond delay="0"/>
                                  </p:stCondLst>
                                  <p:childTnLst>
                                    <p:set>
                                      <p:cBhvr>
                                        <p:cTn id="57" dur="1" fill="hold">
                                          <p:stCondLst>
                                            <p:cond delay="0"/>
                                          </p:stCondLst>
                                        </p:cTn>
                                        <p:tgtEl>
                                          <p:spTgt spid="15">
                                            <p:txEl>
                                              <p:pRg st="0" end="0"/>
                                            </p:txEl>
                                          </p:spTgt>
                                        </p:tgtEl>
                                        <p:attrNameLst>
                                          <p:attrName>style.visibility</p:attrName>
                                        </p:attrNameLst>
                                      </p:cBhvr>
                                      <p:to>
                                        <p:strVal val="visible"/>
                                      </p:to>
                                    </p:set>
                                    <p:animEffect transition="in" filter="wipe(right)">
                                      <p:cBhvr>
                                        <p:cTn id="58" dur="500"/>
                                        <p:tgtEl>
                                          <p:spTgt spid="15">
                                            <p:txEl>
                                              <p:pRg st="0" end="0"/>
                                            </p:txEl>
                                          </p:spTgt>
                                        </p:tgtEl>
                                      </p:cBhvr>
                                    </p:animEffect>
                                  </p:childTnLst>
                                </p:cTn>
                              </p:par>
                            </p:childTnLst>
                          </p:cTn>
                        </p:par>
                        <p:par>
                          <p:cTn id="59" fill="hold">
                            <p:stCondLst>
                              <p:cond delay="6200"/>
                            </p:stCondLst>
                            <p:childTnLst>
                              <p:par>
                                <p:cTn id="60" presetID="2" presetClass="entr" presetSubtype="8" decel="100000" fill="hold" grpId="0" nodeType="afterEffect">
                                  <p:stCondLst>
                                    <p:cond delay="250"/>
                                  </p:stCondLst>
                                  <p:iterate type="wd">
                                    <p:tmPct val="10000"/>
                                  </p:iterate>
                                  <p:childTnLst>
                                    <p:set>
                                      <p:cBhvr>
                                        <p:cTn id="61" dur="1" fill="hold">
                                          <p:stCondLst>
                                            <p:cond delay="0"/>
                                          </p:stCondLst>
                                        </p:cTn>
                                        <p:tgtEl>
                                          <p:spTgt spid="18">
                                            <p:txEl>
                                              <p:pRg st="0" end="0"/>
                                            </p:txEl>
                                          </p:spTgt>
                                        </p:tgtEl>
                                        <p:attrNameLst>
                                          <p:attrName>style.visibility</p:attrName>
                                        </p:attrNameLst>
                                      </p:cBhvr>
                                      <p:to>
                                        <p:strVal val="visible"/>
                                      </p:to>
                                    </p:set>
                                    <p:anim calcmode="lin" valueType="num">
                                      <p:cBhvr additive="base">
                                        <p:cTn id="62"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18">
                                            <p:txEl>
                                              <p:pRg st="0" end="0"/>
                                            </p:txEl>
                                          </p:spTgt>
                                        </p:tgtEl>
                                        <p:attrNameLst>
                                          <p:attrName>ppt_y</p:attrName>
                                        </p:attrNameLst>
                                      </p:cBhvr>
                                      <p:tavLst>
                                        <p:tav tm="0">
                                          <p:val>
                                            <p:strVal val="#ppt_y"/>
                                          </p:val>
                                        </p:tav>
                                        <p:tav tm="100000">
                                          <p:val>
                                            <p:strVal val="#ppt_y"/>
                                          </p:val>
                                        </p:tav>
                                      </p:tavLst>
                                    </p:anim>
                                  </p:childTnLst>
                                </p:cTn>
                              </p:par>
                              <p:par>
                                <p:cTn id="64" presetID="2" presetClass="entr" presetSubtype="4" decel="100000" fill="hold" grpId="0" nodeType="withEffect">
                                  <p:stCondLst>
                                    <p:cond delay="250"/>
                                  </p:stCondLst>
                                  <p:childTnLst>
                                    <p:set>
                                      <p:cBhvr>
                                        <p:cTn id="65" dur="1" fill="hold">
                                          <p:stCondLst>
                                            <p:cond delay="0"/>
                                          </p:stCondLst>
                                        </p:cTn>
                                        <p:tgtEl>
                                          <p:spTgt spid="38"/>
                                        </p:tgtEl>
                                        <p:attrNameLst>
                                          <p:attrName>style.visibility</p:attrName>
                                        </p:attrNameLst>
                                      </p:cBhvr>
                                      <p:to>
                                        <p:strVal val="visible"/>
                                      </p:to>
                                    </p:set>
                                    <p:anim calcmode="lin" valueType="num">
                                      <p:cBhvr additive="base">
                                        <p:cTn id="66" dur="500" fill="hold"/>
                                        <p:tgtEl>
                                          <p:spTgt spid="38"/>
                                        </p:tgtEl>
                                        <p:attrNameLst>
                                          <p:attrName>ppt_x</p:attrName>
                                        </p:attrNameLst>
                                      </p:cBhvr>
                                      <p:tavLst>
                                        <p:tav tm="0">
                                          <p:val>
                                            <p:strVal val="#ppt_x"/>
                                          </p:val>
                                        </p:tav>
                                        <p:tav tm="100000">
                                          <p:val>
                                            <p:strVal val="#ppt_x"/>
                                          </p:val>
                                        </p:tav>
                                      </p:tavLst>
                                    </p:anim>
                                    <p:anim calcmode="lin" valueType="num">
                                      <p:cBhvr additive="base">
                                        <p:cTn id="67" dur="500" fill="hold"/>
                                        <p:tgtEl>
                                          <p:spTgt spid="38"/>
                                        </p:tgtEl>
                                        <p:attrNameLst>
                                          <p:attrName>ppt_y</p:attrName>
                                        </p:attrNameLst>
                                      </p:cBhvr>
                                      <p:tavLst>
                                        <p:tav tm="0">
                                          <p:val>
                                            <p:strVal val="1+#ppt_h/2"/>
                                          </p:val>
                                        </p:tav>
                                        <p:tav tm="100000">
                                          <p:val>
                                            <p:strVal val="#ppt_y"/>
                                          </p:val>
                                        </p:tav>
                                      </p:tavLst>
                                    </p:anim>
                                  </p:childTnLst>
                                </p:cTn>
                              </p:par>
                            </p:childTnLst>
                          </p:cTn>
                        </p:par>
                        <p:par>
                          <p:cTn id="68" fill="hold">
                            <p:stCondLst>
                              <p:cond delay="7050"/>
                            </p:stCondLst>
                            <p:childTnLst>
                              <p:par>
                                <p:cTn id="69" presetID="22" presetClass="entr" presetSubtype="8" fill="hold"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childTnLst>
                          </p:cTn>
                        </p:par>
                        <p:par>
                          <p:cTn id="72" fill="hold">
                            <p:stCondLst>
                              <p:cond delay="7550"/>
                            </p:stCondLst>
                            <p:childTnLst>
                              <p:par>
                                <p:cTn id="73" presetID="22" presetClass="entr" presetSubtype="2" fill="hold" grpId="0" nodeType="afterEffect">
                                  <p:stCondLst>
                                    <p:cond delay="0"/>
                                  </p:stCondLst>
                                  <p:childTnLst>
                                    <p:set>
                                      <p:cBhvr>
                                        <p:cTn id="74" dur="1" fill="hold">
                                          <p:stCondLst>
                                            <p:cond delay="0"/>
                                          </p:stCondLst>
                                        </p:cTn>
                                        <p:tgtEl>
                                          <p:spTgt spid="19">
                                            <p:txEl>
                                              <p:pRg st="0" end="0"/>
                                            </p:txEl>
                                          </p:spTgt>
                                        </p:tgtEl>
                                        <p:attrNameLst>
                                          <p:attrName>style.visibility</p:attrName>
                                        </p:attrNameLst>
                                      </p:cBhvr>
                                      <p:to>
                                        <p:strVal val="visible"/>
                                      </p:to>
                                    </p:set>
                                    <p:animEffect transition="in" filter="wipe(right)">
                                      <p:cBhvr>
                                        <p:cTn id="75" dur="500"/>
                                        <p:tgtEl>
                                          <p:spTgt spid="19">
                                            <p:txEl>
                                              <p:pRg st="0" end="0"/>
                                            </p:txEl>
                                          </p:spTgt>
                                        </p:tgtEl>
                                      </p:cBhvr>
                                    </p:animEffect>
                                  </p:childTnLst>
                                </p:cTn>
                              </p:par>
                            </p:childTnLst>
                          </p:cTn>
                        </p:par>
                        <p:par>
                          <p:cTn id="76" fill="hold">
                            <p:stCondLst>
                              <p:cond delay="8050"/>
                            </p:stCondLst>
                            <p:childTnLst>
                              <p:par>
                                <p:cTn id="77" presetID="2" presetClass="entr" presetSubtype="8" decel="100000" fill="hold" grpId="0" nodeType="afterEffect">
                                  <p:stCondLst>
                                    <p:cond delay="250"/>
                                  </p:stCondLst>
                                  <p:iterate type="wd">
                                    <p:tmPct val="10000"/>
                                  </p:iterate>
                                  <p:childTnLst>
                                    <p:set>
                                      <p:cBhvr>
                                        <p:cTn id="78" dur="1" fill="hold">
                                          <p:stCondLst>
                                            <p:cond delay="0"/>
                                          </p:stCondLst>
                                        </p:cTn>
                                        <p:tgtEl>
                                          <p:spTgt spid="16">
                                            <p:txEl>
                                              <p:pRg st="0" end="0"/>
                                            </p:txEl>
                                          </p:spTgt>
                                        </p:tgtEl>
                                        <p:attrNameLst>
                                          <p:attrName>style.visibility</p:attrName>
                                        </p:attrNameLst>
                                      </p:cBhvr>
                                      <p:to>
                                        <p:strVal val="visible"/>
                                      </p:to>
                                    </p:set>
                                    <p:anim calcmode="lin" valueType="num">
                                      <p:cBhvr additive="base">
                                        <p:cTn id="79"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16">
                                            <p:txEl>
                                              <p:pRg st="0" end="0"/>
                                            </p:txEl>
                                          </p:spTgt>
                                        </p:tgtEl>
                                        <p:attrNameLst>
                                          <p:attrName>ppt_y</p:attrName>
                                        </p:attrNameLst>
                                      </p:cBhvr>
                                      <p:tavLst>
                                        <p:tav tm="0">
                                          <p:val>
                                            <p:strVal val="#ppt_y"/>
                                          </p:val>
                                        </p:tav>
                                        <p:tav tm="100000">
                                          <p:val>
                                            <p:strVal val="#ppt_y"/>
                                          </p:val>
                                        </p:tav>
                                      </p:tavLst>
                                    </p:anim>
                                  </p:childTnLst>
                                </p:cTn>
                              </p:par>
                              <p:par>
                                <p:cTn id="81" presetID="2" presetClass="entr" presetSubtype="4" decel="100000" fill="hold" grpId="0" nodeType="withEffect">
                                  <p:stCondLst>
                                    <p:cond delay="250"/>
                                  </p:stCondLst>
                                  <p:childTnLst>
                                    <p:set>
                                      <p:cBhvr>
                                        <p:cTn id="82" dur="1" fill="hold">
                                          <p:stCondLst>
                                            <p:cond delay="0"/>
                                          </p:stCondLst>
                                        </p:cTn>
                                        <p:tgtEl>
                                          <p:spTgt spid="39"/>
                                        </p:tgtEl>
                                        <p:attrNameLst>
                                          <p:attrName>style.visibility</p:attrName>
                                        </p:attrNameLst>
                                      </p:cBhvr>
                                      <p:to>
                                        <p:strVal val="visible"/>
                                      </p:to>
                                    </p:set>
                                    <p:anim calcmode="lin" valueType="num">
                                      <p:cBhvr additive="base">
                                        <p:cTn id="83" dur="500" fill="hold"/>
                                        <p:tgtEl>
                                          <p:spTgt spid="39"/>
                                        </p:tgtEl>
                                        <p:attrNameLst>
                                          <p:attrName>ppt_x</p:attrName>
                                        </p:attrNameLst>
                                      </p:cBhvr>
                                      <p:tavLst>
                                        <p:tav tm="0">
                                          <p:val>
                                            <p:strVal val="#ppt_x"/>
                                          </p:val>
                                        </p:tav>
                                        <p:tav tm="100000">
                                          <p:val>
                                            <p:strVal val="#ppt_x"/>
                                          </p:val>
                                        </p:tav>
                                      </p:tavLst>
                                    </p:anim>
                                    <p:anim calcmode="lin" valueType="num">
                                      <p:cBhvr additive="base">
                                        <p:cTn id="84" dur="500" fill="hold"/>
                                        <p:tgtEl>
                                          <p:spTgt spid="39"/>
                                        </p:tgtEl>
                                        <p:attrNameLst>
                                          <p:attrName>ppt_y</p:attrName>
                                        </p:attrNameLst>
                                      </p:cBhvr>
                                      <p:tavLst>
                                        <p:tav tm="0">
                                          <p:val>
                                            <p:strVal val="1+#ppt_h/2"/>
                                          </p:val>
                                        </p:tav>
                                        <p:tav tm="100000">
                                          <p:val>
                                            <p:strVal val="#ppt_y"/>
                                          </p:val>
                                        </p:tav>
                                      </p:tavLst>
                                    </p:anim>
                                  </p:childTnLst>
                                </p:cTn>
                              </p:par>
                            </p:childTnLst>
                          </p:cTn>
                        </p:par>
                        <p:par>
                          <p:cTn id="85" fill="hold">
                            <p:stCondLst>
                              <p:cond delay="8900"/>
                            </p:stCondLst>
                            <p:childTnLst>
                              <p:par>
                                <p:cTn id="86" presetID="22" presetClass="entr" presetSubtype="2" fill="hold" nodeType="after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right)">
                                      <p:cBhvr>
                                        <p:cTn id="88" dur="500"/>
                                        <p:tgtEl>
                                          <p:spTgt spid="23"/>
                                        </p:tgtEl>
                                      </p:cBhvr>
                                    </p:animEffect>
                                  </p:childTnLst>
                                </p:cTn>
                              </p:par>
                            </p:childTnLst>
                          </p:cTn>
                        </p:par>
                        <p:par>
                          <p:cTn id="89" fill="hold">
                            <p:stCondLst>
                              <p:cond delay="9400"/>
                            </p:stCondLst>
                            <p:childTnLst>
                              <p:par>
                                <p:cTn id="90" presetID="22" presetClass="entr" presetSubtype="8" fill="hold" grpId="0" nodeType="afterEffect">
                                  <p:stCondLst>
                                    <p:cond delay="0"/>
                                  </p:stCondLst>
                                  <p:childTnLst>
                                    <p:set>
                                      <p:cBhvr>
                                        <p:cTn id="91" dur="1" fill="hold">
                                          <p:stCondLst>
                                            <p:cond delay="0"/>
                                          </p:stCondLst>
                                        </p:cTn>
                                        <p:tgtEl>
                                          <p:spTgt spid="17">
                                            <p:txEl>
                                              <p:pRg st="0" end="0"/>
                                            </p:txEl>
                                          </p:spTgt>
                                        </p:tgtEl>
                                        <p:attrNameLst>
                                          <p:attrName>style.visibility</p:attrName>
                                        </p:attrNameLst>
                                      </p:cBhvr>
                                      <p:to>
                                        <p:strVal val="visible"/>
                                      </p:to>
                                    </p:set>
                                    <p:animEffect transition="in" filter="wipe(left)">
                                      <p:cBhvr>
                                        <p:cTn id="9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2"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2" presetClass="entr" presetSubtype="2"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right)">
                      <p:cBhvr>
                        <p:cTn dur="500"/>
                        <p:tgtEl>
                          <p:spTgt spid="13"/>
                        </p:tgtEl>
                      </p:cBhvr>
                    </p:animEffect>
                  </p:childTnLst>
                </p:cTn>
              </p:par>
            </p:tnLst>
          </p:tmpl>
        </p:tmplLst>
      </p:bldP>
      <p:bldP spid="14" grpId="0" build="p">
        <p:tmplLst>
          <p:tmpl lvl="1">
            <p:tnLst>
              <p:par>
                <p:cTn presetID="2" presetClass="entr" presetSubtype="8" decel="100000" fill="hold" nodeType="afterEffect">
                  <p:stCondLst>
                    <p:cond delay="250"/>
                  </p:stCondLst>
                  <p:iterate type="wd">
                    <p:tmPct val="10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2" presetClass="entr" presetSubtype="2"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right)">
                      <p:cBhvr>
                        <p:cTn dur="500"/>
                        <p:tgtEl>
                          <p:spTgt spid="15"/>
                        </p:tgtEl>
                      </p:cBhvr>
                    </p:animEffect>
                  </p:childTnLst>
                </p:cTn>
              </p:par>
            </p:tnLst>
          </p:tmpl>
        </p:tmplLst>
      </p:bldP>
      <p:bldP spid="16" grpId="0" build="p">
        <p:tmplLst>
          <p:tmpl lvl="1">
            <p:tnLst>
              <p:par>
                <p:cTn presetID="2" presetClass="entr" presetSubtype="8" decel="100000" fill="hold" nodeType="afterEffect">
                  <p:stCondLst>
                    <p:cond delay="250"/>
                  </p:stCondLst>
                  <p:iterate type="wd">
                    <p:tmPct val="10000"/>
                  </p:iterate>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build="p">
        <p:tmplLst>
          <p:tmpl lvl="1">
            <p:tnLst>
              <p:par>
                <p:cTn presetID="2" presetClass="entr" presetSubtype="8" decel="100000" fill="hold" nodeType="afterEffect">
                  <p:stCondLst>
                    <p:cond delay="250"/>
                  </p:stCondLst>
                  <p:iterate type="wd">
                    <p:tmPct val="10000"/>
                  </p:iterate>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0-#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2" presetClass="entr" presetSubtype="2"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right)">
                      <p:cBhvr>
                        <p:cTn dur="500"/>
                        <p:tgtEl>
                          <p:spTgt spid="19"/>
                        </p:tgtEl>
                      </p:cBhvr>
                    </p:animEffect>
                  </p:childTnLst>
                </p:cTn>
              </p:par>
            </p:tnLst>
          </p:tmpl>
        </p:tmplLst>
      </p:bldP>
      <p:bldP spid="32" grpId="0" animBg="1"/>
      <p:bldP spid="33" grpId="0" build="p">
        <p:tmplLst>
          <p:tmpl lvl="1">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6" grpId="0" animBg="1"/>
      <p:bldP spid="37" grpId="0" animBg="1"/>
      <p:bldP spid="38" grpId="0" animBg="1"/>
      <p:bldP spid="39" grpId="0" animBg="1"/>
    </p:bld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Mobile 1">
    <p:bg>
      <p:bgPr>
        <a:solidFill>
          <a:schemeClr val="tx2"/>
        </a:solidFill>
        <a:effectLst/>
      </p:bgPr>
    </p:bg>
    <p:spTree>
      <p:nvGrpSpPr>
        <p:cNvPr id="1" name=""/>
        <p:cNvGrpSpPr/>
        <p:nvPr/>
      </p:nvGrpSpPr>
      <p:grpSpPr>
        <a:xfrm>
          <a:off x="0" y="0"/>
          <a:ext cx="0" cy="0"/>
          <a:chOff x="0" y="0"/>
          <a:chExt cx="0" cy="0"/>
        </a:xfrm>
      </p:grpSpPr>
      <p:sp>
        <p:nvSpPr>
          <p:cNvPr id="5" name="正方形/長方形 4"/>
          <p:cNvSpPr/>
          <p:nvPr userDrawn="1"/>
        </p:nvSpPr>
        <p:spPr>
          <a:xfrm>
            <a:off x="0" y="0"/>
            <a:ext cx="9144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4" name="正方形/長方形 13"/>
          <p:cNvSpPr/>
          <p:nvPr userDrawn="1"/>
        </p:nvSpPr>
        <p:spPr>
          <a:xfrm rot="2700000">
            <a:off x="-382874" y="3709262"/>
            <a:ext cx="8564501" cy="4215957"/>
          </a:xfrm>
          <a:custGeom>
            <a:avLst/>
            <a:gdLst/>
            <a:ahLst/>
            <a:cxnLst/>
            <a:rect l="l" t="t" r="r" b="b"/>
            <a:pathLst>
              <a:path w="12846751" h="8431181">
                <a:moveTo>
                  <a:pt x="0" y="0"/>
                </a:moveTo>
                <a:lnTo>
                  <a:pt x="12846751" y="1"/>
                </a:lnTo>
                <a:lnTo>
                  <a:pt x="4415572" y="8431181"/>
                </a:lnTo>
                <a:lnTo>
                  <a:pt x="3086183" y="8431181"/>
                </a:lnTo>
                <a:lnTo>
                  <a:pt x="3068088" y="8413086"/>
                </a:lnTo>
                <a:cubicBezTo>
                  <a:pt x="3142170" y="8389244"/>
                  <a:pt x="3211139" y="8347077"/>
                  <a:pt x="3269838" y="8288378"/>
                </a:cubicBezTo>
                <a:lnTo>
                  <a:pt x="5444469" y="6113748"/>
                </a:lnTo>
                <a:cubicBezTo>
                  <a:pt x="5652899" y="5905317"/>
                  <a:pt x="5652900" y="5567383"/>
                  <a:pt x="5444469" y="5358952"/>
                </a:cubicBezTo>
                <a:lnTo>
                  <a:pt x="213794" y="128278"/>
                </a:lnTo>
                <a:cubicBezTo>
                  <a:pt x="151923" y="66407"/>
                  <a:pt x="78641" y="22901"/>
                  <a:pt x="0" y="0"/>
                </a:cubicBezTo>
                <a:close/>
              </a:path>
            </a:pathLst>
          </a:custGeom>
          <a:solidFill>
            <a:schemeClr val="accent3">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 name="フッター プレースホルダー 2"/>
          <p:cNvSpPr>
            <a:spLocks noGrp="1"/>
          </p:cNvSpPr>
          <p:nvPr>
            <p:ph type="ftr" sz="quarter" idx="10"/>
          </p:nvPr>
        </p:nvSpPr>
        <p:spPr>
          <a:xfrm>
            <a:off x="5255226" y="6309600"/>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1" y="6288526"/>
            <a:ext cx="540107" cy="365125"/>
          </a:xfrm>
          <a:prstGeom prst="rect">
            <a:avLst/>
          </a:prstGeom>
        </p:spPr>
        <p:txBody>
          <a:bodyPr/>
          <a:lstStyle/>
          <a:p>
            <a:fld id="{E6459DFB-86F3-43FA-8567-2EA6E426AE90}" type="slidenum">
              <a:rPr lang="ja-JP" altLang="en-US" smtClean="0"/>
              <a:pPr/>
              <a:t>‹#›</a:t>
            </a:fld>
            <a:endParaRPr lang="ja-JP" altLang="en-US"/>
          </a:p>
        </p:txBody>
      </p:sp>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378" y="607423"/>
            <a:ext cx="2071597" cy="5643155"/>
          </a:xfrm>
          <a:prstGeom prst="rect">
            <a:avLst/>
          </a:prstGeom>
          <a:effectLst/>
        </p:spPr>
      </p:pic>
      <p:sp>
        <p:nvSpPr>
          <p:cNvPr id="6" name="図プレースホルダー 2"/>
          <p:cNvSpPr>
            <a:spLocks noGrp="1"/>
          </p:cNvSpPr>
          <p:nvPr>
            <p:ph type="pic" sz="quarter" idx="12" hasCustomPrompt="1"/>
          </p:nvPr>
        </p:nvSpPr>
        <p:spPr>
          <a:xfrm>
            <a:off x="1228054" y="1338942"/>
            <a:ext cx="1763057" cy="4211501"/>
          </a:xfrm>
        </p:spPr>
        <p:txBody>
          <a:bodyPr>
            <a:normAutofit/>
          </a:bodyPr>
          <a:lstStyle>
            <a:lvl1pPr>
              <a:defRPr sz="1000"/>
            </a:lvl1pPr>
          </a:lstStyle>
          <a:p>
            <a:r>
              <a:rPr kumimoji="1" lang="en-US" altLang="ja-JP" dirty="0"/>
              <a:t>Add an image</a:t>
            </a:r>
            <a:endParaRPr kumimoji="1" lang="ja-JP" altLang="en-US" dirty="0"/>
          </a:p>
        </p:txBody>
      </p:sp>
      <p:sp>
        <p:nvSpPr>
          <p:cNvPr id="11" name="タイトル プレースホルダー 1"/>
          <p:cNvSpPr>
            <a:spLocks noGrp="1"/>
          </p:cNvSpPr>
          <p:nvPr>
            <p:ph type="title" hasCustomPrompt="1"/>
          </p:nvPr>
        </p:nvSpPr>
        <p:spPr>
          <a:xfrm>
            <a:off x="3318255" y="1297578"/>
            <a:ext cx="5465615" cy="2065773"/>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Slide Title Goes Here</a:t>
            </a:r>
            <a:endParaRPr kumimoji="1" lang="ja-JP" altLang="en-US" dirty="0"/>
          </a:p>
        </p:txBody>
      </p:sp>
      <p:sp>
        <p:nvSpPr>
          <p:cNvPr id="12" name="正方形/長方形 11"/>
          <p:cNvSpPr/>
          <p:nvPr userDrawn="1"/>
        </p:nvSpPr>
        <p:spPr>
          <a:xfrm>
            <a:off x="3383826" y="3584340"/>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3" name="テキスト プレースホルダー 6"/>
          <p:cNvSpPr>
            <a:spLocks noGrp="1"/>
          </p:cNvSpPr>
          <p:nvPr>
            <p:ph type="body" sz="quarter" idx="24" hasCustomPrompt="1"/>
          </p:nvPr>
        </p:nvSpPr>
        <p:spPr>
          <a:xfrm>
            <a:off x="3318254" y="3664894"/>
            <a:ext cx="5477603" cy="2012647"/>
          </a:xfrm>
        </p:spPr>
        <p:txBody>
          <a:bodyPr anchor="t">
            <a:noAutofit/>
          </a:bodyPr>
          <a:lstStyle>
            <a:lvl1pPr algn="l">
              <a:defRPr sz="1000" i="0" baseline="0">
                <a:solidFill>
                  <a:schemeClr val="bg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52847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ppt_x"/>
                                          </p:val>
                                        </p:tav>
                                        <p:tav tm="100000">
                                          <p:val>
                                            <p:strVal val="#ppt_x"/>
                                          </p:val>
                                        </p:tav>
                                      </p:tavLst>
                                    </p:anim>
                                    <p:anim calcmode="lin" valueType="num">
                                      <p:cBhvr additive="base">
                                        <p:cTn id="16" dur="75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750"/>
                                        <p:tgtEl>
                                          <p:spTgt spid="14"/>
                                        </p:tgtEl>
                                      </p:cBhvr>
                                    </p:animEffect>
                                  </p:childTnLst>
                                </p:cTn>
                              </p:par>
                            </p:childTnLst>
                          </p:cTn>
                        </p:par>
                        <p:par>
                          <p:cTn id="21" fill="hold">
                            <p:stCondLst>
                              <p:cond delay="2000"/>
                            </p:stCondLst>
                            <p:childTnLst>
                              <p:par>
                                <p:cTn id="22" presetID="2" presetClass="entr" presetSubtype="3" decel="100000" fill="hold" grpId="0" nodeType="afterEffect">
                                  <p:stCondLst>
                                    <p:cond delay="250"/>
                                  </p:stCondLst>
                                  <p:iterate type="wd">
                                    <p:tmPct val="10000"/>
                                  </p:iterate>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1+#ppt_w/2"/>
                                          </p:val>
                                        </p:tav>
                                        <p:tav tm="100000">
                                          <p:val>
                                            <p:strVal val="#ppt_x"/>
                                          </p:val>
                                        </p:tav>
                                      </p:tavLst>
                                    </p:anim>
                                    <p:anim calcmode="lin" valueType="num">
                                      <p:cBhvr additive="base">
                                        <p:cTn id="25" dur="500" fill="hold"/>
                                        <p:tgtEl>
                                          <p:spTgt spid="11"/>
                                        </p:tgtEl>
                                        <p:attrNameLst>
                                          <p:attrName>ppt_y</p:attrName>
                                        </p:attrNameLst>
                                      </p:cBhvr>
                                      <p:tavLst>
                                        <p:tav tm="0">
                                          <p:val>
                                            <p:strVal val="0-#ppt_h/2"/>
                                          </p:val>
                                        </p:tav>
                                        <p:tav tm="100000">
                                          <p:val>
                                            <p:strVal val="#ppt_y"/>
                                          </p:val>
                                        </p:tav>
                                      </p:tavLst>
                                    </p:anim>
                                  </p:childTnLst>
                                </p:cTn>
                              </p:par>
                            </p:childTnLst>
                          </p:cTn>
                        </p:par>
                        <p:par>
                          <p:cTn id="26" fill="hold">
                            <p:stCondLst>
                              <p:cond delay="2900"/>
                            </p:stCondLst>
                            <p:childTnLst>
                              <p:par>
                                <p:cTn id="27" presetID="2" presetClass="entr" presetSubtype="2" decel="100000" fill="hold" grpId="0" nodeType="afterEffect">
                                  <p:stCondLst>
                                    <p:cond delay="50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par>
                                <p:cTn id="31" presetID="2" presetClass="entr" presetSubtype="4" decel="100000" fill="hold" grpId="0" nodeType="withEffect">
                                  <p:stCondLst>
                                    <p:cond delay="500"/>
                                  </p:stCondLst>
                                  <p:childTnLst>
                                    <p:set>
                                      <p:cBhvr>
                                        <p:cTn id="32" dur="1" fill="hold">
                                          <p:stCondLst>
                                            <p:cond delay="0"/>
                                          </p:stCondLst>
                                        </p:cTn>
                                        <p:tgtEl>
                                          <p:spTgt spid="13">
                                            <p:txEl>
                                              <p:pRg st="0" end="0"/>
                                            </p:txEl>
                                          </p:spTgt>
                                        </p:tgtEl>
                                        <p:attrNameLst>
                                          <p:attrName>style.visibility</p:attrName>
                                        </p:attrNameLst>
                                      </p:cBhvr>
                                      <p:to>
                                        <p:strVal val="visible"/>
                                      </p:to>
                                    </p:set>
                                    <p:anim calcmode="lin" valueType="num">
                                      <p:cBhvr additive="base">
                                        <p:cTn id="3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6" grpId="0"/>
      <p:bldP spid="11" grpId="0"/>
      <p:bldP spid="12" grpId="0" animBg="1"/>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Mobile 2">
    <p:bg>
      <p:bgPr>
        <a:solidFill>
          <a:schemeClr val="tx2"/>
        </a:solidFill>
        <a:effectLst/>
      </p:bgPr>
    </p:bg>
    <p:spTree>
      <p:nvGrpSpPr>
        <p:cNvPr id="1" name=""/>
        <p:cNvGrpSpPr/>
        <p:nvPr/>
      </p:nvGrpSpPr>
      <p:grpSpPr>
        <a:xfrm>
          <a:off x="0" y="0"/>
          <a:ext cx="0" cy="0"/>
          <a:chOff x="0" y="0"/>
          <a:chExt cx="0" cy="0"/>
        </a:xfrm>
      </p:grpSpPr>
      <p:sp>
        <p:nvSpPr>
          <p:cNvPr id="5" name="正方形/長方形 4"/>
          <p:cNvSpPr/>
          <p:nvPr userDrawn="1"/>
        </p:nvSpPr>
        <p:spPr>
          <a:xfrm>
            <a:off x="0" y="0"/>
            <a:ext cx="9144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4" name="正方形/長方形 13"/>
          <p:cNvSpPr/>
          <p:nvPr userDrawn="1"/>
        </p:nvSpPr>
        <p:spPr>
          <a:xfrm rot="2700000">
            <a:off x="-335820" y="4889102"/>
            <a:ext cx="5397865" cy="2657149"/>
          </a:xfrm>
          <a:custGeom>
            <a:avLst/>
            <a:gdLst/>
            <a:ahLst/>
            <a:cxnLst/>
            <a:rect l="l" t="t" r="r" b="b"/>
            <a:pathLst>
              <a:path w="12846751" h="8431181">
                <a:moveTo>
                  <a:pt x="0" y="0"/>
                </a:moveTo>
                <a:lnTo>
                  <a:pt x="12846751" y="1"/>
                </a:lnTo>
                <a:lnTo>
                  <a:pt x="4415572" y="8431181"/>
                </a:lnTo>
                <a:lnTo>
                  <a:pt x="3086183" y="8431181"/>
                </a:lnTo>
                <a:lnTo>
                  <a:pt x="3068088" y="8413086"/>
                </a:lnTo>
                <a:cubicBezTo>
                  <a:pt x="3142170" y="8389244"/>
                  <a:pt x="3211139" y="8347077"/>
                  <a:pt x="3269838" y="8288378"/>
                </a:cubicBezTo>
                <a:lnTo>
                  <a:pt x="5444469" y="6113748"/>
                </a:lnTo>
                <a:cubicBezTo>
                  <a:pt x="5652899" y="5905317"/>
                  <a:pt x="5652900" y="5567383"/>
                  <a:pt x="5444469" y="5358952"/>
                </a:cubicBezTo>
                <a:lnTo>
                  <a:pt x="213794" y="128278"/>
                </a:lnTo>
                <a:cubicBezTo>
                  <a:pt x="151923" y="66407"/>
                  <a:pt x="78641" y="22901"/>
                  <a:pt x="0" y="0"/>
                </a:cubicBezTo>
                <a:close/>
              </a:path>
            </a:pathLst>
          </a:cu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 name="フッター プレースホルダー 2"/>
          <p:cNvSpPr>
            <a:spLocks noGrp="1"/>
          </p:cNvSpPr>
          <p:nvPr>
            <p:ph type="ftr" sz="quarter" idx="10"/>
          </p:nvPr>
        </p:nvSpPr>
        <p:spPr>
          <a:xfrm>
            <a:off x="5255226" y="6309600"/>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1" y="6288526"/>
            <a:ext cx="540107" cy="365125"/>
          </a:xfrm>
          <a:prstGeom prst="rect">
            <a:avLst/>
          </a:prstGeom>
        </p:spPr>
        <p:txBody>
          <a:bodyPr/>
          <a:lstStyle/>
          <a:p>
            <a:fld id="{E6459DFB-86F3-43FA-8567-2EA6E426AE90}" type="slidenum">
              <a:rPr lang="ja-JP" altLang="en-US" smtClean="0"/>
              <a:pPr/>
              <a:t>‹#›</a:t>
            </a:fld>
            <a:endParaRPr lang="ja-JP" altLang="en-US"/>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0552" y="884900"/>
            <a:ext cx="2942366" cy="5577586"/>
          </a:xfrm>
          <a:prstGeom prst="rect">
            <a:avLst/>
          </a:prstGeom>
        </p:spPr>
      </p:pic>
      <p:pic>
        <p:nvPicPr>
          <p:cNvPr id="2" name="図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4519" y="2934136"/>
            <a:ext cx="1305645" cy="3556657"/>
          </a:xfrm>
          <a:prstGeom prst="rect">
            <a:avLst/>
          </a:prstGeom>
          <a:effectLst/>
        </p:spPr>
      </p:pic>
      <p:sp>
        <p:nvSpPr>
          <p:cNvPr id="6" name="図プレースホルダー 2"/>
          <p:cNvSpPr>
            <a:spLocks noGrp="1"/>
          </p:cNvSpPr>
          <p:nvPr>
            <p:ph type="pic" sz="quarter" idx="12" hasCustomPrompt="1"/>
          </p:nvPr>
        </p:nvSpPr>
        <p:spPr>
          <a:xfrm>
            <a:off x="1970431" y="1410336"/>
            <a:ext cx="2544811" cy="4507865"/>
          </a:xfrm>
        </p:spPr>
        <p:txBody>
          <a:bodyPr>
            <a:normAutofit/>
          </a:bodyPr>
          <a:lstStyle>
            <a:lvl1pPr>
              <a:defRPr sz="1000"/>
            </a:lvl1pPr>
          </a:lstStyle>
          <a:p>
            <a:r>
              <a:rPr kumimoji="1" lang="en-US" altLang="ja-JP" dirty="0"/>
              <a:t>Add an image</a:t>
            </a:r>
            <a:endParaRPr kumimoji="1" lang="ja-JP" altLang="en-US" dirty="0"/>
          </a:p>
        </p:txBody>
      </p:sp>
      <p:sp>
        <p:nvSpPr>
          <p:cNvPr id="18" name="図プレースホルダー 2"/>
          <p:cNvSpPr>
            <a:spLocks noGrp="1"/>
          </p:cNvSpPr>
          <p:nvPr>
            <p:ph type="pic" sz="quarter" idx="13" hasCustomPrompt="1"/>
          </p:nvPr>
        </p:nvSpPr>
        <p:spPr>
          <a:xfrm>
            <a:off x="690037" y="3409648"/>
            <a:ext cx="1089767" cy="2620312"/>
          </a:xfrm>
        </p:spPr>
        <p:txBody>
          <a:bodyPr>
            <a:normAutofit/>
          </a:bodyPr>
          <a:lstStyle>
            <a:lvl1pPr>
              <a:defRPr sz="1000"/>
            </a:lvl1pPr>
          </a:lstStyle>
          <a:p>
            <a:r>
              <a:rPr kumimoji="1" lang="en-US" altLang="ja-JP" dirty="0"/>
              <a:t>Add an image</a:t>
            </a:r>
            <a:endParaRPr kumimoji="1" lang="ja-JP" altLang="en-US" dirty="0"/>
          </a:p>
        </p:txBody>
      </p:sp>
      <p:sp>
        <p:nvSpPr>
          <p:cNvPr id="9" name="正方形/長方形 8"/>
          <p:cNvSpPr/>
          <p:nvPr userDrawn="1"/>
        </p:nvSpPr>
        <p:spPr>
          <a:xfrm rot="2700000">
            <a:off x="1158744" y="3810680"/>
            <a:ext cx="8253541" cy="4513614"/>
          </a:xfrm>
          <a:custGeom>
            <a:avLst/>
            <a:gdLst/>
            <a:ahLst/>
            <a:cxnLst/>
            <a:rect l="l" t="t" r="r" b="b"/>
            <a:pathLst>
              <a:path w="12380312" h="9026445">
                <a:moveTo>
                  <a:pt x="0" y="2"/>
                </a:moveTo>
                <a:lnTo>
                  <a:pt x="12380312" y="0"/>
                </a:lnTo>
                <a:lnTo>
                  <a:pt x="6191503" y="6188809"/>
                </a:lnTo>
                <a:lnTo>
                  <a:pt x="2514854" y="9026445"/>
                </a:lnTo>
                <a:lnTo>
                  <a:pt x="5536992" y="6004307"/>
                </a:lnTo>
                <a:cubicBezTo>
                  <a:pt x="5681923" y="5859376"/>
                  <a:pt x="5681923" y="5624397"/>
                  <a:pt x="5536992" y="5479467"/>
                </a:cubicBezTo>
                <a:lnTo>
                  <a:pt x="145909" y="88383"/>
                </a:lnTo>
                <a:cubicBezTo>
                  <a:pt x="103613" y="46088"/>
                  <a:pt x="53648" y="16135"/>
                  <a:pt x="0" y="2"/>
                </a:cubicBezTo>
                <a:close/>
              </a:path>
            </a:pathLst>
          </a:cu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9" name="タイトル プレースホルダー 1"/>
          <p:cNvSpPr>
            <a:spLocks noGrp="1"/>
          </p:cNvSpPr>
          <p:nvPr>
            <p:ph type="title" hasCustomPrompt="1"/>
          </p:nvPr>
        </p:nvSpPr>
        <p:spPr>
          <a:xfrm>
            <a:off x="4888170" y="1297578"/>
            <a:ext cx="3888893" cy="2065773"/>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Slide Title Goes Here</a:t>
            </a:r>
            <a:endParaRPr kumimoji="1" lang="ja-JP" altLang="en-US" dirty="0"/>
          </a:p>
        </p:txBody>
      </p:sp>
      <p:sp>
        <p:nvSpPr>
          <p:cNvPr id="20" name="正方形/長方形 19"/>
          <p:cNvSpPr/>
          <p:nvPr userDrawn="1"/>
        </p:nvSpPr>
        <p:spPr>
          <a:xfrm>
            <a:off x="4936990" y="3584340"/>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1" name="テキスト プレースホルダー 6"/>
          <p:cNvSpPr>
            <a:spLocks noGrp="1"/>
          </p:cNvSpPr>
          <p:nvPr>
            <p:ph type="body" sz="quarter" idx="24" hasCustomPrompt="1"/>
          </p:nvPr>
        </p:nvSpPr>
        <p:spPr>
          <a:xfrm>
            <a:off x="4891740" y="3664894"/>
            <a:ext cx="3897423" cy="2012647"/>
          </a:xfrm>
        </p:spPr>
        <p:txBody>
          <a:bodyPr anchor="t">
            <a:noAutofit/>
          </a:bodyPr>
          <a:lstStyle>
            <a:lvl1pPr algn="l">
              <a:defRPr sz="1000" i="0" baseline="0">
                <a:solidFill>
                  <a:schemeClr val="bg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50352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childTnLst>
                                </p:cTn>
                              </p:par>
                              <p:par>
                                <p:cTn id="16" presetID="2" presetClass="entr" presetSubtype="1" decel="10000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0-#ppt_h/2"/>
                                          </p:val>
                                        </p:tav>
                                        <p:tav tm="100000">
                                          <p:val>
                                            <p:strVal val="#ppt_y"/>
                                          </p:val>
                                        </p:tav>
                                      </p:tavLst>
                                    </p:anim>
                                  </p:childTnLst>
                                </p:cTn>
                              </p:par>
                              <p:par>
                                <p:cTn id="20" presetID="10" presetClass="entr" presetSubtype="0" fill="hold" grpId="1"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750"/>
                                        <p:tgtEl>
                                          <p:spTgt spid="6"/>
                                        </p:tgtEl>
                                      </p:cBhvr>
                                    </p:animEffect>
                                  </p:childTnLst>
                                </p:cTn>
                              </p:par>
                            </p:childTnLst>
                          </p:cTn>
                        </p:par>
                        <p:par>
                          <p:cTn id="23" fill="hold">
                            <p:stCondLst>
                              <p:cond delay="125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750"/>
                                        <p:tgtEl>
                                          <p:spTgt spid="9"/>
                                        </p:tgtEl>
                                      </p:cBhvr>
                                    </p:animEffect>
                                  </p:childTnLst>
                                </p:cTn>
                              </p:par>
                              <p:par>
                                <p:cTn id="27" presetID="2" presetClass="entr" presetSubtype="1" decel="10000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750" fill="hold"/>
                                        <p:tgtEl>
                                          <p:spTgt spid="2"/>
                                        </p:tgtEl>
                                        <p:attrNameLst>
                                          <p:attrName>ppt_x</p:attrName>
                                        </p:attrNameLst>
                                      </p:cBhvr>
                                      <p:tavLst>
                                        <p:tav tm="0">
                                          <p:val>
                                            <p:strVal val="#ppt_x"/>
                                          </p:val>
                                        </p:tav>
                                        <p:tav tm="100000">
                                          <p:val>
                                            <p:strVal val="#ppt_x"/>
                                          </p:val>
                                        </p:tav>
                                      </p:tavLst>
                                    </p:anim>
                                    <p:anim calcmode="lin" valueType="num">
                                      <p:cBhvr additive="base">
                                        <p:cTn id="30" dur="750" fill="hold"/>
                                        <p:tgtEl>
                                          <p:spTgt spid="2"/>
                                        </p:tgtEl>
                                        <p:attrNameLst>
                                          <p:attrName>ppt_y</p:attrName>
                                        </p:attrNameLst>
                                      </p:cBhvr>
                                      <p:tavLst>
                                        <p:tav tm="0">
                                          <p:val>
                                            <p:strVal val="0-#ppt_h/2"/>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750"/>
                                        <p:tgtEl>
                                          <p:spTgt spid="2"/>
                                        </p:tgtEl>
                                      </p:cBhvr>
                                    </p:animEffect>
                                  </p:childTnLst>
                                </p:cTn>
                              </p:par>
                              <p:par>
                                <p:cTn id="34" presetID="2" presetClass="entr" presetSubtype="1" decel="10000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750" fill="hold"/>
                                        <p:tgtEl>
                                          <p:spTgt spid="18"/>
                                        </p:tgtEl>
                                        <p:attrNameLst>
                                          <p:attrName>ppt_x</p:attrName>
                                        </p:attrNameLst>
                                      </p:cBhvr>
                                      <p:tavLst>
                                        <p:tav tm="0">
                                          <p:val>
                                            <p:strVal val="#ppt_x"/>
                                          </p:val>
                                        </p:tav>
                                        <p:tav tm="100000">
                                          <p:val>
                                            <p:strVal val="#ppt_x"/>
                                          </p:val>
                                        </p:tav>
                                      </p:tavLst>
                                    </p:anim>
                                    <p:anim calcmode="lin" valueType="num">
                                      <p:cBhvr additive="base">
                                        <p:cTn id="37" dur="750" fill="hold"/>
                                        <p:tgtEl>
                                          <p:spTgt spid="18"/>
                                        </p:tgtEl>
                                        <p:attrNameLst>
                                          <p:attrName>ppt_y</p:attrName>
                                        </p:attrNameLst>
                                      </p:cBhvr>
                                      <p:tavLst>
                                        <p:tav tm="0">
                                          <p:val>
                                            <p:strVal val="0-#ppt_h/2"/>
                                          </p:val>
                                        </p:tav>
                                        <p:tav tm="100000">
                                          <p:val>
                                            <p:strVal val="#ppt_y"/>
                                          </p:val>
                                        </p:tav>
                                      </p:tavLst>
                                    </p:anim>
                                  </p:childTnLst>
                                </p:cTn>
                              </p:par>
                              <p:par>
                                <p:cTn id="38" presetID="10" presetClass="entr" presetSubtype="0" fill="hold" grpId="1"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750"/>
                                        <p:tgtEl>
                                          <p:spTgt spid="18"/>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750"/>
                                        <p:tgtEl>
                                          <p:spTgt spid="14"/>
                                        </p:tgtEl>
                                      </p:cBhvr>
                                    </p:animEffect>
                                  </p:childTnLst>
                                </p:cTn>
                              </p:par>
                              <p:par>
                                <p:cTn id="45" presetID="2" presetClass="entr" presetSubtype="3" decel="100000" fill="hold" grpId="0" nodeType="withEffect">
                                  <p:stCondLst>
                                    <p:cond delay="0"/>
                                  </p:stCondLst>
                                  <p:iterate type="wd">
                                    <p:tmPct val="10000"/>
                                  </p:iterate>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1+#ppt_w/2"/>
                                          </p:val>
                                        </p:tav>
                                        <p:tav tm="100000">
                                          <p:val>
                                            <p:strVal val="#ppt_x"/>
                                          </p:val>
                                        </p:tav>
                                      </p:tavLst>
                                    </p:anim>
                                    <p:anim calcmode="lin" valueType="num">
                                      <p:cBhvr additive="base">
                                        <p:cTn id="48" dur="500" fill="hold"/>
                                        <p:tgtEl>
                                          <p:spTgt spid="19"/>
                                        </p:tgtEl>
                                        <p:attrNameLst>
                                          <p:attrName>ppt_y</p:attrName>
                                        </p:attrNameLst>
                                      </p:cBhvr>
                                      <p:tavLst>
                                        <p:tav tm="0">
                                          <p:val>
                                            <p:strVal val="0-#ppt_h/2"/>
                                          </p:val>
                                        </p:tav>
                                        <p:tav tm="100000">
                                          <p:val>
                                            <p:strVal val="#ppt_y"/>
                                          </p:val>
                                        </p:tav>
                                      </p:tavLst>
                                    </p:anim>
                                  </p:childTnLst>
                                </p:cTn>
                              </p:par>
                            </p:childTnLst>
                          </p:cTn>
                        </p:par>
                        <p:par>
                          <p:cTn id="49" fill="hold">
                            <p:stCondLst>
                              <p:cond delay="2750"/>
                            </p:stCondLst>
                            <p:childTnLst>
                              <p:par>
                                <p:cTn id="50" presetID="2" presetClass="entr" presetSubtype="2" decel="100000" fill="hold" grpId="0" nodeType="afterEffect">
                                  <p:stCondLst>
                                    <p:cond delay="5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1+#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par>
                                <p:cTn id="54" presetID="2" presetClass="entr" presetSubtype="4" decel="100000" fill="hold" grpId="0" nodeType="withEffect">
                                  <p:stCondLst>
                                    <p:cond delay="500"/>
                                  </p:stCondLst>
                                  <p:childTnLst>
                                    <p:set>
                                      <p:cBhvr>
                                        <p:cTn id="55" dur="1" fill="hold">
                                          <p:stCondLst>
                                            <p:cond delay="0"/>
                                          </p:stCondLst>
                                        </p:cTn>
                                        <p:tgtEl>
                                          <p:spTgt spid="21">
                                            <p:txEl>
                                              <p:pRg st="0" end="0"/>
                                            </p:txEl>
                                          </p:spTgt>
                                        </p:tgtEl>
                                        <p:attrNameLst>
                                          <p:attrName>style.visibility</p:attrName>
                                        </p:attrNameLst>
                                      </p:cBhvr>
                                      <p:to>
                                        <p:strVal val="visible"/>
                                      </p:to>
                                    </p:set>
                                    <p:anim calcmode="lin" valueType="num">
                                      <p:cBhvr additive="base">
                                        <p:cTn id="56"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6" grpId="0"/>
      <p:bldP spid="6" grpId="1"/>
      <p:bldP spid="18" grpId="0"/>
      <p:bldP spid="18" grpId="1"/>
      <p:bldP spid="9" grpId="0" animBg="1"/>
      <p:bldP spid="19" grpId="0"/>
      <p:bldP spid="20" grpId="0" animBg="1"/>
      <p:bldP spid="21" grpId="0" build="p">
        <p:tmplLst>
          <p:tmpl lvl="1">
            <p:tnLst>
              <p:par>
                <p:cTn presetID="2" presetClass="entr" presetSubtype="4"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Mobile and 4 Points">
    <p:bg>
      <p:bgPr>
        <a:solidFill>
          <a:schemeClr val="tx2"/>
        </a:solidFill>
        <a:effectLst/>
      </p:bgPr>
    </p:bg>
    <p:spTree>
      <p:nvGrpSpPr>
        <p:cNvPr id="1" name=""/>
        <p:cNvGrpSpPr/>
        <p:nvPr/>
      </p:nvGrpSpPr>
      <p:grpSpPr>
        <a:xfrm>
          <a:off x="0" y="0"/>
          <a:ext cx="0" cy="0"/>
          <a:chOff x="0" y="0"/>
          <a:chExt cx="0" cy="0"/>
        </a:xfrm>
      </p:grpSpPr>
      <p:sp>
        <p:nvSpPr>
          <p:cNvPr id="5" name="正方形/長方形 4"/>
          <p:cNvSpPr/>
          <p:nvPr userDrawn="1"/>
        </p:nvSpPr>
        <p:spPr>
          <a:xfrm>
            <a:off x="0" y="0"/>
            <a:ext cx="9144000" cy="4136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 name="正方形/長方形 1"/>
          <p:cNvSpPr/>
          <p:nvPr userDrawn="1"/>
        </p:nvSpPr>
        <p:spPr>
          <a:xfrm rot="2700000">
            <a:off x="2663150" y="2075850"/>
            <a:ext cx="5569813" cy="3195090"/>
          </a:xfrm>
          <a:custGeom>
            <a:avLst/>
            <a:gdLst/>
            <a:ahLst/>
            <a:cxnLst/>
            <a:rect l="l" t="t" r="r" b="b"/>
            <a:pathLst>
              <a:path w="8354720" h="6389625">
                <a:moveTo>
                  <a:pt x="0" y="4424528"/>
                </a:moveTo>
                <a:lnTo>
                  <a:pt x="1965096" y="6389624"/>
                </a:lnTo>
                <a:lnTo>
                  <a:pt x="1965095" y="6389625"/>
                </a:lnTo>
                <a:lnTo>
                  <a:pt x="0" y="4424529"/>
                </a:lnTo>
                <a:close/>
                <a:moveTo>
                  <a:pt x="1381229" y="1"/>
                </a:moveTo>
                <a:lnTo>
                  <a:pt x="8354720" y="0"/>
                </a:lnTo>
                <a:lnTo>
                  <a:pt x="4894522" y="3460197"/>
                </a:lnTo>
                <a:lnTo>
                  <a:pt x="1547176" y="112852"/>
                </a:lnTo>
                <a:cubicBezTo>
                  <a:pt x="1497951" y="63626"/>
                  <a:pt x="1441839" y="25483"/>
                  <a:pt x="1381229" y="1"/>
                </a:cubicBez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 name="フッター プレースホルダー 2"/>
          <p:cNvSpPr>
            <a:spLocks noGrp="1"/>
          </p:cNvSpPr>
          <p:nvPr>
            <p:ph type="ftr" sz="quarter" idx="10"/>
          </p:nvPr>
        </p:nvSpPr>
        <p:spPr>
          <a:xfrm>
            <a:off x="5255226" y="6309600"/>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1" y="6288526"/>
            <a:ext cx="540107" cy="365125"/>
          </a:xfrm>
          <a:prstGeom prst="rect">
            <a:avLst/>
          </a:prstGeom>
        </p:spPr>
        <p:txBody>
          <a:bodyPr/>
          <a:lstStyle/>
          <a:p>
            <a:fld id="{E6459DFB-86F3-43FA-8567-2EA6E426AE90}" type="slidenum">
              <a:rPr lang="ja-JP" altLang="en-US" smtClean="0"/>
              <a:pPr/>
              <a:t>‹#›</a:t>
            </a:fld>
            <a:endParaRPr lang="ja-JP" altLang="en-US"/>
          </a:p>
        </p:txBody>
      </p:sp>
      <p:sp>
        <p:nvSpPr>
          <p:cNvPr id="6" name="正方形/長方形 5"/>
          <p:cNvSpPr/>
          <p:nvPr userDrawn="1"/>
        </p:nvSpPr>
        <p:spPr>
          <a:xfrm>
            <a:off x="0" y="0"/>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9" name="タイトル 1"/>
          <p:cNvSpPr>
            <a:spLocks noGrp="1"/>
          </p:cNvSpPr>
          <p:nvPr>
            <p:ph type="title" hasCustomPrompt="1"/>
          </p:nvPr>
        </p:nvSpPr>
        <p:spPr>
          <a:xfrm>
            <a:off x="362889" y="4214455"/>
            <a:ext cx="8411759" cy="900605"/>
          </a:xfrm>
        </p:spPr>
        <p:txBody>
          <a:bodyPr anchor="b">
            <a:normAutofit/>
          </a:bodyPr>
          <a:lstStyle>
            <a:lvl1pPr algn="ctr">
              <a:defRPr sz="3301"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10" name="正方形/長方形 9"/>
          <p:cNvSpPr/>
          <p:nvPr userDrawn="1"/>
        </p:nvSpPr>
        <p:spPr>
          <a:xfrm>
            <a:off x="3761443" y="5125208"/>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1" name="テキスト プレースホルダー 6"/>
          <p:cNvSpPr>
            <a:spLocks noGrp="1"/>
          </p:cNvSpPr>
          <p:nvPr>
            <p:ph type="body" sz="quarter" idx="42" hasCustomPrompt="1"/>
          </p:nvPr>
        </p:nvSpPr>
        <p:spPr>
          <a:xfrm>
            <a:off x="215138" y="5321906"/>
            <a:ext cx="8713724" cy="974393"/>
          </a:xfrm>
        </p:spPr>
        <p:txBody>
          <a:bodyPr>
            <a:noAutofit/>
          </a:bodyPr>
          <a:lstStyle>
            <a:lvl1pPr algn="ctr">
              <a:defRPr sz="10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pic>
        <p:nvPicPr>
          <p:cNvPr id="7" name="図 6"/>
          <p:cNvPicPr>
            <a:picLocks noChangeAspect="1"/>
          </p:cNvPicPr>
          <p:nvPr userDrawn="1"/>
        </p:nvPicPr>
        <p:blipFill rotWithShape="1">
          <a:blip r:embed="rId2">
            <a:extLst>
              <a:ext uri="{28A0092B-C50C-407E-A947-70E740481C1C}">
                <a14:useLocalDpi xmlns:a14="http://schemas.microsoft.com/office/drawing/2010/main" val="0"/>
              </a:ext>
            </a:extLst>
          </a:blip>
          <a:srcRect b="37462"/>
          <a:stretch/>
        </p:blipFill>
        <p:spPr>
          <a:xfrm>
            <a:off x="3536201" y="607423"/>
            <a:ext cx="2071597" cy="3529149"/>
          </a:xfrm>
          <a:prstGeom prst="rect">
            <a:avLst/>
          </a:prstGeom>
          <a:effectLst/>
        </p:spPr>
      </p:pic>
      <p:sp>
        <p:nvSpPr>
          <p:cNvPr id="8" name="図プレースホルダー 2"/>
          <p:cNvSpPr>
            <a:spLocks noGrp="1"/>
          </p:cNvSpPr>
          <p:nvPr>
            <p:ph type="pic" sz="quarter" idx="12" hasCustomPrompt="1"/>
          </p:nvPr>
        </p:nvSpPr>
        <p:spPr>
          <a:xfrm>
            <a:off x="3686876" y="1338943"/>
            <a:ext cx="1763057" cy="2797629"/>
          </a:xfrm>
        </p:spPr>
        <p:txBody>
          <a:bodyPr>
            <a:normAutofit/>
          </a:bodyPr>
          <a:lstStyle>
            <a:lvl1pPr>
              <a:defRPr sz="1000"/>
            </a:lvl1pPr>
          </a:lstStyle>
          <a:p>
            <a:r>
              <a:rPr kumimoji="1" lang="en-US" altLang="ja-JP" dirty="0"/>
              <a:t>Add an image</a:t>
            </a:r>
            <a:endParaRPr kumimoji="1" lang="ja-JP" altLang="en-US" dirty="0"/>
          </a:p>
        </p:txBody>
      </p:sp>
      <p:sp>
        <p:nvSpPr>
          <p:cNvPr id="22" name="円/楕円 21"/>
          <p:cNvSpPr/>
          <p:nvPr userDrawn="1"/>
        </p:nvSpPr>
        <p:spPr>
          <a:xfrm>
            <a:off x="2576510" y="1132173"/>
            <a:ext cx="700330" cy="933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3" name="図プレースホルダー 7"/>
          <p:cNvSpPr>
            <a:spLocks noGrp="1"/>
          </p:cNvSpPr>
          <p:nvPr>
            <p:ph type="pic" sz="quarter" idx="18" hasCustomPrompt="1"/>
          </p:nvPr>
        </p:nvSpPr>
        <p:spPr>
          <a:xfrm>
            <a:off x="2760547" y="1377534"/>
            <a:ext cx="332256" cy="442969"/>
          </a:xfrm>
        </p:spPr>
        <p:txBody>
          <a:bodyPr>
            <a:normAutofit/>
          </a:bodyPr>
          <a:lstStyle>
            <a:lvl1pPr>
              <a:defRPr sz="600"/>
            </a:lvl1pPr>
          </a:lstStyle>
          <a:p>
            <a:r>
              <a:rPr kumimoji="1" lang="en-US" altLang="ja-JP" dirty="0"/>
              <a:t>ICON</a:t>
            </a:r>
            <a:endParaRPr kumimoji="1" lang="ja-JP" altLang="en-US" dirty="0"/>
          </a:p>
        </p:txBody>
      </p:sp>
      <p:sp>
        <p:nvSpPr>
          <p:cNvPr id="26" name="テキスト プレースホルダー 6"/>
          <p:cNvSpPr>
            <a:spLocks noGrp="1"/>
          </p:cNvSpPr>
          <p:nvPr>
            <p:ph type="body" sz="quarter" idx="20" hasCustomPrompt="1"/>
          </p:nvPr>
        </p:nvSpPr>
        <p:spPr>
          <a:xfrm>
            <a:off x="414119" y="1126561"/>
            <a:ext cx="2105615" cy="480053"/>
          </a:xfrm>
        </p:spPr>
        <p:txBody>
          <a:bodyPr anchor="t">
            <a:noAutofit/>
          </a:bodyPr>
          <a:lstStyle>
            <a:lvl1pPr algn="r">
              <a:defRPr sz="14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3" hasCustomPrompt="1"/>
          </p:nvPr>
        </p:nvSpPr>
        <p:spPr>
          <a:xfrm>
            <a:off x="391919" y="1490244"/>
            <a:ext cx="2130143" cy="597393"/>
          </a:xfrm>
        </p:spPr>
        <p:txBody>
          <a:bodyPr anchor="t">
            <a:noAutofit/>
          </a:bodyPr>
          <a:lstStyle>
            <a:lvl1pPr algn="r">
              <a:defRPr sz="900" i="0" baseline="0">
                <a:solidFill>
                  <a:schemeClr val="tx2"/>
                </a:solidFill>
                <a:latin typeface="+mn-lt"/>
              </a:defRPr>
            </a:lvl1pPr>
          </a:lstStyle>
          <a:p>
            <a:pPr lvl="0"/>
            <a:r>
              <a:rPr kumimoji="1" lang="en-US" altLang="ja-JP" dirty="0"/>
              <a:t>Text goes here</a:t>
            </a:r>
            <a:endParaRPr kumimoji="1" lang="ja-JP" altLang="en-US" dirty="0"/>
          </a:p>
        </p:txBody>
      </p:sp>
      <p:sp>
        <p:nvSpPr>
          <p:cNvPr id="29" name="円/楕円 28"/>
          <p:cNvSpPr/>
          <p:nvPr userDrawn="1"/>
        </p:nvSpPr>
        <p:spPr>
          <a:xfrm>
            <a:off x="2576510" y="2636820"/>
            <a:ext cx="700330" cy="9336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0" name="図プレースホルダー 7"/>
          <p:cNvSpPr>
            <a:spLocks noGrp="1"/>
          </p:cNvSpPr>
          <p:nvPr>
            <p:ph type="pic" sz="quarter" idx="43" hasCustomPrompt="1"/>
          </p:nvPr>
        </p:nvSpPr>
        <p:spPr>
          <a:xfrm>
            <a:off x="2760546" y="2882181"/>
            <a:ext cx="332256" cy="442969"/>
          </a:xfrm>
        </p:spPr>
        <p:txBody>
          <a:bodyPr>
            <a:normAutofit/>
          </a:bodyPr>
          <a:lstStyle>
            <a:lvl1pPr>
              <a:defRPr sz="600"/>
            </a:lvl1pPr>
          </a:lstStyle>
          <a:p>
            <a:r>
              <a:rPr kumimoji="1" lang="en-US" altLang="ja-JP" dirty="0"/>
              <a:t>ICON</a:t>
            </a:r>
            <a:endParaRPr kumimoji="1" lang="ja-JP" altLang="en-US" dirty="0"/>
          </a:p>
        </p:txBody>
      </p:sp>
      <p:sp>
        <p:nvSpPr>
          <p:cNvPr id="31" name="テキスト プレースホルダー 6"/>
          <p:cNvSpPr>
            <a:spLocks noGrp="1"/>
          </p:cNvSpPr>
          <p:nvPr>
            <p:ph type="body" sz="quarter" idx="44" hasCustomPrompt="1"/>
          </p:nvPr>
        </p:nvSpPr>
        <p:spPr>
          <a:xfrm>
            <a:off x="414118" y="2631208"/>
            <a:ext cx="2105615" cy="480053"/>
          </a:xfrm>
        </p:spPr>
        <p:txBody>
          <a:bodyPr anchor="t">
            <a:noAutofit/>
          </a:bodyPr>
          <a:lstStyle>
            <a:lvl1pPr algn="r">
              <a:defRPr sz="14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45" hasCustomPrompt="1"/>
          </p:nvPr>
        </p:nvSpPr>
        <p:spPr>
          <a:xfrm>
            <a:off x="391919" y="2994892"/>
            <a:ext cx="2130143" cy="597393"/>
          </a:xfrm>
        </p:spPr>
        <p:txBody>
          <a:bodyPr anchor="t">
            <a:noAutofit/>
          </a:bodyPr>
          <a:lstStyle>
            <a:lvl1pPr algn="r">
              <a:defRPr sz="900" i="0" baseline="0">
                <a:solidFill>
                  <a:schemeClr val="tx2"/>
                </a:solidFill>
                <a:latin typeface="+mn-lt"/>
              </a:defRPr>
            </a:lvl1pPr>
          </a:lstStyle>
          <a:p>
            <a:pPr lvl="0"/>
            <a:r>
              <a:rPr kumimoji="1" lang="en-US" altLang="ja-JP" dirty="0"/>
              <a:t>Text goes here</a:t>
            </a:r>
            <a:endParaRPr kumimoji="1" lang="ja-JP" altLang="en-US" dirty="0"/>
          </a:p>
        </p:txBody>
      </p:sp>
      <p:sp>
        <p:nvSpPr>
          <p:cNvPr id="33" name="円/楕円 32"/>
          <p:cNvSpPr/>
          <p:nvPr userDrawn="1"/>
        </p:nvSpPr>
        <p:spPr>
          <a:xfrm>
            <a:off x="5875168" y="1129753"/>
            <a:ext cx="700330" cy="9336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accent3"/>
              </a:solidFill>
            </a:endParaRPr>
          </a:p>
        </p:txBody>
      </p:sp>
      <p:sp>
        <p:nvSpPr>
          <p:cNvPr id="34" name="図プレースホルダー 7"/>
          <p:cNvSpPr>
            <a:spLocks noGrp="1"/>
          </p:cNvSpPr>
          <p:nvPr>
            <p:ph type="pic" sz="quarter" idx="46" hasCustomPrompt="1"/>
          </p:nvPr>
        </p:nvSpPr>
        <p:spPr>
          <a:xfrm>
            <a:off x="6059204" y="1375114"/>
            <a:ext cx="332256" cy="442969"/>
          </a:xfrm>
        </p:spPr>
        <p:txBody>
          <a:bodyPr>
            <a:normAutofit/>
          </a:bodyPr>
          <a:lstStyle>
            <a:lvl1pPr>
              <a:defRPr sz="600"/>
            </a:lvl1pPr>
          </a:lstStyle>
          <a:p>
            <a:r>
              <a:rPr kumimoji="1" lang="en-US" altLang="ja-JP" dirty="0"/>
              <a:t>ICON</a:t>
            </a:r>
            <a:endParaRPr kumimoji="1" lang="ja-JP" altLang="en-US" dirty="0"/>
          </a:p>
        </p:txBody>
      </p:sp>
      <p:sp>
        <p:nvSpPr>
          <p:cNvPr id="35" name="テキスト プレースホルダー 6"/>
          <p:cNvSpPr>
            <a:spLocks noGrp="1"/>
          </p:cNvSpPr>
          <p:nvPr>
            <p:ph type="body" sz="quarter" idx="47" hasCustomPrompt="1"/>
          </p:nvPr>
        </p:nvSpPr>
        <p:spPr>
          <a:xfrm>
            <a:off x="6644917" y="1124141"/>
            <a:ext cx="2105615" cy="480053"/>
          </a:xfrm>
        </p:spPr>
        <p:txBody>
          <a:bodyPr anchor="t">
            <a:noAutofit/>
          </a:bodyPr>
          <a:lstStyle>
            <a:lvl1pPr algn="l">
              <a:defRPr sz="14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48" hasCustomPrompt="1"/>
          </p:nvPr>
        </p:nvSpPr>
        <p:spPr>
          <a:xfrm>
            <a:off x="6644491" y="1487825"/>
            <a:ext cx="2130143" cy="597393"/>
          </a:xfrm>
        </p:spPr>
        <p:txBody>
          <a:bodyPr anchor="t">
            <a:noAutofit/>
          </a:bodyPr>
          <a:lstStyle>
            <a:lvl1pPr algn="l">
              <a:defRPr sz="900" i="0" baseline="0">
                <a:solidFill>
                  <a:schemeClr val="tx2"/>
                </a:solidFill>
                <a:latin typeface="+mn-lt"/>
              </a:defRPr>
            </a:lvl1pPr>
          </a:lstStyle>
          <a:p>
            <a:pPr lvl="0"/>
            <a:r>
              <a:rPr kumimoji="1" lang="en-US" altLang="ja-JP" dirty="0"/>
              <a:t>Text goes here</a:t>
            </a:r>
            <a:endParaRPr kumimoji="1" lang="ja-JP" altLang="en-US" dirty="0"/>
          </a:p>
        </p:txBody>
      </p:sp>
      <p:sp>
        <p:nvSpPr>
          <p:cNvPr id="37" name="円/楕円 36"/>
          <p:cNvSpPr/>
          <p:nvPr userDrawn="1"/>
        </p:nvSpPr>
        <p:spPr>
          <a:xfrm>
            <a:off x="5875168" y="2636820"/>
            <a:ext cx="700330" cy="93369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8" name="図プレースホルダー 7"/>
          <p:cNvSpPr>
            <a:spLocks noGrp="1"/>
          </p:cNvSpPr>
          <p:nvPr>
            <p:ph type="pic" sz="quarter" idx="49" hasCustomPrompt="1"/>
          </p:nvPr>
        </p:nvSpPr>
        <p:spPr>
          <a:xfrm>
            <a:off x="6059204" y="2882180"/>
            <a:ext cx="332256" cy="442969"/>
          </a:xfrm>
        </p:spPr>
        <p:txBody>
          <a:bodyPr>
            <a:normAutofit/>
          </a:bodyPr>
          <a:lstStyle>
            <a:lvl1pPr>
              <a:defRPr sz="600"/>
            </a:lvl1pPr>
          </a:lstStyle>
          <a:p>
            <a:r>
              <a:rPr kumimoji="1" lang="en-US" altLang="ja-JP" dirty="0"/>
              <a:t>ICON</a:t>
            </a:r>
            <a:endParaRPr kumimoji="1" lang="ja-JP" altLang="en-US" dirty="0"/>
          </a:p>
        </p:txBody>
      </p:sp>
      <p:sp>
        <p:nvSpPr>
          <p:cNvPr id="39" name="テキスト プレースホルダー 6"/>
          <p:cNvSpPr>
            <a:spLocks noGrp="1"/>
          </p:cNvSpPr>
          <p:nvPr>
            <p:ph type="body" sz="quarter" idx="50" hasCustomPrompt="1"/>
          </p:nvPr>
        </p:nvSpPr>
        <p:spPr>
          <a:xfrm>
            <a:off x="6644917" y="2631208"/>
            <a:ext cx="2105615" cy="480053"/>
          </a:xfrm>
        </p:spPr>
        <p:txBody>
          <a:bodyPr anchor="t">
            <a:noAutofit/>
          </a:bodyPr>
          <a:lstStyle>
            <a:lvl1pPr algn="l">
              <a:defRPr sz="14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40" name="テキスト プレースホルダー 6"/>
          <p:cNvSpPr>
            <a:spLocks noGrp="1"/>
          </p:cNvSpPr>
          <p:nvPr>
            <p:ph type="body" sz="quarter" idx="51" hasCustomPrompt="1"/>
          </p:nvPr>
        </p:nvSpPr>
        <p:spPr>
          <a:xfrm>
            <a:off x="6644491" y="2994892"/>
            <a:ext cx="2130143" cy="597393"/>
          </a:xfrm>
        </p:spPr>
        <p:txBody>
          <a:bodyPr anchor="t">
            <a:noAutofit/>
          </a:bodyPr>
          <a:lstStyle>
            <a:lvl1pPr algn="l">
              <a:defRPr sz="900" i="0" baseline="0">
                <a:solidFill>
                  <a:schemeClr val="tx2"/>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10389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000"/>
                            </p:stCondLst>
                            <p:childTnLst>
                              <p:par>
                                <p:cTn id="19" presetID="49" presetClass="entr" presetSubtype="0" decel="10000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 calcmode="lin" valueType="num">
                                      <p:cBhvr>
                                        <p:cTn id="23" dur="500" fill="hold"/>
                                        <p:tgtEl>
                                          <p:spTgt spid="23"/>
                                        </p:tgtEl>
                                        <p:attrNameLst>
                                          <p:attrName>style.rotation</p:attrName>
                                        </p:attrNameLst>
                                      </p:cBhvr>
                                      <p:tavLst>
                                        <p:tav tm="0">
                                          <p:val>
                                            <p:fltVal val="360"/>
                                          </p:val>
                                        </p:tav>
                                        <p:tav tm="100000">
                                          <p:val>
                                            <p:fltVal val="0"/>
                                          </p:val>
                                        </p:tav>
                                      </p:tavLst>
                                    </p:anim>
                                    <p:animEffect transition="in" filter="fade">
                                      <p:cBhvr>
                                        <p:cTn id="24" dur="500"/>
                                        <p:tgtEl>
                                          <p:spTgt spid="23"/>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 calcmode="lin" valueType="num">
                                      <p:cBhvr>
                                        <p:cTn id="29" dur="500" fill="hold"/>
                                        <p:tgtEl>
                                          <p:spTgt spid="22"/>
                                        </p:tgtEl>
                                        <p:attrNameLst>
                                          <p:attrName>style.rotation</p:attrName>
                                        </p:attrNameLst>
                                      </p:cBhvr>
                                      <p:tavLst>
                                        <p:tav tm="0">
                                          <p:val>
                                            <p:fltVal val="360"/>
                                          </p:val>
                                        </p:tav>
                                        <p:tav tm="100000">
                                          <p:val>
                                            <p:fltVal val="0"/>
                                          </p:val>
                                        </p:tav>
                                      </p:tavLst>
                                    </p:anim>
                                    <p:animEffect transition="in" filter="fade">
                                      <p:cBhvr>
                                        <p:cTn id="30" dur="500"/>
                                        <p:tgtEl>
                                          <p:spTgt spid="22"/>
                                        </p:tgtEl>
                                      </p:cBhvr>
                                    </p:animEffect>
                                  </p:childTnLst>
                                </p:cTn>
                              </p:par>
                            </p:childTnLst>
                          </p:cTn>
                        </p:par>
                        <p:par>
                          <p:cTn id="31" fill="hold">
                            <p:stCondLst>
                              <p:cond delay="1500"/>
                            </p:stCondLst>
                            <p:childTnLst>
                              <p:par>
                                <p:cTn id="32" presetID="2" presetClass="entr" presetSubtype="8" decel="100000" fill="hold" grpId="0" nodeType="after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8" decel="100000" fill="hold" grpId="0" nodeType="withEffect">
                                  <p:stCondLst>
                                    <p:cond delay="100"/>
                                  </p:stCondLst>
                                  <p:childTnLst>
                                    <p:set>
                                      <p:cBhvr>
                                        <p:cTn id="37" dur="1" fill="hold">
                                          <p:stCondLst>
                                            <p:cond delay="0"/>
                                          </p:stCondLst>
                                        </p:cTn>
                                        <p:tgtEl>
                                          <p:spTgt spid="27">
                                            <p:txEl>
                                              <p:pRg st="0" end="0"/>
                                            </p:txEl>
                                          </p:spTgt>
                                        </p:tgtEl>
                                        <p:attrNameLst>
                                          <p:attrName>style.visibility</p:attrName>
                                        </p:attrNameLst>
                                      </p:cBhvr>
                                      <p:to>
                                        <p:strVal val="visible"/>
                                      </p:to>
                                    </p:set>
                                    <p:anim calcmode="lin" valueType="num">
                                      <p:cBhvr additive="base">
                                        <p:cTn id="38" dur="500" fill="hold"/>
                                        <p:tgtEl>
                                          <p:spTgt spid="27">
                                            <p:txEl>
                                              <p:pRg st="0" end="0"/>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100"/>
                            </p:stCondLst>
                            <p:childTnLst>
                              <p:par>
                                <p:cTn id="41" presetID="49" presetClass="entr" presetSubtype="0" decel="100000"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fltVal val="0"/>
                                          </p:val>
                                        </p:tav>
                                        <p:tav tm="100000">
                                          <p:val>
                                            <p:strVal val="#ppt_w"/>
                                          </p:val>
                                        </p:tav>
                                      </p:tavLst>
                                    </p:anim>
                                    <p:anim calcmode="lin" valueType="num">
                                      <p:cBhvr>
                                        <p:cTn id="44" dur="500" fill="hold"/>
                                        <p:tgtEl>
                                          <p:spTgt spid="34"/>
                                        </p:tgtEl>
                                        <p:attrNameLst>
                                          <p:attrName>ppt_h</p:attrName>
                                        </p:attrNameLst>
                                      </p:cBhvr>
                                      <p:tavLst>
                                        <p:tav tm="0">
                                          <p:val>
                                            <p:fltVal val="0"/>
                                          </p:val>
                                        </p:tav>
                                        <p:tav tm="100000">
                                          <p:val>
                                            <p:strVal val="#ppt_h"/>
                                          </p:val>
                                        </p:tav>
                                      </p:tavLst>
                                    </p:anim>
                                    <p:anim calcmode="lin" valueType="num">
                                      <p:cBhvr>
                                        <p:cTn id="45" dur="500" fill="hold"/>
                                        <p:tgtEl>
                                          <p:spTgt spid="34"/>
                                        </p:tgtEl>
                                        <p:attrNameLst>
                                          <p:attrName>style.rotation</p:attrName>
                                        </p:attrNameLst>
                                      </p:cBhvr>
                                      <p:tavLst>
                                        <p:tav tm="0">
                                          <p:val>
                                            <p:fltVal val="360"/>
                                          </p:val>
                                        </p:tav>
                                        <p:tav tm="100000">
                                          <p:val>
                                            <p:fltVal val="0"/>
                                          </p:val>
                                        </p:tav>
                                      </p:tavLst>
                                    </p:anim>
                                    <p:animEffect transition="in" filter="fade">
                                      <p:cBhvr>
                                        <p:cTn id="46" dur="500"/>
                                        <p:tgtEl>
                                          <p:spTgt spid="34"/>
                                        </p:tgtEl>
                                      </p:cBhvr>
                                    </p:animEffect>
                                  </p:childTnLst>
                                </p:cTn>
                              </p:par>
                              <p:par>
                                <p:cTn id="47" presetID="49" presetClass="entr" presetSubtype="0" decel="10000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p:cTn id="49" dur="500" fill="hold"/>
                                        <p:tgtEl>
                                          <p:spTgt spid="33"/>
                                        </p:tgtEl>
                                        <p:attrNameLst>
                                          <p:attrName>ppt_w</p:attrName>
                                        </p:attrNameLst>
                                      </p:cBhvr>
                                      <p:tavLst>
                                        <p:tav tm="0">
                                          <p:val>
                                            <p:fltVal val="0"/>
                                          </p:val>
                                        </p:tav>
                                        <p:tav tm="100000">
                                          <p:val>
                                            <p:strVal val="#ppt_w"/>
                                          </p:val>
                                        </p:tav>
                                      </p:tavLst>
                                    </p:anim>
                                    <p:anim calcmode="lin" valueType="num">
                                      <p:cBhvr>
                                        <p:cTn id="50" dur="500" fill="hold"/>
                                        <p:tgtEl>
                                          <p:spTgt spid="33"/>
                                        </p:tgtEl>
                                        <p:attrNameLst>
                                          <p:attrName>ppt_h</p:attrName>
                                        </p:attrNameLst>
                                      </p:cBhvr>
                                      <p:tavLst>
                                        <p:tav tm="0">
                                          <p:val>
                                            <p:fltVal val="0"/>
                                          </p:val>
                                        </p:tav>
                                        <p:tav tm="100000">
                                          <p:val>
                                            <p:strVal val="#ppt_h"/>
                                          </p:val>
                                        </p:tav>
                                      </p:tavLst>
                                    </p:anim>
                                    <p:anim calcmode="lin" valueType="num">
                                      <p:cBhvr>
                                        <p:cTn id="51" dur="500" fill="hold"/>
                                        <p:tgtEl>
                                          <p:spTgt spid="33"/>
                                        </p:tgtEl>
                                        <p:attrNameLst>
                                          <p:attrName>style.rotation</p:attrName>
                                        </p:attrNameLst>
                                      </p:cBhvr>
                                      <p:tavLst>
                                        <p:tav tm="0">
                                          <p:val>
                                            <p:fltVal val="360"/>
                                          </p:val>
                                        </p:tav>
                                        <p:tav tm="100000">
                                          <p:val>
                                            <p:fltVal val="0"/>
                                          </p:val>
                                        </p:tav>
                                      </p:tavLst>
                                    </p:anim>
                                    <p:animEffect transition="in" filter="fade">
                                      <p:cBhvr>
                                        <p:cTn id="52" dur="500"/>
                                        <p:tgtEl>
                                          <p:spTgt spid="33"/>
                                        </p:tgtEl>
                                      </p:cBhvr>
                                    </p:animEffect>
                                  </p:childTnLst>
                                </p:cTn>
                              </p:par>
                            </p:childTnLst>
                          </p:cTn>
                        </p:par>
                        <p:par>
                          <p:cTn id="53" fill="hold">
                            <p:stCondLst>
                              <p:cond delay="2600"/>
                            </p:stCondLst>
                            <p:childTnLst>
                              <p:par>
                                <p:cTn id="54" presetID="2" presetClass="entr" presetSubtype="2" decel="100000" fill="hold" grpId="0" nodeType="afterEffect">
                                  <p:stCondLst>
                                    <p:cond delay="0"/>
                                  </p:stCondLst>
                                  <p:childTnLst>
                                    <p:set>
                                      <p:cBhvr>
                                        <p:cTn id="55" dur="1" fill="hold">
                                          <p:stCondLst>
                                            <p:cond delay="0"/>
                                          </p:stCondLst>
                                        </p:cTn>
                                        <p:tgtEl>
                                          <p:spTgt spid="35">
                                            <p:txEl>
                                              <p:pRg st="0" end="0"/>
                                            </p:txEl>
                                          </p:spTgt>
                                        </p:tgtEl>
                                        <p:attrNameLst>
                                          <p:attrName>style.visibility</p:attrName>
                                        </p:attrNameLst>
                                      </p:cBhvr>
                                      <p:to>
                                        <p:strVal val="visible"/>
                                      </p:to>
                                    </p:set>
                                    <p:anim calcmode="lin" valueType="num">
                                      <p:cBhvr additive="base">
                                        <p:cTn id="56" dur="500" fill="hold"/>
                                        <p:tgtEl>
                                          <p:spTgt spid="35">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35">
                                            <p:txEl>
                                              <p:pRg st="0" end="0"/>
                                            </p:txEl>
                                          </p:spTgt>
                                        </p:tgtEl>
                                        <p:attrNameLst>
                                          <p:attrName>ppt_y</p:attrName>
                                        </p:attrNameLst>
                                      </p:cBhvr>
                                      <p:tavLst>
                                        <p:tav tm="0">
                                          <p:val>
                                            <p:strVal val="#ppt_y"/>
                                          </p:val>
                                        </p:tav>
                                        <p:tav tm="100000">
                                          <p:val>
                                            <p:strVal val="#ppt_y"/>
                                          </p:val>
                                        </p:tav>
                                      </p:tavLst>
                                    </p:anim>
                                  </p:childTnLst>
                                </p:cTn>
                              </p:par>
                              <p:par>
                                <p:cTn id="58" presetID="2" presetClass="entr" presetSubtype="2" decel="100000" fill="hold" grpId="0" nodeType="withEffect">
                                  <p:stCondLst>
                                    <p:cond delay="100"/>
                                  </p:stCondLst>
                                  <p:childTnLst>
                                    <p:set>
                                      <p:cBhvr>
                                        <p:cTn id="59" dur="1" fill="hold">
                                          <p:stCondLst>
                                            <p:cond delay="0"/>
                                          </p:stCondLst>
                                        </p:cTn>
                                        <p:tgtEl>
                                          <p:spTgt spid="36">
                                            <p:txEl>
                                              <p:pRg st="0" end="0"/>
                                            </p:txEl>
                                          </p:spTgt>
                                        </p:tgtEl>
                                        <p:attrNameLst>
                                          <p:attrName>style.visibility</p:attrName>
                                        </p:attrNameLst>
                                      </p:cBhvr>
                                      <p:to>
                                        <p:strVal val="visible"/>
                                      </p:to>
                                    </p:set>
                                    <p:anim calcmode="lin" valueType="num">
                                      <p:cBhvr additive="base">
                                        <p:cTn id="60" dur="50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par>
                          <p:cTn id="62" fill="hold">
                            <p:stCondLst>
                              <p:cond delay="3200"/>
                            </p:stCondLst>
                            <p:childTnLst>
                              <p:par>
                                <p:cTn id="63" presetID="49" presetClass="entr" presetSubtype="0" decel="100000" fill="hold" grpId="0" nodeType="after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p:cTn id="65" dur="500" fill="hold"/>
                                        <p:tgtEl>
                                          <p:spTgt spid="30"/>
                                        </p:tgtEl>
                                        <p:attrNameLst>
                                          <p:attrName>ppt_w</p:attrName>
                                        </p:attrNameLst>
                                      </p:cBhvr>
                                      <p:tavLst>
                                        <p:tav tm="0">
                                          <p:val>
                                            <p:fltVal val="0"/>
                                          </p:val>
                                        </p:tav>
                                        <p:tav tm="100000">
                                          <p:val>
                                            <p:strVal val="#ppt_w"/>
                                          </p:val>
                                        </p:tav>
                                      </p:tavLst>
                                    </p:anim>
                                    <p:anim calcmode="lin" valueType="num">
                                      <p:cBhvr>
                                        <p:cTn id="66" dur="500" fill="hold"/>
                                        <p:tgtEl>
                                          <p:spTgt spid="30"/>
                                        </p:tgtEl>
                                        <p:attrNameLst>
                                          <p:attrName>ppt_h</p:attrName>
                                        </p:attrNameLst>
                                      </p:cBhvr>
                                      <p:tavLst>
                                        <p:tav tm="0">
                                          <p:val>
                                            <p:fltVal val="0"/>
                                          </p:val>
                                        </p:tav>
                                        <p:tav tm="100000">
                                          <p:val>
                                            <p:strVal val="#ppt_h"/>
                                          </p:val>
                                        </p:tav>
                                      </p:tavLst>
                                    </p:anim>
                                    <p:anim calcmode="lin" valueType="num">
                                      <p:cBhvr>
                                        <p:cTn id="67" dur="500" fill="hold"/>
                                        <p:tgtEl>
                                          <p:spTgt spid="30"/>
                                        </p:tgtEl>
                                        <p:attrNameLst>
                                          <p:attrName>style.rotation</p:attrName>
                                        </p:attrNameLst>
                                      </p:cBhvr>
                                      <p:tavLst>
                                        <p:tav tm="0">
                                          <p:val>
                                            <p:fltVal val="360"/>
                                          </p:val>
                                        </p:tav>
                                        <p:tav tm="100000">
                                          <p:val>
                                            <p:fltVal val="0"/>
                                          </p:val>
                                        </p:tav>
                                      </p:tavLst>
                                    </p:anim>
                                    <p:animEffect transition="in" filter="fade">
                                      <p:cBhvr>
                                        <p:cTn id="68" dur="500"/>
                                        <p:tgtEl>
                                          <p:spTgt spid="30"/>
                                        </p:tgtEl>
                                      </p:cBhvr>
                                    </p:animEffect>
                                  </p:childTnLst>
                                </p:cTn>
                              </p:par>
                              <p:par>
                                <p:cTn id="69" presetID="49" presetClass="entr" presetSubtype="0" decel="10000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p:cTn id="71" dur="500" fill="hold"/>
                                        <p:tgtEl>
                                          <p:spTgt spid="29"/>
                                        </p:tgtEl>
                                        <p:attrNameLst>
                                          <p:attrName>ppt_w</p:attrName>
                                        </p:attrNameLst>
                                      </p:cBhvr>
                                      <p:tavLst>
                                        <p:tav tm="0">
                                          <p:val>
                                            <p:fltVal val="0"/>
                                          </p:val>
                                        </p:tav>
                                        <p:tav tm="100000">
                                          <p:val>
                                            <p:strVal val="#ppt_w"/>
                                          </p:val>
                                        </p:tav>
                                      </p:tavLst>
                                    </p:anim>
                                    <p:anim calcmode="lin" valueType="num">
                                      <p:cBhvr>
                                        <p:cTn id="72" dur="500" fill="hold"/>
                                        <p:tgtEl>
                                          <p:spTgt spid="29"/>
                                        </p:tgtEl>
                                        <p:attrNameLst>
                                          <p:attrName>ppt_h</p:attrName>
                                        </p:attrNameLst>
                                      </p:cBhvr>
                                      <p:tavLst>
                                        <p:tav tm="0">
                                          <p:val>
                                            <p:fltVal val="0"/>
                                          </p:val>
                                        </p:tav>
                                        <p:tav tm="100000">
                                          <p:val>
                                            <p:strVal val="#ppt_h"/>
                                          </p:val>
                                        </p:tav>
                                      </p:tavLst>
                                    </p:anim>
                                    <p:anim calcmode="lin" valueType="num">
                                      <p:cBhvr>
                                        <p:cTn id="73" dur="500" fill="hold"/>
                                        <p:tgtEl>
                                          <p:spTgt spid="29"/>
                                        </p:tgtEl>
                                        <p:attrNameLst>
                                          <p:attrName>style.rotation</p:attrName>
                                        </p:attrNameLst>
                                      </p:cBhvr>
                                      <p:tavLst>
                                        <p:tav tm="0">
                                          <p:val>
                                            <p:fltVal val="360"/>
                                          </p:val>
                                        </p:tav>
                                        <p:tav tm="100000">
                                          <p:val>
                                            <p:fltVal val="0"/>
                                          </p:val>
                                        </p:tav>
                                      </p:tavLst>
                                    </p:anim>
                                    <p:animEffect transition="in" filter="fade">
                                      <p:cBhvr>
                                        <p:cTn id="74" dur="500"/>
                                        <p:tgtEl>
                                          <p:spTgt spid="29"/>
                                        </p:tgtEl>
                                      </p:cBhvr>
                                    </p:animEffect>
                                  </p:childTnLst>
                                </p:cTn>
                              </p:par>
                            </p:childTnLst>
                          </p:cTn>
                        </p:par>
                        <p:par>
                          <p:cTn id="75" fill="hold">
                            <p:stCondLst>
                              <p:cond delay="3700"/>
                            </p:stCondLst>
                            <p:childTnLst>
                              <p:par>
                                <p:cTn id="76" presetID="2" presetClass="entr" presetSubtype="8" decel="100000" fill="hold" grpId="0" nodeType="afterEffect">
                                  <p:stCondLst>
                                    <p:cond delay="0"/>
                                  </p:stCondLst>
                                  <p:childTnLst>
                                    <p:set>
                                      <p:cBhvr>
                                        <p:cTn id="77" dur="1" fill="hold">
                                          <p:stCondLst>
                                            <p:cond delay="0"/>
                                          </p:stCondLst>
                                        </p:cTn>
                                        <p:tgtEl>
                                          <p:spTgt spid="31">
                                            <p:txEl>
                                              <p:pRg st="0" end="0"/>
                                            </p:txEl>
                                          </p:spTgt>
                                        </p:tgtEl>
                                        <p:attrNameLst>
                                          <p:attrName>style.visibility</p:attrName>
                                        </p:attrNameLst>
                                      </p:cBhvr>
                                      <p:to>
                                        <p:strVal val="visible"/>
                                      </p:to>
                                    </p:set>
                                    <p:anim calcmode="lin" valueType="num">
                                      <p:cBhvr additive="base">
                                        <p:cTn id="78" dur="500" fill="hold"/>
                                        <p:tgtEl>
                                          <p:spTgt spid="31">
                                            <p:txEl>
                                              <p:pRg st="0" end="0"/>
                                            </p:txEl>
                                          </p:spTgt>
                                        </p:tgtEl>
                                        <p:attrNameLst>
                                          <p:attrName>ppt_x</p:attrName>
                                        </p:attrNameLst>
                                      </p:cBhvr>
                                      <p:tavLst>
                                        <p:tav tm="0">
                                          <p:val>
                                            <p:strVal val="0-#ppt_w/2"/>
                                          </p:val>
                                        </p:tav>
                                        <p:tav tm="100000">
                                          <p:val>
                                            <p:strVal val="#ppt_x"/>
                                          </p:val>
                                        </p:tav>
                                      </p:tavLst>
                                    </p:anim>
                                    <p:anim calcmode="lin" valueType="num">
                                      <p:cBhvr additive="base">
                                        <p:cTn id="79" dur="500" fill="hold"/>
                                        <p:tgtEl>
                                          <p:spTgt spid="31">
                                            <p:txEl>
                                              <p:pRg st="0" end="0"/>
                                            </p:txEl>
                                          </p:spTgt>
                                        </p:tgtEl>
                                        <p:attrNameLst>
                                          <p:attrName>ppt_y</p:attrName>
                                        </p:attrNameLst>
                                      </p:cBhvr>
                                      <p:tavLst>
                                        <p:tav tm="0">
                                          <p:val>
                                            <p:strVal val="#ppt_y"/>
                                          </p:val>
                                        </p:tav>
                                        <p:tav tm="100000">
                                          <p:val>
                                            <p:strVal val="#ppt_y"/>
                                          </p:val>
                                        </p:tav>
                                      </p:tavLst>
                                    </p:anim>
                                  </p:childTnLst>
                                </p:cTn>
                              </p:par>
                              <p:par>
                                <p:cTn id="80" presetID="2" presetClass="entr" presetSubtype="8" decel="100000" fill="hold" grpId="0" nodeType="withEffect">
                                  <p:stCondLst>
                                    <p:cond delay="100"/>
                                  </p:stCondLst>
                                  <p:childTnLst>
                                    <p:set>
                                      <p:cBhvr>
                                        <p:cTn id="81" dur="1" fill="hold">
                                          <p:stCondLst>
                                            <p:cond delay="0"/>
                                          </p:stCondLst>
                                        </p:cTn>
                                        <p:tgtEl>
                                          <p:spTgt spid="32">
                                            <p:txEl>
                                              <p:pRg st="0" end="0"/>
                                            </p:txEl>
                                          </p:spTgt>
                                        </p:tgtEl>
                                        <p:attrNameLst>
                                          <p:attrName>style.visibility</p:attrName>
                                        </p:attrNameLst>
                                      </p:cBhvr>
                                      <p:to>
                                        <p:strVal val="visible"/>
                                      </p:to>
                                    </p:set>
                                    <p:anim calcmode="lin" valueType="num">
                                      <p:cBhvr additive="base">
                                        <p:cTn id="82"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83" dur="500" fill="hold"/>
                                        <p:tgtEl>
                                          <p:spTgt spid="32">
                                            <p:txEl>
                                              <p:pRg st="0" end="0"/>
                                            </p:txEl>
                                          </p:spTgt>
                                        </p:tgtEl>
                                        <p:attrNameLst>
                                          <p:attrName>ppt_y</p:attrName>
                                        </p:attrNameLst>
                                      </p:cBhvr>
                                      <p:tavLst>
                                        <p:tav tm="0">
                                          <p:val>
                                            <p:strVal val="#ppt_y"/>
                                          </p:val>
                                        </p:tav>
                                        <p:tav tm="100000">
                                          <p:val>
                                            <p:strVal val="#ppt_y"/>
                                          </p:val>
                                        </p:tav>
                                      </p:tavLst>
                                    </p:anim>
                                  </p:childTnLst>
                                </p:cTn>
                              </p:par>
                            </p:childTnLst>
                          </p:cTn>
                        </p:par>
                        <p:par>
                          <p:cTn id="84" fill="hold">
                            <p:stCondLst>
                              <p:cond delay="4300"/>
                            </p:stCondLst>
                            <p:childTnLst>
                              <p:par>
                                <p:cTn id="85" presetID="49" presetClass="entr" presetSubtype="0" decel="100000"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 calcmode="lin" valueType="num">
                                      <p:cBhvr>
                                        <p:cTn id="87" dur="500" fill="hold"/>
                                        <p:tgtEl>
                                          <p:spTgt spid="38"/>
                                        </p:tgtEl>
                                        <p:attrNameLst>
                                          <p:attrName>ppt_w</p:attrName>
                                        </p:attrNameLst>
                                      </p:cBhvr>
                                      <p:tavLst>
                                        <p:tav tm="0">
                                          <p:val>
                                            <p:fltVal val="0"/>
                                          </p:val>
                                        </p:tav>
                                        <p:tav tm="100000">
                                          <p:val>
                                            <p:strVal val="#ppt_w"/>
                                          </p:val>
                                        </p:tav>
                                      </p:tavLst>
                                    </p:anim>
                                    <p:anim calcmode="lin" valueType="num">
                                      <p:cBhvr>
                                        <p:cTn id="88" dur="500" fill="hold"/>
                                        <p:tgtEl>
                                          <p:spTgt spid="38"/>
                                        </p:tgtEl>
                                        <p:attrNameLst>
                                          <p:attrName>ppt_h</p:attrName>
                                        </p:attrNameLst>
                                      </p:cBhvr>
                                      <p:tavLst>
                                        <p:tav tm="0">
                                          <p:val>
                                            <p:fltVal val="0"/>
                                          </p:val>
                                        </p:tav>
                                        <p:tav tm="100000">
                                          <p:val>
                                            <p:strVal val="#ppt_h"/>
                                          </p:val>
                                        </p:tav>
                                      </p:tavLst>
                                    </p:anim>
                                    <p:anim calcmode="lin" valueType="num">
                                      <p:cBhvr>
                                        <p:cTn id="89" dur="500" fill="hold"/>
                                        <p:tgtEl>
                                          <p:spTgt spid="38"/>
                                        </p:tgtEl>
                                        <p:attrNameLst>
                                          <p:attrName>style.rotation</p:attrName>
                                        </p:attrNameLst>
                                      </p:cBhvr>
                                      <p:tavLst>
                                        <p:tav tm="0">
                                          <p:val>
                                            <p:fltVal val="360"/>
                                          </p:val>
                                        </p:tav>
                                        <p:tav tm="100000">
                                          <p:val>
                                            <p:fltVal val="0"/>
                                          </p:val>
                                        </p:tav>
                                      </p:tavLst>
                                    </p:anim>
                                    <p:animEffect transition="in" filter="fade">
                                      <p:cBhvr>
                                        <p:cTn id="90" dur="500"/>
                                        <p:tgtEl>
                                          <p:spTgt spid="38"/>
                                        </p:tgtEl>
                                      </p:cBhvr>
                                    </p:animEffect>
                                  </p:childTnLst>
                                </p:cTn>
                              </p:par>
                              <p:par>
                                <p:cTn id="91" presetID="49" presetClass="entr" presetSubtype="0" decel="100000" fill="hold" grpId="0" nodeType="withEffect">
                                  <p:stCondLst>
                                    <p:cond delay="0"/>
                                  </p:stCondLst>
                                  <p:childTnLst>
                                    <p:set>
                                      <p:cBhvr>
                                        <p:cTn id="92" dur="1" fill="hold">
                                          <p:stCondLst>
                                            <p:cond delay="0"/>
                                          </p:stCondLst>
                                        </p:cTn>
                                        <p:tgtEl>
                                          <p:spTgt spid="37"/>
                                        </p:tgtEl>
                                        <p:attrNameLst>
                                          <p:attrName>style.visibility</p:attrName>
                                        </p:attrNameLst>
                                      </p:cBhvr>
                                      <p:to>
                                        <p:strVal val="visible"/>
                                      </p:to>
                                    </p:set>
                                    <p:anim calcmode="lin" valueType="num">
                                      <p:cBhvr>
                                        <p:cTn id="93" dur="500" fill="hold"/>
                                        <p:tgtEl>
                                          <p:spTgt spid="37"/>
                                        </p:tgtEl>
                                        <p:attrNameLst>
                                          <p:attrName>ppt_w</p:attrName>
                                        </p:attrNameLst>
                                      </p:cBhvr>
                                      <p:tavLst>
                                        <p:tav tm="0">
                                          <p:val>
                                            <p:fltVal val="0"/>
                                          </p:val>
                                        </p:tav>
                                        <p:tav tm="100000">
                                          <p:val>
                                            <p:strVal val="#ppt_w"/>
                                          </p:val>
                                        </p:tav>
                                      </p:tavLst>
                                    </p:anim>
                                    <p:anim calcmode="lin" valueType="num">
                                      <p:cBhvr>
                                        <p:cTn id="94" dur="500" fill="hold"/>
                                        <p:tgtEl>
                                          <p:spTgt spid="37"/>
                                        </p:tgtEl>
                                        <p:attrNameLst>
                                          <p:attrName>ppt_h</p:attrName>
                                        </p:attrNameLst>
                                      </p:cBhvr>
                                      <p:tavLst>
                                        <p:tav tm="0">
                                          <p:val>
                                            <p:fltVal val="0"/>
                                          </p:val>
                                        </p:tav>
                                        <p:tav tm="100000">
                                          <p:val>
                                            <p:strVal val="#ppt_h"/>
                                          </p:val>
                                        </p:tav>
                                      </p:tavLst>
                                    </p:anim>
                                    <p:anim calcmode="lin" valueType="num">
                                      <p:cBhvr>
                                        <p:cTn id="95" dur="500" fill="hold"/>
                                        <p:tgtEl>
                                          <p:spTgt spid="37"/>
                                        </p:tgtEl>
                                        <p:attrNameLst>
                                          <p:attrName>style.rotation</p:attrName>
                                        </p:attrNameLst>
                                      </p:cBhvr>
                                      <p:tavLst>
                                        <p:tav tm="0">
                                          <p:val>
                                            <p:fltVal val="360"/>
                                          </p:val>
                                        </p:tav>
                                        <p:tav tm="100000">
                                          <p:val>
                                            <p:fltVal val="0"/>
                                          </p:val>
                                        </p:tav>
                                      </p:tavLst>
                                    </p:anim>
                                    <p:animEffect transition="in" filter="fade">
                                      <p:cBhvr>
                                        <p:cTn id="96" dur="500"/>
                                        <p:tgtEl>
                                          <p:spTgt spid="37"/>
                                        </p:tgtEl>
                                      </p:cBhvr>
                                    </p:animEffect>
                                  </p:childTnLst>
                                </p:cTn>
                              </p:par>
                            </p:childTnLst>
                          </p:cTn>
                        </p:par>
                        <p:par>
                          <p:cTn id="97" fill="hold">
                            <p:stCondLst>
                              <p:cond delay="4800"/>
                            </p:stCondLst>
                            <p:childTnLst>
                              <p:par>
                                <p:cTn id="98" presetID="2" presetClass="entr" presetSubtype="2" decel="100000" fill="hold" grpId="0" nodeType="afterEffect">
                                  <p:stCondLst>
                                    <p:cond delay="0"/>
                                  </p:stCondLst>
                                  <p:childTnLst>
                                    <p:set>
                                      <p:cBhvr>
                                        <p:cTn id="99" dur="1" fill="hold">
                                          <p:stCondLst>
                                            <p:cond delay="0"/>
                                          </p:stCondLst>
                                        </p:cTn>
                                        <p:tgtEl>
                                          <p:spTgt spid="39">
                                            <p:txEl>
                                              <p:pRg st="0" end="0"/>
                                            </p:txEl>
                                          </p:spTgt>
                                        </p:tgtEl>
                                        <p:attrNameLst>
                                          <p:attrName>style.visibility</p:attrName>
                                        </p:attrNameLst>
                                      </p:cBhvr>
                                      <p:to>
                                        <p:strVal val="visible"/>
                                      </p:to>
                                    </p:set>
                                    <p:anim calcmode="lin" valueType="num">
                                      <p:cBhvr additive="base">
                                        <p:cTn id="100" dur="5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101" dur="500" fill="hold"/>
                                        <p:tgtEl>
                                          <p:spTgt spid="39">
                                            <p:txEl>
                                              <p:pRg st="0" end="0"/>
                                            </p:txEl>
                                          </p:spTgt>
                                        </p:tgtEl>
                                        <p:attrNameLst>
                                          <p:attrName>ppt_y</p:attrName>
                                        </p:attrNameLst>
                                      </p:cBhvr>
                                      <p:tavLst>
                                        <p:tav tm="0">
                                          <p:val>
                                            <p:strVal val="#ppt_y"/>
                                          </p:val>
                                        </p:tav>
                                        <p:tav tm="100000">
                                          <p:val>
                                            <p:strVal val="#ppt_y"/>
                                          </p:val>
                                        </p:tav>
                                      </p:tavLst>
                                    </p:anim>
                                  </p:childTnLst>
                                </p:cTn>
                              </p:par>
                              <p:par>
                                <p:cTn id="102" presetID="2" presetClass="entr" presetSubtype="2" decel="100000" fill="hold" grpId="0" nodeType="withEffect">
                                  <p:stCondLst>
                                    <p:cond delay="100"/>
                                  </p:stCondLst>
                                  <p:childTnLst>
                                    <p:set>
                                      <p:cBhvr>
                                        <p:cTn id="103" dur="1" fill="hold">
                                          <p:stCondLst>
                                            <p:cond delay="0"/>
                                          </p:stCondLst>
                                        </p:cTn>
                                        <p:tgtEl>
                                          <p:spTgt spid="40">
                                            <p:txEl>
                                              <p:pRg st="0" end="0"/>
                                            </p:txEl>
                                          </p:spTgt>
                                        </p:tgtEl>
                                        <p:attrNameLst>
                                          <p:attrName>style.visibility</p:attrName>
                                        </p:attrNameLst>
                                      </p:cBhvr>
                                      <p:to>
                                        <p:strVal val="visible"/>
                                      </p:to>
                                    </p:set>
                                    <p:anim calcmode="lin" valueType="num">
                                      <p:cBhvr additive="base">
                                        <p:cTn id="104" dur="50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105" dur="500" fill="hold"/>
                                        <p:tgtEl>
                                          <p:spTgt spid="40">
                                            <p:txEl>
                                              <p:pRg st="0" end="0"/>
                                            </p:txEl>
                                          </p:spTgt>
                                        </p:tgtEl>
                                        <p:attrNameLst>
                                          <p:attrName>ppt_y</p:attrName>
                                        </p:attrNameLst>
                                      </p:cBhvr>
                                      <p:tavLst>
                                        <p:tav tm="0">
                                          <p:val>
                                            <p:strVal val="#ppt_y"/>
                                          </p:val>
                                        </p:tav>
                                        <p:tav tm="100000">
                                          <p:val>
                                            <p:strVal val="#ppt_y"/>
                                          </p:val>
                                        </p:tav>
                                      </p:tavLst>
                                    </p:anim>
                                  </p:childTnLst>
                                </p:cTn>
                              </p:par>
                            </p:childTnLst>
                          </p:cTn>
                        </p:par>
                        <p:par>
                          <p:cTn id="106" fill="hold">
                            <p:stCondLst>
                              <p:cond delay="5400"/>
                            </p:stCondLst>
                            <p:childTnLst>
                              <p:par>
                                <p:cTn id="107" presetID="2" presetClass="entr" presetSubtype="8" decel="100000" fill="hold" grpId="0" nodeType="afterEffect">
                                  <p:stCondLst>
                                    <p:cond delay="500"/>
                                  </p:stCondLst>
                                  <p:iterate type="wd">
                                    <p:tmPct val="10000"/>
                                  </p:iterate>
                                  <p:childTnLst>
                                    <p:set>
                                      <p:cBhvr>
                                        <p:cTn id="108" dur="1" fill="hold">
                                          <p:stCondLst>
                                            <p:cond delay="0"/>
                                          </p:stCondLst>
                                        </p:cTn>
                                        <p:tgtEl>
                                          <p:spTgt spid="9"/>
                                        </p:tgtEl>
                                        <p:attrNameLst>
                                          <p:attrName>style.visibility</p:attrName>
                                        </p:attrNameLst>
                                      </p:cBhvr>
                                      <p:to>
                                        <p:strVal val="visible"/>
                                      </p:to>
                                    </p:set>
                                    <p:anim calcmode="lin" valueType="num">
                                      <p:cBhvr additive="base">
                                        <p:cTn id="109" dur="500" fill="hold"/>
                                        <p:tgtEl>
                                          <p:spTgt spid="9"/>
                                        </p:tgtEl>
                                        <p:attrNameLst>
                                          <p:attrName>ppt_x</p:attrName>
                                        </p:attrNameLst>
                                      </p:cBhvr>
                                      <p:tavLst>
                                        <p:tav tm="0">
                                          <p:val>
                                            <p:strVal val="0-#ppt_w/2"/>
                                          </p:val>
                                        </p:tav>
                                        <p:tav tm="100000">
                                          <p:val>
                                            <p:strVal val="#ppt_x"/>
                                          </p:val>
                                        </p:tav>
                                      </p:tavLst>
                                    </p:anim>
                                    <p:anim calcmode="lin" valueType="num">
                                      <p:cBhvr additive="base">
                                        <p:cTn id="110" dur="500" fill="hold"/>
                                        <p:tgtEl>
                                          <p:spTgt spid="9"/>
                                        </p:tgtEl>
                                        <p:attrNameLst>
                                          <p:attrName>ppt_y</p:attrName>
                                        </p:attrNameLst>
                                      </p:cBhvr>
                                      <p:tavLst>
                                        <p:tav tm="0">
                                          <p:val>
                                            <p:strVal val="#ppt_y"/>
                                          </p:val>
                                        </p:tav>
                                        <p:tav tm="100000">
                                          <p:val>
                                            <p:strVal val="#ppt_y"/>
                                          </p:val>
                                        </p:tav>
                                      </p:tavLst>
                                    </p:anim>
                                  </p:childTnLst>
                                </p:cTn>
                              </p:par>
                              <p:par>
                                <p:cTn id="111" presetID="2" presetClass="entr" presetSubtype="2" decel="100000" fill="hold" grpId="0" nodeType="withEffect">
                                  <p:stCondLst>
                                    <p:cond delay="500"/>
                                  </p:stCondLst>
                                  <p:childTnLst>
                                    <p:set>
                                      <p:cBhvr>
                                        <p:cTn id="112" dur="1" fill="hold">
                                          <p:stCondLst>
                                            <p:cond delay="0"/>
                                          </p:stCondLst>
                                        </p:cTn>
                                        <p:tgtEl>
                                          <p:spTgt spid="10"/>
                                        </p:tgtEl>
                                        <p:attrNameLst>
                                          <p:attrName>style.visibility</p:attrName>
                                        </p:attrNameLst>
                                      </p:cBhvr>
                                      <p:to>
                                        <p:strVal val="visible"/>
                                      </p:to>
                                    </p:set>
                                    <p:anim calcmode="lin" valueType="num">
                                      <p:cBhvr additive="base">
                                        <p:cTn id="113" dur="500" fill="hold"/>
                                        <p:tgtEl>
                                          <p:spTgt spid="10"/>
                                        </p:tgtEl>
                                        <p:attrNameLst>
                                          <p:attrName>ppt_x</p:attrName>
                                        </p:attrNameLst>
                                      </p:cBhvr>
                                      <p:tavLst>
                                        <p:tav tm="0">
                                          <p:val>
                                            <p:strVal val="1+#ppt_w/2"/>
                                          </p:val>
                                        </p:tav>
                                        <p:tav tm="100000">
                                          <p:val>
                                            <p:strVal val="#ppt_x"/>
                                          </p:val>
                                        </p:tav>
                                      </p:tavLst>
                                    </p:anim>
                                    <p:anim calcmode="lin" valueType="num">
                                      <p:cBhvr additive="base">
                                        <p:cTn id="114" dur="500" fill="hold"/>
                                        <p:tgtEl>
                                          <p:spTgt spid="10"/>
                                        </p:tgtEl>
                                        <p:attrNameLst>
                                          <p:attrName>ppt_y</p:attrName>
                                        </p:attrNameLst>
                                      </p:cBhvr>
                                      <p:tavLst>
                                        <p:tav tm="0">
                                          <p:val>
                                            <p:strVal val="#ppt_y"/>
                                          </p:val>
                                        </p:tav>
                                        <p:tav tm="100000">
                                          <p:val>
                                            <p:strVal val="#ppt_y"/>
                                          </p:val>
                                        </p:tav>
                                      </p:tavLst>
                                    </p:anim>
                                  </p:childTnLst>
                                </p:cTn>
                              </p:par>
                            </p:childTnLst>
                          </p:cTn>
                        </p:par>
                        <p:par>
                          <p:cTn id="115" fill="hold">
                            <p:stCondLst>
                              <p:cond delay="6500"/>
                            </p:stCondLst>
                            <p:childTnLst>
                              <p:par>
                                <p:cTn id="116" presetID="22" presetClass="entr" presetSubtype="8" fill="hold" grpId="0" nodeType="afterEffect">
                                  <p:stCondLst>
                                    <p:cond delay="250"/>
                                  </p:stCondLst>
                                  <p:childTnLst>
                                    <p:set>
                                      <p:cBhvr>
                                        <p:cTn id="117" dur="1" fill="hold">
                                          <p:stCondLst>
                                            <p:cond delay="0"/>
                                          </p:stCondLst>
                                        </p:cTn>
                                        <p:tgtEl>
                                          <p:spTgt spid="11">
                                            <p:txEl>
                                              <p:pRg st="0" end="0"/>
                                            </p:txEl>
                                          </p:spTgt>
                                        </p:tgtEl>
                                        <p:attrNameLst>
                                          <p:attrName>style.visibility</p:attrName>
                                        </p:attrNameLst>
                                      </p:cBhvr>
                                      <p:to>
                                        <p:strVal val="visible"/>
                                      </p:to>
                                    </p:set>
                                    <p:animEffect transition="in" filter="wipe(left)">
                                      <p:cBhvr>
                                        <p:cTn id="11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9" grpId="0"/>
      <p:bldP spid="10" grpId="0" animBg="1"/>
      <p:bldP spid="11" grpId="0" build="p">
        <p:tmplLst>
          <p:tmpl lvl="1">
            <p:tnLst>
              <p:par>
                <p:cTn presetID="22" presetClass="entr" presetSubtype="8"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8" grpId="0"/>
      <p:bldP spid="22" grpId="0" animBg="1"/>
      <p:bldP spid="23" grpId="0"/>
      <p:bldP spid="26" grpId="0" build="p">
        <p:tmplLst>
          <p:tmpl lvl="1">
            <p:tnLst>
              <p:par>
                <p:cTn presetID="2" presetClass="entr" presetSubtype="8"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8" decel="100000" fill="hold" nodeType="withEffect">
                  <p:stCondLst>
                    <p:cond delay="10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0-#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9" grpId="0" animBg="1"/>
      <p:bldP spid="30" grpId="0"/>
      <p:bldP spid="31" grpId="0" build="p">
        <p:tmplLst>
          <p:tmpl lvl="1">
            <p:tnLst>
              <p:par>
                <p:cTn presetID="2" presetClass="entr" presetSubtype="8"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0-#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8" decel="100000" fill="hold" nodeType="withEffect">
                  <p:stCondLst>
                    <p:cond delay="1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animBg="1"/>
      <p:bldP spid="34" grpId="0"/>
      <p:bldP spid="35" grpId="0" build="p">
        <p:tmplLst>
          <p:tmpl lvl="1">
            <p:tnLst>
              <p:par>
                <p:cTn presetID="2" presetClass="entr" presetSubtype="2" decel="10000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1+#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36" grpId="0" build="p">
        <p:tmplLst>
          <p:tmpl lvl="1">
            <p:tnLst>
              <p:par>
                <p:cTn presetID="2" presetClass="entr" presetSubtype="2" decel="100000" fill="hold" nodeType="withEffect">
                  <p:stCondLst>
                    <p:cond delay="10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1+#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P spid="37" grpId="0" animBg="1"/>
      <p:bldP spid="38" grpId="0"/>
      <p:bldP spid="39" grpId="0" build="p">
        <p:tmplLst>
          <p:tmpl lvl="1">
            <p:tnLst>
              <p:par>
                <p:cTn presetID="2" presetClass="entr" presetSubtype="2"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1+#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2" decel="100000" fill="hold" nodeType="withEffect">
                  <p:stCondLst>
                    <p:cond delay="1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1+#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Web">
    <p:bg>
      <p:bgPr>
        <a:solidFill>
          <a:schemeClr val="tx2"/>
        </a:solidFill>
        <a:effectLst/>
      </p:bgPr>
    </p:bg>
    <p:spTree>
      <p:nvGrpSpPr>
        <p:cNvPr id="1" name=""/>
        <p:cNvGrpSpPr/>
        <p:nvPr/>
      </p:nvGrpSpPr>
      <p:grpSpPr>
        <a:xfrm>
          <a:off x="0" y="0"/>
          <a:ext cx="0" cy="0"/>
          <a:chOff x="0" y="0"/>
          <a:chExt cx="0" cy="0"/>
        </a:xfrm>
      </p:grpSpPr>
      <p:sp>
        <p:nvSpPr>
          <p:cNvPr id="43" name="正方形/長方形 42"/>
          <p:cNvSpPr/>
          <p:nvPr userDrawn="1"/>
        </p:nvSpPr>
        <p:spPr>
          <a:xfrm>
            <a:off x="0" y="1"/>
            <a:ext cx="9144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4" name="正方形/長方形 43"/>
          <p:cNvSpPr/>
          <p:nvPr userDrawn="1"/>
        </p:nvSpPr>
        <p:spPr>
          <a:xfrm rot="18900000">
            <a:off x="1942066" y="1388046"/>
            <a:ext cx="5852309" cy="9237913"/>
          </a:xfrm>
          <a:custGeom>
            <a:avLst/>
            <a:gdLst/>
            <a:ahLst/>
            <a:cxnLst/>
            <a:rect l="l" t="t" r="r" b="b"/>
            <a:pathLst>
              <a:path w="11703601" h="13856870">
                <a:moveTo>
                  <a:pt x="11703601" y="2930668"/>
                </a:moveTo>
                <a:lnTo>
                  <a:pt x="11703601" y="13128263"/>
                </a:lnTo>
                <a:lnTo>
                  <a:pt x="10974994" y="13856870"/>
                </a:lnTo>
                <a:lnTo>
                  <a:pt x="0" y="2881876"/>
                </a:lnTo>
                <a:lnTo>
                  <a:pt x="1" y="0"/>
                </a:lnTo>
                <a:lnTo>
                  <a:pt x="7317135" y="7317134"/>
                </a:lnTo>
                <a:close/>
              </a:path>
            </a:pathLst>
          </a:custGeom>
          <a:solidFill>
            <a:schemeClr val="accent3">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 name="フッター プレースホルダー 2"/>
          <p:cNvSpPr>
            <a:spLocks noGrp="1"/>
          </p:cNvSpPr>
          <p:nvPr userDrawn="1">
            <p:ph type="ftr" sz="quarter" idx="10"/>
          </p:nvPr>
        </p:nvSpPr>
        <p:spPr>
          <a:xfrm>
            <a:off x="5255226" y="6309600"/>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a:xfrm>
            <a:off x="8568791" y="6288526"/>
            <a:ext cx="540107" cy="365125"/>
          </a:xfrm>
          <a:prstGeom prst="rect">
            <a:avLst/>
          </a:prstGeom>
        </p:spPr>
        <p:txBody>
          <a:bodyPr/>
          <a:lstStyle/>
          <a:p>
            <a:fld id="{E6459DFB-86F3-43FA-8567-2EA6E426AE90}" type="slidenum">
              <a:rPr lang="ja-JP" altLang="en-US" smtClean="0"/>
              <a:pPr/>
              <a:t>‹#›</a:t>
            </a:fld>
            <a:endParaRPr lang="ja-JP" altLang="en-US"/>
          </a:p>
        </p:txBody>
      </p:sp>
      <p:sp>
        <p:nvSpPr>
          <p:cNvPr id="26" name="図プレースホルダー 19"/>
          <p:cNvSpPr>
            <a:spLocks noGrp="1"/>
          </p:cNvSpPr>
          <p:nvPr>
            <p:ph type="pic" sz="quarter" idx="12" hasCustomPrompt="1"/>
          </p:nvPr>
        </p:nvSpPr>
        <p:spPr>
          <a:xfrm>
            <a:off x="338915" y="1595852"/>
            <a:ext cx="5199377" cy="3897377"/>
          </a:xfrm>
          <a:solidFill>
            <a:schemeClr val="accent3">
              <a:lumMod val="20000"/>
              <a:lumOff val="80000"/>
            </a:schemeClr>
          </a:solidFill>
        </p:spPr>
        <p:txBody>
          <a:bodyPr>
            <a:normAutofit/>
          </a:bodyPr>
          <a:lstStyle>
            <a:lvl1pPr>
              <a:defRPr sz="800"/>
            </a:lvl1pPr>
          </a:lstStyle>
          <a:p>
            <a:r>
              <a:rPr kumimoji="1" lang="en-US" altLang="ja-JP" dirty="0"/>
              <a:t>Add an image</a:t>
            </a:r>
            <a:endParaRPr kumimoji="1" lang="ja-JP" altLang="en-US" dirty="0"/>
          </a:p>
        </p:txBody>
      </p:sp>
      <p:grpSp>
        <p:nvGrpSpPr>
          <p:cNvPr id="38" name="グループ化 37"/>
          <p:cNvGrpSpPr/>
          <p:nvPr userDrawn="1"/>
        </p:nvGrpSpPr>
        <p:grpSpPr>
          <a:xfrm>
            <a:off x="338916" y="1200182"/>
            <a:ext cx="5199377" cy="395670"/>
            <a:chOff x="4888773" y="2065794"/>
            <a:chExt cx="8534400" cy="487140"/>
          </a:xfrm>
        </p:grpSpPr>
        <p:sp>
          <p:nvSpPr>
            <p:cNvPr id="27" name="角丸四角形 7"/>
            <p:cNvSpPr/>
            <p:nvPr userDrawn="1"/>
          </p:nvSpPr>
          <p:spPr>
            <a:xfrm>
              <a:off x="4888773" y="2065794"/>
              <a:ext cx="8534400" cy="487140"/>
            </a:xfrm>
            <a:custGeom>
              <a:avLst/>
              <a:gdLst/>
              <a:ahLst/>
              <a:cxnLst/>
              <a:rect l="l" t="t" r="r" b="b"/>
              <a:pathLst>
                <a:path w="8534400" h="487140">
                  <a:moveTo>
                    <a:pt x="148176" y="0"/>
                  </a:moveTo>
                  <a:lnTo>
                    <a:pt x="8386224" y="0"/>
                  </a:lnTo>
                  <a:cubicBezTo>
                    <a:pt x="8468059" y="0"/>
                    <a:pt x="8534400" y="66341"/>
                    <a:pt x="8534400" y="148176"/>
                  </a:cubicBezTo>
                  <a:lnTo>
                    <a:pt x="8534400" y="487140"/>
                  </a:lnTo>
                  <a:lnTo>
                    <a:pt x="0" y="487140"/>
                  </a:lnTo>
                  <a:lnTo>
                    <a:pt x="0" y="148176"/>
                  </a:lnTo>
                  <a:cubicBezTo>
                    <a:pt x="0" y="66341"/>
                    <a:pt x="66341" y="0"/>
                    <a:pt x="148176"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8" name="正方形/長方形 27"/>
            <p:cNvSpPr/>
            <p:nvPr userDrawn="1"/>
          </p:nvSpPr>
          <p:spPr>
            <a:xfrm>
              <a:off x="4888773" y="2489434"/>
              <a:ext cx="8534400" cy="63500"/>
            </a:xfrm>
            <a:prstGeom prst="rect">
              <a:avLst/>
            </a:prstGeom>
            <a:gradFill>
              <a:gsLst>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nvGrpSpPr>
            <p:cNvPr id="29" name="グループ化 28"/>
            <p:cNvGrpSpPr/>
            <p:nvPr userDrawn="1"/>
          </p:nvGrpSpPr>
          <p:grpSpPr>
            <a:xfrm>
              <a:off x="5071109" y="2204589"/>
              <a:ext cx="542925" cy="142875"/>
              <a:chOff x="2524125" y="1614487"/>
              <a:chExt cx="542925" cy="142875"/>
            </a:xfrm>
          </p:grpSpPr>
          <p:sp>
            <p:nvSpPr>
              <p:cNvPr id="30" name="円/楕円 29"/>
              <p:cNvSpPr/>
              <p:nvPr userDrawn="1"/>
            </p:nvSpPr>
            <p:spPr>
              <a:xfrm>
                <a:off x="2524125" y="1614487"/>
                <a:ext cx="142875" cy="1428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1" name="円/楕円 30"/>
              <p:cNvSpPr/>
              <p:nvPr userDrawn="1"/>
            </p:nvSpPr>
            <p:spPr>
              <a:xfrm>
                <a:off x="2724150" y="1614487"/>
                <a:ext cx="142875" cy="142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2" name="円/楕円 31"/>
              <p:cNvSpPr/>
              <p:nvPr userDrawn="1"/>
            </p:nvSpPr>
            <p:spPr>
              <a:xfrm>
                <a:off x="2924175" y="1614487"/>
                <a:ext cx="142875" cy="1428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grpSp>
          <p:nvGrpSpPr>
            <p:cNvPr id="33" name="グループ化 32"/>
            <p:cNvGrpSpPr/>
            <p:nvPr userDrawn="1"/>
          </p:nvGrpSpPr>
          <p:grpSpPr>
            <a:xfrm>
              <a:off x="13043533" y="2180776"/>
              <a:ext cx="200026" cy="190500"/>
              <a:chOff x="7781924" y="1704975"/>
              <a:chExt cx="200026" cy="190500"/>
            </a:xfrm>
            <a:solidFill>
              <a:schemeClr val="tx1">
                <a:lumMod val="50000"/>
                <a:lumOff val="50000"/>
              </a:schemeClr>
            </a:solidFill>
          </p:grpSpPr>
          <p:sp>
            <p:nvSpPr>
              <p:cNvPr id="34" name="正方形/長方形 33"/>
              <p:cNvSpPr/>
              <p:nvPr userDrawn="1"/>
            </p:nvSpPr>
            <p:spPr>
              <a:xfrm>
                <a:off x="7781925" y="1704975"/>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5" name="正方形/長方形 34"/>
              <p:cNvSpPr/>
              <p:nvPr userDrawn="1"/>
            </p:nvSpPr>
            <p:spPr>
              <a:xfrm>
                <a:off x="7781925" y="1776413"/>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6" name="正方形/長方形 35"/>
              <p:cNvSpPr/>
              <p:nvPr userDrawn="1"/>
            </p:nvSpPr>
            <p:spPr>
              <a:xfrm>
                <a:off x="7781924" y="1847850"/>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grpSp>
      <p:sp>
        <p:nvSpPr>
          <p:cNvPr id="40" name="タイトル プレースホルダー 1"/>
          <p:cNvSpPr>
            <a:spLocks noGrp="1"/>
          </p:cNvSpPr>
          <p:nvPr>
            <p:ph type="title" hasCustomPrompt="1"/>
          </p:nvPr>
        </p:nvSpPr>
        <p:spPr>
          <a:xfrm>
            <a:off x="5688221" y="553329"/>
            <a:ext cx="3096613" cy="2810021"/>
          </a:xfrm>
          <a:prstGeom prst="rect">
            <a:avLst/>
          </a:prstGeom>
        </p:spPr>
        <p:txBody>
          <a:bodyPr vert="horz" lIns="163275" tIns="81638" rIns="163275" bIns="81638" rtlCol="0" anchor="b">
            <a:normAutofit/>
          </a:bodyPr>
          <a:lstStyle>
            <a:lvl1pPr>
              <a:defRPr baseline="0">
                <a:solidFill>
                  <a:schemeClr val="tx2"/>
                </a:solidFill>
              </a:defRPr>
            </a:lvl1pPr>
          </a:lstStyle>
          <a:p>
            <a:r>
              <a:rPr kumimoji="1" lang="en-US" altLang="ja-JP" dirty="0"/>
              <a:t>Title goes here</a:t>
            </a:r>
            <a:endParaRPr kumimoji="1" lang="ja-JP" altLang="en-US" dirty="0"/>
          </a:p>
        </p:txBody>
      </p:sp>
      <p:sp>
        <p:nvSpPr>
          <p:cNvPr id="41" name="正方形/長方形 40"/>
          <p:cNvSpPr/>
          <p:nvPr userDrawn="1"/>
        </p:nvSpPr>
        <p:spPr>
          <a:xfrm>
            <a:off x="5724228" y="3584340"/>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42" name="テキスト プレースホルダー 6"/>
          <p:cNvSpPr>
            <a:spLocks noGrp="1"/>
          </p:cNvSpPr>
          <p:nvPr>
            <p:ph type="body" sz="quarter" idx="24" hasCustomPrompt="1"/>
          </p:nvPr>
        </p:nvSpPr>
        <p:spPr>
          <a:xfrm>
            <a:off x="5698210" y="3664894"/>
            <a:ext cx="3098661" cy="2308390"/>
          </a:xfrm>
        </p:spPr>
        <p:txBody>
          <a:bodyPr anchor="t">
            <a:noAutofit/>
          </a:bodyPr>
          <a:lstStyle>
            <a:lvl1pPr algn="l">
              <a:defRPr sz="1000" i="0" baseline="0">
                <a:solidFill>
                  <a:schemeClr val="bg1">
                    <a:lumMod val="85000"/>
                  </a:schemeClr>
                </a:solidFill>
                <a:latin typeface="+mn-lt"/>
              </a:defRPr>
            </a:lvl1pPr>
          </a:lstStyle>
          <a:p>
            <a:pPr lvl="0"/>
            <a:r>
              <a:rPr kumimoji="1" lang="en-US" altLang="ja-JP" dirty="0"/>
              <a:t>Text goes here</a:t>
            </a:r>
            <a:endParaRPr kumimoji="1" lang="ja-JP" altLang="en-US" dirty="0"/>
          </a:p>
        </p:txBody>
      </p:sp>
      <p:sp>
        <p:nvSpPr>
          <p:cNvPr id="48" name="正方形/長方形 47"/>
          <p:cNvSpPr/>
          <p:nvPr userDrawn="1"/>
        </p:nvSpPr>
        <p:spPr>
          <a:xfrm>
            <a:off x="0" y="0"/>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Tree>
    <p:extLst>
      <p:ext uri="{BB962C8B-B14F-4D97-AF65-F5344CB8AC3E}">
        <p14:creationId xmlns:p14="http://schemas.microsoft.com/office/powerpoint/2010/main" val="115270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ppt_x"/>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1000" fill="hold"/>
                                        <p:tgtEl>
                                          <p:spTgt spid="38"/>
                                        </p:tgtEl>
                                        <p:attrNameLst>
                                          <p:attrName>ppt_x</p:attrName>
                                        </p:attrNameLst>
                                      </p:cBhvr>
                                      <p:tavLst>
                                        <p:tav tm="0">
                                          <p:val>
                                            <p:strVal val="#ppt_x"/>
                                          </p:val>
                                        </p:tav>
                                        <p:tav tm="100000">
                                          <p:val>
                                            <p:strVal val="#ppt_x"/>
                                          </p:val>
                                        </p:tav>
                                      </p:tavLst>
                                    </p:anim>
                                    <p:anim calcmode="lin" valueType="num">
                                      <p:cBhvr additive="base">
                                        <p:cTn id="16" dur="1000" fill="hold"/>
                                        <p:tgtEl>
                                          <p:spTgt spid="38"/>
                                        </p:tgtEl>
                                        <p:attrNameLst>
                                          <p:attrName>ppt_y</p:attrName>
                                        </p:attrNameLst>
                                      </p:cBhvr>
                                      <p:tavLst>
                                        <p:tav tm="0">
                                          <p:val>
                                            <p:strVal val="1+#ppt_h/2"/>
                                          </p:val>
                                        </p:tav>
                                        <p:tav tm="100000">
                                          <p:val>
                                            <p:strVal val="#ppt_y"/>
                                          </p:val>
                                        </p:tav>
                                      </p:tavLst>
                                    </p:anim>
                                  </p:childTnLst>
                                </p:cTn>
                              </p:par>
                              <p:par>
                                <p:cTn id="17" presetID="10" presetClass="entr" presetSubtype="0" fill="hold" grpId="1"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childTnLst>
                          </p:cTn>
                        </p:par>
                        <p:par>
                          <p:cTn id="27" fill="hold">
                            <p:stCondLst>
                              <p:cond delay="2000"/>
                            </p:stCondLst>
                            <p:childTnLst>
                              <p:par>
                                <p:cTn id="28" presetID="2" presetClass="entr" presetSubtype="3" decel="100000" fill="hold" grpId="0" nodeType="afterEffect">
                                  <p:stCondLst>
                                    <p:cond delay="250"/>
                                  </p:stCondLst>
                                  <p:iterate type="wd">
                                    <p:tmPct val="10000"/>
                                  </p:iterate>
                                  <p:childTnLst>
                                    <p:set>
                                      <p:cBhvr>
                                        <p:cTn id="29" dur="1" fill="hold">
                                          <p:stCondLst>
                                            <p:cond delay="0"/>
                                          </p:stCondLst>
                                        </p:cTn>
                                        <p:tgtEl>
                                          <p:spTgt spid="40"/>
                                        </p:tgtEl>
                                        <p:attrNameLst>
                                          <p:attrName>style.visibility</p:attrName>
                                        </p:attrNameLst>
                                      </p:cBhvr>
                                      <p:to>
                                        <p:strVal val="visible"/>
                                      </p:to>
                                    </p:set>
                                    <p:anim calcmode="lin" valueType="num">
                                      <p:cBhvr additive="base">
                                        <p:cTn id="30" dur="500" fill="hold"/>
                                        <p:tgtEl>
                                          <p:spTgt spid="40"/>
                                        </p:tgtEl>
                                        <p:attrNameLst>
                                          <p:attrName>ppt_x</p:attrName>
                                        </p:attrNameLst>
                                      </p:cBhvr>
                                      <p:tavLst>
                                        <p:tav tm="0">
                                          <p:val>
                                            <p:strVal val="1+#ppt_w/2"/>
                                          </p:val>
                                        </p:tav>
                                        <p:tav tm="100000">
                                          <p:val>
                                            <p:strVal val="#ppt_x"/>
                                          </p:val>
                                        </p:tav>
                                      </p:tavLst>
                                    </p:anim>
                                    <p:anim calcmode="lin" valueType="num">
                                      <p:cBhvr additive="base">
                                        <p:cTn id="31" dur="500" fill="hold"/>
                                        <p:tgtEl>
                                          <p:spTgt spid="40"/>
                                        </p:tgtEl>
                                        <p:attrNameLst>
                                          <p:attrName>ppt_y</p:attrName>
                                        </p:attrNameLst>
                                      </p:cBhvr>
                                      <p:tavLst>
                                        <p:tav tm="0">
                                          <p:val>
                                            <p:strVal val="0-#ppt_h/2"/>
                                          </p:val>
                                        </p:tav>
                                        <p:tav tm="100000">
                                          <p:val>
                                            <p:strVal val="#ppt_y"/>
                                          </p:val>
                                        </p:tav>
                                      </p:tavLst>
                                    </p:anim>
                                  </p:childTnLst>
                                </p:cTn>
                              </p:par>
                            </p:childTnLst>
                          </p:cTn>
                        </p:par>
                        <p:par>
                          <p:cTn id="32" fill="hold">
                            <p:stCondLst>
                              <p:cond delay="2850"/>
                            </p:stCondLst>
                            <p:childTnLst>
                              <p:par>
                                <p:cTn id="33" presetID="2" presetClass="entr" presetSubtype="2" decel="100000" fill="hold" grpId="0" nodeType="afterEffect">
                                  <p:stCondLst>
                                    <p:cond delay="50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1+#ppt_w/2"/>
                                          </p:val>
                                        </p:tav>
                                        <p:tav tm="100000">
                                          <p:val>
                                            <p:strVal val="#ppt_x"/>
                                          </p:val>
                                        </p:tav>
                                      </p:tavLst>
                                    </p:anim>
                                    <p:anim calcmode="lin" valueType="num">
                                      <p:cBhvr additive="base">
                                        <p:cTn id="36" dur="500" fill="hold"/>
                                        <p:tgtEl>
                                          <p:spTgt spid="41"/>
                                        </p:tgtEl>
                                        <p:attrNameLst>
                                          <p:attrName>ppt_y</p:attrName>
                                        </p:attrNameLst>
                                      </p:cBhvr>
                                      <p:tavLst>
                                        <p:tav tm="0">
                                          <p:val>
                                            <p:strVal val="#ppt_y"/>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42">
                                            <p:txEl>
                                              <p:pRg st="0" end="0"/>
                                            </p:txEl>
                                          </p:spTgt>
                                        </p:tgtEl>
                                        <p:attrNameLst>
                                          <p:attrName>style.visibility</p:attrName>
                                        </p:attrNameLst>
                                      </p:cBhvr>
                                      <p:to>
                                        <p:strVal val="visible"/>
                                      </p:to>
                                    </p:set>
                                    <p:anim calcmode="lin" valueType="num">
                                      <p:cBhvr additive="base">
                                        <p:cTn id="39"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26" grpId="0" animBg="1"/>
      <p:bldP spid="26" grpId="1" animBg="1"/>
      <p:bldP spid="40" grpId="0"/>
      <p:bldP spid="41" grpId="0" animBg="1"/>
      <p:bldP spid="42" grpId="0" build="p">
        <p:tmplLst>
          <p:tmpl lvl="1">
            <p:tnLst>
              <p:par>
                <p:cTn presetID="2" presetClass="entr" presetSubtype="4" decel="100000" fill="hold" nodeType="withEffect">
                  <p:stCondLst>
                    <p:cond delay="5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Big Title and Text">
    <p:spTree>
      <p:nvGrpSpPr>
        <p:cNvPr id="1" name=""/>
        <p:cNvGrpSpPr/>
        <p:nvPr/>
      </p:nvGrpSpPr>
      <p:grpSpPr>
        <a:xfrm>
          <a:off x="0" y="0"/>
          <a:ext cx="0" cy="0"/>
          <a:chOff x="0" y="0"/>
          <a:chExt cx="0" cy="0"/>
        </a:xfrm>
      </p:grpSpPr>
      <p:sp>
        <p:nvSpPr>
          <p:cNvPr id="14" name="正方形/長方形 13"/>
          <p:cNvSpPr/>
          <p:nvPr userDrawn="1"/>
        </p:nvSpPr>
        <p:spPr>
          <a:xfrm>
            <a:off x="0" y="0"/>
            <a:ext cx="9144000" cy="29899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 name="フッター プレースホルダー 2"/>
          <p:cNvSpPr>
            <a:spLocks noGrp="1"/>
          </p:cNvSpPr>
          <p:nvPr>
            <p:ph type="ftr" sz="quarter" idx="10"/>
          </p:nvPr>
        </p:nvSpPr>
        <p:spPr>
          <a:xfrm>
            <a:off x="5255226" y="6309600"/>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1" y="6288526"/>
            <a:ext cx="540107" cy="365125"/>
          </a:xfrm>
          <a:prstGeom prst="rect">
            <a:avLst/>
          </a:prstGeom>
        </p:spPr>
        <p:txBody>
          <a:bodyPr/>
          <a:lstStyle/>
          <a:p>
            <a:fld id="{E6459DFB-86F3-43FA-8567-2EA6E426AE90}" type="slidenum">
              <a:rPr lang="ja-JP" altLang="en-US" smtClean="0"/>
              <a:pPr/>
              <a:t>‹#›</a:t>
            </a:fld>
            <a:endParaRPr lang="ja-JP" altLang="en-US"/>
          </a:p>
        </p:txBody>
      </p:sp>
      <p:sp>
        <p:nvSpPr>
          <p:cNvPr id="5" name="タイトル プレースホルダー 1"/>
          <p:cNvSpPr>
            <a:spLocks noGrp="1"/>
          </p:cNvSpPr>
          <p:nvPr>
            <p:ph type="title" hasCustomPrompt="1"/>
          </p:nvPr>
        </p:nvSpPr>
        <p:spPr>
          <a:xfrm>
            <a:off x="341115" y="657984"/>
            <a:ext cx="8600461" cy="2254549"/>
          </a:xfrm>
          <a:prstGeom prst="rect">
            <a:avLst/>
          </a:prstGeom>
        </p:spPr>
        <p:txBody>
          <a:bodyPr vert="horz" lIns="163275" tIns="81638" rIns="163275" bIns="81638" rtlCol="0" anchor="b">
            <a:noAutofit/>
          </a:bodyPr>
          <a:lstStyle>
            <a:lvl1pPr>
              <a:defRPr sz="9002" baseline="0">
                <a:solidFill>
                  <a:schemeClr val="bg1"/>
                </a:solidFill>
              </a:defRPr>
            </a:lvl1pPr>
          </a:lstStyle>
          <a:p>
            <a:r>
              <a:rPr kumimoji="1" lang="en-US" altLang="ja-JP" dirty="0"/>
              <a:t>Title goes here</a:t>
            </a:r>
            <a:endParaRPr kumimoji="1" lang="ja-JP" altLang="en-US" dirty="0"/>
          </a:p>
        </p:txBody>
      </p:sp>
      <p:sp>
        <p:nvSpPr>
          <p:cNvPr id="8" name="テキスト プレースホルダー 8"/>
          <p:cNvSpPr>
            <a:spLocks noGrp="1"/>
          </p:cNvSpPr>
          <p:nvPr>
            <p:ph type="body" sz="quarter" idx="12" hasCustomPrompt="1"/>
          </p:nvPr>
        </p:nvSpPr>
        <p:spPr>
          <a:xfrm>
            <a:off x="341116" y="3047999"/>
            <a:ext cx="4035321" cy="3028647"/>
          </a:xfrm>
        </p:spPr>
        <p:txBody>
          <a:bodyPr anchor="t">
            <a:noAutofit/>
          </a:bodyPr>
          <a:lstStyle>
            <a:lvl1pPr algn="l">
              <a:lnSpc>
                <a:spcPct val="100000"/>
              </a:lnSpc>
              <a:spcBef>
                <a:spcPts val="0"/>
              </a:spcBef>
              <a:defRPr sz="3601" baseline="0">
                <a:solidFill>
                  <a:schemeClr val="accent2"/>
                </a:solidFill>
                <a:latin typeface="Route 159 UltraLight" pitchFamily="50" charset="0"/>
              </a:defRPr>
            </a:lvl1pPr>
          </a:lstStyle>
          <a:p>
            <a:pPr lvl="0"/>
            <a:r>
              <a:rPr kumimoji="1" lang="en-US" altLang="ja-JP" dirty="0"/>
              <a:t>Subtitle goes here</a:t>
            </a:r>
            <a:endParaRPr kumimoji="1" lang="ja-JP" altLang="en-US" dirty="0"/>
          </a:p>
        </p:txBody>
      </p:sp>
      <p:sp>
        <p:nvSpPr>
          <p:cNvPr id="10" name="テキスト プレースホルダー 6"/>
          <p:cNvSpPr>
            <a:spLocks noGrp="1"/>
          </p:cNvSpPr>
          <p:nvPr>
            <p:ph type="body" sz="quarter" idx="24" hasCustomPrompt="1"/>
          </p:nvPr>
        </p:nvSpPr>
        <p:spPr>
          <a:xfrm>
            <a:off x="4384552" y="3173789"/>
            <a:ext cx="4557024" cy="2893183"/>
          </a:xfrm>
        </p:spPr>
        <p:txBody>
          <a:bodyPr anchor="t">
            <a:noAutofit/>
          </a:bodyPr>
          <a:lstStyle>
            <a:lvl1pPr algn="l">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11" name="テキスト プレースホルダー 25"/>
          <p:cNvSpPr>
            <a:spLocks noGrp="1"/>
          </p:cNvSpPr>
          <p:nvPr>
            <p:ph type="body" sz="quarter" idx="17" hasCustomPrompt="1"/>
          </p:nvPr>
        </p:nvSpPr>
        <p:spPr>
          <a:xfrm flipH="1">
            <a:off x="-4748624" y="0"/>
            <a:ext cx="2676758" cy="6858000"/>
          </a:xfrm>
          <a:prstGeom prst="parallelogram">
            <a:avLst>
              <a:gd name="adj" fmla="val 67559"/>
            </a:avLst>
          </a:prstGeom>
          <a:solidFill>
            <a:schemeClr val="accent2">
              <a:alpha val="30000"/>
            </a:schemeClr>
          </a:solidFill>
        </p:spPr>
        <p:txBody>
          <a:bodyPr/>
          <a:lstStyle>
            <a:lvl1pPr>
              <a:defRPr/>
            </a:lvl1pPr>
          </a:lstStyle>
          <a:p>
            <a:pPr lvl="0"/>
            <a:r>
              <a:rPr kumimoji="1" lang="en-US" altLang="ja-JP" dirty="0"/>
              <a:t> </a:t>
            </a:r>
            <a:endParaRPr kumimoji="1" lang="ja-JP" altLang="en-US" dirty="0"/>
          </a:p>
        </p:txBody>
      </p:sp>
      <p:sp>
        <p:nvSpPr>
          <p:cNvPr id="12" name="テキスト プレースホルダー 25"/>
          <p:cNvSpPr>
            <a:spLocks noGrp="1"/>
          </p:cNvSpPr>
          <p:nvPr>
            <p:ph type="body" sz="quarter" idx="18" hasCustomPrompt="1"/>
          </p:nvPr>
        </p:nvSpPr>
        <p:spPr>
          <a:xfrm flipH="1">
            <a:off x="-3310229" y="0"/>
            <a:ext cx="2324305" cy="6858000"/>
          </a:xfrm>
          <a:prstGeom prst="parallelogram">
            <a:avLst>
              <a:gd name="adj" fmla="val 77247"/>
            </a:avLst>
          </a:prstGeom>
          <a:solidFill>
            <a:schemeClr val="accent2">
              <a:alpha val="30000"/>
            </a:schemeClr>
          </a:solidFill>
        </p:spPr>
        <p:txBody>
          <a:bodyPr/>
          <a:lstStyle>
            <a:lvl1pPr>
              <a:defRPr/>
            </a:lvl1pPr>
          </a:lstStyle>
          <a:p>
            <a:pPr lvl="0"/>
            <a:r>
              <a:rPr kumimoji="1" lang="en-US" altLang="ja-JP" dirty="0"/>
              <a:t> </a:t>
            </a:r>
            <a:endParaRPr kumimoji="1" lang="ja-JP" altLang="en-US" dirty="0"/>
          </a:p>
        </p:txBody>
      </p:sp>
      <p:sp>
        <p:nvSpPr>
          <p:cNvPr id="23" name="正方形/長方形 22"/>
          <p:cNvSpPr/>
          <p:nvPr userDrawn="1"/>
        </p:nvSpPr>
        <p:spPr>
          <a:xfrm>
            <a:off x="0" y="0"/>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Tree>
    <p:extLst>
      <p:ext uri="{BB962C8B-B14F-4D97-AF65-F5344CB8AC3E}">
        <p14:creationId xmlns:p14="http://schemas.microsoft.com/office/powerpoint/2010/main" val="71539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2" accel="100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1+#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ac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par>
                                <p:cTn id="17" presetID="22" presetClass="entr" presetSubtype="8" fill="hold" grpId="0" nodeType="withEffect">
                                  <p:stCondLst>
                                    <p:cond delay="25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 presetClass="entr" presetSubtype="2" decel="100000" fill="hold" grpId="0" nodeType="withEffect">
                                  <p:stCondLst>
                                    <p:cond delay="750"/>
                                  </p:stCondLst>
                                  <p:iterate type="wd">
                                    <p:tmPct val="10000"/>
                                  </p:iterate>
                                  <p:childTnLst>
                                    <p:set>
                                      <p:cBhvr>
                                        <p:cTn id="21" dur="1" fill="hold">
                                          <p:stCondLst>
                                            <p:cond delay="0"/>
                                          </p:stCondLst>
                                        </p:cTn>
                                        <p:tgtEl>
                                          <p:spTgt spid="8">
                                            <p:txEl>
                                              <p:pRg st="0" end="0"/>
                                            </p:txEl>
                                          </p:spTgt>
                                        </p:tgtEl>
                                        <p:attrNameLst>
                                          <p:attrName>style.visibility</p:attrName>
                                        </p:attrNameLst>
                                      </p:cBhvr>
                                      <p:to>
                                        <p:strVal val="visible"/>
                                      </p:to>
                                    </p:set>
                                    <p:anim calcmode="lin" valueType="num">
                                      <p:cBhvr additive="base">
                                        <p:cTn id="22" dur="75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3" dur="750" fill="hold"/>
                                        <p:tgtEl>
                                          <p:spTgt spid="8">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2" decel="100000" fill="hold" grpId="0" nodeType="withEffect">
                                  <p:stCondLst>
                                    <p:cond delay="10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750" fill="hold"/>
                                        <p:tgtEl>
                                          <p:spTgt spid="10"/>
                                        </p:tgtEl>
                                        <p:attrNameLst>
                                          <p:attrName>ppt_x</p:attrName>
                                        </p:attrNameLst>
                                      </p:cBhvr>
                                      <p:tavLst>
                                        <p:tav tm="0">
                                          <p:val>
                                            <p:strVal val="1+#ppt_w/2"/>
                                          </p:val>
                                        </p:tav>
                                        <p:tav tm="100000">
                                          <p:val>
                                            <p:strVal val="#ppt_x"/>
                                          </p:val>
                                        </p:tav>
                                      </p:tavLst>
                                    </p:anim>
                                    <p:anim calcmode="lin" valueType="num">
                                      <p:cBhvr additive="base">
                                        <p:cTn id="27"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8" grpId="0" build="p">
        <p:tmplLst>
          <p:tmpl lvl="1">
            <p:tnLst>
              <p:par>
                <p:cTn presetID="2" presetClass="entr" presetSubtype="2" decel="100000" fill="hold" nodeType="withEffect">
                  <p:stCondLst>
                    <p:cond delay="7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1+#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Lst>
      </p:bldP>
      <p:bldP spid="10" grpId="0">
        <p:tmplLst>
          <p:tmpl>
            <p:tnLst>
              <p:par>
                <p:cTn presetID="2" presetClass="entr" presetSubtype="2" decel="10000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1+#ppt_w/2"/>
                          </p:val>
                        </p:tav>
                        <p:tav tm="100000">
                          <p:val>
                            <p:strVal val="#ppt_x"/>
                          </p:val>
                        </p:tav>
                      </p:tavLst>
                    </p:anim>
                    <p:anim calcmode="lin" valueType="num">
                      <p:cBhvr additive="base">
                        <p:cTn dur="750" fill="hold"/>
                        <p:tgtEl>
                          <p:spTgt spid="10"/>
                        </p:tgtEl>
                        <p:attrNameLst>
                          <p:attrName>ppt_y</p:attrName>
                        </p:attrNameLst>
                      </p:cBhvr>
                      <p:tavLst>
                        <p:tav tm="0">
                          <p:val>
                            <p:strVal val="#ppt_y"/>
                          </p:val>
                        </p:tav>
                        <p:tav tm="100000">
                          <p:val>
                            <p:strVal val="#ppt_y"/>
                          </p:val>
                        </p:tav>
                      </p:tavLst>
                    </p:anim>
                  </p:childTnLst>
                </p:cTn>
              </p:par>
            </p:tnLst>
          </p:tmpl>
        </p:tmplLst>
      </p:bldP>
      <p:bldP spid="11" grpId="0" animBg="1">
        <p:tmplLst>
          <p:tmpl>
            <p:tnLst>
              <p:par>
                <p:cTn presetID="2" presetClass="entr" presetSubtype="2" ac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1+#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P spid="12" grpId="0" animBg="1">
        <p:tmplLst>
          <p:tmpl>
            <p:tnLst>
              <p:par>
                <p:cTn presetID="2" presetClass="entr" presetSubtype="2" accel="10000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1+#ppt_w/2"/>
                          </p:val>
                        </p:tav>
                        <p:tav tm="100000">
                          <p:val>
                            <p:strVal val="#ppt_x"/>
                          </p:val>
                        </p:tav>
                      </p:tavLst>
                    </p:anim>
                    <p:anim calcmode="lin" valueType="num">
                      <p:cBhvr additive="base">
                        <p:cTn dur="75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EA76C09-B831-4608-B117-AA869C246428}" type="datetimeFigureOut">
              <a:rPr kumimoji="1" lang="ja-JP" altLang="en-US" smtClean="0"/>
              <a:t>2019/7/24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C134B86-45CE-4572-97F9-919DFD7EFEE5}" type="slidenum">
              <a:rPr kumimoji="1" lang="ja-JP" altLang="en-US" smtClean="0"/>
              <a:t>‹#›</a:t>
            </a:fld>
            <a:endParaRPr kumimoji="1" lang="ja-JP" altLang="en-US"/>
          </a:p>
        </p:txBody>
      </p:sp>
    </p:spTree>
    <p:extLst>
      <p:ext uri="{BB962C8B-B14F-4D97-AF65-F5344CB8AC3E}">
        <p14:creationId xmlns:p14="http://schemas.microsoft.com/office/powerpoint/2010/main" val="178075401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tx2"/>
        </a:solidFill>
        <a:effectLst/>
      </p:bgPr>
    </p:bg>
    <p:spTree>
      <p:nvGrpSpPr>
        <p:cNvPr id="1" name=""/>
        <p:cNvGrpSpPr/>
        <p:nvPr/>
      </p:nvGrpSpPr>
      <p:grpSpPr>
        <a:xfrm>
          <a:off x="0" y="0"/>
          <a:ext cx="0" cy="0"/>
          <a:chOff x="0" y="0"/>
          <a:chExt cx="0" cy="0"/>
        </a:xfrm>
      </p:grpSpPr>
      <p:sp>
        <p:nvSpPr>
          <p:cNvPr id="12" name="正方形/長方形 11"/>
          <p:cNvSpPr/>
          <p:nvPr userDrawn="1"/>
        </p:nvSpPr>
        <p:spPr>
          <a:xfrm>
            <a:off x="0" y="4088193"/>
            <a:ext cx="9144000" cy="30479"/>
          </a:xfrm>
          <a:prstGeom prst="rect">
            <a:avLst/>
          </a:prstGeom>
          <a:solidFill>
            <a:schemeClr val="accent5"/>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solidFill>
                <a:schemeClr val="accent6"/>
              </a:solidFill>
            </a:endParaRPr>
          </a:p>
        </p:txBody>
      </p:sp>
      <p:sp>
        <p:nvSpPr>
          <p:cNvPr id="23" name="円/楕円 22"/>
          <p:cNvSpPr/>
          <p:nvPr userDrawn="1"/>
        </p:nvSpPr>
        <p:spPr>
          <a:xfrm>
            <a:off x="877252" y="4644571"/>
            <a:ext cx="878190" cy="1170819"/>
          </a:xfrm>
          <a:prstGeom prst="ellipse">
            <a:avLst/>
          </a:prstGeom>
          <a:solidFill>
            <a:schemeClr val="accent5">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solidFill>
                <a:schemeClr val="accent6"/>
              </a:solidFill>
            </a:endParaRPr>
          </a:p>
        </p:txBody>
      </p:sp>
      <p:sp>
        <p:nvSpPr>
          <p:cNvPr id="27" name="円/楕円 26"/>
          <p:cNvSpPr/>
          <p:nvPr userDrawn="1"/>
        </p:nvSpPr>
        <p:spPr>
          <a:xfrm>
            <a:off x="698976" y="1067225"/>
            <a:ext cx="3452699" cy="4603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 name="円/楕円 1"/>
          <p:cNvSpPr/>
          <p:nvPr userDrawn="1"/>
        </p:nvSpPr>
        <p:spPr>
          <a:xfrm>
            <a:off x="823082" y="1212190"/>
            <a:ext cx="3452699" cy="46032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5" name="円/楕円 24"/>
          <p:cNvSpPr/>
          <p:nvPr userDrawn="1"/>
        </p:nvSpPr>
        <p:spPr>
          <a:xfrm>
            <a:off x="3858643" y="1289337"/>
            <a:ext cx="702188" cy="936169"/>
          </a:xfrm>
          <a:prstGeom prst="ellipse">
            <a:avLst/>
          </a:prstGeom>
          <a:solidFill>
            <a:schemeClr val="accent5">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solidFill>
                <a:schemeClr val="accent6"/>
              </a:solidFill>
            </a:endParaRPr>
          </a:p>
        </p:txBody>
      </p:sp>
      <p:sp>
        <p:nvSpPr>
          <p:cNvPr id="24" name="円/楕円 23"/>
          <p:cNvSpPr/>
          <p:nvPr userDrawn="1"/>
        </p:nvSpPr>
        <p:spPr>
          <a:xfrm>
            <a:off x="445413" y="5602870"/>
            <a:ext cx="431839" cy="575735"/>
          </a:xfrm>
          <a:prstGeom prst="ellipse">
            <a:avLst/>
          </a:prstGeom>
          <a:solidFill>
            <a:schemeClr val="accent5">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solidFill>
                <a:schemeClr val="accent6"/>
              </a:solidFill>
            </a:endParaRPr>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6" name="図プレースホルダー 5"/>
          <p:cNvSpPr>
            <a:spLocks noGrp="1"/>
          </p:cNvSpPr>
          <p:nvPr>
            <p:ph type="pic" sz="quarter" idx="14" hasCustomPrompt="1"/>
          </p:nvPr>
        </p:nvSpPr>
        <p:spPr>
          <a:xfrm>
            <a:off x="757533" y="1125615"/>
            <a:ext cx="3452204" cy="4602539"/>
          </a:xfrm>
          <a:prstGeom prst="ellipse">
            <a:avLst/>
          </a:prstGeom>
          <a:solidFill>
            <a:schemeClr val="accent5">
              <a:lumMod val="20000"/>
              <a:lumOff val="80000"/>
            </a:schemeClr>
          </a:solidFill>
          <a:ln w="38100">
            <a:solidFill>
              <a:schemeClr val="accent5"/>
            </a:solidFill>
          </a:ln>
        </p:spPr>
        <p:txBody>
          <a:bodyPr>
            <a:normAutofit/>
          </a:bodyPr>
          <a:lstStyle>
            <a:lvl1pPr>
              <a:defRPr sz="900"/>
            </a:lvl1pPr>
          </a:lstStyle>
          <a:p>
            <a:r>
              <a:rPr kumimoji="1" lang="en-US" altLang="ja-JP" dirty="0"/>
              <a:t>Add an image</a:t>
            </a:r>
            <a:endParaRPr kumimoji="1" lang="ja-JP" altLang="en-US" dirty="0"/>
          </a:p>
        </p:txBody>
      </p:sp>
      <p:sp>
        <p:nvSpPr>
          <p:cNvPr id="8" name="タイトル プレースホルダー 1"/>
          <p:cNvSpPr>
            <a:spLocks noGrp="1"/>
          </p:cNvSpPr>
          <p:nvPr>
            <p:ph type="title" hasCustomPrompt="1"/>
          </p:nvPr>
        </p:nvSpPr>
        <p:spPr>
          <a:xfrm>
            <a:off x="4571603" y="1654626"/>
            <a:ext cx="4369972" cy="1016005"/>
          </a:xfrm>
          <a:prstGeom prst="rect">
            <a:avLst/>
          </a:prstGeom>
        </p:spPr>
        <p:txBody>
          <a:bodyPr vert="horz" lIns="163275" tIns="81638" rIns="163275" bIns="81638" rtlCol="0" anchor="b">
            <a:noAutofit/>
          </a:bodyPr>
          <a:lstStyle>
            <a:lvl1pPr>
              <a:defRPr sz="4001" baseline="0">
                <a:solidFill>
                  <a:schemeClr val="bg1"/>
                </a:solidFill>
              </a:defRPr>
            </a:lvl1pPr>
          </a:lstStyle>
          <a:p>
            <a:r>
              <a:rPr kumimoji="1" lang="en-US" altLang="ja-JP" dirty="0"/>
              <a:t>Title goes here</a:t>
            </a:r>
            <a:endParaRPr kumimoji="1" lang="ja-JP" altLang="en-US" dirty="0"/>
          </a:p>
        </p:txBody>
      </p:sp>
      <p:sp>
        <p:nvSpPr>
          <p:cNvPr id="9" name="円/楕円 8"/>
          <p:cNvSpPr/>
          <p:nvPr userDrawn="1"/>
        </p:nvSpPr>
        <p:spPr>
          <a:xfrm>
            <a:off x="4571603" y="2804269"/>
            <a:ext cx="591819" cy="7890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0" name="図プレースホルダー 12"/>
          <p:cNvSpPr>
            <a:spLocks noGrp="1"/>
          </p:cNvSpPr>
          <p:nvPr>
            <p:ph type="pic" sz="quarter" idx="20" hasCustomPrompt="1"/>
          </p:nvPr>
        </p:nvSpPr>
        <p:spPr>
          <a:xfrm>
            <a:off x="4729415" y="3014669"/>
            <a:ext cx="276195" cy="368227"/>
          </a:xfrm>
        </p:spPr>
        <p:txBody>
          <a:bodyPr>
            <a:normAutofit/>
          </a:bodyPr>
          <a:lstStyle>
            <a:lvl1pPr>
              <a:defRPr sz="800"/>
            </a:lvl1pPr>
          </a:lstStyle>
          <a:p>
            <a:r>
              <a:rPr kumimoji="1" lang="en-US" altLang="ja-JP" dirty="0"/>
              <a:t> </a:t>
            </a:r>
            <a:endParaRPr kumimoji="1" lang="ja-JP" altLang="en-US" dirty="0"/>
          </a:p>
        </p:txBody>
      </p:sp>
      <p:sp>
        <p:nvSpPr>
          <p:cNvPr id="11" name="テキスト プレースホルダー 6"/>
          <p:cNvSpPr>
            <a:spLocks noGrp="1"/>
          </p:cNvSpPr>
          <p:nvPr>
            <p:ph type="body" sz="quarter" idx="24" hasCustomPrompt="1"/>
          </p:nvPr>
        </p:nvSpPr>
        <p:spPr>
          <a:xfrm>
            <a:off x="5232855" y="2804271"/>
            <a:ext cx="3708721" cy="789022"/>
          </a:xfrm>
        </p:spPr>
        <p:txBody>
          <a:bodyPr anchor="ctr">
            <a:noAutofit/>
          </a:bodyPr>
          <a:lstStyle>
            <a:lvl1pPr algn="l">
              <a:defRPr sz="1000" i="0" baseline="0">
                <a:solidFill>
                  <a:schemeClr val="bg1"/>
                </a:solidFill>
                <a:latin typeface="+mn-lt"/>
              </a:defRPr>
            </a:lvl1pPr>
          </a:lstStyle>
          <a:p>
            <a:pPr lvl="0"/>
            <a:r>
              <a:rPr kumimoji="1" lang="en-US" altLang="ja-JP" dirty="0"/>
              <a:t>Text goes here</a:t>
            </a:r>
            <a:endParaRPr kumimoji="1" lang="ja-JP" altLang="en-US" dirty="0"/>
          </a:p>
        </p:txBody>
      </p:sp>
      <p:sp>
        <p:nvSpPr>
          <p:cNvPr id="13" name="図プレースホルダー 12"/>
          <p:cNvSpPr>
            <a:spLocks noGrp="1"/>
          </p:cNvSpPr>
          <p:nvPr>
            <p:ph type="pic" sz="quarter" idx="25" hasCustomPrompt="1"/>
          </p:nvPr>
        </p:nvSpPr>
        <p:spPr>
          <a:xfrm>
            <a:off x="4729415" y="4272573"/>
            <a:ext cx="276195" cy="368227"/>
          </a:xfrm>
        </p:spPr>
        <p:txBody>
          <a:bodyPr>
            <a:normAutofit/>
          </a:bodyPr>
          <a:lstStyle>
            <a:lvl1pPr>
              <a:defRPr sz="800"/>
            </a:lvl1pPr>
          </a:lstStyle>
          <a:p>
            <a:r>
              <a:rPr kumimoji="1" lang="en-US" altLang="ja-JP" dirty="0"/>
              <a:t> </a:t>
            </a:r>
            <a:endParaRPr kumimoji="1" lang="ja-JP" altLang="en-US" dirty="0"/>
          </a:p>
        </p:txBody>
      </p:sp>
      <p:sp>
        <p:nvSpPr>
          <p:cNvPr id="14" name="テキスト プレースホルダー 6"/>
          <p:cNvSpPr>
            <a:spLocks noGrp="1"/>
          </p:cNvSpPr>
          <p:nvPr>
            <p:ph type="body" sz="quarter" idx="26" hasCustomPrompt="1"/>
          </p:nvPr>
        </p:nvSpPr>
        <p:spPr>
          <a:xfrm>
            <a:off x="5011493" y="4265377"/>
            <a:ext cx="1752752" cy="393711"/>
          </a:xfrm>
        </p:spPr>
        <p:txBody>
          <a:bodyPr anchor="ctr">
            <a:noAutofit/>
          </a:bodyPr>
          <a:lstStyle>
            <a:lvl1pPr algn="l">
              <a:defRPr sz="900" i="0" baseline="0">
                <a:solidFill>
                  <a:schemeClr val="bg1"/>
                </a:solidFill>
                <a:latin typeface="+mn-lt"/>
              </a:defRPr>
            </a:lvl1pPr>
          </a:lstStyle>
          <a:p>
            <a:pPr lvl="0"/>
            <a:r>
              <a:rPr kumimoji="1" lang="en-US" altLang="ja-JP" dirty="0"/>
              <a:t>Text goes here</a:t>
            </a:r>
            <a:endParaRPr kumimoji="1" lang="ja-JP" altLang="en-US" dirty="0"/>
          </a:p>
        </p:txBody>
      </p:sp>
      <p:sp>
        <p:nvSpPr>
          <p:cNvPr id="17" name="図プレースホルダー 12"/>
          <p:cNvSpPr>
            <a:spLocks noGrp="1"/>
          </p:cNvSpPr>
          <p:nvPr>
            <p:ph type="pic" sz="quarter" idx="27" hasCustomPrompt="1"/>
          </p:nvPr>
        </p:nvSpPr>
        <p:spPr>
          <a:xfrm>
            <a:off x="6888603" y="4272573"/>
            <a:ext cx="276195" cy="368227"/>
          </a:xfrm>
        </p:spPr>
        <p:txBody>
          <a:bodyPr>
            <a:normAutofit/>
          </a:bodyPr>
          <a:lstStyle>
            <a:lvl1pPr>
              <a:defRPr sz="800"/>
            </a:lvl1pPr>
          </a:lstStyle>
          <a:p>
            <a:r>
              <a:rPr kumimoji="1" lang="en-US" altLang="ja-JP" dirty="0"/>
              <a:t> </a:t>
            </a:r>
            <a:endParaRPr kumimoji="1" lang="ja-JP" altLang="en-US" dirty="0"/>
          </a:p>
        </p:txBody>
      </p:sp>
      <p:sp>
        <p:nvSpPr>
          <p:cNvPr id="18" name="テキスト プレースホルダー 6"/>
          <p:cNvSpPr>
            <a:spLocks noGrp="1"/>
          </p:cNvSpPr>
          <p:nvPr>
            <p:ph type="body" sz="quarter" idx="28" hasCustomPrompt="1"/>
          </p:nvPr>
        </p:nvSpPr>
        <p:spPr>
          <a:xfrm>
            <a:off x="7170680" y="4265377"/>
            <a:ext cx="1752752" cy="393711"/>
          </a:xfrm>
        </p:spPr>
        <p:txBody>
          <a:bodyPr anchor="ctr">
            <a:noAutofit/>
          </a:bodyPr>
          <a:lstStyle>
            <a:lvl1pPr algn="l">
              <a:defRPr sz="900" i="0" baseline="0">
                <a:solidFill>
                  <a:schemeClr val="bg1"/>
                </a:solidFill>
                <a:latin typeface="+mn-lt"/>
              </a:defRPr>
            </a:lvl1pPr>
          </a:lstStyle>
          <a:p>
            <a:pPr lvl="0"/>
            <a:r>
              <a:rPr kumimoji="1" lang="en-US" altLang="ja-JP" dirty="0"/>
              <a:t>Text goes here</a:t>
            </a:r>
            <a:endParaRPr kumimoji="1" lang="ja-JP" altLang="en-US" dirty="0"/>
          </a:p>
        </p:txBody>
      </p:sp>
      <p:sp>
        <p:nvSpPr>
          <p:cNvPr id="19" name="図プレースホルダー 12"/>
          <p:cNvSpPr>
            <a:spLocks noGrp="1"/>
          </p:cNvSpPr>
          <p:nvPr>
            <p:ph type="pic" sz="quarter" idx="29" hasCustomPrompt="1"/>
          </p:nvPr>
        </p:nvSpPr>
        <p:spPr>
          <a:xfrm>
            <a:off x="4729415" y="4848307"/>
            <a:ext cx="276195" cy="368227"/>
          </a:xfrm>
        </p:spPr>
        <p:txBody>
          <a:bodyPr>
            <a:normAutofit/>
          </a:bodyPr>
          <a:lstStyle>
            <a:lvl1pPr>
              <a:defRPr sz="800"/>
            </a:lvl1pPr>
          </a:lstStyle>
          <a:p>
            <a:r>
              <a:rPr kumimoji="1" lang="en-US" altLang="ja-JP" dirty="0"/>
              <a:t> </a:t>
            </a:r>
            <a:endParaRPr kumimoji="1" lang="ja-JP" altLang="en-US" dirty="0"/>
          </a:p>
        </p:txBody>
      </p:sp>
      <p:sp>
        <p:nvSpPr>
          <p:cNvPr id="20" name="テキスト プレースホルダー 6"/>
          <p:cNvSpPr>
            <a:spLocks noGrp="1"/>
          </p:cNvSpPr>
          <p:nvPr>
            <p:ph type="body" sz="quarter" idx="30" hasCustomPrompt="1"/>
          </p:nvPr>
        </p:nvSpPr>
        <p:spPr>
          <a:xfrm>
            <a:off x="5011493" y="4841110"/>
            <a:ext cx="1752752" cy="393711"/>
          </a:xfrm>
        </p:spPr>
        <p:txBody>
          <a:bodyPr anchor="ctr">
            <a:noAutofit/>
          </a:bodyPr>
          <a:lstStyle>
            <a:lvl1pPr algn="l">
              <a:defRPr sz="900" i="0" baseline="0">
                <a:solidFill>
                  <a:schemeClr val="bg1"/>
                </a:solidFill>
                <a:latin typeface="+mn-lt"/>
              </a:defRPr>
            </a:lvl1pPr>
          </a:lstStyle>
          <a:p>
            <a:pPr lvl="0"/>
            <a:r>
              <a:rPr kumimoji="1" lang="en-US" altLang="ja-JP" dirty="0"/>
              <a:t>Text goes here</a:t>
            </a:r>
            <a:endParaRPr kumimoji="1" lang="ja-JP" altLang="en-US" dirty="0"/>
          </a:p>
        </p:txBody>
      </p:sp>
      <p:sp>
        <p:nvSpPr>
          <p:cNvPr id="21" name="図プレースホルダー 12"/>
          <p:cNvSpPr>
            <a:spLocks noGrp="1"/>
          </p:cNvSpPr>
          <p:nvPr>
            <p:ph type="pic" sz="quarter" idx="31" hasCustomPrompt="1"/>
          </p:nvPr>
        </p:nvSpPr>
        <p:spPr>
          <a:xfrm>
            <a:off x="6888603" y="4848307"/>
            <a:ext cx="276195" cy="368227"/>
          </a:xfrm>
        </p:spPr>
        <p:txBody>
          <a:bodyPr>
            <a:normAutofit/>
          </a:bodyPr>
          <a:lstStyle>
            <a:lvl1pPr>
              <a:defRPr sz="800"/>
            </a:lvl1pPr>
          </a:lstStyle>
          <a:p>
            <a:r>
              <a:rPr kumimoji="1" lang="en-US" altLang="ja-JP" dirty="0"/>
              <a:t> </a:t>
            </a:r>
            <a:endParaRPr kumimoji="1" lang="ja-JP" altLang="en-US" dirty="0"/>
          </a:p>
        </p:txBody>
      </p:sp>
      <p:sp>
        <p:nvSpPr>
          <p:cNvPr id="22" name="テキスト プレースホルダー 6"/>
          <p:cNvSpPr>
            <a:spLocks noGrp="1"/>
          </p:cNvSpPr>
          <p:nvPr>
            <p:ph type="body" sz="quarter" idx="32" hasCustomPrompt="1"/>
          </p:nvPr>
        </p:nvSpPr>
        <p:spPr>
          <a:xfrm>
            <a:off x="7170680" y="4841110"/>
            <a:ext cx="1752752" cy="393711"/>
          </a:xfrm>
        </p:spPr>
        <p:txBody>
          <a:bodyPr anchor="ctr">
            <a:noAutofit/>
          </a:bodyPr>
          <a:lstStyle>
            <a:lvl1pPr algn="l">
              <a:defRPr sz="900" i="0" baseline="0">
                <a:solidFill>
                  <a:schemeClr val="bg1"/>
                </a:solidFill>
                <a:latin typeface="+mn-lt"/>
              </a:defRPr>
            </a:lvl1pPr>
          </a:lstStyle>
          <a:p>
            <a:pPr lvl="0"/>
            <a:r>
              <a:rPr kumimoji="1" lang="en-US" altLang="ja-JP" dirty="0"/>
              <a:t>Text goes here</a:t>
            </a:r>
            <a:endParaRPr kumimoji="1" lang="ja-JP" altLang="en-US" dirty="0"/>
          </a:p>
        </p:txBody>
      </p:sp>
      <p:sp>
        <p:nvSpPr>
          <p:cNvPr id="26" name="円/楕円 25"/>
          <p:cNvSpPr/>
          <p:nvPr userDrawn="1"/>
        </p:nvSpPr>
        <p:spPr>
          <a:xfrm>
            <a:off x="4526623" y="1158693"/>
            <a:ext cx="252209" cy="336249"/>
          </a:xfrm>
          <a:prstGeom prst="ellipse">
            <a:avLst/>
          </a:prstGeom>
          <a:solidFill>
            <a:schemeClr val="accent5">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solidFill>
                <a:schemeClr val="accent6"/>
              </a:solidFill>
            </a:endParaRPr>
          </a:p>
        </p:txBody>
      </p:sp>
    </p:spTree>
    <p:extLst>
      <p:ext uri="{BB962C8B-B14F-4D97-AF65-F5344CB8AC3E}">
        <p14:creationId xmlns:p14="http://schemas.microsoft.com/office/powerpoint/2010/main" val="296404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ppt_x"/>
                                          </p:val>
                                        </p:tav>
                                        <p:tav tm="100000">
                                          <p:val>
                                            <p:strVal val="#ppt_x"/>
                                          </p:val>
                                        </p:tav>
                                      </p:tavLst>
                                    </p:anim>
                                    <p:anim calcmode="lin" valueType="num">
                                      <p:cBhvr additive="base">
                                        <p:cTn id="8" dur="1000" fill="hold"/>
                                        <p:tgtEl>
                                          <p:spTgt spid="27"/>
                                        </p:tgtEl>
                                        <p:attrNameLst>
                                          <p:attrName>ppt_y</p:attrName>
                                        </p:attrNameLst>
                                      </p:cBhvr>
                                      <p:tavLst>
                                        <p:tav tm="0">
                                          <p:val>
                                            <p:strVal val="0-#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childTnLst>
                                </p:cTn>
                              </p:par>
                              <p:par>
                                <p:cTn id="12" presetID="2" presetClass="entr" presetSubtype="1" decel="100000" fill="hold" grpId="0" nodeType="withEffect">
                                  <p:stCondLst>
                                    <p:cond delay="10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1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par>
                                <p:cTn id="19" presetID="2" presetClass="entr" presetSubtype="1" decel="100000" fill="hold" grpId="0" nodeType="withEffect">
                                  <p:stCondLst>
                                    <p:cond delay="2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ppt_x"/>
                                          </p:val>
                                        </p:tav>
                                        <p:tav tm="100000">
                                          <p:val>
                                            <p:strVal val="#ppt_x"/>
                                          </p:val>
                                        </p:tav>
                                      </p:tavLst>
                                    </p:anim>
                                    <p:anim calcmode="lin" valueType="num">
                                      <p:cBhvr additive="base">
                                        <p:cTn id="22" dur="1000" fill="hold"/>
                                        <p:tgtEl>
                                          <p:spTgt spid="6"/>
                                        </p:tgtEl>
                                        <p:attrNameLst>
                                          <p:attrName>ppt_y</p:attrName>
                                        </p:attrNameLst>
                                      </p:cBhvr>
                                      <p:tavLst>
                                        <p:tav tm="0">
                                          <p:val>
                                            <p:strVal val="0-#ppt_h/2"/>
                                          </p:val>
                                        </p:tav>
                                        <p:tav tm="100000">
                                          <p:val>
                                            <p:strVal val="#ppt_y"/>
                                          </p:val>
                                        </p:tav>
                                      </p:tavLst>
                                    </p:anim>
                                  </p:childTnLst>
                                </p:cTn>
                              </p:par>
                              <p:par>
                                <p:cTn id="23" presetID="10" presetClass="entr" presetSubtype="0" fill="hold" grpId="1" nodeType="withEffect">
                                  <p:stCondLst>
                                    <p:cond delay="2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par>
                                <p:cTn id="26" presetID="2" presetClass="entr" presetSubtype="3" decel="100000" fill="hold" grpId="0" nodeType="withEffect">
                                  <p:stCondLst>
                                    <p:cond delay="0"/>
                                  </p:stCondLst>
                                  <p:iterate type="lt">
                                    <p:tmPct val="10000"/>
                                  </p:iterate>
                                  <p:childTnLst>
                                    <p:set>
                                      <p:cBhvr>
                                        <p:cTn id="27" dur="1" fill="hold">
                                          <p:stCondLst>
                                            <p:cond delay="0"/>
                                          </p:stCondLst>
                                        </p:cTn>
                                        <p:tgtEl>
                                          <p:spTgt spid="8"/>
                                        </p:tgtEl>
                                        <p:attrNameLst>
                                          <p:attrName>style.visibility</p:attrName>
                                        </p:attrNameLst>
                                      </p:cBhvr>
                                      <p:to>
                                        <p:strVal val="visible"/>
                                      </p:to>
                                    </p:set>
                                    <p:anim calcmode="lin" valueType="num">
                                      <p:cBhvr additive="base">
                                        <p:cTn id="28" dur="1000" fill="hold"/>
                                        <p:tgtEl>
                                          <p:spTgt spid="8"/>
                                        </p:tgtEl>
                                        <p:attrNameLst>
                                          <p:attrName>ppt_x</p:attrName>
                                        </p:attrNameLst>
                                      </p:cBhvr>
                                      <p:tavLst>
                                        <p:tav tm="0">
                                          <p:val>
                                            <p:strVal val="1+#ppt_w/2"/>
                                          </p:val>
                                        </p:tav>
                                        <p:tav tm="100000">
                                          <p:val>
                                            <p:strVal val="#ppt_x"/>
                                          </p:val>
                                        </p:tav>
                                      </p:tavLst>
                                    </p:anim>
                                    <p:anim calcmode="lin" valueType="num">
                                      <p:cBhvr additive="base">
                                        <p:cTn id="29" dur="1000" fill="hold"/>
                                        <p:tgtEl>
                                          <p:spTgt spid="8"/>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750" fill="hold"/>
                                        <p:tgtEl>
                                          <p:spTgt spid="9"/>
                                        </p:tgtEl>
                                        <p:attrNameLst>
                                          <p:attrName>ppt_x</p:attrName>
                                        </p:attrNameLst>
                                      </p:cBhvr>
                                      <p:tavLst>
                                        <p:tav tm="0">
                                          <p:val>
                                            <p:strVal val="#ppt_x"/>
                                          </p:val>
                                        </p:tav>
                                        <p:tav tm="100000">
                                          <p:val>
                                            <p:strVal val="#ppt_x"/>
                                          </p:val>
                                        </p:tav>
                                      </p:tavLst>
                                    </p:anim>
                                    <p:anim calcmode="lin" valueType="num">
                                      <p:cBhvr additive="base">
                                        <p:cTn id="33" dur="750" fill="hold"/>
                                        <p:tgtEl>
                                          <p:spTgt spid="9"/>
                                        </p:tgtEl>
                                        <p:attrNameLst>
                                          <p:attrName>ppt_y</p:attrName>
                                        </p:attrNameLst>
                                      </p:cBhvr>
                                      <p:tavLst>
                                        <p:tav tm="0">
                                          <p:val>
                                            <p:strVal val="0-#ppt_h/2"/>
                                          </p:val>
                                        </p:tav>
                                        <p:tav tm="100000">
                                          <p:val>
                                            <p:strVal val="#ppt_y"/>
                                          </p:val>
                                        </p:tav>
                                      </p:tavLst>
                                    </p:anim>
                                  </p:childTnLst>
                                </p:cTn>
                              </p:par>
                              <p:par>
                                <p:cTn id="34" presetID="2" presetClass="entr" presetSubtype="1" decel="10000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750" fill="hold"/>
                                        <p:tgtEl>
                                          <p:spTgt spid="10"/>
                                        </p:tgtEl>
                                        <p:attrNameLst>
                                          <p:attrName>ppt_x</p:attrName>
                                        </p:attrNameLst>
                                      </p:cBhvr>
                                      <p:tavLst>
                                        <p:tav tm="0">
                                          <p:val>
                                            <p:strVal val="#ppt_x"/>
                                          </p:val>
                                        </p:tav>
                                        <p:tav tm="100000">
                                          <p:val>
                                            <p:strVal val="#ppt_x"/>
                                          </p:val>
                                        </p:tav>
                                      </p:tavLst>
                                    </p:anim>
                                    <p:anim calcmode="lin" valueType="num">
                                      <p:cBhvr additive="base">
                                        <p:cTn id="37" dur="750" fill="hold"/>
                                        <p:tgtEl>
                                          <p:spTgt spid="10"/>
                                        </p:tgtEl>
                                        <p:attrNameLst>
                                          <p:attrName>ppt_y</p:attrName>
                                        </p:attrNameLst>
                                      </p:cBhvr>
                                      <p:tavLst>
                                        <p:tav tm="0">
                                          <p:val>
                                            <p:strVal val="0-#ppt_h/2"/>
                                          </p:val>
                                        </p:tav>
                                        <p:tav tm="100000">
                                          <p:val>
                                            <p:strVal val="#ppt_y"/>
                                          </p:val>
                                        </p:tav>
                                      </p:tavLst>
                                    </p:anim>
                                  </p:childTnLst>
                                </p:cTn>
                              </p:par>
                              <p:par>
                                <p:cTn id="38" presetID="45" presetClass="entr" presetSubtype="0" fill="hold" grpId="1"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750"/>
                                        <p:tgtEl>
                                          <p:spTgt spid="9"/>
                                        </p:tgtEl>
                                      </p:cBhvr>
                                    </p:animEffect>
                                    <p:anim calcmode="lin" valueType="num">
                                      <p:cBhvr>
                                        <p:cTn id="41" dur="750" fill="hold"/>
                                        <p:tgtEl>
                                          <p:spTgt spid="9"/>
                                        </p:tgtEl>
                                        <p:attrNameLst>
                                          <p:attrName>ppt_w</p:attrName>
                                        </p:attrNameLst>
                                      </p:cBhvr>
                                      <p:tavLst>
                                        <p:tav tm="0" fmla="#ppt_w*sin(2.5*pi*$)">
                                          <p:val>
                                            <p:fltVal val="0"/>
                                          </p:val>
                                        </p:tav>
                                        <p:tav tm="100000">
                                          <p:val>
                                            <p:fltVal val="1"/>
                                          </p:val>
                                        </p:tav>
                                      </p:tavLst>
                                    </p:anim>
                                    <p:anim calcmode="lin" valueType="num">
                                      <p:cBhvr>
                                        <p:cTn id="42" dur="750" fill="hold"/>
                                        <p:tgtEl>
                                          <p:spTgt spid="9"/>
                                        </p:tgtEl>
                                        <p:attrNameLst>
                                          <p:attrName>ppt_h</p:attrName>
                                        </p:attrNameLst>
                                      </p:cBhvr>
                                      <p:tavLst>
                                        <p:tav tm="0">
                                          <p:val>
                                            <p:strVal val="#ppt_h"/>
                                          </p:val>
                                        </p:tav>
                                        <p:tav tm="100000">
                                          <p:val>
                                            <p:strVal val="#ppt_h"/>
                                          </p:val>
                                        </p:tav>
                                      </p:tavLst>
                                    </p:anim>
                                  </p:childTnLst>
                                </p:cTn>
                              </p:par>
                              <p:par>
                                <p:cTn id="43" presetID="45" presetClass="entr" presetSubtype="0" fill="hold" grpId="1"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750"/>
                                        <p:tgtEl>
                                          <p:spTgt spid="10"/>
                                        </p:tgtEl>
                                      </p:cBhvr>
                                    </p:animEffect>
                                    <p:anim calcmode="lin" valueType="num">
                                      <p:cBhvr>
                                        <p:cTn id="46" dur="750" fill="hold"/>
                                        <p:tgtEl>
                                          <p:spTgt spid="10"/>
                                        </p:tgtEl>
                                        <p:attrNameLst>
                                          <p:attrName>ppt_w</p:attrName>
                                        </p:attrNameLst>
                                      </p:cBhvr>
                                      <p:tavLst>
                                        <p:tav tm="0" fmla="#ppt_w*sin(2.5*pi*$)">
                                          <p:val>
                                            <p:fltVal val="0"/>
                                          </p:val>
                                        </p:tav>
                                        <p:tav tm="100000">
                                          <p:val>
                                            <p:fltVal val="1"/>
                                          </p:val>
                                        </p:tav>
                                      </p:tavLst>
                                    </p:anim>
                                    <p:anim calcmode="lin" valueType="num">
                                      <p:cBhvr>
                                        <p:cTn id="47" dur="750" fill="hold"/>
                                        <p:tgtEl>
                                          <p:spTgt spid="10"/>
                                        </p:tgtEl>
                                        <p:attrNameLst>
                                          <p:attrName>ppt_h</p:attrName>
                                        </p:attrNameLst>
                                      </p:cBhvr>
                                      <p:tavLst>
                                        <p:tav tm="0">
                                          <p:val>
                                            <p:strVal val="#ppt_h"/>
                                          </p:val>
                                        </p:tav>
                                        <p:tav tm="100000">
                                          <p:val>
                                            <p:strVal val="#ppt_h"/>
                                          </p:val>
                                        </p:tav>
                                      </p:tavLst>
                                    </p:anim>
                                  </p:childTnLst>
                                </p:cTn>
                              </p:par>
                              <p:par>
                                <p:cTn id="48" presetID="2" presetClass="entr" presetSubtype="2" decel="10000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1+#ppt_w/2"/>
                                          </p:val>
                                        </p:tav>
                                        <p:tav tm="100000">
                                          <p:val>
                                            <p:strVal val="#ppt_x"/>
                                          </p:val>
                                        </p:tav>
                                      </p:tavLst>
                                    </p:anim>
                                    <p:anim calcmode="lin" valueType="num">
                                      <p:cBhvr additive="base">
                                        <p:cTn id="51" dur="500" fill="hold"/>
                                        <p:tgtEl>
                                          <p:spTgt spid="11"/>
                                        </p:tgtEl>
                                        <p:attrNameLst>
                                          <p:attrName>ppt_y</p:attrName>
                                        </p:attrNameLst>
                                      </p:cBhvr>
                                      <p:tavLst>
                                        <p:tav tm="0">
                                          <p:val>
                                            <p:strVal val="#ppt_y"/>
                                          </p:val>
                                        </p:tav>
                                        <p:tav tm="100000">
                                          <p:val>
                                            <p:strVal val="#ppt_y"/>
                                          </p:val>
                                        </p:tav>
                                      </p:tavLst>
                                    </p:anim>
                                  </p:childTnLst>
                                </p:cTn>
                              </p:par>
                              <p:par>
                                <p:cTn id="52" presetID="22" presetClass="entr" presetSubtype="2" fill="hold" grpId="0" nodeType="withEffect">
                                  <p:stCondLst>
                                    <p:cond delay="250"/>
                                  </p:stCondLst>
                                  <p:childTnLst>
                                    <p:set>
                                      <p:cBhvr>
                                        <p:cTn id="53" dur="1" fill="hold">
                                          <p:stCondLst>
                                            <p:cond delay="0"/>
                                          </p:stCondLst>
                                        </p:cTn>
                                        <p:tgtEl>
                                          <p:spTgt spid="12"/>
                                        </p:tgtEl>
                                        <p:attrNameLst>
                                          <p:attrName>style.visibility</p:attrName>
                                        </p:attrNameLst>
                                      </p:cBhvr>
                                      <p:to>
                                        <p:strVal val="visible"/>
                                      </p:to>
                                    </p:set>
                                    <p:animEffect transition="in" filter="wipe(right)">
                                      <p:cBhvr>
                                        <p:cTn id="54" dur="500"/>
                                        <p:tgtEl>
                                          <p:spTgt spid="12"/>
                                        </p:tgtEl>
                                      </p:cBhvr>
                                    </p:animEffect>
                                  </p:childTnLst>
                                </p:cTn>
                              </p:par>
                              <p:par>
                                <p:cTn id="55" presetID="2" presetClass="entr" presetSubtype="6" decel="10000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1000" fill="hold"/>
                                        <p:tgtEl>
                                          <p:spTgt spid="13"/>
                                        </p:tgtEl>
                                        <p:attrNameLst>
                                          <p:attrName>ppt_x</p:attrName>
                                        </p:attrNameLst>
                                      </p:cBhvr>
                                      <p:tavLst>
                                        <p:tav tm="0">
                                          <p:val>
                                            <p:strVal val="1+#ppt_w/2"/>
                                          </p:val>
                                        </p:tav>
                                        <p:tav tm="100000">
                                          <p:val>
                                            <p:strVal val="#ppt_x"/>
                                          </p:val>
                                        </p:tav>
                                      </p:tavLst>
                                    </p:anim>
                                    <p:anim calcmode="lin" valueType="num">
                                      <p:cBhvr additive="base">
                                        <p:cTn id="58" dur="1000" fill="hold"/>
                                        <p:tgtEl>
                                          <p:spTgt spid="13"/>
                                        </p:tgtEl>
                                        <p:attrNameLst>
                                          <p:attrName>ppt_y</p:attrName>
                                        </p:attrNameLst>
                                      </p:cBhvr>
                                      <p:tavLst>
                                        <p:tav tm="0">
                                          <p:val>
                                            <p:strVal val="1+#ppt_h/2"/>
                                          </p:val>
                                        </p:tav>
                                        <p:tav tm="100000">
                                          <p:val>
                                            <p:strVal val="#ppt_y"/>
                                          </p:val>
                                        </p:tav>
                                      </p:tavLst>
                                    </p:anim>
                                  </p:childTnLst>
                                </p:cTn>
                              </p:par>
                              <p:par>
                                <p:cTn id="59" presetID="45" presetClass="entr" presetSubtype="0" fill="hold" grpId="1"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ppt_w</p:attrName>
                                        </p:attrNameLst>
                                      </p:cBhvr>
                                      <p:tavLst>
                                        <p:tav tm="0" fmla="#ppt_w*sin(2.5*pi*$)">
                                          <p:val>
                                            <p:fltVal val="0"/>
                                          </p:val>
                                        </p:tav>
                                        <p:tav tm="100000">
                                          <p:val>
                                            <p:fltVal val="1"/>
                                          </p:val>
                                        </p:tav>
                                      </p:tavLst>
                                    </p:anim>
                                    <p:anim calcmode="lin" valueType="num">
                                      <p:cBhvr>
                                        <p:cTn id="63" dur="1000" fill="hold"/>
                                        <p:tgtEl>
                                          <p:spTgt spid="13"/>
                                        </p:tgtEl>
                                        <p:attrNameLst>
                                          <p:attrName>ppt_h</p:attrName>
                                        </p:attrNameLst>
                                      </p:cBhvr>
                                      <p:tavLst>
                                        <p:tav tm="0">
                                          <p:val>
                                            <p:strVal val="#ppt_h"/>
                                          </p:val>
                                        </p:tav>
                                        <p:tav tm="100000">
                                          <p:val>
                                            <p:strVal val="#ppt_h"/>
                                          </p:val>
                                        </p:tav>
                                      </p:tavLst>
                                    </p:anim>
                                  </p:childTnLst>
                                </p:cTn>
                              </p:par>
                              <p:par>
                                <p:cTn id="64" presetID="2" presetClass="entr" presetSubtype="6" decel="100000" fill="hold" grpId="0" nodeType="withEffect">
                                  <p:stCondLst>
                                    <p:cond delay="0"/>
                                  </p:stCondLst>
                                  <p:childTnLst>
                                    <p:set>
                                      <p:cBhvr>
                                        <p:cTn id="65" dur="1" fill="hold">
                                          <p:stCondLst>
                                            <p:cond delay="0"/>
                                          </p:stCondLst>
                                        </p:cTn>
                                        <p:tgtEl>
                                          <p:spTgt spid="14">
                                            <p:txEl>
                                              <p:pRg st="0" end="0"/>
                                            </p:txEl>
                                          </p:spTgt>
                                        </p:tgtEl>
                                        <p:attrNameLst>
                                          <p:attrName>style.visibility</p:attrName>
                                        </p:attrNameLst>
                                      </p:cBhvr>
                                      <p:to>
                                        <p:strVal val="visible"/>
                                      </p:to>
                                    </p:set>
                                    <p:anim calcmode="lin" valueType="num">
                                      <p:cBhvr additive="base">
                                        <p:cTn id="66" dur="10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67" dur="1000" fill="hold"/>
                                        <p:tgtEl>
                                          <p:spTgt spid="14">
                                            <p:txEl>
                                              <p:pRg st="0" end="0"/>
                                            </p:txEl>
                                          </p:spTgt>
                                        </p:tgtEl>
                                        <p:attrNameLst>
                                          <p:attrName>ppt_y</p:attrName>
                                        </p:attrNameLst>
                                      </p:cBhvr>
                                      <p:tavLst>
                                        <p:tav tm="0">
                                          <p:val>
                                            <p:strVal val="1+#ppt_h/2"/>
                                          </p:val>
                                        </p:tav>
                                        <p:tav tm="100000">
                                          <p:val>
                                            <p:strVal val="#ppt_y"/>
                                          </p:val>
                                        </p:tav>
                                      </p:tavLst>
                                    </p:anim>
                                  </p:childTnLst>
                                </p:cTn>
                              </p:par>
                              <p:par>
                                <p:cTn id="68" presetID="2" presetClass="entr" presetSubtype="6" decel="100000"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1000" fill="hold"/>
                                        <p:tgtEl>
                                          <p:spTgt spid="17"/>
                                        </p:tgtEl>
                                        <p:attrNameLst>
                                          <p:attrName>ppt_x</p:attrName>
                                        </p:attrNameLst>
                                      </p:cBhvr>
                                      <p:tavLst>
                                        <p:tav tm="0">
                                          <p:val>
                                            <p:strVal val="1+#ppt_w/2"/>
                                          </p:val>
                                        </p:tav>
                                        <p:tav tm="100000">
                                          <p:val>
                                            <p:strVal val="#ppt_x"/>
                                          </p:val>
                                        </p:tav>
                                      </p:tavLst>
                                    </p:anim>
                                    <p:anim calcmode="lin" valueType="num">
                                      <p:cBhvr additive="base">
                                        <p:cTn id="71" dur="1000" fill="hold"/>
                                        <p:tgtEl>
                                          <p:spTgt spid="17"/>
                                        </p:tgtEl>
                                        <p:attrNameLst>
                                          <p:attrName>ppt_y</p:attrName>
                                        </p:attrNameLst>
                                      </p:cBhvr>
                                      <p:tavLst>
                                        <p:tav tm="0">
                                          <p:val>
                                            <p:strVal val="1+#ppt_h/2"/>
                                          </p:val>
                                        </p:tav>
                                        <p:tav tm="100000">
                                          <p:val>
                                            <p:strVal val="#ppt_y"/>
                                          </p:val>
                                        </p:tav>
                                      </p:tavLst>
                                    </p:anim>
                                  </p:childTnLst>
                                </p:cTn>
                              </p:par>
                              <p:par>
                                <p:cTn id="72" presetID="45" presetClass="entr" presetSubtype="0" fill="hold" grpId="1"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1000"/>
                                        <p:tgtEl>
                                          <p:spTgt spid="17"/>
                                        </p:tgtEl>
                                      </p:cBhvr>
                                    </p:animEffect>
                                    <p:anim calcmode="lin" valueType="num">
                                      <p:cBhvr>
                                        <p:cTn id="75" dur="1000" fill="hold"/>
                                        <p:tgtEl>
                                          <p:spTgt spid="17"/>
                                        </p:tgtEl>
                                        <p:attrNameLst>
                                          <p:attrName>ppt_w</p:attrName>
                                        </p:attrNameLst>
                                      </p:cBhvr>
                                      <p:tavLst>
                                        <p:tav tm="0" fmla="#ppt_w*sin(2.5*pi*$)">
                                          <p:val>
                                            <p:fltVal val="0"/>
                                          </p:val>
                                        </p:tav>
                                        <p:tav tm="100000">
                                          <p:val>
                                            <p:fltVal val="1"/>
                                          </p:val>
                                        </p:tav>
                                      </p:tavLst>
                                    </p:anim>
                                    <p:anim calcmode="lin" valueType="num">
                                      <p:cBhvr>
                                        <p:cTn id="76" dur="1000" fill="hold"/>
                                        <p:tgtEl>
                                          <p:spTgt spid="17"/>
                                        </p:tgtEl>
                                        <p:attrNameLst>
                                          <p:attrName>ppt_h</p:attrName>
                                        </p:attrNameLst>
                                      </p:cBhvr>
                                      <p:tavLst>
                                        <p:tav tm="0">
                                          <p:val>
                                            <p:strVal val="#ppt_h"/>
                                          </p:val>
                                        </p:tav>
                                        <p:tav tm="100000">
                                          <p:val>
                                            <p:strVal val="#ppt_h"/>
                                          </p:val>
                                        </p:tav>
                                      </p:tavLst>
                                    </p:anim>
                                  </p:childTnLst>
                                </p:cTn>
                              </p:par>
                              <p:par>
                                <p:cTn id="77" presetID="2" presetClass="entr" presetSubtype="6" decel="100000" fill="hold" grpId="0" nodeType="withEffect">
                                  <p:stCondLst>
                                    <p:cond delay="0"/>
                                  </p:stCondLst>
                                  <p:childTnLst>
                                    <p:set>
                                      <p:cBhvr>
                                        <p:cTn id="78" dur="1" fill="hold">
                                          <p:stCondLst>
                                            <p:cond delay="0"/>
                                          </p:stCondLst>
                                        </p:cTn>
                                        <p:tgtEl>
                                          <p:spTgt spid="18">
                                            <p:txEl>
                                              <p:pRg st="0" end="0"/>
                                            </p:txEl>
                                          </p:spTgt>
                                        </p:tgtEl>
                                        <p:attrNameLst>
                                          <p:attrName>style.visibility</p:attrName>
                                        </p:attrNameLst>
                                      </p:cBhvr>
                                      <p:to>
                                        <p:strVal val="visible"/>
                                      </p:to>
                                    </p:set>
                                    <p:anim calcmode="lin" valueType="num">
                                      <p:cBhvr additive="base">
                                        <p:cTn id="79" dur="10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80" dur="1000" fill="hold"/>
                                        <p:tgtEl>
                                          <p:spTgt spid="18">
                                            <p:txEl>
                                              <p:pRg st="0" end="0"/>
                                            </p:txEl>
                                          </p:spTgt>
                                        </p:tgtEl>
                                        <p:attrNameLst>
                                          <p:attrName>ppt_y</p:attrName>
                                        </p:attrNameLst>
                                      </p:cBhvr>
                                      <p:tavLst>
                                        <p:tav tm="0">
                                          <p:val>
                                            <p:strVal val="1+#ppt_h/2"/>
                                          </p:val>
                                        </p:tav>
                                        <p:tav tm="100000">
                                          <p:val>
                                            <p:strVal val="#ppt_y"/>
                                          </p:val>
                                        </p:tav>
                                      </p:tavLst>
                                    </p:anim>
                                  </p:childTnLst>
                                </p:cTn>
                              </p:par>
                              <p:par>
                                <p:cTn id="81" presetID="2" presetClass="entr" presetSubtype="6" decel="100000"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additive="base">
                                        <p:cTn id="83" dur="1000" fill="hold"/>
                                        <p:tgtEl>
                                          <p:spTgt spid="19"/>
                                        </p:tgtEl>
                                        <p:attrNameLst>
                                          <p:attrName>ppt_x</p:attrName>
                                        </p:attrNameLst>
                                      </p:cBhvr>
                                      <p:tavLst>
                                        <p:tav tm="0">
                                          <p:val>
                                            <p:strVal val="1+#ppt_w/2"/>
                                          </p:val>
                                        </p:tav>
                                        <p:tav tm="100000">
                                          <p:val>
                                            <p:strVal val="#ppt_x"/>
                                          </p:val>
                                        </p:tav>
                                      </p:tavLst>
                                    </p:anim>
                                    <p:anim calcmode="lin" valueType="num">
                                      <p:cBhvr additive="base">
                                        <p:cTn id="84" dur="1000" fill="hold"/>
                                        <p:tgtEl>
                                          <p:spTgt spid="19"/>
                                        </p:tgtEl>
                                        <p:attrNameLst>
                                          <p:attrName>ppt_y</p:attrName>
                                        </p:attrNameLst>
                                      </p:cBhvr>
                                      <p:tavLst>
                                        <p:tav tm="0">
                                          <p:val>
                                            <p:strVal val="1+#ppt_h/2"/>
                                          </p:val>
                                        </p:tav>
                                        <p:tav tm="100000">
                                          <p:val>
                                            <p:strVal val="#ppt_y"/>
                                          </p:val>
                                        </p:tav>
                                      </p:tavLst>
                                    </p:anim>
                                  </p:childTnLst>
                                </p:cTn>
                              </p:par>
                              <p:par>
                                <p:cTn id="85" presetID="45" presetClass="entr" presetSubtype="0" fill="hold" grpId="1"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1000"/>
                                        <p:tgtEl>
                                          <p:spTgt spid="19"/>
                                        </p:tgtEl>
                                      </p:cBhvr>
                                    </p:animEffect>
                                    <p:anim calcmode="lin" valueType="num">
                                      <p:cBhvr>
                                        <p:cTn id="88" dur="1000" fill="hold"/>
                                        <p:tgtEl>
                                          <p:spTgt spid="19"/>
                                        </p:tgtEl>
                                        <p:attrNameLst>
                                          <p:attrName>ppt_w</p:attrName>
                                        </p:attrNameLst>
                                      </p:cBhvr>
                                      <p:tavLst>
                                        <p:tav tm="0" fmla="#ppt_w*sin(2.5*pi*$)">
                                          <p:val>
                                            <p:fltVal val="0"/>
                                          </p:val>
                                        </p:tav>
                                        <p:tav tm="100000">
                                          <p:val>
                                            <p:fltVal val="1"/>
                                          </p:val>
                                        </p:tav>
                                      </p:tavLst>
                                    </p:anim>
                                    <p:anim calcmode="lin" valueType="num">
                                      <p:cBhvr>
                                        <p:cTn id="89" dur="1000" fill="hold"/>
                                        <p:tgtEl>
                                          <p:spTgt spid="19"/>
                                        </p:tgtEl>
                                        <p:attrNameLst>
                                          <p:attrName>ppt_h</p:attrName>
                                        </p:attrNameLst>
                                      </p:cBhvr>
                                      <p:tavLst>
                                        <p:tav tm="0">
                                          <p:val>
                                            <p:strVal val="#ppt_h"/>
                                          </p:val>
                                        </p:tav>
                                        <p:tav tm="100000">
                                          <p:val>
                                            <p:strVal val="#ppt_h"/>
                                          </p:val>
                                        </p:tav>
                                      </p:tavLst>
                                    </p:anim>
                                  </p:childTnLst>
                                </p:cTn>
                              </p:par>
                              <p:par>
                                <p:cTn id="90" presetID="2" presetClass="entr" presetSubtype="6" decel="100000" fill="hold" grpId="0" nodeType="withEffect">
                                  <p:stCondLst>
                                    <p:cond delay="0"/>
                                  </p:stCondLst>
                                  <p:childTnLst>
                                    <p:set>
                                      <p:cBhvr>
                                        <p:cTn id="91" dur="1" fill="hold">
                                          <p:stCondLst>
                                            <p:cond delay="0"/>
                                          </p:stCondLst>
                                        </p:cTn>
                                        <p:tgtEl>
                                          <p:spTgt spid="20">
                                            <p:txEl>
                                              <p:pRg st="0" end="0"/>
                                            </p:txEl>
                                          </p:spTgt>
                                        </p:tgtEl>
                                        <p:attrNameLst>
                                          <p:attrName>style.visibility</p:attrName>
                                        </p:attrNameLst>
                                      </p:cBhvr>
                                      <p:to>
                                        <p:strVal val="visible"/>
                                      </p:to>
                                    </p:set>
                                    <p:anim calcmode="lin" valueType="num">
                                      <p:cBhvr additive="base">
                                        <p:cTn id="92" dur="10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93" dur="1000" fill="hold"/>
                                        <p:tgtEl>
                                          <p:spTgt spid="20">
                                            <p:txEl>
                                              <p:pRg st="0" end="0"/>
                                            </p:txEl>
                                          </p:spTgt>
                                        </p:tgtEl>
                                        <p:attrNameLst>
                                          <p:attrName>ppt_y</p:attrName>
                                        </p:attrNameLst>
                                      </p:cBhvr>
                                      <p:tavLst>
                                        <p:tav tm="0">
                                          <p:val>
                                            <p:strVal val="1+#ppt_h/2"/>
                                          </p:val>
                                        </p:tav>
                                        <p:tav tm="100000">
                                          <p:val>
                                            <p:strVal val="#ppt_y"/>
                                          </p:val>
                                        </p:tav>
                                      </p:tavLst>
                                    </p:anim>
                                  </p:childTnLst>
                                </p:cTn>
                              </p:par>
                              <p:par>
                                <p:cTn id="94" presetID="2" presetClass="entr" presetSubtype="6" decel="100000" fill="hold" grpId="0" nodeType="with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additive="base">
                                        <p:cTn id="96" dur="1000" fill="hold"/>
                                        <p:tgtEl>
                                          <p:spTgt spid="21"/>
                                        </p:tgtEl>
                                        <p:attrNameLst>
                                          <p:attrName>ppt_x</p:attrName>
                                        </p:attrNameLst>
                                      </p:cBhvr>
                                      <p:tavLst>
                                        <p:tav tm="0">
                                          <p:val>
                                            <p:strVal val="1+#ppt_w/2"/>
                                          </p:val>
                                        </p:tav>
                                        <p:tav tm="100000">
                                          <p:val>
                                            <p:strVal val="#ppt_x"/>
                                          </p:val>
                                        </p:tav>
                                      </p:tavLst>
                                    </p:anim>
                                    <p:anim calcmode="lin" valueType="num">
                                      <p:cBhvr additive="base">
                                        <p:cTn id="97" dur="1000" fill="hold"/>
                                        <p:tgtEl>
                                          <p:spTgt spid="21"/>
                                        </p:tgtEl>
                                        <p:attrNameLst>
                                          <p:attrName>ppt_y</p:attrName>
                                        </p:attrNameLst>
                                      </p:cBhvr>
                                      <p:tavLst>
                                        <p:tav tm="0">
                                          <p:val>
                                            <p:strVal val="1+#ppt_h/2"/>
                                          </p:val>
                                        </p:tav>
                                        <p:tav tm="100000">
                                          <p:val>
                                            <p:strVal val="#ppt_y"/>
                                          </p:val>
                                        </p:tav>
                                      </p:tavLst>
                                    </p:anim>
                                  </p:childTnLst>
                                </p:cTn>
                              </p:par>
                              <p:par>
                                <p:cTn id="98" presetID="45" presetClass="entr" presetSubtype="0" fill="hold" grpId="1" nodeType="with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fade">
                                      <p:cBhvr>
                                        <p:cTn id="100" dur="1000"/>
                                        <p:tgtEl>
                                          <p:spTgt spid="21"/>
                                        </p:tgtEl>
                                      </p:cBhvr>
                                    </p:animEffect>
                                    <p:anim calcmode="lin" valueType="num">
                                      <p:cBhvr>
                                        <p:cTn id="101" dur="1000" fill="hold"/>
                                        <p:tgtEl>
                                          <p:spTgt spid="21"/>
                                        </p:tgtEl>
                                        <p:attrNameLst>
                                          <p:attrName>ppt_w</p:attrName>
                                        </p:attrNameLst>
                                      </p:cBhvr>
                                      <p:tavLst>
                                        <p:tav tm="0" fmla="#ppt_w*sin(2.5*pi*$)">
                                          <p:val>
                                            <p:fltVal val="0"/>
                                          </p:val>
                                        </p:tav>
                                        <p:tav tm="100000">
                                          <p:val>
                                            <p:fltVal val="1"/>
                                          </p:val>
                                        </p:tav>
                                      </p:tavLst>
                                    </p:anim>
                                    <p:anim calcmode="lin" valueType="num">
                                      <p:cBhvr>
                                        <p:cTn id="102" dur="1000" fill="hold"/>
                                        <p:tgtEl>
                                          <p:spTgt spid="21"/>
                                        </p:tgtEl>
                                        <p:attrNameLst>
                                          <p:attrName>ppt_h</p:attrName>
                                        </p:attrNameLst>
                                      </p:cBhvr>
                                      <p:tavLst>
                                        <p:tav tm="0">
                                          <p:val>
                                            <p:strVal val="#ppt_h"/>
                                          </p:val>
                                        </p:tav>
                                        <p:tav tm="100000">
                                          <p:val>
                                            <p:strVal val="#ppt_h"/>
                                          </p:val>
                                        </p:tav>
                                      </p:tavLst>
                                    </p:anim>
                                  </p:childTnLst>
                                </p:cTn>
                              </p:par>
                              <p:par>
                                <p:cTn id="103" presetID="2" presetClass="entr" presetSubtype="6" decel="100000" fill="hold" grpId="0" nodeType="withEffect">
                                  <p:stCondLst>
                                    <p:cond delay="0"/>
                                  </p:stCondLst>
                                  <p:childTnLst>
                                    <p:set>
                                      <p:cBhvr>
                                        <p:cTn id="104" dur="1" fill="hold">
                                          <p:stCondLst>
                                            <p:cond delay="0"/>
                                          </p:stCondLst>
                                        </p:cTn>
                                        <p:tgtEl>
                                          <p:spTgt spid="22">
                                            <p:txEl>
                                              <p:pRg st="0" end="0"/>
                                            </p:txEl>
                                          </p:spTgt>
                                        </p:tgtEl>
                                        <p:attrNameLst>
                                          <p:attrName>style.visibility</p:attrName>
                                        </p:attrNameLst>
                                      </p:cBhvr>
                                      <p:to>
                                        <p:strVal val="visible"/>
                                      </p:to>
                                    </p:set>
                                    <p:anim calcmode="lin" valueType="num">
                                      <p:cBhvr additive="base">
                                        <p:cTn id="105" dur="10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06" dur="1000" fill="hold"/>
                                        <p:tgtEl>
                                          <p:spTgt spid="22">
                                            <p:txEl>
                                              <p:pRg st="0" end="0"/>
                                            </p:txEl>
                                          </p:spTgt>
                                        </p:tgtEl>
                                        <p:attrNameLst>
                                          <p:attrName>ppt_y</p:attrName>
                                        </p:attrNameLst>
                                      </p:cBhvr>
                                      <p:tavLst>
                                        <p:tav tm="0">
                                          <p:val>
                                            <p:strVal val="1+#ppt_h/2"/>
                                          </p:val>
                                        </p:tav>
                                        <p:tav tm="100000">
                                          <p:val>
                                            <p:strVal val="#ppt_y"/>
                                          </p:val>
                                        </p:tav>
                                      </p:tavLst>
                                    </p:anim>
                                  </p:childTnLst>
                                </p:cTn>
                              </p:par>
                              <p:par>
                                <p:cTn id="107" presetID="2" presetClass="entr" presetSubtype="12" decel="100000" fill="hold" grpId="0" nodeType="withEffect">
                                  <p:stCondLst>
                                    <p:cond delay="250"/>
                                  </p:stCondLst>
                                  <p:childTnLst>
                                    <p:set>
                                      <p:cBhvr>
                                        <p:cTn id="108" dur="1" fill="hold">
                                          <p:stCondLst>
                                            <p:cond delay="0"/>
                                          </p:stCondLst>
                                        </p:cTn>
                                        <p:tgtEl>
                                          <p:spTgt spid="24"/>
                                        </p:tgtEl>
                                        <p:attrNameLst>
                                          <p:attrName>style.visibility</p:attrName>
                                        </p:attrNameLst>
                                      </p:cBhvr>
                                      <p:to>
                                        <p:strVal val="visible"/>
                                      </p:to>
                                    </p:set>
                                    <p:anim calcmode="lin" valueType="num">
                                      <p:cBhvr additive="base">
                                        <p:cTn id="109" dur="750" fill="hold"/>
                                        <p:tgtEl>
                                          <p:spTgt spid="24"/>
                                        </p:tgtEl>
                                        <p:attrNameLst>
                                          <p:attrName>ppt_x</p:attrName>
                                        </p:attrNameLst>
                                      </p:cBhvr>
                                      <p:tavLst>
                                        <p:tav tm="0">
                                          <p:val>
                                            <p:strVal val="0-#ppt_w/2"/>
                                          </p:val>
                                        </p:tav>
                                        <p:tav tm="100000">
                                          <p:val>
                                            <p:strVal val="#ppt_x"/>
                                          </p:val>
                                        </p:tav>
                                      </p:tavLst>
                                    </p:anim>
                                    <p:anim calcmode="lin" valueType="num">
                                      <p:cBhvr additive="base">
                                        <p:cTn id="110" dur="750" fill="hold"/>
                                        <p:tgtEl>
                                          <p:spTgt spid="24"/>
                                        </p:tgtEl>
                                        <p:attrNameLst>
                                          <p:attrName>ppt_y</p:attrName>
                                        </p:attrNameLst>
                                      </p:cBhvr>
                                      <p:tavLst>
                                        <p:tav tm="0">
                                          <p:val>
                                            <p:strVal val="1+#ppt_h/2"/>
                                          </p:val>
                                        </p:tav>
                                        <p:tav tm="100000">
                                          <p:val>
                                            <p:strVal val="#ppt_y"/>
                                          </p:val>
                                        </p:tav>
                                      </p:tavLst>
                                    </p:anim>
                                  </p:childTnLst>
                                </p:cTn>
                              </p:par>
                              <p:par>
                                <p:cTn id="111" presetID="45" presetClass="entr" presetSubtype="0" fill="hold" grpId="1" nodeType="withEffect">
                                  <p:stCondLst>
                                    <p:cond delay="25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750"/>
                                        <p:tgtEl>
                                          <p:spTgt spid="24"/>
                                        </p:tgtEl>
                                      </p:cBhvr>
                                    </p:animEffect>
                                    <p:anim calcmode="lin" valueType="num">
                                      <p:cBhvr>
                                        <p:cTn id="114" dur="750" fill="hold"/>
                                        <p:tgtEl>
                                          <p:spTgt spid="24"/>
                                        </p:tgtEl>
                                        <p:attrNameLst>
                                          <p:attrName>ppt_w</p:attrName>
                                        </p:attrNameLst>
                                      </p:cBhvr>
                                      <p:tavLst>
                                        <p:tav tm="0" fmla="#ppt_w*sin(2.5*pi*$)">
                                          <p:val>
                                            <p:fltVal val="0"/>
                                          </p:val>
                                        </p:tav>
                                        <p:tav tm="100000">
                                          <p:val>
                                            <p:fltVal val="1"/>
                                          </p:val>
                                        </p:tav>
                                      </p:tavLst>
                                    </p:anim>
                                    <p:anim calcmode="lin" valueType="num">
                                      <p:cBhvr>
                                        <p:cTn id="115" dur="750" fill="hold"/>
                                        <p:tgtEl>
                                          <p:spTgt spid="24"/>
                                        </p:tgtEl>
                                        <p:attrNameLst>
                                          <p:attrName>ppt_h</p:attrName>
                                        </p:attrNameLst>
                                      </p:cBhvr>
                                      <p:tavLst>
                                        <p:tav tm="0">
                                          <p:val>
                                            <p:strVal val="#ppt_h"/>
                                          </p:val>
                                        </p:tav>
                                        <p:tav tm="100000">
                                          <p:val>
                                            <p:strVal val="#ppt_h"/>
                                          </p:val>
                                        </p:tav>
                                      </p:tavLst>
                                    </p:anim>
                                  </p:childTnLst>
                                </p:cTn>
                              </p:par>
                              <p:par>
                                <p:cTn id="116" presetID="2" presetClass="entr" presetSubtype="12" decel="100000" fill="hold" grpId="0" nodeType="withEffect">
                                  <p:stCondLst>
                                    <p:cond delay="250"/>
                                  </p:stCondLst>
                                  <p:childTnLst>
                                    <p:set>
                                      <p:cBhvr>
                                        <p:cTn id="117" dur="1" fill="hold">
                                          <p:stCondLst>
                                            <p:cond delay="0"/>
                                          </p:stCondLst>
                                        </p:cTn>
                                        <p:tgtEl>
                                          <p:spTgt spid="23"/>
                                        </p:tgtEl>
                                        <p:attrNameLst>
                                          <p:attrName>style.visibility</p:attrName>
                                        </p:attrNameLst>
                                      </p:cBhvr>
                                      <p:to>
                                        <p:strVal val="visible"/>
                                      </p:to>
                                    </p:set>
                                    <p:anim calcmode="lin" valueType="num">
                                      <p:cBhvr additive="base">
                                        <p:cTn id="118" dur="750" fill="hold"/>
                                        <p:tgtEl>
                                          <p:spTgt spid="23"/>
                                        </p:tgtEl>
                                        <p:attrNameLst>
                                          <p:attrName>ppt_x</p:attrName>
                                        </p:attrNameLst>
                                      </p:cBhvr>
                                      <p:tavLst>
                                        <p:tav tm="0">
                                          <p:val>
                                            <p:strVal val="0-#ppt_w/2"/>
                                          </p:val>
                                        </p:tav>
                                        <p:tav tm="100000">
                                          <p:val>
                                            <p:strVal val="#ppt_x"/>
                                          </p:val>
                                        </p:tav>
                                      </p:tavLst>
                                    </p:anim>
                                    <p:anim calcmode="lin" valueType="num">
                                      <p:cBhvr additive="base">
                                        <p:cTn id="119" dur="750" fill="hold"/>
                                        <p:tgtEl>
                                          <p:spTgt spid="23"/>
                                        </p:tgtEl>
                                        <p:attrNameLst>
                                          <p:attrName>ppt_y</p:attrName>
                                        </p:attrNameLst>
                                      </p:cBhvr>
                                      <p:tavLst>
                                        <p:tav tm="0">
                                          <p:val>
                                            <p:strVal val="1+#ppt_h/2"/>
                                          </p:val>
                                        </p:tav>
                                        <p:tav tm="100000">
                                          <p:val>
                                            <p:strVal val="#ppt_y"/>
                                          </p:val>
                                        </p:tav>
                                      </p:tavLst>
                                    </p:anim>
                                  </p:childTnLst>
                                </p:cTn>
                              </p:par>
                              <p:par>
                                <p:cTn id="120" presetID="45" presetClass="entr" presetSubtype="0" fill="hold" grpId="1" nodeType="withEffect">
                                  <p:stCondLst>
                                    <p:cond delay="250"/>
                                  </p:stCondLst>
                                  <p:childTnLst>
                                    <p:set>
                                      <p:cBhvr>
                                        <p:cTn id="121" dur="1" fill="hold">
                                          <p:stCondLst>
                                            <p:cond delay="0"/>
                                          </p:stCondLst>
                                        </p:cTn>
                                        <p:tgtEl>
                                          <p:spTgt spid="23"/>
                                        </p:tgtEl>
                                        <p:attrNameLst>
                                          <p:attrName>style.visibility</p:attrName>
                                        </p:attrNameLst>
                                      </p:cBhvr>
                                      <p:to>
                                        <p:strVal val="visible"/>
                                      </p:to>
                                    </p:set>
                                    <p:animEffect transition="in" filter="fade">
                                      <p:cBhvr>
                                        <p:cTn id="122" dur="750"/>
                                        <p:tgtEl>
                                          <p:spTgt spid="23"/>
                                        </p:tgtEl>
                                      </p:cBhvr>
                                    </p:animEffect>
                                    <p:anim calcmode="lin" valueType="num">
                                      <p:cBhvr>
                                        <p:cTn id="123" dur="750" fill="hold"/>
                                        <p:tgtEl>
                                          <p:spTgt spid="23"/>
                                        </p:tgtEl>
                                        <p:attrNameLst>
                                          <p:attrName>ppt_w</p:attrName>
                                        </p:attrNameLst>
                                      </p:cBhvr>
                                      <p:tavLst>
                                        <p:tav tm="0" fmla="#ppt_w*sin(2.5*pi*$)">
                                          <p:val>
                                            <p:fltVal val="0"/>
                                          </p:val>
                                        </p:tav>
                                        <p:tav tm="100000">
                                          <p:val>
                                            <p:fltVal val="1"/>
                                          </p:val>
                                        </p:tav>
                                      </p:tavLst>
                                    </p:anim>
                                    <p:anim calcmode="lin" valueType="num">
                                      <p:cBhvr>
                                        <p:cTn id="124" dur="750" fill="hold"/>
                                        <p:tgtEl>
                                          <p:spTgt spid="23"/>
                                        </p:tgtEl>
                                        <p:attrNameLst>
                                          <p:attrName>ppt_h</p:attrName>
                                        </p:attrNameLst>
                                      </p:cBhvr>
                                      <p:tavLst>
                                        <p:tav tm="0">
                                          <p:val>
                                            <p:strVal val="#ppt_h"/>
                                          </p:val>
                                        </p:tav>
                                        <p:tav tm="100000">
                                          <p:val>
                                            <p:strVal val="#ppt_h"/>
                                          </p:val>
                                        </p:tav>
                                      </p:tavLst>
                                    </p:anim>
                                  </p:childTnLst>
                                </p:cTn>
                              </p:par>
                              <p:par>
                                <p:cTn id="125" presetID="2" presetClass="entr" presetSubtype="3" decel="100000" fill="hold" grpId="0" nodeType="withEffect">
                                  <p:stCondLst>
                                    <p:cond delay="250"/>
                                  </p:stCondLst>
                                  <p:childTnLst>
                                    <p:set>
                                      <p:cBhvr>
                                        <p:cTn id="126" dur="1" fill="hold">
                                          <p:stCondLst>
                                            <p:cond delay="0"/>
                                          </p:stCondLst>
                                        </p:cTn>
                                        <p:tgtEl>
                                          <p:spTgt spid="26"/>
                                        </p:tgtEl>
                                        <p:attrNameLst>
                                          <p:attrName>style.visibility</p:attrName>
                                        </p:attrNameLst>
                                      </p:cBhvr>
                                      <p:to>
                                        <p:strVal val="visible"/>
                                      </p:to>
                                    </p:set>
                                    <p:anim calcmode="lin" valueType="num">
                                      <p:cBhvr additive="base">
                                        <p:cTn id="127" dur="750" fill="hold"/>
                                        <p:tgtEl>
                                          <p:spTgt spid="26"/>
                                        </p:tgtEl>
                                        <p:attrNameLst>
                                          <p:attrName>ppt_x</p:attrName>
                                        </p:attrNameLst>
                                      </p:cBhvr>
                                      <p:tavLst>
                                        <p:tav tm="0">
                                          <p:val>
                                            <p:strVal val="1+#ppt_w/2"/>
                                          </p:val>
                                        </p:tav>
                                        <p:tav tm="100000">
                                          <p:val>
                                            <p:strVal val="#ppt_x"/>
                                          </p:val>
                                        </p:tav>
                                      </p:tavLst>
                                    </p:anim>
                                    <p:anim calcmode="lin" valueType="num">
                                      <p:cBhvr additive="base">
                                        <p:cTn id="128" dur="750" fill="hold"/>
                                        <p:tgtEl>
                                          <p:spTgt spid="26"/>
                                        </p:tgtEl>
                                        <p:attrNameLst>
                                          <p:attrName>ppt_y</p:attrName>
                                        </p:attrNameLst>
                                      </p:cBhvr>
                                      <p:tavLst>
                                        <p:tav tm="0">
                                          <p:val>
                                            <p:strVal val="0-#ppt_h/2"/>
                                          </p:val>
                                        </p:tav>
                                        <p:tav tm="100000">
                                          <p:val>
                                            <p:strVal val="#ppt_y"/>
                                          </p:val>
                                        </p:tav>
                                      </p:tavLst>
                                    </p:anim>
                                  </p:childTnLst>
                                </p:cTn>
                              </p:par>
                              <p:par>
                                <p:cTn id="129" presetID="45" presetClass="entr" presetSubtype="0" fill="hold" grpId="1" nodeType="withEffect">
                                  <p:stCondLst>
                                    <p:cond delay="250"/>
                                  </p:stCondLst>
                                  <p:childTnLst>
                                    <p:set>
                                      <p:cBhvr>
                                        <p:cTn id="130" dur="1" fill="hold">
                                          <p:stCondLst>
                                            <p:cond delay="0"/>
                                          </p:stCondLst>
                                        </p:cTn>
                                        <p:tgtEl>
                                          <p:spTgt spid="26"/>
                                        </p:tgtEl>
                                        <p:attrNameLst>
                                          <p:attrName>style.visibility</p:attrName>
                                        </p:attrNameLst>
                                      </p:cBhvr>
                                      <p:to>
                                        <p:strVal val="visible"/>
                                      </p:to>
                                    </p:set>
                                    <p:animEffect transition="in" filter="fade">
                                      <p:cBhvr>
                                        <p:cTn id="131" dur="750"/>
                                        <p:tgtEl>
                                          <p:spTgt spid="26"/>
                                        </p:tgtEl>
                                      </p:cBhvr>
                                    </p:animEffect>
                                    <p:anim calcmode="lin" valueType="num">
                                      <p:cBhvr>
                                        <p:cTn id="132" dur="750" fill="hold"/>
                                        <p:tgtEl>
                                          <p:spTgt spid="26"/>
                                        </p:tgtEl>
                                        <p:attrNameLst>
                                          <p:attrName>ppt_w</p:attrName>
                                        </p:attrNameLst>
                                      </p:cBhvr>
                                      <p:tavLst>
                                        <p:tav tm="0" fmla="#ppt_w*sin(2.5*pi*$)">
                                          <p:val>
                                            <p:fltVal val="0"/>
                                          </p:val>
                                        </p:tav>
                                        <p:tav tm="100000">
                                          <p:val>
                                            <p:fltVal val="1"/>
                                          </p:val>
                                        </p:tav>
                                      </p:tavLst>
                                    </p:anim>
                                    <p:anim calcmode="lin" valueType="num">
                                      <p:cBhvr>
                                        <p:cTn id="133" dur="750" fill="hold"/>
                                        <p:tgtEl>
                                          <p:spTgt spid="26"/>
                                        </p:tgtEl>
                                        <p:attrNameLst>
                                          <p:attrName>ppt_h</p:attrName>
                                        </p:attrNameLst>
                                      </p:cBhvr>
                                      <p:tavLst>
                                        <p:tav tm="0">
                                          <p:val>
                                            <p:strVal val="#ppt_h"/>
                                          </p:val>
                                        </p:tav>
                                        <p:tav tm="100000">
                                          <p:val>
                                            <p:strVal val="#ppt_h"/>
                                          </p:val>
                                        </p:tav>
                                      </p:tavLst>
                                    </p:anim>
                                  </p:childTnLst>
                                </p:cTn>
                              </p:par>
                              <p:par>
                                <p:cTn id="134" presetID="2" presetClass="entr" presetSubtype="3" decel="100000" fill="hold" grpId="0" nodeType="withEffect">
                                  <p:stCondLst>
                                    <p:cond delay="250"/>
                                  </p:stCondLst>
                                  <p:childTnLst>
                                    <p:set>
                                      <p:cBhvr>
                                        <p:cTn id="135" dur="1" fill="hold">
                                          <p:stCondLst>
                                            <p:cond delay="0"/>
                                          </p:stCondLst>
                                        </p:cTn>
                                        <p:tgtEl>
                                          <p:spTgt spid="25"/>
                                        </p:tgtEl>
                                        <p:attrNameLst>
                                          <p:attrName>style.visibility</p:attrName>
                                        </p:attrNameLst>
                                      </p:cBhvr>
                                      <p:to>
                                        <p:strVal val="visible"/>
                                      </p:to>
                                    </p:set>
                                    <p:anim calcmode="lin" valueType="num">
                                      <p:cBhvr additive="base">
                                        <p:cTn id="136" dur="750" fill="hold"/>
                                        <p:tgtEl>
                                          <p:spTgt spid="25"/>
                                        </p:tgtEl>
                                        <p:attrNameLst>
                                          <p:attrName>ppt_x</p:attrName>
                                        </p:attrNameLst>
                                      </p:cBhvr>
                                      <p:tavLst>
                                        <p:tav tm="0">
                                          <p:val>
                                            <p:strVal val="1+#ppt_w/2"/>
                                          </p:val>
                                        </p:tav>
                                        <p:tav tm="100000">
                                          <p:val>
                                            <p:strVal val="#ppt_x"/>
                                          </p:val>
                                        </p:tav>
                                      </p:tavLst>
                                    </p:anim>
                                    <p:anim calcmode="lin" valueType="num">
                                      <p:cBhvr additive="base">
                                        <p:cTn id="137" dur="750" fill="hold"/>
                                        <p:tgtEl>
                                          <p:spTgt spid="25"/>
                                        </p:tgtEl>
                                        <p:attrNameLst>
                                          <p:attrName>ppt_y</p:attrName>
                                        </p:attrNameLst>
                                      </p:cBhvr>
                                      <p:tavLst>
                                        <p:tav tm="0">
                                          <p:val>
                                            <p:strVal val="0-#ppt_h/2"/>
                                          </p:val>
                                        </p:tav>
                                        <p:tav tm="100000">
                                          <p:val>
                                            <p:strVal val="#ppt_y"/>
                                          </p:val>
                                        </p:tav>
                                      </p:tavLst>
                                    </p:anim>
                                  </p:childTnLst>
                                </p:cTn>
                              </p:par>
                              <p:par>
                                <p:cTn id="138" presetID="45" presetClass="entr" presetSubtype="0" fill="hold" grpId="1" nodeType="withEffect">
                                  <p:stCondLst>
                                    <p:cond delay="250"/>
                                  </p:stCondLst>
                                  <p:childTnLst>
                                    <p:set>
                                      <p:cBhvr>
                                        <p:cTn id="139" dur="1" fill="hold">
                                          <p:stCondLst>
                                            <p:cond delay="0"/>
                                          </p:stCondLst>
                                        </p:cTn>
                                        <p:tgtEl>
                                          <p:spTgt spid="25"/>
                                        </p:tgtEl>
                                        <p:attrNameLst>
                                          <p:attrName>style.visibility</p:attrName>
                                        </p:attrNameLst>
                                      </p:cBhvr>
                                      <p:to>
                                        <p:strVal val="visible"/>
                                      </p:to>
                                    </p:set>
                                    <p:animEffect transition="in" filter="fade">
                                      <p:cBhvr>
                                        <p:cTn id="140" dur="750"/>
                                        <p:tgtEl>
                                          <p:spTgt spid="25"/>
                                        </p:tgtEl>
                                      </p:cBhvr>
                                    </p:animEffect>
                                    <p:anim calcmode="lin" valueType="num">
                                      <p:cBhvr>
                                        <p:cTn id="141" dur="750" fill="hold"/>
                                        <p:tgtEl>
                                          <p:spTgt spid="25"/>
                                        </p:tgtEl>
                                        <p:attrNameLst>
                                          <p:attrName>ppt_w</p:attrName>
                                        </p:attrNameLst>
                                      </p:cBhvr>
                                      <p:tavLst>
                                        <p:tav tm="0" fmla="#ppt_w*sin(2.5*pi*$)">
                                          <p:val>
                                            <p:fltVal val="0"/>
                                          </p:val>
                                        </p:tav>
                                        <p:tav tm="100000">
                                          <p:val>
                                            <p:fltVal val="1"/>
                                          </p:val>
                                        </p:tav>
                                      </p:tavLst>
                                    </p:anim>
                                    <p:anim calcmode="lin" valueType="num">
                                      <p:cBhvr>
                                        <p:cTn id="142" dur="750" fill="hold"/>
                                        <p:tgtEl>
                                          <p:spTgt spid="25"/>
                                        </p:tgtEl>
                                        <p:attrNameLst>
                                          <p:attrName>ppt_h</p:attrName>
                                        </p:attrNameLst>
                                      </p:cBhvr>
                                      <p:tavLst>
                                        <p:tav tm="0">
                                          <p:val>
                                            <p:strVal val="#ppt_h"/>
                                          </p:val>
                                        </p:tav>
                                        <p:tav tm="100000">
                                          <p:val>
                                            <p:strVal val="#ppt_h"/>
                                          </p:val>
                                        </p:tav>
                                      </p:tavLst>
                                    </p:anim>
                                  </p:childTnLst>
                                </p:cTn>
                              </p:par>
                            </p:childTnLst>
                          </p:cTn>
                        </p:par>
                        <p:par>
                          <p:cTn id="143" fill="hold">
                            <p:stCondLst>
                              <p:cond delay="2200"/>
                            </p:stCondLst>
                            <p:childTnLst>
                              <p:par>
                                <p:cTn id="144" presetID="34" presetClass="emph" presetSubtype="0" fill="hold" grpId="1" nodeType="afterEffect">
                                  <p:stCondLst>
                                    <p:cond delay="250"/>
                                  </p:stCondLst>
                                  <p:iterate type="lt">
                                    <p:tmPct val="10000"/>
                                  </p:iterate>
                                  <p:childTnLst>
                                    <p:animMotion origin="layout" path="M 0.0 0.0 L 0.0 -0.07213" pathEditMode="relative" ptsTypes="">
                                      <p:cBhvr>
                                        <p:cTn id="145" dur="250" accel="50000" decel="50000" autoRev="1" fill="hold">
                                          <p:stCondLst>
                                            <p:cond delay="0"/>
                                          </p:stCondLst>
                                        </p:cTn>
                                        <p:tgtEl>
                                          <p:spTgt spid="8"/>
                                        </p:tgtEl>
                                        <p:attrNameLst>
                                          <p:attrName>ppt_x</p:attrName>
                                          <p:attrName>ppt_y</p:attrName>
                                        </p:attrNameLst>
                                      </p:cBhvr>
                                    </p:animMotion>
                                    <p:animRot by="1500000">
                                      <p:cBhvr>
                                        <p:cTn id="146" dur="125" fill="hold">
                                          <p:stCondLst>
                                            <p:cond delay="0"/>
                                          </p:stCondLst>
                                        </p:cTn>
                                        <p:tgtEl>
                                          <p:spTgt spid="8"/>
                                        </p:tgtEl>
                                        <p:attrNameLst>
                                          <p:attrName>r</p:attrName>
                                        </p:attrNameLst>
                                      </p:cBhvr>
                                    </p:animRot>
                                    <p:animRot by="-1500000">
                                      <p:cBhvr>
                                        <p:cTn id="147" dur="125" fill="hold">
                                          <p:stCondLst>
                                            <p:cond delay="125"/>
                                          </p:stCondLst>
                                        </p:cTn>
                                        <p:tgtEl>
                                          <p:spTgt spid="8"/>
                                        </p:tgtEl>
                                        <p:attrNameLst>
                                          <p:attrName>r</p:attrName>
                                        </p:attrNameLst>
                                      </p:cBhvr>
                                    </p:animRot>
                                    <p:animRot by="-1500000">
                                      <p:cBhvr>
                                        <p:cTn id="148" dur="125" fill="hold">
                                          <p:stCondLst>
                                            <p:cond delay="250"/>
                                          </p:stCondLst>
                                        </p:cTn>
                                        <p:tgtEl>
                                          <p:spTgt spid="8"/>
                                        </p:tgtEl>
                                        <p:attrNameLst>
                                          <p:attrName>r</p:attrName>
                                        </p:attrNameLst>
                                      </p:cBhvr>
                                    </p:animRot>
                                    <p:animRot by="1500000">
                                      <p:cBhvr>
                                        <p:cTn id="149"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P spid="23" grpId="1" animBg="1"/>
      <p:bldP spid="27" grpId="0" animBg="1"/>
      <p:bldP spid="27" grpId="1" animBg="1"/>
      <p:bldP spid="2" grpId="0" animBg="1"/>
      <p:bldP spid="2" grpId="1" animBg="1"/>
      <p:bldP spid="25" grpId="0" animBg="1"/>
      <p:bldP spid="25" grpId="1" animBg="1"/>
      <p:bldP spid="24" grpId="0" animBg="1"/>
      <p:bldP spid="24" grpId="1" animBg="1"/>
      <p:bldP spid="6" grpId="0" animBg="1"/>
      <p:bldP spid="6" grpId="1" animBg="1"/>
      <p:bldP spid="8" grpId="0"/>
      <p:bldP spid="8" grpId="1"/>
      <p:bldP spid="9" grpId="0" animBg="1"/>
      <p:bldP spid="9" grpId="1" animBg="1"/>
      <p:bldP spid="10" grpId="0"/>
      <p:bldP spid="10" grpId="1"/>
      <p:bldP spid="11" grpId="0">
        <p:tmplLst>
          <p:tmpl>
            <p:tnLst>
              <p:par>
                <p:cTn presetID="2" presetClass="entr" presetSubtype="2"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3" grpId="0"/>
      <p:bldP spid="13" grpId="1"/>
      <p:bldP spid="14" grpId="0" build="p">
        <p:tmplLst>
          <p:tmpl lvl="1">
            <p:tnLst>
              <p:par>
                <p:cTn presetID="2" presetClass="entr" presetSubtype="6"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1+#ppt_w/2"/>
                          </p:val>
                        </p:tav>
                        <p:tav tm="100000">
                          <p:val>
                            <p:strVal val="#ppt_x"/>
                          </p:val>
                        </p:tav>
                      </p:tavLst>
                    </p:anim>
                    <p:anim calcmode="lin" valueType="num">
                      <p:cBhvr additive="base">
                        <p:cTn dur="1000" fill="hold"/>
                        <p:tgtEl>
                          <p:spTgt spid="14"/>
                        </p:tgtEl>
                        <p:attrNameLst>
                          <p:attrName>ppt_y</p:attrName>
                        </p:attrNameLst>
                      </p:cBhvr>
                      <p:tavLst>
                        <p:tav tm="0">
                          <p:val>
                            <p:strVal val="1+#ppt_h/2"/>
                          </p:val>
                        </p:tav>
                        <p:tav tm="100000">
                          <p:val>
                            <p:strVal val="#ppt_y"/>
                          </p:val>
                        </p:tav>
                      </p:tavLst>
                    </p:anim>
                  </p:childTnLst>
                </p:cTn>
              </p:par>
            </p:tnLst>
          </p:tmpl>
        </p:tmplLst>
      </p:bldP>
      <p:bldP spid="17" grpId="0"/>
      <p:bldP spid="17" grpId="1"/>
      <p:bldP spid="18" grpId="0" build="p">
        <p:tmplLst>
          <p:tmpl lvl="1">
            <p:tnLst>
              <p:par>
                <p:cTn presetID="2" presetClass="entr" presetSubtype="6"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1+#ppt_w/2"/>
                          </p:val>
                        </p:tav>
                        <p:tav tm="100000">
                          <p:val>
                            <p:strVal val="#ppt_x"/>
                          </p:val>
                        </p:tav>
                      </p:tavLst>
                    </p:anim>
                    <p:anim calcmode="lin" valueType="num">
                      <p:cBhvr additive="base">
                        <p:cTn dur="1000" fill="hold"/>
                        <p:tgtEl>
                          <p:spTgt spid="18"/>
                        </p:tgtEl>
                        <p:attrNameLst>
                          <p:attrName>ppt_y</p:attrName>
                        </p:attrNameLst>
                      </p:cBhvr>
                      <p:tavLst>
                        <p:tav tm="0">
                          <p:val>
                            <p:strVal val="1+#ppt_h/2"/>
                          </p:val>
                        </p:tav>
                        <p:tav tm="100000">
                          <p:val>
                            <p:strVal val="#ppt_y"/>
                          </p:val>
                        </p:tav>
                      </p:tavLst>
                    </p:anim>
                  </p:childTnLst>
                </p:cTn>
              </p:par>
            </p:tnLst>
          </p:tmpl>
        </p:tmplLst>
      </p:bldP>
      <p:bldP spid="19" grpId="0"/>
      <p:bldP spid="19" grpId="1"/>
      <p:bldP spid="20" grpId="0" build="p">
        <p:tmplLst>
          <p:tmpl lvl="1">
            <p:tnLst>
              <p:par>
                <p:cTn presetID="2" presetClass="entr" presetSubtype="6"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1+#ppt_w/2"/>
                          </p:val>
                        </p:tav>
                        <p:tav tm="100000">
                          <p:val>
                            <p:strVal val="#ppt_x"/>
                          </p:val>
                        </p:tav>
                      </p:tavLst>
                    </p:anim>
                    <p:anim calcmode="lin" valueType="num">
                      <p:cBhvr additive="base">
                        <p:cTn dur="1000" fill="hold"/>
                        <p:tgtEl>
                          <p:spTgt spid="20"/>
                        </p:tgtEl>
                        <p:attrNameLst>
                          <p:attrName>ppt_y</p:attrName>
                        </p:attrNameLst>
                      </p:cBhvr>
                      <p:tavLst>
                        <p:tav tm="0">
                          <p:val>
                            <p:strVal val="1+#ppt_h/2"/>
                          </p:val>
                        </p:tav>
                        <p:tav tm="100000">
                          <p:val>
                            <p:strVal val="#ppt_y"/>
                          </p:val>
                        </p:tav>
                      </p:tavLst>
                    </p:anim>
                  </p:childTnLst>
                </p:cTn>
              </p:par>
            </p:tnLst>
          </p:tmpl>
        </p:tmplLst>
      </p:bldP>
      <p:bldP spid="21" grpId="0"/>
      <p:bldP spid="21" grpId="1"/>
      <p:bldP spid="22" grpId="0" build="p">
        <p:tmplLst>
          <p:tmpl lvl="1">
            <p:tnLst>
              <p:par>
                <p:cTn presetID="2" presetClass="entr" presetSubtype="6"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1+#ppt_w/2"/>
                          </p:val>
                        </p:tav>
                        <p:tav tm="100000">
                          <p:val>
                            <p:strVal val="#ppt_x"/>
                          </p:val>
                        </p:tav>
                      </p:tavLst>
                    </p:anim>
                    <p:anim calcmode="lin" valueType="num">
                      <p:cBhvr additive="base">
                        <p:cTn dur="1000" fill="hold"/>
                        <p:tgtEl>
                          <p:spTgt spid="22"/>
                        </p:tgtEl>
                        <p:attrNameLst>
                          <p:attrName>ppt_y</p:attrName>
                        </p:attrNameLst>
                      </p:cBhvr>
                      <p:tavLst>
                        <p:tav tm="0">
                          <p:val>
                            <p:strVal val="1+#ppt_h/2"/>
                          </p:val>
                        </p:tav>
                        <p:tav tm="100000">
                          <p:val>
                            <p:strVal val="#ppt_y"/>
                          </p:val>
                        </p:tav>
                      </p:tavLst>
                    </p:anim>
                  </p:childTnLst>
                </p:cTn>
              </p:par>
            </p:tnLst>
          </p:tmpl>
        </p:tmplLst>
      </p:bldP>
      <p:bldP spid="26" grpId="0" animBg="1"/>
      <p:bldP spid="26" grpId="1" animBg="1"/>
    </p:bld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Pyramid">
    <p:spTree>
      <p:nvGrpSpPr>
        <p:cNvPr id="1" name=""/>
        <p:cNvGrpSpPr/>
        <p:nvPr/>
      </p:nvGrpSpPr>
      <p:grpSpPr>
        <a:xfrm>
          <a:off x="0" y="0"/>
          <a:ext cx="0" cy="0"/>
          <a:chOff x="0" y="0"/>
          <a:chExt cx="0" cy="0"/>
        </a:xfrm>
      </p:grpSpPr>
      <p:grpSp>
        <p:nvGrpSpPr>
          <p:cNvPr id="39" name="グループ化 38"/>
          <p:cNvGrpSpPr/>
          <p:nvPr userDrawn="1"/>
        </p:nvGrpSpPr>
        <p:grpSpPr>
          <a:xfrm flipH="1">
            <a:off x="3077066" y="1687675"/>
            <a:ext cx="2028549" cy="5028221"/>
            <a:chOff x="1400631" y="2191657"/>
            <a:chExt cx="3439887" cy="6734629"/>
          </a:xfrm>
          <a:solidFill>
            <a:schemeClr val="bg1">
              <a:lumMod val="85000"/>
            </a:schemeClr>
          </a:solidFill>
        </p:grpSpPr>
        <p:sp>
          <p:nvSpPr>
            <p:cNvPr id="53" name="直角三角形 52"/>
            <p:cNvSpPr/>
            <p:nvPr userDrawn="1"/>
          </p:nvSpPr>
          <p:spPr>
            <a:xfrm flipH="1">
              <a:off x="1400631" y="2191657"/>
              <a:ext cx="3439885" cy="51598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4" name="直角三角形 53"/>
            <p:cNvSpPr/>
            <p:nvPr userDrawn="1"/>
          </p:nvSpPr>
          <p:spPr>
            <a:xfrm rot="16200000" flipH="1">
              <a:off x="2333175" y="6418942"/>
              <a:ext cx="1574800" cy="343988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grpSp>
        <p:nvGrpSpPr>
          <p:cNvPr id="85" name="グループ化 84"/>
          <p:cNvGrpSpPr/>
          <p:nvPr userDrawn="1"/>
        </p:nvGrpSpPr>
        <p:grpSpPr>
          <a:xfrm>
            <a:off x="1048516" y="1689293"/>
            <a:ext cx="2028549" cy="5028221"/>
            <a:chOff x="1400631" y="2191657"/>
            <a:chExt cx="3439887" cy="6734629"/>
          </a:xfrm>
          <a:solidFill>
            <a:schemeClr val="bg1">
              <a:lumMod val="65000"/>
            </a:schemeClr>
          </a:solidFill>
        </p:grpSpPr>
        <p:sp>
          <p:nvSpPr>
            <p:cNvPr id="86" name="直角三角形 85"/>
            <p:cNvSpPr/>
            <p:nvPr userDrawn="1"/>
          </p:nvSpPr>
          <p:spPr>
            <a:xfrm flipH="1">
              <a:off x="1400631" y="2191657"/>
              <a:ext cx="3439885" cy="51598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7" name="直角三角形 86"/>
            <p:cNvSpPr/>
            <p:nvPr userDrawn="1"/>
          </p:nvSpPr>
          <p:spPr>
            <a:xfrm rot="16200000" flipH="1">
              <a:off x="2333175" y="6418942"/>
              <a:ext cx="1574800" cy="343988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sp>
        <p:nvSpPr>
          <p:cNvPr id="78" name="直角三角形 25"/>
          <p:cNvSpPr/>
          <p:nvPr userDrawn="1"/>
        </p:nvSpPr>
        <p:spPr>
          <a:xfrm rot="16200000" flipH="1">
            <a:off x="76981" y="-76982"/>
            <a:ext cx="2923613" cy="3077577"/>
          </a:xfrm>
          <a:custGeom>
            <a:avLst/>
            <a:gdLst/>
            <a:ahLst/>
            <a:cxnLst/>
            <a:rect l="l" t="t" r="r" b="b"/>
            <a:pathLst>
              <a:path w="4385420" h="6154621">
                <a:moveTo>
                  <a:pt x="688593" y="1814402"/>
                </a:moveTo>
                <a:lnTo>
                  <a:pt x="2537007" y="6154621"/>
                </a:lnTo>
                <a:lnTo>
                  <a:pt x="2537007" y="6154618"/>
                </a:lnTo>
                <a:lnTo>
                  <a:pt x="4385420" y="6154618"/>
                </a:lnTo>
                <a:lnTo>
                  <a:pt x="2537006" y="1814399"/>
                </a:lnTo>
                <a:lnTo>
                  <a:pt x="2537006" y="1814402"/>
                </a:lnTo>
                <a:close/>
                <a:moveTo>
                  <a:pt x="0" y="0"/>
                </a:moveTo>
                <a:lnTo>
                  <a:pt x="0" y="197532"/>
                </a:lnTo>
                <a:lnTo>
                  <a:pt x="688592" y="1814398"/>
                </a:lnTo>
                <a:lnTo>
                  <a:pt x="688592" y="1814395"/>
                </a:lnTo>
                <a:lnTo>
                  <a:pt x="2537005" y="1814395"/>
                </a:lnTo>
                <a:lnTo>
                  <a:pt x="176429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8" name="フリーフォーム 67"/>
          <p:cNvSpPr/>
          <p:nvPr userDrawn="1"/>
        </p:nvSpPr>
        <p:spPr>
          <a:xfrm>
            <a:off x="3077577" y="1689293"/>
            <a:ext cx="500733" cy="1234321"/>
          </a:xfrm>
          <a:custGeom>
            <a:avLst/>
            <a:gdLst>
              <a:gd name="connsiteX0" fmla="*/ 0 w 1001379"/>
              <a:gd name="connsiteY0" fmla="*/ 0 h 1851482"/>
              <a:gd name="connsiteX1" fmla="*/ 1001379 w 1001379"/>
              <a:gd name="connsiteY1" fmla="*/ 1426422 h 1851482"/>
              <a:gd name="connsiteX2" fmla="*/ 0 w 1001379"/>
              <a:gd name="connsiteY2" fmla="*/ 1851482 h 1851482"/>
              <a:gd name="connsiteX3" fmla="*/ 0 w 1001379"/>
              <a:gd name="connsiteY3" fmla="*/ 0 h 1851482"/>
            </a:gdLst>
            <a:ahLst/>
            <a:cxnLst>
              <a:cxn ang="0">
                <a:pos x="connsiteX0" y="connsiteY0"/>
              </a:cxn>
              <a:cxn ang="0">
                <a:pos x="connsiteX1" y="connsiteY1"/>
              </a:cxn>
              <a:cxn ang="0">
                <a:pos x="connsiteX2" y="connsiteY2"/>
              </a:cxn>
              <a:cxn ang="0">
                <a:pos x="connsiteX3" y="connsiteY3"/>
              </a:cxn>
            </a:cxnLst>
            <a:rect l="l" t="t" r="r" b="b"/>
            <a:pathLst>
              <a:path w="1001379" h="1851482">
                <a:moveTo>
                  <a:pt x="0" y="0"/>
                </a:moveTo>
                <a:lnTo>
                  <a:pt x="1001379" y="1426422"/>
                </a:lnTo>
                <a:lnTo>
                  <a:pt x="0" y="1851482"/>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600"/>
          </a:p>
        </p:txBody>
      </p:sp>
      <p:sp>
        <p:nvSpPr>
          <p:cNvPr id="3" name="フッター プレースホルダー 2"/>
          <p:cNvSpPr>
            <a:spLocks noGrp="1"/>
          </p:cNvSpPr>
          <p:nvPr userDrawn="1">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36" name="直角三角形 35"/>
          <p:cNvSpPr/>
          <p:nvPr userDrawn="1"/>
        </p:nvSpPr>
        <p:spPr>
          <a:xfrm rot="16200000" flipH="1">
            <a:off x="48940" y="3688877"/>
            <a:ext cx="2979697" cy="3077577"/>
          </a:xfrm>
          <a:custGeom>
            <a:avLst/>
            <a:gdLst/>
            <a:ahLst/>
            <a:cxnLst/>
            <a:rect l="l" t="t" r="r" b="b"/>
            <a:pathLst>
              <a:path w="4469545" h="6154621">
                <a:moveTo>
                  <a:pt x="772717" y="1814402"/>
                </a:moveTo>
                <a:lnTo>
                  <a:pt x="2621131" y="6154621"/>
                </a:lnTo>
                <a:lnTo>
                  <a:pt x="2621131" y="6154618"/>
                </a:lnTo>
                <a:lnTo>
                  <a:pt x="4469545" y="6154618"/>
                </a:lnTo>
                <a:lnTo>
                  <a:pt x="2621130" y="1814399"/>
                </a:lnTo>
                <a:lnTo>
                  <a:pt x="2621130" y="1814402"/>
                </a:lnTo>
                <a:close/>
                <a:moveTo>
                  <a:pt x="0" y="0"/>
                </a:moveTo>
                <a:lnTo>
                  <a:pt x="772716" y="1814398"/>
                </a:lnTo>
                <a:lnTo>
                  <a:pt x="772716" y="1814395"/>
                </a:lnTo>
                <a:lnTo>
                  <a:pt x="2621129" y="1814395"/>
                </a:lnTo>
                <a:lnTo>
                  <a:pt x="184841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0" name="直角三角形 29"/>
          <p:cNvSpPr/>
          <p:nvPr userDrawn="1"/>
        </p:nvSpPr>
        <p:spPr>
          <a:xfrm rot="16200000" flipH="1">
            <a:off x="48940" y="1158552"/>
            <a:ext cx="2979697" cy="3077577"/>
          </a:xfrm>
          <a:custGeom>
            <a:avLst/>
            <a:gdLst/>
            <a:ahLst/>
            <a:cxnLst/>
            <a:rect l="l" t="t" r="r" b="b"/>
            <a:pathLst>
              <a:path w="4469545" h="6154621">
                <a:moveTo>
                  <a:pt x="772717" y="1814402"/>
                </a:moveTo>
                <a:lnTo>
                  <a:pt x="2621131" y="6154621"/>
                </a:lnTo>
                <a:lnTo>
                  <a:pt x="2621131" y="6154618"/>
                </a:lnTo>
                <a:lnTo>
                  <a:pt x="4469545" y="6154618"/>
                </a:lnTo>
                <a:lnTo>
                  <a:pt x="2621131" y="1814399"/>
                </a:lnTo>
                <a:lnTo>
                  <a:pt x="2621131" y="1814402"/>
                </a:lnTo>
                <a:close/>
                <a:moveTo>
                  <a:pt x="0" y="0"/>
                </a:moveTo>
                <a:lnTo>
                  <a:pt x="772716" y="1814398"/>
                </a:lnTo>
                <a:lnTo>
                  <a:pt x="772716" y="1814395"/>
                </a:lnTo>
                <a:lnTo>
                  <a:pt x="2621130" y="1814395"/>
                </a:lnTo>
                <a:lnTo>
                  <a:pt x="1848415"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3" name="直角三角形 32"/>
          <p:cNvSpPr/>
          <p:nvPr userDrawn="1"/>
        </p:nvSpPr>
        <p:spPr>
          <a:xfrm rot="16200000" flipH="1">
            <a:off x="48939" y="2423714"/>
            <a:ext cx="2979696" cy="3077577"/>
          </a:xfrm>
          <a:custGeom>
            <a:avLst/>
            <a:gdLst/>
            <a:ahLst/>
            <a:cxnLst/>
            <a:rect l="l" t="t" r="r" b="b"/>
            <a:pathLst>
              <a:path w="4469544" h="6154620">
                <a:moveTo>
                  <a:pt x="772717" y="1814401"/>
                </a:moveTo>
                <a:lnTo>
                  <a:pt x="2621131" y="6154620"/>
                </a:lnTo>
                <a:lnTo>
                  <a:pt x="2621131" y="6154617"/>
                </a:lnTo>
                <a:lnTo>
                  <a:pt x="4469544" y="6154617"/>
                </a:lnTo>
                <a:lnTo>
                  <a:pt x="2621130" y="1814398"/>
                </a:lnTo>
                <a:lnTo>
                  <a:pt x="2621130" y="1814401"/>
                </a:lnTo>
                <a:close/>
                <a:moveTo>
                  <a:pt x="0" y="0"/>
                </a:moveTo>
                <a:lnTo>
                  <a:pt x="772716" y="1814397"/>
                </a:lnTo>
                <a:lnTo>
                  <a:pt x="772716" y="1814394"/>
                </a:lnTo>
                <a:lnTo>
                  <a:pt x="2621129" y="1814394"/>
                </a:lnTo>
                <a:lnTo>
                  <a:pt x="184841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6" name="フリーフォーム 65"/>
          <p:cNvSpPr/>
          <p:nvPr userDrawn="1"/>
        </p:nvSpPr>
        <p:spPr>
          <a:xfrm>
            <a:off x="3077576" y="2665751"/>
            <a:ext cx="1013263" cy="1521264"/>
          </a:xfrm>
          <a:custGeom>
            <a:avLst/>
            <a:gdLst>
              <a:gd name="connsiteX0" fmla="*/ 1028242 w 2026350"/>
              <a:gd name="connsiteY0" fmla="*/ 0 h 2281896"/>
              <a:gd name="connsiteX1" fmla="*/ 2026350 w 2026350"/>
              <a:gd name="connsiteY1" fmla="*/ 1421762 h 2281896"/>
              <a:gd name="connsiteX2" fmla="*/ 0 w 2026350"/>
              <a:gd name="connsiteY2" fmla="*/ 2281896 h 2281896"/>
              <a:gd name="connsiteX3" fmla="*/ 0 w 2026350"/>
              <a:gd name="connsiteY3" fmla="*/ 436463 h 2281896"/>
              <a:gd name="connsiteX4" fmla="*/ 1028242 w 2026350"/>
              <a:gd name="connsiteY4" fmla="*/ 0 h 2281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350" h="2281896">
                <a:moveTo>
                  <a:pt x="1028242" y="0"/>
                </a:moveTo>
                <a:lnTo>
                  <a:pt x="2026350" y="1421762"/>
                </a:lnTo>
                <a:lnTo>
                  <a:pt x="0" y="2281896"/>
                </a:lnTo>
                <a:lnTo>
                  <a:pt x="0" y="436463"/>
                </a:lnTo>
                <a:lnTo>
                  <a:pt x="1028242"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600"/>
          </a:p>
        </p:txBody>
      </p:sp>
      <p:sp>
        <p:nvSpPr>
          <p:cNvPr id="63" name="フリーフォーム 62"/>
          <p:cNvSpPr/>
          <p:nvPr userDrawn="1"/>
        </p:nvSpPr>
        <p:spPr>
          <a:xfrm>
            <a:off x="3077576" y="3639102"/>
            <a:ext cx="1526226" cy="1812382"/>
          </a:xfrm>
          <a:custGeom>
            <a:avLst/>
            <a:gdLst>
              <a:gd name="connsiteX0" fmla="*/ 2053212 w 3052187"/>
              <a:gd name="connsiteY0" fmla="*/ 0 h 2718573"/>
              <a:gd name="connsiteX1" fmla="*/ 3052187 w 3052187"/>
              <a:gd name="connsiteY1" fmla="*/ 1422997 h 2718573"/>
              <a:gd name="connsiteX2" fmla="*/ 0 w 3052187"/>
              <a:gd name="connsiteY2" fmla="*/ 2718573 h 2718573"/>
              <a:gd name="connsiteX3" fmla="*/ 0 w 3052187"/>
              <a:gd name="connsiteY3" fmla="*/ 871537 h 2718573"/>
              <a:gd name="connsiteX4" fmla="*/ 2053212 w 3052187"/>
              <a:gd name="connsiteY4" fmla="*/ 0 h 2718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187" h="2718573">
                <a:moveTo>
                  <a:pt x="2053212" y="0"/>
                </a:moveTo>
                <a:lnTo>
                  <a:pt x="3052187" y="1422997"/>
                </a:lnTo>
                <a:lnTo>
                  <a:pt x="0" y="2718573"/>
                </a:lnTo>
                <a:lnTo>
                  <a:pt x="0" y="871537"/>
                </a:lnTo>
                <a:lnTo>
                  <a:pt x="2053212"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600"/>
          </a:p>
        </p:txBody>
      </p:sp>
      <p:grpSp>
        <p:nvGrpSpPr>
          <p:cNvPr id="9" name="グループ化 8"/>
          <p:cNvGrpSpPr/>
          <p:nvPr userDrawn="1"/>
        </p:nvGrpSpPr>
        <p:grpSpPr>
          <a:xfrm>
            <a:off x="3077575" y="4613276"/>
            <a:ext cx="2028550" cy="2104237"/>
            <a:chOff x="7549101" y="6886372"/>
            <a:chExt cx="4056748" cy="3156356"/>
          </a:xfrm>
          <a:solidFill>
            <a:schemeClr val="accent4">
              <a:lumMod val="60000"/>
              <a:lumOff val="40000"/>
            </a:schemeClr>
          </a:solidFill>
        </p:grpSpPr>
        <p:sp>
          <p:nvSpPr>
            <p:cNvPr id="60" name="フリーフォーム 59"/>
            <p:cNvSpPr/>
            <p:nvPr userDrawn="1"/>
          </p:nvSpPr>
          <p:spPr>
            <a:xfrm>
              <a:off x="7549104" y="6886372"/>
              <a:ext cx="4056745" cy="1392686"/>
            </a:xfrm>
            <a:custGeom>
              <a:avLst/>
              <a:gdLst>
                <a:gd name="connsiteX0" fmla="*/ 3079049 w 4056745"/>
                <a:gd name="connsiteY0" fmla="*/ 0 h 1392686"/>
                <a:gd name="connsiteX1" fmla="*/ 4056745 w 4056745"/>
                <a:gd name="connsiteY1" fmla="*/ 1392686 h 1392686"/>
                <a:gd name="connsiteX2" fmla="*/ 0 w 4056745"/>
                <a:gd name="connsiteY2" fmla="*/ 1392686 h 1392686"/>
                <a:gd name="connsiteX3" fmla="*/ 0 w 4056745"/>
                <a:gd name="connsiteY3" fmla="*/ 1306979 h 1392686"/>
                <a:gd name="connsiteX4" fmla="*/ 3079049 w 4056745"/>
                <a:gd name="connsiteY4" fmla="*/ 0 h 139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6745" h="1392686">
                  <a:moveTo>
                    <a:pt x="3079049" y="0"/>
                  </a:moveTo>
                  <a:lnTo>
                    <a:pt x="4056745" y="1392686"/>
                  </a:lnTo>
                  <a:lnTo>
                    <a:pt x="0" y="1392686"/>
                  </a:lnTo>
                  <a:lnTo>
                    <a:pt x="0" y="1306979"/>
                  </a:lnTo>
                  <a:lnTo>
                    <a:pt x="307904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600"/>
            </a:p>
          </p:txBody>
        </p:sp>
        <p:sp>
          <p:nvSpPr>
            <p:cNvPr id="58" name="フリーフォーム 57"/>
            <p:cNvSpPr/>
            <p:nvPr userDrawn="1"/>
          </p:nvSpPr>
          <p:spPr>
            <a:xfrm>
              <a:off x="7549101" y="8279059"/>
              <a:ext cx="4056747" cy="1763669"/>
            </a:xfrm>
            <a:custGeom>
              <a:avLst/>
              <a:gdLst>
                <a:gd name="connsiteX0" fmla="*/ 0 w 4056747"/>
                <a:gd name="connsiteY0" fmla="*/ 0 h 1763669"/>
                <a:gd name="connsiteX1" fmla="*/ 4056747 w 4056747"/>
                <a:gd name="connsiteY1" fmla="*/ 0 h 1763669"/>
                <a:gd name="connsiteX2" fmla="*/ 0 w 4056747"/>
                <a:gd name="connsiteY2" fmla="*/ 1763669 h 1763669"/>
                <a:gd name="connsiteX3" fmla="*/ 0 w 4056747"/>
                <a:gd name="connsiteY3" fmla="*/ 0 h 1763669"/>
              </a:gdLst>
              <a:ahLst/>
              <a:cxnLst>
                <a:cxn ang="0">
                  <a:pos x="connsiteX0" y="connsiteY0"/>
                </a:cxn>
                <a:cxn ang="0">
                  <a:pos x="connsiteX1" y="connsiteY1"/>
                </a:cxn>
                <a:cxn ang="0">
                  <a:pos x="connsiteX2" y="connsiteY2"/>
                </a:cxn>
                <a:cxn ang="0">
                  <a:pos x="connsiteX3" y="connsiteY3"/>
                </a:cxn>
              </a:cxnLst>
              <a:rect l="l" t="t" r="r" b="b"/>
              <a:pathLst>
                <a:path w="4056747" h="1763669">
                  <a:moveTo>
                    <a:pt x="0" y="0"/>
                  </a:moveTo>
                  <a:lnTo>
                    <a:pt x="4056747" y="0"/>
                  </a:lnTo>
                  <a:lnTo>
                    <a:pt x="0" y="176366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600"/>
            </a:p>
          </p:txBody>
        </p:sp>
      </p:grpSp>
      <p:sp>
        <p:nvSpPr>
          <p:cNvPr id="59" name="テキスト プレースホルダー 6"/>
          <p:cNvSpPr>
            <a:spLocks noGrp="1"/>
          </p:cNvSpPr>
          <p:nvPr>
            <p:ph type="body" sz="quarter" idx="24" hasCustomPrompt="1"/>
          </p:nvPr>
        </p:nvSpPr>
        <p:spPr>
          <a:xfrm rot="1380000">
            <a:off x="639945" y="1149612"/>
            <a:ext cx="1957355" cy="707179"/>
          </a:xfrm>
        </p:spPr>
        <p:txBody>
          <a:bodyPr anchor="ctr">
            <a:noAutofit/>
          </a:bodyPr>
          <a:lstStyle>
            <a:lvl1pPr algn="r">
              <a:defRPr sz="16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61" name="テキスト プレースホルダー 6"/>
          <p:cNvSpPr>
            <a:spLocks noGrp="1"/>
          </p:cNvSpPr>
          <p:nvPr>
            <p:ph type="body" sz="quarter" idx="25" hasCustomPrompt="1"/>
          </p:nvPr>
        </p:nvSpPr>
        <p:spPr>
          <a:xfrm rot="1380000">
            <a:off x="639945" y="2418206"/>
            <a:ext cx="1957355" cy="707179"/>
          </a:xfrm>
        </p:spPr>
        <p:txBody>
          <a:bodyPr anchor="ctr">
            <a:noAutofit/>
          </a:bodyPr>
          <a:lstStyle>
            <a:lvl1pPr algn="r">
              <a:defRPr sz="16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62" name="テキスト プレースホルダー 6"/>
          <p:cNvSpPr>
            <a:spLocks noGrp="1"/>
          </p:cNvSpPr>
          <p:nvPr>
            <p:ph type="body" sz="quarter" idx="26" hasCustomPrompt="1"/>
          </p:nvPr>
        </p:nvSpPr>
        <p:spPr>
          <a:xfrm rot="1380000">
            <a:off x="639945" y="3686800"/>
            <a:ext cx="1957355" cy="707179"/>
          </a:xfrm>
        </p:spPr>
        <p:txBody>
          <a:bodyPr anchor="ctr">
            <a:noAutofit/>
          </a:bodyPr>
          <a:lstStyle>
            <a:lvl1pPr algn="r">
              <a:defRPr sz="16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64" name="テキスト プレースホルダー 6"/>
          <p:cNvSpPr>
            <a:spLocks noGrp="1"/>
          </p:cNvSpPr>
          <p:nvPr>
            <p:ph type="body" sz="quarter" idx="27" hasCustomPrompt="1"/>
          </p:nvPr>
        </p:nvSpPr>
        <p:spPr>
          <a:xfrm rot="1380000">
            <a:off x="639945" y="4955395"/>
            <a:ext cx="1957355" cy="707179"/>
          </a:xfrm>
        </p:spPr>
        <p:txBody>
          <a:bodyPr anchor="ctr">
            <a:noAutofit/>
          </a:bodyPr>
          <a:lstStyle>
            <a:lvl1pPr algn="r">
              <a:defRPr sz="16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ボックス 14"/>
          <p:cNvSpPr txBox="1"/>
          <p:nvPr userDrawn="1"/>
        </p:nvSpPr>
        <p:spPr>
          <a:xfrm>
            <a:off x="3090278" y="2335395"/>
            <a:ext cx="460382" cy="400110"/>
          </a:xfrm>
          <a:prstGeom prst="rect">
            <a:avLst/>
          </a:prstGeom>
          <a:noFill/>
          <a:scene3d>
            <a:camera prst="perspectiveContrastingRightFacing" fov="3300000">
              <a:rot lat="0" lon="21000000" rev="1200000"/>
            </a:camera>
            <a:lightRig rig="threePt" dir="t"/>
          </a:scene3d>
        </p:spPr>
        <p:txBody>
          <a:bodyPr wrap="none" rtlCol="0">
            <a:spAutoFit/>
          </a:bodyPr>
          <a:lstStyle/>
          <a:p>
            <a:r>
              <a:rPr kumimoji="1" lang="en-US" altLang="ja-JP" sz="2000" dirty="0">
                <a:solidFill>
                  <a:schemeClr val="bg1"/>
                </a:solidFill>
              </a:rPr>
              <a:t>01</a:t>
            </a:r>
            <a:endParaRPr kumimoji="1" lang="ja-JP" altLang="en-US" sz="2000" dirty="0">
              <a:solidFill>
                <a:schemeClr val="bg1"/>
              </a:solidFill>
            </a:endParaRPr>
          </a:p>
        </p:txBody>
      </p:sp>
      <p:sp>
        <p:nvSpPr>
          <p:cNvPr id="65" name="テキスト ボックス 64"/>
          <p:cNvSpPr txBox="1"/>
          <p:nvPr userDrawn="1"/>
        </p:nvSpPr>
        <p:spPr>
          <a:xfrm>
            <a:off x="3357248" y="3438303"/>
            <a:ext cx="460382" cy="400110"/>
          </a:xfrm>
          <a:prstGeom prst="rect">
            <a:avLst/>
          </a:prstGeom>
          <a:noFill/>
          <a:scene3d>
            <a:camera prst="perspectiveContrastingRightFacing" fov="3300000">
              <a:rot lat="0" lon="21000000" rev="1200000"/>
            </a:camera>
            <a:lightRig rig="threePt" dir="t"/>
          </a:scene3d>
        </p:spPr>
        <p:txBody>
          <a:bodyPr wrap="none" rtlCol="0">
            <a:spAutoFit/>
          </a:bodyPr>
          <a:lstStyle/>
          <a:p>
            <a:r>
              <a:rPr kumimoji="1" lang="en-US" altLang="ja-JP" sz="2000" dirty="0">
                <a:solidFill>
                  <a:schemeClr val="bg1"/>
                </a:solidFill>
              </a:rPr>
              <a:t>02</a:t>
            </a:r>
            <a:endParaRPr kumimoji="1" lang="ja-JP" altLang="en-US" sz="2000" dirty="0">
              <a:solidFill>
                <a:schemeClr val="bg1"/>
              </a:solidFill>
            </a:endParaRPr>
          </a:p>
        </p:txBody>
      </p:sp>
      <p:sp>
        <p:nvSpPr>
          <p:cNvPr id="67" name="テキスト ボックス 66"/>
          <p:cNvSpPr txBox="1"/>
          <p:nvPr userDrawn="1"/>
        </p:nvSpPr>
        <p:spPr>
          <a:xfrm>
            <a:off x="3635464" y="4548907"/>
            <a:ext cx="460382" cy="400110"/>
          </a:xfrm>
          <a:prstGeom prst="rect">
            <a:avLst/>
          </a:prstGeom>
          <a:noFill/>
          <a:scene3d>
            <a:camera prst="perspectiveContrastingRightFacing" fov="3300000">
              <a:rot lat="0" lon="21000000" rev="1200000"/>
            </a:camera>
            <a:lightRig rig="threePt" dir="t"/>
          </a:scene3d>
        </p:spPr>
        <p:txBody>
          <a:bodyPr wrap="none" rtlCol="0">
            <a:spAutoFit/>
          </a:bodyPr>
          <a:lstStyle/>
          <a:p>
            <a:r>
              <a:rPr kumimoji="1" lang="en-US" altLang="ja-JP" sz="2000" dirty="0">
                <a:solidFill>
                  <a:schemeClr val="bg1"/>
                </a:solidFill>
              </a:rPr>
              <a:t>03</a:t>
            </a:r>
            <a:endParaRPr kumimoji="1" lang="ja-JP" altLang="en-US" sz="2000" dirty="0">
              <a:solidFill>
                <a:schemeClr val="bg1"/>
              </a:solidFill>
            </a:endParaRPr>
          </a:p>
        </p:txBody>
      </p:sp>
      <p:sp>
        <p:nvSpPr>
          <p:cNvPr id="69" name="テキスト ボックス 68"/>
          <p:cNvSpPr txBox="1"/>
          <p:nvPr userDrawn="1"/>
        </p:nvSpPr>
        <p:spPr>
          <a:xfrm>
            <a:off x="3900076" y="5643334"/>
            <a:ext cx="460382" cy="400110"/>
          </a:xfrm>
          <a:prstGeom prst="rect">
            <a:avLst/>
          </a:prstGeom>
          <a:noFill/>
          <a:scene3d>
            <a:camera prst="perspectiveContrastingRightFacing" fov="3300000">
              <a:rot lat="0" lon="21000000" rev="1200000"/>
            </a:camera>
            <a:lightRig rig="threePt" dir="t"/>
          </a:scene3d>
        </p:spPr>
        <p:txBody>
          <a:bodyPr wrap="none" rtlCol="0">
            <a:spAutoFit/>
          </a:bodyPr>
          <a:lstStyle/>
          <a:p>
            <a:r>
              <a:rPr kumimoji="1" lang="en-US" altLang="ja-JP" sz="2000" dirty="0">
                <a:solidFill>
                  <a:schemeClr val="bg1"/>
                </a:solidFill>
              </a:rPr>
              <a:t>04</a:t>
            </a:r>
            <a:endParaRPr kumimoji="1" lang="ja-JP" altLang="en-US" sz="2000" dirty="0">
              <a:solidFill>
                <a:schemeClr val="bg1"/>
              </a:solidFill>
            </a:endParaRPr>
          </a:p>
        </p:txBody>
      </p:sp>
      <p:sp>
        <p:nvSpPr>
          <p:cNvPr id="70" name="図プレースホルダー 7"/>
          <p:cNvSpPr>
            <a:spLocks noGrp="1"/>
          </p:cNvSpPr>
          <p:nvPr>
            <p:ph type="pic" sz="quarter" idx="18" hasCustomPrompt="1"/>
          </p:nvPr>
        </p:nvSpPr>
        <p:spPr>
          <a:xfrm rot="1380000">
            <a:off x="2524668" y="1900900"/>
            <a:ext cx="332256" cy="442969"/>
          </a:xfrm>
        </p:spPr>
        <p:txBody>
          <a:bodyPr>
            <a:normAutofit/>
          </a:bodyPr>
          <a:lstStyle>
            <a:lvl1pPr>
              <a:defRPr sz="600"/>
            </a:lvl1pPr>
          </a:lstStyle>
          <a:p>
            <a:r>
              <a:rPr kumimoji="1" lang="en-US" altLang="ja-JP" dirty="0"/>
              <a:t>ICON</a:t>
            </a:r>
            <a:endParaRPr kumimoji="1" lang="ja-JP" altLang="en-US" dirty="0"/>
          </a:p>
        </p:txBody>
      </p:sp>
      <p:sp>
        <p:nvSpPr>
          <p:cNvPr id="71" name="図プレースホルダー 7"/>
          <p:cNvSpPr>
            <a:spLocks noGrp="1"/>
          </p:cNvSpPr>
          <p:nvPr>
            <p:ph type="pic" sz="quarter" idx="28" hasCustomPrompt="1"/>
          </p:nvPr>
        </p:nvSpPr>
        <p:spPr>
          <a:xfrm rot="1380000">
            <a:off x="2524668" y="3168130"/>
            <a:ext cx="332256" cy="442969"/>
          </a:xfrm>
        </p:spPr>
        <p:txBody>
          <a:bodyPr>
            <a:normAutofit/>
          </a:bodyPr>
          <a:lstStyle>
            <a:lvl1pPr>
              <a:defRPr sz="600"/>
            </a:lvl1pPr>
          </a:lstStyle>
          <a:p>
            <a:r>
              <a:rPr kumimoji="1" lang="en-US" altLang="ja-JP" dirty="0"/>
              <a:t>ICON</a:t>
            </a:r>
            <a:endParaRPr kumimoji="1" lang="ja-JP" altLang="en-US" dirty="0"/>
          </a:p>
        </p:txBody>
      </p:sp>
      <p:sp>
        <p:nvSpPr>
          <p:cNvPr id="72" name="図プレースホルダー 7"/>
          <p:cNvSpPr>
            <a:spLocks noGrp="1"/>
          </p:cNvSpPr>
          <p:nvPr>
            <p:ph type="pic" sz="quarter" idx="29" hasCustomPrompt="1"/>
          </p:nvPr>
        </p:nvSpPr>
        <p:spPr>
          <a:xfrm rot="1380000">
            <a:off x="2524668" y="4435361"/>
            <a:ext cx="332256" cy="442969"/>
          </a:xfrm>
        </p:spPr>
        <p:txBody>
          <a:bodyPr>
            <a:normAutofit/>
          </a:bodyPr>
          <a:lstStyle>
            <a:lvl1pPr>
              <a:defRPr sz="600"/>
            </a:lvl1pPr>
          </a:lstStyle>
          <a:p>
            <a:r>
              <a:rPr kumimoji="1" lang="en-US" altLang="ja-JP" dirty="0"/>
              <a:t>ICON</a:t>
            </a:r>
            <a:endParaRPr kumimoji="1" lang="ja-JP" altLang="en-US" dirty="0"/>
          </a:p>
        </p:txBody>
      </p:sp>
      <p:sp>
        <p:nvSpPr>
          <p:cNvPr id="73" name="図プレースホルダー 7"/>
          <p:cNvSpPr>
            <a:spLocks noGrp="1"/>
          </p:cNvSpPr>
          <p:nvPr>
            <p:ph type="pic" sz="quarter" idx="30" hasCustomPrompt="1"/>
          </p:nvPr>
        </p:nvSpPr>
        <p:spPr>
          <a:xfrm rot="1380000">
            <a:off x="2524668" y="5702592"/>
            <a:ext cx="332256" cy="442969"/>
          </a:xfrm>
        </p:spPr>
        <p:txBody>
          <a:bodyPr>
            <a:normAutofit/>
          </a:bodyPr>
          <a:lstStyle>
            <a:lvl1pPr>
              <a:defRPr sz="600"/>
            </a:lvl1pPr>
          </a:lstStyle>
          <a:p>
            <a:r>
              <a:rPr kumimoji="1" lang="en-US" altLang="ja-JP" dirty="0"/>
              <a:t>ICON</a:t>
            </a:r>
            <a:endParaRPr kumimoji="1" lang="ja-JP" altLang="en-US" dirty="0"/>
          </a:p>
        </p:txBody>
      </p:sp>
      <p:sp>
        <p:nvSpPr>
          <p:cNvPr id="74" name="テキスト プレースホルダー 6"/>
          <p:cNvSpPr>
            <a:spLocks noGrp="1"/>
          </p:cNvSpPr>
          <p:nvPr>
            <p:ph type="body" sz="quarter" idx="31" hasCustomPrompt="1"/>
          </p:nvPr>
        </p:nvSpPr>
        <p:spPr>
          <a:xfrm>
            <a:off x="3601342" y="1642182"/>
            <a:ext cx="3708721" cy="900206"/>
          </a:xfrm>
        </p:spPr>
        <p:txBody>
          <a:bodyPr anchor="ctr">
            <a:noAutofit/>
          </a:bodyPr>
          <a:lstStyle>
            <a:lvl1pPr algn="l">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75" name="テキスト プレースホルダー 6"/>
          <p:cNvSpPr>
            <a:spLocks noGrp="1"/>
          </p:cNvSpPr>
          <p:nvPr>
            <p:ph type="body" sz="quarter" idx="32" hasCustomPrompt="1"/>
          </p:nvPr>
        </p:nvSpPr>
        <p:spPr>
          <a:xfrm>
            <a:off x="4132210" y="2597006"/>
            <a:ext cx="3708721" cy="900206"/>
          </a:xfrm>
        </p:spPr>
        <p:txBody>
          <a:bodyPr anchor="ctr">
            <a:noAutofit/>
          </a:bodyPr>
          <a:lstStyle>
            <a:lvl1pPr algn="l">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76" name="テキスト プレースホルダー 6"/>
          <p:cNvSpPr>
            <a:spLocks noGrp="1"/>
          </p:cNvSpPr>
          <p:nvPr>
            <p:ph type="body" sz="quarter" idx="33" hasCustomPrompt="1"/>
          </p:nvPr>
        </p:nvSpPr>
        <p:spPr>
          <a:xfrm>
            <a:off x="4646345" y="3551828"/>
            <a:ext cx="3708721" cy="900206"/>
          </a:xfrm>
        </p:spPr>
        <p:txBody>
          <a:bodyPr anchor="ctr">
            <a:noAutofit/>
          </a:bodyPr>
          <a:lstStyle>
            <a:lvl1pPr algn="l">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77" name="テキスト プレースホルダー 6"/>
          <p:cNvSpPr>
            <a:spLocks noGrp="1"/>
          </p:cNvSpPr>
          <p:nvPr>
            <p:ph type="body" sz="quarter" idx="34" hasCustomPrompt="1"/>
          </p:nvPr>
        </p:nvSpPr>
        <p:spPr>
          <a:xfrm>
            <a:off x="5123180" y="4506652"/>
            <a:ext cx="3708721" cy="900206"/>
          </a:xfrm>
        </p:spPr>
        <p:txBody>
          <a:bodyPr anchor="ctr">
            <a:noAutofit/>
          </a:bodyPr>
          <a:lstStyle>
            <a:lvl1pPr algn="l">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79" name="正方形/長方形 78"/>
          <p:cNvSpPr/>
          <p:nvPr userDrawn="1"/>
        </p:nvSpPr>
        <p:spPr>
          <a:xfrm>
            <a:off x="0" y="0"/>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82" name="タイトル プレースホルダー 1"/>
          <p:cNvSpPr>
            <a:spLocks noGrp="1"/>
          </p:cNvSpPr>
          <p:nvPr>
            <p:ph type="title" hasCustomPrompt="1"/>
          </p:nvPr>
        </p:nvSpPr>
        <p:spPr>
          <a:xfrm>
            <a:off x="3022033" y="164638"/>
            <a:ext cx="5883051" cy="802101"/>
          </a:xfrm>
          <a:prstGeom prst="rect">
            <a:avLst/>
          </a:prstGeom>
        </p:spPr>
        <p:txBody>
          <a:bodyPr vert="horz" lIns="163275" tIns="81638" rIns="163275" bIns="81638" rtlCol="0" anchor="ctr">
            <a:normAutofit/>
          </a:bodyPr>
          <a:lstStyle>
            <a:lvl1pPr>
              <a:defRPr baseline="0"/>
            </a:lvl1pPr>
          </a:lstStyle>
          <a:p>
            <a:r>
              <a:rPr kumimoji="1" lang="en-US" altLang="ja-JP" dirty="0"/>
              <a:t>Slide Title Goes Here</a:t>
            </a:r>
            <a:endParaRPr kumimoji="1" lang="ja-JP" altLang="en-US" dirty="0"/>
          </a:p>
        </p:txBody>
      </p:sp>
      <p:sp>
        <p:nvSpPr>
          <p:cNvPr id="83" name="テキスト プレースホルダー 6"/>
          <p:cNvSpPr>
            <a:spLocks noGrp="1"/>
          </p:cNvSpPr>
          <p:nvPr>
            <p:ph type="body" sz="quarter" idx="13" hasCustomPrompt="1"/>
          </p:nvPr>
        </p:nvSpPr>
        <p:spPr>
          <a:xfrm>
            <a:off x="3058039" y="1028734"/>
            <a:ext cx="5830038" cy="336037"/>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4" name="正方形/長方形 83"/>
          <p:cNvSpPr/>
          <p:nvPr userDrawn="1"/>
        </p:nvSpPr>
        <p:spPr>
          <a:xfrm>
            <a:off x="3094046" y="932723"/>
            <a:ext cx="1620321"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Tree>
    <p:extLst>
      <p:ext uri="{BB962C8B-B14F-4D97-AF65-F5344CB8AC3E}">
        <p14:creationId xmlns:p14="http://schemas.microsoft.com/office/powerpoint/2010/main" val="389292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125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ppt_x"/>
                                          </p:val>
                                        </p:tav>
                                        <p:tav tm="100000">
                                          <p:val>
                                            <p:strVal val="#ppt_x"/>
                                          </p:val>
                                        </p:tav>
                                      </p:tavLst>
                                    </p:anim>
                                    <p:anim calcmode="lin" valueType="num">
                                      <p:cBhvr additive="base">
                                        <p:cTn id="8" dur="500" fill="hold"/>
                                        <p:tgtEl>
                                          <p:spTgt spid="82"/>
                                        </p:tgtEl>
                                        <p:attrNameLst>
                                          <p:attrName>ppt_y</p:attrName>
                                        </p:attrNameLst>
                                      </p:cBhvr>
                                      <p:tavLst>
                                        <p:tav tm="0">
                                          <p:val>
                                            <p:strVal val="0-#ppt_h/2"/>
                                          </p:val>
                                        </p:tav>
                                        <p:tav tm="100000">
                                          <p:val>
                                            <p:strVal val="#ppt_y"/>
                                          </p:val>
                                        </p:tav>
                                      </p:tavLst>
                                    </p:anim>
                                  </p:childTnLst>
                                </p:cTn>
                              </p:par>
                            </p:childTnLst>
                          </p:cTn>
                        </p:par>
                        <p:par>
                          <p:cTn id="9" fill="hold">
                            <p:stCondLst>
                              <p:cond delay="1750"/>
                            </p:stCondLst>
                            <p:childTnLst>
                              <p:par>
                                <p:cTn id="10" presetID="2" presetClass="entr" presetSubtype="2" decel="100000" fill="hold" grpId="0" nodeType="afterEffect">
                                  <p:stCondLst>
                                    <p:cond delay="0"/>
                                  </p:stCondLst>
                                  <p:childTnLst>
                                    <p:set>
                                      <p:cBhvr>
                                        <p:cTn id="11" dur="1" fill="hold">
                                          <p:stCondLst>
                                            <p:cond delay="0"/>
                                          </p:stCondLst>
                                        </p:cTn>
                                        <p:tgtEl>
                                          <p:spTgt spid="84"/>
                                        </p:tgtEl>
                                        <p:attrNameLst>
                                          <p:attrName>style.visibility</p:attrName>
                                        </p:attrNameLst>
                                      </p:cBhvr>
                                      <p:to>
                                        <p:strVal val="visible"/>
                                      </p:to>
                                    </p:set>
                                    <p:anim calcmode="lin" valueType="num">
                                      <p:cBhvr additive="base">
                                        <p:cTn id="12" dur="500" fill="hold"/>
                                        <p:tgtEl>
                                          <p:spTgt spid="84"/>
                                        </p:tgtEl>
                                        <p:attrNameLst>
                                          <p:attrName>ppt_x</p:attrName>
                                        </p:attrNameLst>
                                      </p:cBhvr>
                                      <p:tavLst>
                                        <p:tav tm="0">
                                          <p:val>
                                            <p:strVal val="1+#ppt_w/2"/>
                                          </p:val>
                                        </p:tav>
                                        <p:tav tm="100000">
                                          <p:val>
                                            <p:strVal val="#ppt_x"/>
                                          </p:val>
                                        </p:tav>
                                      </p:tavLst>
                                    </p:anim>
                                    <p:anim calcmode="lin" valueType="num">
                                      <p:cBhvr additive="base">
                                        <p:cTn id="13" dur="500" fill="hold"/>
                                        <p:tgtEl>
                                          <p:spTgt spid="84"/>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83">
                                            <p:txEl>
                                              <p:pRg st="0" end="0"/>
                                            </p:txEl>
                                          </p:spTgt>
                                        </p:tgtEl>
                                        <p:attrNameLst>
                                          <p:attrName>style.visibility</p:attrName>
                                        </p:attrNameLst>
                                      </p:cBhvr>
                                      <p:to>
                                        <p:strVal val="visible"/>
                                      </p:to>
                                    </p:set>
                                    <p:animEffect transition="in" filter="wipe(left)">
                                      <p:cBhvr>
                                        <p:cTn id="16" dur="500"/>
                                        <p:tgtEl>
                                          <p:spTgt spid="83">
                                            <p:txEl>
                                              <p:pRg st="0" end="0"/>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500"/>
                                        <p:tgtEl>
                                          <p:spTgt spid="39"/>
                                        </p:tgtEl>
                                      </p:cBhvr>
                                    </p:animEffect>
                                  </p:childTnLst>
                                </p:cTn>
                              </p:par>
                              <p:par>
                                <p:cTn id="20" presetID="22" presetClass="entr" presetSubtype="4" fill="hold" nodeType="with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wipe(down)">
                                      <p:cBhvr>
                                        <p:cTn id="22" dur="500"/>
                                        <p:tgtEl>
                                          <p:spTgt spid="85"/>
                                        </p:tgtEl>
                                      </p:cBhvr>
                                    </p:animEffect>
                                  </p:childTnLst>
                                </p:cTn>
                              </p:par>
                            </p:childTnLst>
                          </p:cTn>
                        </p:par>
                        <p:par>
                          <p:cTn id="23" fill="hold">
                            <p:stCondLst>
                              <p:cond delay="2250"/>
                            </p:stCondLst>
                            <p:childTnLst>
                              <p:par>
                                <p:cTn id="24" presetID="2" presetClass="entr" presetSubtype="1" decel="100000" fill="hold" grpId="0" nodeType="after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additive="base">
                                        <p:cTn id="26" dur="1250" fill="hold"/>
                                        <p:tgtEl>
                                          <p:spTgt spid="69"/>
                                        </p:tgtEl>
                                        <p:attrNameLst>
                                          <p:attrName>ppt_x</p:attrName>
                                        </p:attrNameLst>
                                      </p:cBhvr>
                                      <p:tavLst>
                                        <p:tav tm="0">
                                          <p:val>
                                            <p:strVal val="#ppt_x"/>
                                          </p:val>
                                        </p:tav>
                                        <p:tav tm="100000">
                                          <p:val>
                                            <p:strVal val="#ppt_x"/>
                                          </p:val>
                                        </p:tav>
                                      </p:tavLst>
                                    </p:anim>
                                    <p:anim calcmode="lin" valueType="num">
                                      <p:cBhvr additive="base">
                                        <p:cTn id="27" dur="1250" fill="hold"/>
                                        <p:tgtEl>
                                          <p:spTgt spid="69"/>
                                        </p:tgtEl>
                                        <p:attrNameLst>
                                          <p:attrName>ppt_y</p:attrName>
                                        </p:attrNameLst>
                                      </p:cBhvr>
                                      <p:tavLst>
                                        <p:tav tm="0">
                                          <p:val>
                                            <p:strVal val="0-#ppt_h/2"/>
                                          </p:val>
                                        </p:tav>
                                        <p:tav tm="100000">
                                          <p:val>
                                            <p:strVal val="#ppt_y"/>
                                          </p:val>
                                        </p:tav>
                                      </p:tavLst>
                                    </p:anim>
                                  </p:childTnLst>
                                </p:cTn>
                              </p:par>
                              <p:par>
                                <p:cTn id="28" presetID="2" presetClass="entr" presetSubtype="1" decel="10000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250" fill="hold"/>
                                        <p:tgtEl>
                                          <p:spTgt spid="9"/>
                                        </p:tgtEl>
                                        <p:attrNameLst>
                                          <p:attrName>ppt_x</p:attrName>
                                        </p:attrNameLst>
                                      </p:cBhvr>
                                      <p:tavLst>
                                        <p:tav tm="0">
                                          <p:val>
                                            <p:strVal val="#ppt_x"/>
                                          </p:val>
                                        </p:tav>
                                        <p:tav tm="100000">
                                          <p:val>
                                            <p:strVal val="#ppt_x"/>
                                          </p:val>
                                        </p:tav>
                                      </p:tavLst>
                                    </p:anim>
                                    <p:anim calcmode="lin" valueType="num">
                                      <p:cBhvr additive="base">
                                        <p:cTn id="31" dur="1250" fill="hold"/>
                                        <p:tgtEl>
                                          <p:spTgt spid="9"/>
                                        </p:tgtEl>
                                        <p:attrNameLst>
                                          <p:attrName>ppt_y</p:attrName>
                                        </p:attrNameLst>
                                      </p:cBhvr>
                                      <p:tavLst>
                                        <p:tav tm="0">
                                          <p:val>
                                            <p:strVal val="0-#ppt_h/2"/>
                                          </p:val>
                                        </p:tav>
                                        <p:tav tm="100000">
                                          <p:val>
                                            <p:strVal val="#ppt_y"/>
                                          </p:val>
                                        </p:tav>
                                      </p:tavLst>
                                    </p:anim>
                                  </p:childTnLst>
                                </p:cTn>
                              </p:par>
                              <p:par>
                                <p:cTn id="32" presetID="2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1250"/>
                                        <p:tgtEl>
                                          <p:spTgt spid="9"/>
                                        </p:tgtEl>
                                      </p:cBhvr>
                                    </p:animEffect>
                                  </p:childTnLst>
                                </p:cTn>
                              </p:par>
                              <p:par>
                                <p:cTn id="35" presetID="2" presetClass="entr" presetSubtype="1" decel="100000"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anim calcmode="lin" valueType="num">
                                      <p:cBhvr additive="base">
                                        <p:cTn id="37" dur="1250" fill="hold"/>
                                        <p:tgtEl>
                                          <p:spTgt spid="73"/>
                                        </p:tgtEl>
                                        <p:attrNameLst>
                                          <p:attrName>ppt_x</p:attrName>
                                        </p:attrNameLst>
                                      </p:cBhvr>
                                      <p:tavLst>
                                        <p:tav tm="0">
                                          <p:val>
                                            <p:strVal val="#ppt_x"/>
                                          </p:val>
                                        </p:tav>
                                        <p:tav tm="100000">
                                          <p:val>
                                            <p:strVal val="#ppt_x"/>
                                          </p:val>
                                        </p:tav>
                                      </p:tavLst>
                                    </p:anim>
                                    <p:anim calcmode="lin" valueType="num">
                                      <p:cBhvr additive="base">
                                        <p:cTn id="38" dur="1250" fill="hold"/>
                                        <p:tgtEl>
                                          <p:spTgt spid="73"/>
                                        </p:tgtEl>
                                        <p:attrNameLst>
                                          <p:attrName>ppt_y</p:attrName>
                                        </p:attrNameLst>
                                      </p:cBhvr>
                                      <p:tavLst>
                                        <p:tav tm="0">
                                          <p:val>
                                            <p:strVal val="0-#ppt_h/2"/>
                                          </p:val>
                                        </p:tav>
                                        <p:tav tm="100000">
                                          <p:val>
                                            <p:strVal val="#ppt_y"/>
                                          </p:val>
                                        </p:tav>
                                      </p:tavLst>
                                    </p:anim>
                                  </p:childTnLst>
                                </p:cTn>
                              </p:par>
                              <p:par>
                                <p:cTn id="39" presetID="2" presetClass="entr" presetSubtype="1" decel="10000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1250" fill="hold"/>
                                        <p:tgtEl>
                                          <p:spTgt spid="36"/>
                                        </p:tgtEl>
                                        <p:attrNameLst>
                                          <p:attrName>ppt_x</p:attrName>
                                        </p:attrNameLst>
                                      </p:cBhvr>
                                      <p:tavLst>
                                        <p:tav tm="0">
                                          <p:val>
                                            <p:strVal val="#ppt_x"/>
                                          </p:val>
                                        </p:tav>
                                        <p:tav tm="100000">
                                          <p:val>
                                            <p:strVal val="#ppt_x"/>
                                          </p:val>
                                        </p:tav>
                                      </p:tavLst>
                                    </p:anim>
                                    <p:anim calcmode="lin" valueType="num">
                                      <p:cBhvr additive="base">
                                        <p:cTn id="42" dur="1250" fill="hold"/>
                                        <p:tgtEl>
                                          <p:spTgt spid="36"/>
                                        </p:tgtEl>
                                        <p:attrNameLst>
                                          <p:attrName>ppt_y</p:attrName>
                                        </p:attrNameLst>
                                      </p:cBhvr>
                                      <p:tavLst>
                                        <p:tav tm="0">
                                          <p:val>
                                            <p:strVal val="0-#ppt_h/2"/>
                                          </p:val>
                                        </p:tav>
                                        <p:tav tm="100000">
                                          <p:val>
                                            <p:strVal val="#ppt_y"/>
                                          </p:val>
                                        </p:tav>
                                      </p:tavLst>
                                    </p:anim>
                                  </p:childTnLst>
                                </p:cTn>
                              </p:par>
                              <p:par>
                                <p:cTn id="43" presetID="22" presetClass="entr" presetSubtype="2" fill="hold" grpId="1"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right)">
                                      <p:cBhvr>
                                        <p:cTn id="45" dur="1250"/>
                                        <p:tgtEl>
                                          <p:spTgt spid="36"/>
                                        </p:tgtEl>
                                      </p:cBhvr>
                                    </p:animEffect>
                                  </p:childTnLst>
                                </p:cTn>
                              </p:par>
                              <p:par>
                                <p:cTn id="46" presetID="2" presetClass="entr" presetSubtype="1" decel="100000" fill="hold" grpId="0" nodeType="withEffect">
                                  <p:stCondLst>
                                    <p:cond delay="0"/>
                                  </p:stCondLst>
                                  <p:childTnLst>
                                    <p:set>
                                      <p:cBhvr>
                                        <p:cTn id="47" dur="1" fill="hold">
                                          <p:stCondLst>
                                            <p:cond delay="0"/>
                                          </p:stCondLst>
                                        </p:cTn>
                                        <p:tgtEl>
                                          <p:spTgt spid="64">
                                            <p:txEl>
                                              <p:pRg st="0" end="0"/>
                                            </p:txEl>
                                          </p:spTgt>
                                        </p:tgtEl>
                                        <p:attrNameLst>
                                          <p:attrName>style.visibility</p:attrName>
                                        </p:attrNameLst>
                                      </p:cBhvr>
                                      <p:to>
                                        <p:strVal val="visible"/>
                                      </p:to>
                                    </p:set>
                                    <p:anim calcmode="lin" valueType="num">
                                      <p:cBhvr additive="base">
                                        <p:cTn id="48" dur="125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49" dur="1250" fill="hold"/>
                                        <p:tgtEl>
                                          <p:spTgt spid="64">
                                            <p:txEl>
                                              <p:pRg st="0" end="0"/>
                                            </p:txEl>
                                          </p:spTgt>
                                        </p:tgtEl>
                                        <p:attrNameLst>
                                          <p:attrName>ppt_y</p:attrName>
                                        </p:attrNameLst>
                                      </p:cBhvr>
                                      <p:tavLst>
                                        <p:tav tm="0">
                                          <p:val>
                                            <p:strVal val="0-#ppt_h/2"/>
                                          </p:val>
                                        </p:tav>
                                        <p:tav tm="100000">
                                          <p:val>
                                            <p:strVal val="#ppt_y"/>
                                          </p:val>
                                        </p:tav>
                                      </p:tavLst>
                                    </p:anim>
                                  </p:childTnLst>
                                </p:cTn>
                              </p:par>
                              <p:par>
                                <p:cTn id="50" presetID="22" presetClass="entr" presetSubtype="2" fill="hold" grpId="1" nodeType="withEffect">
                                  <p:stCondLst>
                                    <p:cond delay="0"/>
                                  </p:stCondLst>
                                  <p:childTnLst>
                                    <p:set>
                                      <p:cBhvr>
                                        <p:cTn id="51" dur="1" fill="hold">
                                          <p:stCondLst>
                                            <p:cond delay="0"/>
                                          </p:stCondLst>
                                        </p:cTn>
                                        <p:tgtEl>
                                          <p:spTgt spid="64">
                                            <p:txEl>
                                              <p:pRg st="0" end="0"/>
                                            </p:txEl>
                                          </p:spTgt>
                                        </p:tgtEl>
                                        <p:attrNameLst>
                                          <p:attrName>style.visibility</p:attrName>
                                        </p:attrNameLst>
                                      </p:cBhvr>
                                      <p:to>
                                        <p:strVal val="visible"/>
                                      </p:to>
                                    </p:set>
                                    <p:animEffect transition="in" filter="wipe(right)">
                                      <p:cBhvr>
                                        <p:cTn id="52" dur="1000"/>
                                        <p:tgtEl>
                                          <p:spTgt spid="64">
                                            <p:txEl>
                                              <p:pRg st="0" end="0"/>
                                            </p:txEl>
                                          </p:spTgt>
                                        </p:tgtEl>
                                      </p:cBhvr>
                                    </p:animEffect>
                                  </p:childTnLst>
                                </p:cTn>
                              </p:par>
                              <p:par>
                                <p:cTn id="53" presetID="2" presetClass="entr" presetSubtype="2" decel="100000" fill="hold" grpId="0" nodeType="withEffect">
                                  <p:stCondLst>
                                    <p:cond delay="500"/>
                                  </p:stCondLst>
                                  <p:childTnLst>
                                    <p:set>
                                      <p:cBhvr>
                                        <p:cTn id="54" dur="1" fill="hold">
                                          <p:stCondLst>
                                            <p:cond delay="0"/>
                                          </p:stCondLst>
                                        </p:cTn>
                                        <p:tgtEl>
                                          <p:spTgt spid="77">
                                            <p:txEl>
                                              <p:pRg st="0" end="0"/>
                                            </p:txEl>
                                          </p:spTgt>
                                        </p:tgtEl>
                                        <p:attrNameLst>
                                          <p:attrName>style.visibility</p:attrName>
                                        </p:attrNameLst>
                                      </p:cBhvr>
                                      <p:to>
                                        <p:strVal val="visible"/>
                                      </p:to>
                                    </p:set>
                                    <p:anim calcmode="lin" valueType="num">
                                      <p:cBhvr additive="base">
                                        <p:cTn id="55" dur="1000" fill="hold"/>
                                        <p:tgtEl>
                                          <p:spTgt spid="77">
                                            <p:txEl>
                                              <p:pRg st="0" end="0"/>
                                            </p:txEl>
                                          </p:spTgt>
                                        </p:tgtEl>
                                        <p:attrNameLst>
                                          <p:attrName>ppt_x</p:attrName>
                                        </p:attrNameLst>
                                      </p:cBhvr>
                                      <p:tavLst>
                                        <p:tav tm="0">
                                          <p:val>
                                            <p:strVal val="1+#ppt_w/2"/>
                                          </p:val>
                                        </p:tav>
                                        <p:tav tm="100000">
                                          <p:val>
                                            <p:strVal val="#ppt_x"/>
                                          </p:val>
                                        </p:tav>
                                      </p:tavLst>
                                    </p:anim>
                                    <p:anim calcmode="lin" valueType="num">
                                      <p:cBhvr additive="base">
                                        <p:cTn id="56" dur="1000" fill="hold"/>
                                        <p:tgtEl>
                                          <p:spTgt spid="77">
                                            <p:txEl>
                                              <p:pRg st="0" end="0"/>
                                            </p:txEl>
                                          </p:spTgt>
                                        </p:tgtEl>
                                        <p:attrNameLst>
                                          <p:attrName>ppt_y</p:attrName>
                                        </p:attrNameLst>
                                      </p:cBhvr>
                                      <p:tavLst>
                                        <p:tav tm="0">
                                          <p:val>
                                            <p:strVal val="#ppt_y"/>
                                          </p:val>
                                        </p:tav>
                                        <p:tav tm="100000">
                                          <p:val>
                                            <p:strVal val="#ppt_y"/>
                                          </p:val>
                                        </p:tav>
                                      </p:tavLst>
                                    </p:anim>
                                  </p:childTnLst>
                                </p:cTn>
                              </p:par>
                            </p:childTnLst>
                          </p:cTn>
                        </p:par>
                        <p:par>
                          <p:cTn id="57" fill="hold">
                            <p:stCondLst>
                              <p:cond delay="3750"/>
                            </p:stCondLst>
                            <p:childTnLst>
                              <p:par>
                                <p:cTn id="58" presetID="2" presetClass="entr" presetSubtype="1" decel="100000" fill="hold" grpId="0" nodeType="afterEffect">
                                  <p:stCondLst>
                                    <p:cond delay="0"/>
                                  </p:stCondLst>
                                  <p:childTnLst>
                                    <p:set>
                                      <p:cBhvr>
                                        <p:cTn id="59" dur="1" fill="hold">
                                          <p:stCondLst>
                                            <p:cond delay="0"/>
                                          </p:stCondLst>
                                        </p:cTn>
                                        <p:tgtEl>
                                          <p:spTgt spid="67"/>
                                        </p:tgtEl>
                                        <p:attrNameLst>
                                          <p:attrName>style.visibility</p:attrName>
                                        </p:attrNameLst>
                                      </p:cBhvr>
                                      <p:to>
                                        <p:strVal val="visible"/>
                                      </p:to>
                                    </p:set>
                                    <p:anim calcmode="lin" valueType="num">
                                      <p:cBhvr additive="base">
                                        <p:cTn id="60" dur="1250" fill="hold"/>
                                        <p:tgtEl>
                                          <p:spTgt spid="67"/>
                                        </p:tgtEl>
                                        <p:attrNameLst>
                                          <p:attrName>ppt_x</p:attrName>
                                        </p:attrNameLst>
                                      </p:cBhvr>
                                      <p:tavLst>
                                        <p:tav tm="0">
                                          <p:val>
                                            <p:strVal val="#ppt_x"/>
                                          </p:val>
                                        </p:tav>
                                        <p:tav tm="100000">
                                          <p:val>
                                            <p:strVal val="#ppt_x"/>
                                          </p:val>
                                        </p:tav>
                                      </p:tavLst>
                                    </p:anim>
                                    <p:anim calcmode="lin" valueType="num">
                                      <p:cBhvr additive="base">
                                        <p:cTn id="61" dur="1250" fill="hold"/>
                                        <p:tgtEl>
                                          <p:spTgt spid="67"/>
                                        </p:tgtEl>
                                        <p:attrNameLst>
                                          <p:attrName>ppt_y</p:attrName>
                                        </p:attrNameLst>
                                      </p:cBhvr>
                                      <p:tavLst>
                                        <p:tav tm="0">
                                          <p:val>
                                            <p:strVal val="0-#ppt_h/2"/>
                                          </p:val>
                                        </p:tav>
                                        <p:tav tm="100000">
                                          <p:val>
                                            <p:strVal val="#ppt_y"/>
                                          </p:val>
                                        </p:tav>
                                      </p:tavLst>
                                    </p:anim>
                                  </p:childTnLst>
                                </p:cTn>
                              </p:par>
                              <p:par>
                                <p:cTn id="62" presetID="2" presetClass="entr" presetSubtype="1" decel="100000" fill="hold" grpId="0" nodeType="withEffect">
                                  <p:stCondLst>
                                    <p:cond delay="0"/>
                                  </p:stCondLst>
                                  <p:childTnLst>
                                    <p:set>
                                      <p:cBhvr>
                                        <p:cTn id="63" dur="1" fill="hold">
                                          <p:stCondLst>
                                            <p:cond delay="0"/>
                                          </p:stCondLst>
                                        </p:cTn>
                                        <p:tgtEl>
                                          <p:spTgt spid="63"/>
                                        </p:tgtEl>
                                        <p:attrNameLst>
                                          <p:attrName>style.visibility</p:attrName>
                                        </p:attrNameLst>
                                      </p:cBhvr>
                                      <p:to>
                                        <p:strVal val="visible"/>
                                      </p:to>
                                    </p:set>
                                    <p:anim calcmode="lin" valueType="num">
                                      <p:cBhvr additive="base">
                                        <p:cTn id="64" dur="1250" fill="hold"/>
                                        <p:tgtEl>
                                          <p:spTgt spid="63"/>
                                        </p:tgtEl>
                                        <p:attrNameLst>
                                          <p:attrName>ppt_x</p:attrName>
                                        </p:attrNameLst>
                                      </p:cBhvr>
                                      <p:tavLst>
                                        <p:tav tm="0">
                                          <p:val>
                                            <p:strVal val="#ppt_x"/>
                                          </p:val>
                                        </p:tav>
                                        <p:tav tm="100000">
                                          <p:val>
                                            <p:strVal val="#ppt_x"/>
                                          </p:val>
                                        </p:tav>
                                      </p:tavLst>
                                    </p:anim>
                                    <p:anim calcmode="lin" valueType="num">
                                      <p:cBhvr additive="base">
                                        <p:cTn id="65" dur="1250" fill="hold"/>
                                        <p:tgtEl>
                                          <p:spTgt spid="63"/>
                                        </p:tgtEl>
                                        <p:attrNameLst>
                                          <p:attrName>ppt_y</p:attrName>
                                        </p:attrNameLst>
                                      </p:cBhvr>
                                      <p:tavLst>
                                        <p:tav tm="0">
                                          <p:val>
                                            <p:strVal val="0-#ppt_h/2"/>
                                          </p:val>
                                        </p:tav>
                                        <p:tav tm="100000">
                                          <p:val>
                                            <p:strVal val="#ppt_y"/>
                                          </p:val>
                                        </p:tav>
                                      </p:tavLst>
                                    </p:anim>
                                  </p:childTnLst>
                                </p:cTn>
                              </p:par>
                              <p:par>
                                <p:cTn id="66" presetID="22" presetClass="entr" presetSubtype="8" fill="hold" grpId="1" nodeType="with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wipe(left)">
                                      <p:cBhvr>
                                        <p:cTn id="68" dur="1250"/>
                                        <p:tgtEl>
                                          <p:spTgt spid="63"/>
                                        </p:tgtEl>
                                      </p:cBhvr>
                                    </p:animEffect>
                                  </p:childTnLst>
                                </p:cTn>
                              </p:par>
                              <p:par>
                                <p:cTn id="69" presetID="2" presetClass="entr" presetSubtype="1" decel="100000" fill="hold" grpId="0" nodeType="withEffect">
                                  <p:stCondLst>
                                    <p:cond delay="0"/>
                                  </p:stCondLst>
                                  <p:childTnLst>
                                    <p:set>
                                      <p:cBhvr>
                                        <p:cTn id="70" dur="1" fill="hold">
                                          <p:stCondLst>
                                            <p:cond delay="0"/>
                                          </p:stCondLst>
                                        </p:cTn>
                                        <p:tgtEl>
                                          <p:spTgt spid="72"/>
                                        </p:tgtEl>
                                        <p:attrNameLst>
                                          <p:attrName>style.visibility</p:attrName>
                                        </p:attrNameLst>
                                      </p:cBhvr>
                                      <p:to>
                                        <p:strVal val="visible"/>
                                      </p:to>
                                    </p:set>
                                    <p:anim calcmode="lin" valueType="num">
                                      <p:cBhvr additive="base">
                                        <p:cTn id="71" dur="1250" fill="hold"/>
                                        <p:tgtEl>
                                          <p:spTgt spid="72"/>
                                        </p:tgtEl>
                                        <p:attrNameLst>
                                          <p:attrName>ppt_x</p:attrName>
                                        </p:attrNameLst>
                                      </p:cBhvr>
                                      <p:tavLst>
                                        <p:tav tm="0">
                                          <p:val>
                                            <p:strVal val="#ppt_x"/>
                                          </p:val>
                                        </p:tav>
                                        <p:tav tm="100000">
                                          <p:val>
                                            <p:strVal val="#ppt_x"/>
                                          </p:val>
                                        </p:tav>
                                      </p:tavLst>
                                    </p:anim>
                                    <p:anim calcmode="lin" valueType="num">
                                      <p:cBhvr additive="base">
                                        <p:cTn id="72" dur="1250" fill="hold"/>
                                        <p:tgtEl>
                                          <p:spTgt spid="72"/>
                                        </p:tgtEl>
                                        <p:attrNameLst>
                                          <p:attrName>ppt_y</p:attrName>
                                        </p:attrNameLst>
                                      </p:cBhvr>
                                      <p:tavLst>
                                        <p:tav tm="0">
                                          <p:val>
                                            <p:strVal val="0-#ppt_h/2"/>
                                          </p:val>
                                        </p:tav>
                                        <p:tav tm="100000">
                                          <p:val>
                                            <p:strVal val="#ppt_y"/>
                                          </p:val>
                                        </p:tav>
                                      </p:tavLst>
                                    </p:anim>
                                  </p:childTnLst>
                                </p:cTn>
                              </p:par>
                              <p:par>
                                <p:cTn id="73" presetID="2" presetClass="entr" presetSubtype="1" decel="10000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1250" fill="hold"/>
                                        <p:tgtEl>
                                          <p:spTgt spid="33"/>
                                        </p:tgtEl>
                                        <p:attrNameLst>
                                          <p:attrName>ppt_x</p:attrName>
                                        </p:attrNameLst>
                                      </p:cBhvr>
                                      <p:tavLst>
                                        <p:tav tm="0">
                                          <p:val>
                                            <p:strVal val="#ppt_x"/>
                                          </p:val>
                                        </p:tav>
                                        <p:tav tm="100000">
                                          <p:val>
                                            <p:strVal val="#ppt_x"/>
                                          </p:val>
                                        </p:tav>
                                      </p:tavLst>
                                    </p:anim>
                                    <p:anim calcmode="lin" valueType="num">
                                      <p:cBhvr additive="base">
                                        <p:cTn id="76" dur="1250" fill="hold"/>
                                        <p:tgtEl>
                                          <p:spTgt spid="33"/>
                                        </p:tgtEl>
                                        <p:attrNameLst>
                                          <p:attrName>ppt_y</p:attrName>
                                        </p:attrNameLst>
                                      </p:cBhvr>
                                      <p:tavLst>
                                        <p:tav tm="0">
                                          <p:val>
                                            <p:strVal val="0-#ppt_h/2"/>
                                          </p:val>
                                        </p:tav>
                                        <p:tav tm="100000">
                                          <p:val>
                                            <p:strVal val="#ppt_y"/>
                                          </p:val>
                                        </p:tav>
                                      </p:tavLst>
                                    </p:anim>
                                  </p:childTnLst>
                                </p:cTn>
                              </p:par>
                              <p:par>
                                <p:cTn id="77" presetID="22" presetClass="entr" presetSubtype="2" fill="hold" grpId="1"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right)">
                                      <p:cBhvr>
                                        <p:cTn id="79" dur="1250"/>
                                        <p:tgtEl>
                                          <p:spTgt spid="33"/>
                                        </p:tgtEl>
                                      </p:cBhvr>
                                    </p:animEffect>
                                  </p:childTnLst>
                                </p:cTn>
                              </p:par>
                              <p:par>
                                <p:cTn id="80" presetID="2" presetClass="entr" presetSubtype="1" decel="100000" fill="hold" grpId="0" nodeType="withEffect">
                                  <p:stCondLst>
                                    <p:cond delay="0"/>
                                  </p:stCondLst>
                                  <p:childTnLst>
                                    <p:set>
                                      <p:cBhvr>
                                        <p:cTn id="81" dur="1" fill="hold">
                                          <p:stCondLst>
                                            <p:cond delay="0"/>
                                          </p:stCondLst>
                                        </p:cTn>
                                        <p:tgtEl>
                                          <p:spTgt spid="62">
                                            <p:txEl>
                                              <p:pRg st="0" end="0"/>
                                            </p:txEl>
                                          </p:spTgt>
                                        </p:tgtEl>
                                        <p:attrNameLst>
                                          <p:attrName>style.visibility</p:attrName>
                                        </p:attrNameLst>
                                      </p:cBhvr>
                                      <p:to>
                                        <p:strVal val="visible"/>
                                      </p:to>
                                    </p:set>
                                    <p:anim calcmode="lin" valueType="num">
                                      <p:cBhvr additive="base">
                                        <p:cTn id="82" dur="125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83" dur="1250" fill="hold"/>
                                        <p:tgtEl>
                                          <p:spTgt spid="62">
                                            <p:txEl>
                                              <p:pRg st="0" end="0"/>
                                            </p:txEl>
                                          </p:spTgt>
                                        </p:tgtEl>
                                        <p:attrNameLst>
                                          <p:attrName>ppt_y</p:attrName>
                                        </p:attrNameLst>
                                      </p:cBhvr>
                                      <p:tavLst>
                                        <p:tav tm="0">
                                          <p:val>
                                            <p:strVal val="0-#ppt_h/2"/>
                                          </p:val>
                                        </p:tav>
                                        <p:tav tm="100000">
                                          <p:val>
                                            <p:strVal val="#ppt_y"/>
                                          </p:val>
                                        </p:tav>
                                      </p:tavLst>
                                    </p:anim>
                                  </p:childTnLst>
                                </p:cTn>
                              </p:par>
                              <p:par>
                                <p:cTn id="84" presetID="22" presetClass="entr" presetSubtype="2" fill="hold" grpId="1" nodeType="withEffect">
                                  <p:stCondLst>
                                    <p:cond delay="0"/>
                                  </p:stCondLst>
                                  <p:childTnLst>
                                    <p:set>
                                      <p:cBhvr>
                                        <p:cTn id="85" dur="1" fill="hold">
                                          <p:stCondLst>
                                            <p:cond delay="0"/>
                                          </p:stCondLst>
                                        </p:cTn>
                                        <p:tgtEl>
                                          <p:spTgt spid="62">
                                            <p:txEl>
                                              <p:pRg st="0" end="0"/>
                                            </p:txEl>
                                          </p:spTgt>
                                        </p:tgtEl>
                                        <p:attrNameLst>
                                          <p:attrName>style.visibility</p:attrName>
                                        </p:attrNameLst>
                                      </p:cBhvr>
                                      <p:to>
                                        <p:strVal val="visible"/>
                                      </p:to>
                                    </p:set>
                                    <p:animEffect transition="in" filter="wipe(right)">
                                      <p:cBhvr>
                                        <p:cTn id="86" dur="1000"/>
                                        <p:tgtEl>
                                          <p:spTgt spid="62">
                                            <p:txEl>
                                              <p:pRg st="0" end="0"/>
                                            </p:txEl>
                                          </p:spTgt>
                                        </p:tgtEl>
                                      </p:cBhvr>
                                    </p:animEffect>
                                  </p:childTnLst>
                                </p:cTn>
                              </p:par>
                              <p:par>
                                <p:cTn id="87" presetID="2" presetClass="entr" presetSubtype="2" decel="100000" fill="hold" grpId="0" nodeType="withEffect">
                                  <p:stCondLst>
                                    <p:cond delay="500"/>
                                  </p:stCondLst>
                                  <p:childTnLst>
                                    <p:set>
                                      <p:cBhvr>
                                        <p:cTn id="88" dur="1" fill="hold">
                                          <p:stCondLst>
                                            <p:cond delay="0"/>
                                          </p:stCondLst>
                                        </p:cTn>
                                        <p:tgtEl>
                                          <p:spTgt spid="76">
                                            <p:txEl>
                                              <p:pRg st="0" end="0"/>
                                            </p:txEl>
                                          </p:spTgt>
                                        </p:tgtEl>
                                        <p:attrNameLst>
                                          <p:attrName>style.visibility</p:attrName>
                                        </p:attrNameLst>
                                      </p:cBhvr>
                                      <p:to>
                                        <p:strVal val="visible"/>
                                      </p:to>
                                    </p:set>
                                    <p:anim calcmode="lin" valueType="num">
                                      <p:cBhvr additive="base">
                                        <p:cTn id="89" dur="1000" fill="hold"/>
                                        <p:tgtEl>
                                          <p:spTgt spid="76">
                                            <p:txEl>
                                              <p:pRg st="0" end="0"/>
                                            </p:txEl>
                                          </p:spTgt>
                                        </p:tgtEl>
                                        <p:attrNameLst>
                                          <p:attrName>ppt_x</p:attrName>
                                        </p:attrNameLst>
                                      </p:cBhvr>
                                      <p:tavLst>
                                        <p:tav tm="0">
                                          <p:val>
                                            <p:strVal val="1+#ppt_w/2"/>
                                          </p:val>
                                        </p:tav>
                                        <p:tav tm="100000">
                                          <p:val>
                                            <p:strVal val="#ppt_x"/>
                                          </p:val>
                                        </p:tav>
                                      </p:tavLst>
                                    </p:anim>
                                    <p:anim calcmode="lin" valueType="num">
                                      <p:cBhvr additive="base">
                                        <p:cTn id="90" dur="1000" fill="hold"/>
                                        <p:tgtEl>
                                          <p:spTgt spid="76">
                                            <p:txEl>
                                              <p:pRg st="0" end="0"/>
                                            </p:txEl>
                                          </p:spTgt>
                                        </p:tgtEl>
                                        <p:attrNameLst>
                                          <p:attrName>ppt_y</p:attrName>
                                        </p:attrNameLst>
                                      </p:cBhvr>
                                      <p:tavLst>
                                        <p:tav tm="0">
                                          <p:val>
                                            <p:strVal val="#ppt_y"/>
                                          </p:val>
                                        </p:tav>
                                        <p:tav tm="100000">
                                          <p:val>
                                            <p:strVal val="#ppt_y"/>
                                          </p:val>
                                        </p:tav>
                                      </p:tavLst>
                                    </p:anim>
                                  </p:childTnLst>
                                </p:cTn>
                              </p:par>
                            </p:childTnLst>
                          </p:cTn>
                        </p:par>
                        <p:par>
                          <p:cTn id="91" fill="hold">
                            <p:stCondLst>
                              <p:cond delay="5250"/>
                            </p:stCondLst>
                            <p:childTnLst>
                              <p:par>
                                <p:cTn id="92" presetID="2" presetClass="entr" presetSubtype="1" decel="100000" fill="hold" grpId="0" nodeType="afterEffect">
                                  <p:stCondLst>
                                    <p:cond delay="0"/>
                                  </p:stCondLst>
                                  <p:childTnLst>
                                    <p:set>
                                      <p:cBhvr>
                                        <p:cTn id="93" dur="1" fill="hold">
                                          <p:stCondLst>
                                            <p:cond delay="0"/>
                                          </p:stCondLst>
                                        </p:cTn>
                                        <p:tgtEl>
                                          <p:spTgt spid="65"/>
                                        </p:tgtEl>
                                        <p:attrNameLst>
                                          <p:attrName>style.visibility</p:attrName>
                                        </p:attrNameLst>
                                      </p:cBhvr>
                                      <p:to>
                                        <p:strVal val="visible"/>
                                      </p:to>
                                    </p:set>
                                    <p:anim calcmode="lin" valueType="num">
                                      <p:cBhvr additive="base">
                                        <p:cTn id="94" dur="1250" fill="hold"/>
                                        <p:tgtEl>
                                          <p:spTgt spid="65"/>
                                        </p:tgtEl>
                                        <p:attrNameLst>
                                          <p:attrName>ppt_x</p:attrName>
                                        </p:attrNameLst>
                                      </p:cBhvr>
                                      <p:tavLst>
                                        <p:tav tm="0">
                                          <p:val>
                                            <p:strVal val="#ppt_x"/>
                                          </p:val>
                                        </p:tav>
                                        <p:tav tm="100000">
                                          <p:val>
                                            <p:strVal val="#ppt_x"/>
                                          </p:val>
                                        </p:tav>
                                      </p:tavLst>
                                    </p:anim>
                                    <p:anim calcmode="lin" valueType="num">
                                      <p:cBhvr additive="base">
                                        <p:cTn id="95" dur="1250" fill="hold"/>
                                        <p:tgtEl>
                                          <p:spTgt spid="65"/>
                                        </p:tgtEl>
                                        <p:attrNameLst>
                                          <p:attrName>ppt_y</p:attrName>
                                        </p:attrNameLst>
                                      </p:cBhvr>
                                      <p:tavLst>
                                        <p:tav tm="0">
                                          <p:val>
                                            <p:strVal val="0-#ppt_h/2"/>
                                          </p:val>
                                        </p:tav>
                                        <p:tav tm="100000">
                                          <p:val>
                                            <p:strVal val="#ppt_y"/>
                                          </p:val>
                                        </p:tav>
                                      </p:tavLst>
                                    </p:anim>
                                  </p:childTnLst>
                                </p:cTn>
                              </p:par>
                              <p:par>
                                <p:cTn id="96" presetID="2" presetClass="entr" presetSubtype="1" decel="100000" fill="hold" grpId="0" nodeType="withEffect">
                                  <p:stCondLst>
                                    <p:cond delay="0"/>
                                  </p:stCondLst>
                                  <p:childTnLst>
                                    <p:set>
                                      <p:cBhvr>
                                        <p:cTn id="97" dur="1" fill="hold">
                                          <p:stCondLst>
                                            <p:cond delay="0"/>
                                          </p:stCondLst>
                                        </p:cTn>
                                        <p:tgtEl>
                                          <p:spTgt spid="66"/>
                                        </p:tgtEl>
                                        <p:attrNameLst>
                                          <p:attrName>style.visibility</p:attrName>
                                        </p:attrNameLst>
                                      </p:cBhvr>
                                      <p:to>
                                        <p:strVal val="visible"/>
                                      </p:to>
                                    </p:set>
                                    <p:anim calcmode="lin" valueType="num">
                                      <p:cBhvr additive="base">
                                        <p:cTn id="98" dur="1250" fill="hold"/>
                                        <p:tgtEl>
                                          <p:spTgt spid="66"/>
                                        </p:tgtEl>
                                        <p:attrNameLst>
                                          <p:attrName>ppt_x</p:attrName>
                                        </p:attrNameLst>
                                      </p:cBhvr>
                                      <p:tavLst>
                                        <p:tav tm="0">
                                          <p:val>
                                            <p:strVal val="#ppt_x"/>
                                          </p:val>
                                        </p:tav>
                                        <p:tav tm="100000">
                                          <p:val>
                                            <p:strVal val="#ppt_x"/>
                                          </p:val>
                                        </p:tav>
                                      </p:tavLst>
                                    </p:anim>
                                    <p:anim calcmode="lin" valueType="num">
                                      <p:cBhvr additive="base">
                                        <p:cTn id="99" dur="1250" fill="hold"/>
                                        <p:tgtEl>
                                          <p:spTgt spid="66"/>
                                        </p:tgtEl>
                                        <p:attrNameLst>
                                          <p:attrName>ppt_y</p:attrName>
                                        </p:attrNameLst>
                                      </p:cBhvr>
                                      <p:tavLst>
                                        <p:tav tm="0">
                                          <p:val>
                                            <p:strVal val="0-#ppt_h/2"/>
                                          </p:val>
                                        </p:tav>
                                        <p:tav tm="100000">
                                          <p:val>
                                            <p:strVal val="#ppt_y"/>
                                          </p:val>
                                        </p:tav>
                                      </p:tavLst>
                                    </p:anim>
                                  </p:childTnLst>
                                </p:cTn>
                              </p:par>
                              <p:par>
                                <p:cTn id="100" presetID="22" presetClass="entr" presetSubtype="8" fill="hold" grpId="1" nodeType="withEffect">
                                  <p:stCondLst>
                                    <p:cond delay="0"/>
                                  </p:stCondLst>
                                  <p:childTnLst>
                                    <p:set>
                                      <p:cBhvr>
                                        <p:cTn id="101" dur="1" fill="hold">
                                          <p:stCondLst>
                                            <p:cond delay="0"/>
                                          </p:stCondLst>
                                        </p:cTn>
                                        <p:tgtEl>
                                          <p:spTgt spid="66"/>
                                        </p:tgtEl>
                                        <p:attrNameLst>
                                          <p:attrName>style.visibility</p:attrName>
                                        </p:attrNameLst>
                                      </p:cBhvr>
                                      <p:to>
                                        <p:strVal val="visible"/>
                                      </p:to>
                                    </p:set>
                                    <p:animEffect transition="in" filter="wipe(left)">
                                      <p:cBhvr>
                                        <p:cTn id="102" dur="1250"/>
                                        <p:tgtEl>
                                          <p:spTgt spid="66"/>
                                        </p:tgtEl>
                                      </p:cBhvr>
                                    </p:animEffect>
                                  </p:childTnLst>
                                </p:cTn>
                              </p:par>
                              <p:par>
                                <p:cTn id="103" presetID="2" presetClass="entr" presetSubtype="1" decel="100000" fill="hold" grpId="0" nodeType="withEffect">
                                  <p:stCondLst>
                                    <p:cond delay="0"/>
                                  </p:stCondLst>
                                  <p:childTnLst>
                                    <p:set>
                                      <p:cBhvr>
                                        <p:cTn id="104" dur="1" fill="hold">
                                          <p:stCondLst>
                                            <p:cond delay="0"/>
                                          </p:stCondLst>
                                        </p:cTn>
                                        <p:tgtEl>
                                          <p:spTgt spid="71"/>
                                        </p:tgtEl>
                                        <p:attrNameLst>
                                          <p:attrName>style.visibility</p:attrName>
                                        </p:attrNameLst>
                                      </p:cBhvr>
                                      <p:to>
                                        <p:strVal val="visible"/>
                                      </p:to>
                                    </p:set>
                                    <p:anim calcmode="lin" valueType="num">
                                      <p:cBhvr additive="base">
                                        <p:cTn id="105" dur="1250" fill="hold"/>
                                        <p:tgtEl>
                                          <p:spTgt spid="71"/>
                                        </p:tgtEl>
                                        <p:attrNameLst>
                                          <p:attrName>ppt_x</p:attrName>
                                        </p:attrNameLst>
                                      </p:cBhvr>
                                      <p:tavLst>
                                        <p:tav tm="0">
                                          <p:val>
                                            <p:strVal val="#ppt_x"/>
                                          </p:val>
                                        </p:tav>
                                        <p:tav tm="100000">
                                          <p:val>
                                            <p:strVal val="#ppt_x"/>
                                          </p:val>
                                        </p:tav>
                                      </p:tavLst>
                                    </p:anim>
                                    <p:anim calcmode="lin" valueType="num">
                                      <p:cBhvr additive="base">
                                        <p:cTn id="106" dur="1250" fill="hold"/>
                                        <p:tgtEl>
                                          <p:spTgt spid="71"/>
                                        </p:tgtEl>
                                        <p:attrNameLst>
                                          <p:attrName>ppt_y</p:attrName>
                                        </p:attrNameLst>
                                      </p:cBhvr>
                                      <p:tavLst>
                                        <p:tav tm="0">
                                          <p:val>
                                            <p:strVal val="0-#ppt_h/2"/>
                                          </p:val>
                                        </p:tav>
                                        <p:tav tm="100000">
                                          <p:val>
                                            <p:strVal val="#ppt_y"/>
                                          </p:val>
                                        </p:tav>
                                      </p:tavLst>
                                    </p:anim>
                                  </p:childTnLst>
                                </p:cTn>
                              </p:par>
                              <p:par>
                                <p:cTn id="107" presetID="2" presetClass="entr" presetSubtype="1" decel="100000" fill="hold" grpId="0" nodeType="withEffect">
                                  <p:stCondLst>
                                    <p:cond delay="0"/>
                                  </p:stCondLst>
                                  <p:childTnLst>
                                    <p:set>
                                      <p:cBhvr>
                                        <p:cTn id="108" dur="1" fill="hold">
                                          <p:stCondLst>
                                            <p:cond delay="0"/>
                                          </p:stCondLst>
                                        </p:cTn>
                                        <p:tgtEl>
                                          <p:spTgt spid="61">
                                            <p:txEl>
                                              <p:pRg st="0" end="0"/>
                                            </p:txEl>
                                          </p:spTgt>
                                        </p:tgtEl>
                                        <p:attrNameLst>
                                          <p:attrName>style.visibility</p:attrName>
                                        </p:attrNameLst>
                                      </p:cBhvr>
                                      <p:to>
                                        <p:strVal val="visible"/>
                                      </p:to>
                                    </p:set>
                                    <p:anim calcmode="lin" valueType="num">
                                      <p:cBhvr additive="base">
                                        <p:cTn id="109" dur="125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110" dur="1250" fill="hold"/>
                                        <p:tgtEl>
                                          <p:spTgt spid="61">
                                            <p:txEl>
                                              <p:pRg st="0" end="0"/>
                                            </p:txEl>
                                          </p:spTgt>
                                        </p:tgtEl>
                                        <p:attrNameLst>
                                          <p:attrName>ppt_y</p:attrName>
                                        </p:attrNameLst>
                                      </p:cBhvr>
                                      <p:tavLst>
                                        <p:tav tm="0">
                                          <p:val>
                                            <p:strVal val="0-#ppt_h/2"/>
                                          </p:val>
                                        </p:tav>
                                        <p:tav tm="100000">
                                          <p:val>
                                            <p:strVal val="#ppt_y"/>
                                          </p:val>
                                        </p:tav>
                                      </p:tavLst>
                                    </p:anim>
                                  </p:childTnLst>
                                </p:cTn>
                              </p:par>
                              <p:par>
                                <p:cTn id="111" presetID="22" presetClass="entr" presetSubtype="2" fill="hold" grpId="1" nodeType="withEffect">
                                  <p:stCondLst>
                                    <p:cond delay="0"/>
                                  </p:stCondLst>
                                  <p:childTnLst>
                                    <p:set>
                                      <p:cBhvr>
                                        <p:cTn id="112" dur="1" fill="hold">
                                          <p:stCondLst>
                                            <p:cond delay="0"/>
                                          </p:stCondLst>
                                        </p:cTn>
                                        <p:tgtEl>
                                          <p:spTgt spid="61">
                                            <p:txEl>
                                              <p:pRg st="0" end="0"/>
                                            </p:txEl>
                                          </p:spTgt>
                                        </p:tgtEl>
                                        <p:attrNameLst>
                                          <p:attrName>style.visibility</p:attrName>
                                        </p:attrNameLst>
                                      </p:cBhvr>
                                      <p:to>
                                        <p:strVal val="visible"/>
                                      </p:to>
                                    </p:set>
                                    <p:animEffect transition="in" filter="wipe(right)">
                                      <p:cBhvr>
                                        <p:cTn id="113" dur="1000"/>
                                        <p:tgtEl>
                                          <p:spTgt spid="61">
                                            <p:txEl>
                                              <p:pRg st="0" end="0"/>
                                            </p:txEl>
                                          </p:spTgt>
                                        </p:tgtEl>
                                      </p:cBhvr>
                                    </p:animEffect>
                                  </p:childTnLst>
                                </p:cTn>
                              </p:par>
                              <p:par>
                                <p:cTn id="114" presetID="2" presetClass="entr" presetSubtype="1" decel="100000" fill="hold" grpId="0" nodeType="withEffect">
                                  <p:stCondLst>
                                    <p:cond delay="0"/>
                                  </p:stCondLst>
                                  <p:childTnLst>
                                    <p:set>
                                      <p:cBhvr>
                                        <p:cTn id="115" dur="1" fill="hold">
                                          <p:stCondLst>
                                            <p:cond delay="0"/>
                                          </p:stCondLst>
                                        </p:cTn>
                                        <p:tgtEl>
                                          <p:spTgt spid="30"/>
                                        </p:tgtEl>
                                        <p:attrNameLst>
                                          <p:attrName>style.visibility</p:attrName>
                                        </p:attrNameLst>
                                      </p:cBhvr>
                                      <p:to>
                                        <p:strVal val="visible"/>
                                      </p:to>
                                    </p:set>
                                    <p:anim calcmode="lin" valueType="num">
                                      <p:cBhvr additive="base">
                                        <p:cTn id="116" dur="1250" fill="hold"/>
                                        <p:tgtEl>
                                          <p:spTgt spid="30"/>
                                        </p:tgtEl>
                                        <p:attrNameLst>
                                          <p:attrName>ppt_x</p:attrName>
                                        </p:attrNameLst>
                                      </p:cBhvr>
                                      <p:tavLst>
                                        <p:tav tm="0">
                                          <p:val>
                                            <p:strVal val="#ppt_x"/>
                                          </p:val>
                                        </p:tav>
                                        <p:tav tm="100000">
                                          <p:val>
                                            <p:strVal val="#ppt_x"/>
                                          </p:val>
                                        </p:tav>
                                      </p:tavLst>
                                    </p:anim>
                                    <p:anim calcmode="lin" valueType="num">
                                      <p:cBhvr additive="base">
                                        <p:cTn id="117" dur="1250" fill="hold"/>
                                        <p:tgtEl>
                                          <p:spTgt spid="30"/>
                                        </p:tgtEl>
                                        <p:attrNameLst>
                                          <p:attrName>ppt_y</p:attrName>
                                        </p:attrNameLst>
                                      </p:cBhvr>
                                      <p:tavLst>
                                        <p:tav tm="0">
                                          <p:val>
                                            <p:strVal val="0-#ppt_h/2"/>
                                          </p:val>
                                        </p:tav>
                                        <p:tav tm="100000">
                                          <p:val>
                                            <p:strVal val="#ppt_y"/>
                                          </p:val>
                                        </p:tav>
                                      </p:tavLst>
                                    </p:anim>
                                  </p:childTnLst>
                                </p:cTn>
                              </p:par>
                              <p:par>
                                <p:cTn id="118" presetID="22" presetClass="entr" presetSubtype="2" fill="hold" grpId="1" nodeType="with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wipe(right)">
                                      <p:cBhvr>
                                        <p:cTn id="120" dur="1250"/>
                                        <p:tgtEl>
                                          <p:spTgt spid="30"/>
                                        </p:tgtEl>
                                      </p:cBhvr>
                                    </p:animEffect>
                                  </p:childTnLst>
                                </p:cTn>
                              </p:par>
                              <p:par>
                                <p:cTn id="121" presetID="2" presetClass="entr" presetSubtype="2" decel="100000" fill="hold" grpId="0" nodeType="withEffect">
                                  <p:stCondLst>
                                    <p:cond delay="500"/>
                                  </p:stCondLst>
                                  <p:childTnLst>
                                    <p:set>
                                      <p:cBhvr>
                                        <p:cTn id="122" dur="1" fill="hold">
                                          <p:stCondLst>
                                            <p:cond delay="0"/>
                                          </p:stCondLst>
                                        </p:cTn>
                                        <p:tgtEl>
                                          <p:spTgt spid="75">
                                            <p:txEl>
                                              <p:pRg st="0" end="0"/>
                                            </p:txEl>
                                          </p:spTgt>
                                        </p:tgtEl>
                                        <p:attrNameLst>
                                          <p:attrName>style.visibility</p:attrName>
                                        </p:attrNameLst>
                                      </p:cBhvr>
                                      <p:to>
                                        <p:strVal val="visible"/>
                                      </p:to>
                                    </p:set>
                                    <p:anim calcmode="lin" valueType="num">
                                      <p:cBhvr additive="base">
                                        <p:cTn id="123" dur="1000" fill="hold"/>
                                        <p:tgtEl>
                                          <p:spTgt spid="75">
                                            <p:txEl>
                                              <p:pRg st="0" end="0"/>
                                            </p:txEl>
                                          </p:spTgt>
                                        </p:tgtEl>
                                        <p:attrNameLst>
                                          <p:attrName>ppt_x</p:attrName>
                                        </p:attrNameLst>
                                      </p:cBhvr>
                                      <p:tavLst>
                                        <p:tav tm="0">
                                          <p:val>
                                            <p:strVal val="1+#ppt_w/2"/>
                                          </p:val>
                                        </p:tav>
                                        <p:tav tm="100000">
                                          <p:val>
                                            <p:strVal val="#ppt_x"/>
                                          </p:val>
                                        </p:tav>
                                      </p:tavLst>
                                    </p:anim>
                                    <p:anim calcmode="lin" valueType="num">
                                      <p:cBhvr additive="base">
                                        <p:cTn id="124" dur="1000" fill="hold"/>
                                        <p:tgtEl>
                                          <p:spTgt spid="75">
                                            <p:txEl>
                                              <p:pRg st="0" end="0"/>
                                            </p:txEl>
                                          </p:spTgt>
                                        </p:tgtEl>
                                        <p:attrNameLst>
                                          <p:attrName>ppt_y</p:attrName>
                                        </p:attrNameLst>
                                      </p:cBhvr>
                                      <p:tavLst>
                                        <p:tav tm="0">
                                          <p:val>
                                            <p:strVal val="#ppt_y"/>
                                          </p:val>
                                        </p:tav>
                                        <p:tav tm="100000">
                                          <p:val>
                                            <p:strVal val="#ppt_y"/>
                                          </p:val>
                                        </p:tav>
                                      </p:tavLst>
                                    </p:anim>
                                  </p:childTnLst>
                                </p:cTn>
                              </p:par>
                            </p:childTnLst>
                          </p:cTn>
                        </p:par>
                        <p:par>
                          <p:cTn id="125" fill="hold">
                            <p:stCondLst>
                              <p:cond delay="6750"/>
                            </p:stCondLst>
                            <p:childTnLst>
                              <p:par>
                                <p:cTn id="126" presetID="2" presetClass="entr" presetSubtype="1" decel="100000" fill="hold" grpId="0" nodeType="afterEffect">
                                  <p:stCondLst>
                                    <p:cond delay="0"/>
                                  </p:stCondLst>
                                  <p:childTnLst>
                                    <p:set>
                                      <p:cBhvr>
                                        <p:cTn id="127" dur="1" fill="hold">
                                          <p:stCondLst>
                                            <p:cond delay="0"/>
                                          </p:stCondLst>
                                        </p:cTn>
                                        <p:tgtEl>
                                          <p:spTgt spid="70"/>
                                        </p:tgtEl>
                                        <p:attrNameLst>
                                          <p:attrName>style.visibility</p:attrName>
                                        </p:attrNameLst>
                                      </p:cBhvr>
                                      <p:to>
                                        <p:strVal val="visible"/>
                                      </p:to>
                                    </p:set>
                                    <p:anim calcmode="lin" valueType="num">
                                      <p:cBhvr additive="base">
                                        <p:cTn id="128" dur="1250" fill="hold"/>
                                        <p:tgtEl>
                                          <p:spTgt spid="70"/>
                                        </p:tgtEl>
                                        <p:attrNameLst>
                                          <p:attrName>ppt_x</p:attrName>
                                        </p:attrNameLst>
                                      </p:cBhvr>
                                      <p:tavLst>
                                        <p:tav tm="0">
                                          <p:val>
                                            <p:strVal val="#ppt_x"/>
                                          </p:val>
                                        </p:tav>
                                        <p:tav tm="100000">
                                          <p:val>
                                            <p:strVal val="#ppt_x"/>
                                          </p:val>
                                        </p:tav>
                                      </p:tavLst>
                                    </p:anim>
                                    <p:anim calcmode="lin" valueType="num">
                                      <p:cBhvr additive="base">
                                        <p:cTn id="129" dur="1250" fill="hold"/>
                                        <p:tgtEl>
                                          <p:spTgt spid="70"/>
                                        </p:tgtEl>
                                        <p:attrNameLst>
                                          <p:attrName>ppt_y</p:attrName>
                                        </p:attrNameLst>
                                      </p:cBhvr>
                                      <p:tavLst>
                                        <p:tav tm="0">
                                          <p:val>
                                            <p:strVal val="0-#ppt_h/2"/>
                                          </p:val>
                                        </p:tav>
                                        <p:tav tm="100000">
                                          <p:val>
                                            <p:strVal val="#ppt_y"/>
                                          </p:val>
                                        </p:tav>
                                      </p:tavLst>
                                    </p:anim>
                                  </p:childTnLst>
                                </p:cTn>
                              </p:par>
                              <p:par>
                                <p:cTn id="130" presetID="2" presetClass="entr" presetSubtype="1" decel="100000" fill="hold" grpId="0" nodeType="withEffect">
                                  <p:stCondLst>
                                    <p:cond delay="0"/>
                                  </p:stCondLst>
                                  <p:childTnLst>
                                    <p:set>
                                      <p:cBhvr>
                                        <p:cTn id="131" dur="1" fill="hold">
                                          <p:stCondLst>
                                            <p:cond delay="0"/>
                                          </p:stCondLst>
                                        </p:cTn>
                                        <p:tgtEl>
                                          <p:spTgt spid="59">
                                            <p:txEl>
                                              <p:pRg st="0" end="0"/>
                                            </p:txEl>
                                          </p:spTgt>
                                        </p:tgtEl>
                                        <p:attrNameLst>
                                          <p:attrName>style.visibility</p:attrName>
                                        </p:attrNameLst>
                                      </p:cBhvr>
                                      <p:to>
                                        <p:strVal val="visible"/>
                                      </p:to>
                                    </p:set>
                                    <p:anim calcmode="lin" valueType="num">
                                      <p:cBhvr additive="base">
                                        <p:cTn id="132" dur="1250" fill="hold"/>
                                        <p:tgtEl>
                                          <p:spTgt spid="59">
                                            <p:txEl>
                                              <p:pRg st="0" end="0"/>
                                            </p:txEl>
                                          </p:spTgt>
                                        </p:tgtEl>
                                        <p:attrNameLst>
                                          <p:attrName>ppt_x</p:attrName>
                                        </p:attrNameLst>
                                      </p:cBhvr>
                                      <p:tavLst>
                                        <p:tav tm="0">
                                          <p:val>
                                            <p:strVal val="#ppt_x"/>
                                          </p:val>
                                        </p:tav>
                                        <p:tav tm="100000">
                                          <p:val>
                                            <p:strVal val="#ppt_x"/>
                                          </p:val>
                                        </p:tav>
                                      </p:tavLst>
                                    </p:anim>
                                    <p:anim calcmode="lin" valueType="num">
                                      <p:cBhvr additive="base">
                                        <p:cTn id="133" dur="1250" fill="hold"/>
                                        <p:tgtEl>
                                          <p:spTgt spid="59">
                                            <p:txEl>
                                              <p:pRg st="0" end="0"/>
                                            </p:txEl>
                                          </p:spTgt>
                                        </p:tgtEl>
                                        <p:attrNameLst>
                                          <p:attrName>ppt_y</p:attrName>
                                        </p:attrNameLst>
                                      </p:cBhvr>
                                      <p:tavLst>
                                        <p:tav tm="0">
                                          <p:val>
                                            <p:strVal val="0-#ppt_h/2"/>
                                          </p:val>
                                        </p:tav>
                                        <p:tav tm="100000">
                                          <p:val>
                                            <p:strVal val="#ppt_y"/>
                                          </p:val>
                                        </p:tav>
                                      </p:tavLst>
                                    </p:anim>
                                  </p:childTnLst>
                                </p:cTn>
                              </p:par>
                              <p:par>
                                <p:cTn id="134" presetID="22" presetClass="entr" presetSubtype="2" fill="hold" grpId="1" nodeType="withEffect">
                                  <p:stCondLst>
                                    <p:cond delay="0"/>
                                  </p:stCondLst>
                                  <p:childTnLst>
                                    <p:set>
                                      <p:cBhvr>
                                        <p:cTn id="135" dur="1" fill="hold">
                                          <p:stCondLst>
                                            <p:cond delay="0"/>
                                          </p:stCondLst>
                                        </p:cTn>
                                        <p:tgtEl>
                                          <p:spTgt spid="59">
                                            <p:txEl>
                                              <p:pRg st="0" end="0"/>
                                            </p:txEl>
                                          </p:spTgt>
                                        </p:tgtEl>
                                        <p:attrNameLst>
                                          <p:attrName>style.visibility</p:attrName>
                                        </p:attrNameLst>
                                      </p:cBhvr>
                                      <p:to>
                                        <p:strVal val="visible"/>
                                      </p:to>
                                    </p:set>
                                    <p:animEffect transition="in" filter="wipe(right)">
                                      <p:cBhvr>
                                        <p:cTn id="136" dur="1000"/>
                                        <p:tgtEl>
                                          <p:spTgt spid="59">
                                            <p:txEl>
                                              <p:pRg st="0" end="0"/>
                                            </p:txEl>
                                          </p:spTgt>
                                        </p:tgtEl>
                                      </p:cBhvr>
                                    </p:animEffect>
                                  </p:childTnLst>
                                </p:cTn>
                              </p:par>
                              <p:par>
                                <p:cTn id="137" presetID="2" presetClass="entr" presetSubtype="1" decel="100000" fill="hold" grpId="0" nodeType="withEffect">
                                  <p:stCondLst>
                                    <p:cond delay="0"/>
                                  </p:stCondLst>
                                  <p:childTnLst>
                                    <p:set>
                                      <p:cBhvr>
                                        <p:cTn id="138" dur="1" fill="hold">
                                          <p:stCondLst>
                                            <p:cond delay="0"/>
                                          </p:stCondLst>
                                        </p:cTn>
                                        <p:tgtEl>
                                          <p:spTgt spid="78"/>
                                        </p:tgtEl>
                                        <p:attrNameLst>
                                          <p:attrName>style.visibility</p:attrName>
                                        </p:attrNameLst>
                                      </p:cBhvr>
                                      <p:to>
                                        <p:strVal val="visible"/>
                                      </p:to>
                                    </p:set>
                                    <p:anim calcmode="lin" valueType="num">
                                      <p:cBhvr additive="base">
                                        <p:cTn id="139" dur="1250" fill="hold"/>
                                        <p:tgtEl>
                                          <p:spTgt spid="78"/>
                                        </p:tgtEl>
                                        <p:attrNameLst>
                                          <p:attrName>ppt_x</p:attrName>
                                        </p:attrNameLst>
                                      </p:cBhvr>
                                      <p:tavLst>
                                        <p:tav tm="0">
                                          <p:val>
                                            <p:strVal val="#ppt_x"/>
                                          </p:val>
                                        </p:tav>
                                        <p:tav tm="100000">
                                          <p:val>
                                            <p:strVal val="#ppt_x"/>
                                          </p:val>
                                        </p:tav>
                                      </p:tavLst>
                                    </p:anim>
                                    <p:anim calcmode="lin" valueType="num">
                                      <p:cBhvr additive="base">
                                        <p:cTn id="140" dur="1250" fill="hold"/>
                                        <p:tgtEl>
                                          <p:spTgt spid="78"/>
                                        </p:tgtEl>
                                        <p:attrNameLst>
                                          <p:attrName>ppt_y</p:attrName>
                                        </p:attrNameLst>
                                      </p:cBhvr>
                                      <p:tavLst>
                                        <p:tav tm="0">
                                          <p:val>
                                            <p:strVal val="0-#ppt_h/2"/>
                                          </p:val>
                                        </p:tav>
                                        <p:tav tm="100000">
                                          <p:val>
                                            <p:strVal val="#ppt_y"/>
                                          </p:val>
                                        </p:tav>
                                      </p:tavLst>
                                    </p:anim>
                                  </p:childTnLst>
                                </p:cTn>
                              </p:par>
                              <p:par>
                                <p:cTn id="141" presetID="22" presetClass="entr" presetSubtype="2" fill="hold" grpId="1" nodeType="withEffect">
                                  <p:stCondLst>
                                    <p:cond delay="0"/>
                                  </p:stCondLst>
                                  <p:childTnLst>
                                    <p:set>
                                      <p:cBhvr>
                                        <p:cTn id="142" dur="1" fill="hold">
                                          <p:stCondLst>
                                            <p:cond delay="0"/>
                                          </p:stCondLst>
                                        </p:cTn>
                                        <p:tgtEl>
                                          <p:spTgt spid="78"/>
                                        </p:tgtEl>
                                        <p:attrNameLst>
                                          <p:attrName>style.visibility</p:attrName>
                                        </p:attrNameLst>
                                      </p:cBhvr>
                                      <p:to>
                                        <p:strVal val="visible"/>
                                      </p:to>
                                    </p:set>
                                    <p:animEffect transition="in" filter="wipe(right)">
                                      <p:cBhvr>
                                        <p:cTn id="143" dur="1250"/>
                                        <p:tgtEl>
                                          <p:spTgt spid="78"/>
                                        </p:tgtEl>
                                      </p:cBhvr>
                                    </p:animEffect>
                                  </p:childTnLst>
                                </p:cTn>
                              </p:par>
                              <p:par>
                                <p:cTn id="144" presetID="2" presetClass="entr" presetSubtype="1" decel="100000" fill="hold" grpId="0" nodeType="withEffect">
                                  <p:stCondLst>
                                    <p:cond delay="0"/>
                                  </p:stCondLst>
                                  <p:childTnLst>
                                    <p:set>
                                      <p:cBhvr>
                                        <p:cTn id="145" dur="1" fill="hold">
                                          <p:stCondLst>
                                            <p:cond delay="0"/>
                                          </p:stCondLst>
                                        </p:cTn>
                                        <p:tgtEl>
                                          <p:spTgt spid="15"/>
                                        </p:tgtEl>
                                        <p:attrNameLst>
                                          <p:attrName>style.visibility</p:attrName>
                                        </p:attrNameLst>
                                      </p:cBhvr>
                                      <p:to>
                                        <p:strVal val="visible"/>
                                      </p:to>
                                    </p:set>
                                    <p:anim calcmode="lin" valueType="num">
                                      <p:cBhvr additive="base">
                                        <p:cTn id="146" dur="1250" fill="hold"/>
                                        <p:tgtEl>
                                          <p:spTgt spid="15"/>
                                        </p:tgtEl>
                                        <p:attrNameLst>
                                          <p:attrName>ppt_x</p:attrName>
                                        </p:attrNameLst>
                                      </p:cBhvr>
                                      <p:tavLst>
                                        <p:tav tm="0">
                                          <p:val>
                                            <p:strVal val="#ppt_x"/>
                                          </p:val>
                                        </p:tav>
                                        <p:tav tm="100000">
                                          <p:val>
                                            <p:strVal val="#ppt_x"/>
                                          </p:val>
                                        </p:tav>
                                      </p:tavLst>
                                    </p:anim>
                                    <p:anim calcmode="lin" valueType="num">
                                      <p:cBhvr additive="base">
                                        <p:cTn id="147" dur="1250" fill="hold"/>
                                        <p:tgtEl>
                                          <p:spTgt spid="15"/>
                                        </p:tgtEl>
                                        <p:attrNameLst>
                                          <p:attrName>ppt_y</p:attrName>
                                        </p:attrNameLst>
                                      </p:cBhvr>
                                      <p:tavLst>
                                        <p:tav tm="0">
                                          <p:val>
                                            <p:strVal val="0-#ppt_h/2"/>
                                          </p:val>
                                        </p:tav>
                                        <p:tav tm="100000">
                                          <p:val>
                                            <p:strVal val="#ppt_y"/>
                                          </p:val>
                                        </p:tav>
                                      </p:tavLst>
                                    </p:anim>
                                  </p:childTnLst>
                                </p:cTn>
                              </p:par>
                              <p:par>
                                <p:cTn id="148" presetID="2" presetClass="entr" presetSubtype="1" decel="100000" fill="hold" grpId="0" nodeType="withEffect">
                                  <p:stCondLst>
                                    <p:cond delay="0"/>
                                  </p:stCondLst>
                                  <p:childTnLst>
                                    <p:set>
                                      <p:cBhvr>
                                        <p:cTn id="149" dur="1" fill="hold">
                                          <p:stCondLst>
                                            <p:cond delay="0"/>
                                          </p:stCondLst>
                                        </p:cTn>
                                        <p:tgtEl>
                                          <p:spTgt spid="68"/>
                                        </p:tgtEl>
                                        <p:attrNameLst>
                                          <p:attrName>style.visibility</p:attrName>
                                        </p:attrNameLst>
                                      </p:cBhvr>
                                      <p:to>
                                        <p:strVal val="visible"/>
                                      </p:to>
                                    </p:set>
                                    <p:anim calcmode="lin" valueType="num">
                                      <p:cBhvr additive="base">
                                        <p:cTn id="150" dur="1250" fill="hold"/>
                                        <p:tgtEl>
                                          <p:spTgt spid="68"/>
                                        </p:tgtEl>
                                        <p:attrNameLst>
                                          <p:attrName>ppt_x</p:attrName>
                                        </p:attrNameLst>
                                      </p:cBhvr>
                                      <p:tavLst>
                                        <p:tav tm="0">
                                          <p:val>
                                            <p:strVal val="#ppt_x"/>
                                          </p:val>
                                        </p:tav>
                                        <p:tav tm="100000">
                                          <p:val>
                                            <p:strVal val="#ppt_x"/>
                                          </p:val>
                                        </p:tav>
                                      </p:tavLst>
                                    </p:anim>
                                    <p:anim calcmode="lin" valueType="num">
                                      <p:cBhvr additive="base">
                                        <p:cTn id="151" dur="1250" fill="hold"/>
                                        <p:tgtEl>
                                          <p:spTgt spid="68"/>
                                        </p:tgtEl>
                                        <p:attrNameLst>
                                          <p:attrName>ppt_y</p:attrName>
                                        </p:attrNameLst>
                                      </p:cBhvr>
                                      <p:tavLst>
                                        <p:tav tm="0">
                                          <p:val>
                                            <p:strVal val="0-#ppt_h/2"/>
                                          </p:val>
                                        </p:tav>
                                        <p:tav tm="100000">
                                          <p:val>
                                            <p:strVal val="#ppt_y"/>
                                          </p:val>
                                        </p:tav>
                                      </p:tavLst>
                                    </p:anim>
                                  </p:childTnLst>
                                </p:cTn>
                              </p:par>
                              <p:par>
                                <p:cTn id="152" presetID="22" presetClass="entr" presetSubtype="8" fill="hold" grpId="1" nodeType="withEffect">
                                  <p:stCondLst>
                                    <p:cond delay="0"/>
                                  </p:stCondLst>
                                  <p:childTnLst>
                                    <p:set>
                                      <p:cBhvr>
                                        <p:cTn id="153" dur="1" fill="hold">
                                          <p:stCondLst>
                                            <p:cond delay="0"/>
                                          </p:stCondLst>
                                        </p:cTn>
                                        <p:tgtEl>
                                          <p:spTgt spid="68"/>
                                        </p:tgtEl>
                                        <p:attrNameLst>
                                          <p:attrName>style.visibility</p:attrName>
                                        </p:attrNameLst>
                                      </p:cBhvr>
                                      <p:to>
                                        <p:strVal val="visible"/>
                                      </p:to>
                                    </p:set>
                                    <p:animEffect transition="in" filter="wipe(left)">
                                      <p:cBhvr>
                                        <p:cTn id="154" dur="1250"/>
                                        <p:tgtEl>
                                          <p:spTgt spid="68"/>
                                        </p:tgtEl>
                                      </p:cBhvr>
                                    </p:animEffect>
                                  </p:childTnLst>
                                </p:cTn>
                              </p:par>
                              <p:par>
                                <p:cTn id="155" presetID="2" presetClass="entr" presetSubtype="2" decel="100000" fill="hold" grpId="0" nodeType="withEffect">
                                  <p:stCondLst>
                                    <p:cond delay="500"/>
                                  </p:stCondLst>
                                  <p:childTnLst>
                                    <p:set>
                                      <p:cBhvr>
                                        <p:cTn id="156" dur="1" fill="hold">
                                          <p:stCondLst>
                                            <p:cond delay="0"/>
                                          </p:stCondLst>
                                        </p:cTn>
                                        <p:tgtEl>
                                          <p:spTgt spid="74">
                                            <p:txEl>
                                              <p:pRg st="0" end="0"/>
                                            </p:txEl>
                                          </p:spTgt>
                                        </p:tgtEl>
                                        <p:attrNameLst>
                                          <p:attrName>style.visibility</p:attrName>
                                        </p:attrNameLst>
                                      </p:cBhvr>
                                      <p:to>
                                        <p:strVal val="visible"/>
                                      </p:to>
                                    </p:set>
                                    <p:anim calcmode="lin" valueType="num">
                                      <p:cBhvr additive="base">
                                        <p:cTn id="157" dur="1000" fill="hold"/>
                                        <p:tgtEl>
                                          <p:spTgt spid="74">
                                            <p:txEl>
                                              <p:pRg st="0" end="0"/>
                                            </p:txEl>
                                          </p:spTgt>
                                        </p:tgtEl>
                                        <p:attrNameLst>
                                          <p:attrName>ppt_x</p:attrName>
                                        </p:attrNameLst>
                                      </p:cBhvr>
                                      <p:tavLst>
                                        <p:tav tm="0">
                                          <p:val>
                                            <p:strVal val="1+#ppt_w/2"/>
                                          </p:val>
                                        </p:tav>
                                        <p:tav tm="100000">
                                          <p:val>
                                            <p:strVal val="#ppt_x"/>
                                          </p:val>
                                        </p:tav>
                                      </p:tavLst>
                                    </p:anim>
                                    <p:anim calcmode="lin" valueType="num">
                                      <p:cBhvr additive="base">
                                        <p:cTn id="158" dur="1000" fill="hold"/>
                                        <p:tgtEl>
                                          <p:spTgt spid="7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68" grpId="0" animBg="1"/>
      <p:bldP spid="68" grpId="1" animBg="1"/>
      <p:bldP spid="36" grpId="0" animBg="1"/>
      <p:bldP spid="36" grpId="1" animBg="1"/>
      <p:bldP spid="30" grpId="0" animBg="1"/>
      <p:bldP spid="30" grpId="1" animBg="1"/>
      <p:bldP spid="33" grpId="0" animBg="1"/>
      <p:bldP spid="33" grpId="1" animBg="1"/>
      <p:bldP spid="66" grpId="0" animBg="1"/>
      <p:bldP spid="66" grpId="1" animBg="1"/>
      <p:bldP spid="63" grpId="0" animBg="1"/>
      <p:bldP spid="63" grpId="1" animBg="1"/>
      <p:bldP spid="59" grpId="0" build="p">
        <p:tmplLst>
          <p:tmpl lvl="1">
            <p:tnLst>
              <p:par>
                <p:cTn presetID="2" presetClass="entr" presetSubtype="1" decel="10000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1250" fill="hold"/>
                        <p:tgtEl>
                          <p:spTgt spid="59"/>
                        </p:tgtEl>
                        <p:attrNameLst>
                          <p:attrName>ppt_x</p:attrName>
                        </p:attrNameLst>
                      </p:cBhvr>
                      <p:tavLst>
                        <p:tav tm="0">
                          <p:val>
                            <p:strVal val="#ppt_x"/>
                          </p:val>
                        </p:tav>
                        <p:tav tm="100000">
                          <p:val>
                            <p:strVal val="#ppt_x"/>
                          </p:val>
                        </p:tav>
                      </p:tavLst>
                    </p:anim>
                    <p:anim calcmode="lin" valueType="num">
                      <p:cBhvr additive="base">
                        <p:cTn dur="1250" fill="hold"/>
                        <p:tgtEl>
                          <p:spTgt spid="59"/>
                        </p:tgtEl>
                        <p:attrNameLst>
                          <p:attrName>ppt_y</p:attrName>
                        </p:attrNameLst>
                      </p:cBhvr>
                      <p:tavLst>
                        <p:tav tm="0">
                          <p:val>
                            <p:strVal val="0-#ppt_h/2"/>
                          </p:val>
                        </p:tav>
                        <p:tav tm="100000">
                          <p:val>
                            <p:strVal val="#ppt_y"/>
                          </p:val>
                        </p:tav>
                      </p:tavLst>
                    </p:anim>
                  </p:childTnLst>
                </p:cTn>
              </p:par>
            </p:tnLst>
          </p:tmpl>
        </p:tmplLst>
      </p:bldP>
      <p:bldP spid="59" grpId="1" build="p">
        <p:tmplLst>
          <p:tmpl lvl="1">
            <p:tnLst>
              <p:par>
                <p:cTn presetID="22" presetClass="entr" presetSubtype="2" fill="hold" nodeType="with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wipe(right)">
                      <p:cBhvr>
                        <p:cTn dur="1000"/>
                        <p:tgtEl>
                          <p:spTgt spid="59"/>
                        </p:tgtEl>
                      </p:cBhvr>
                    </p:animEffect>
                  </p:childTnLst>
                </p:cTn>
              </p:par>
            </p:tnLst>
          </p:tmpl>
        </p:tmplLst>
      </p:bldP>
      <p:bldP spid="61" grpId="0" build="p">
        <p:tmplLst>
          <p:tmpl lvl="1">
            <p:tnLst>
              <p:par>
                <p:cTn presetID="2" presetClass="entr" presetSubtype="1" decel="10000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1250" fill="hold"/>
                        <p:tgtEl>
                          <p:spTgt spid="61"/>
                        </p:tgtEl>
                        <p:attrNameLst>
                          <p:attrName>ppt_x</p:attrName>
                        </p:attrNameLst>
                      </p:cBhvr>
                      <p:tavLst>
                        <p:tav tm="0">
                          <p:val>
                            <p:strVal val="#ppt_x"/>
                          </p:val>
                        </p:tav>
                        <p:tav tm="100000">
                          <p:val>
                            <p:strVal val="#ppt_x"/>
                          </p:val>
                        </p:tav>
                      </p:tavLst>
                    </p:anim>
                    <p:anim calcmode="lin" valueType="num">
                      <p:cBhvr additive="base">
                        <p:cTn dur="1250" fill="hold"/>
                        <p:tgtEl>
                          <p:spTgt spid="61"/>
                        </p:tgtEl>
                        <p:attrNameLst>
                          <p:attrName>ppt_y</p:attrName>
                        </p:attrNameLst>
                      </p:cBhvr>
                      <p:tavLst>
                        <p:tav tm="0">
                          <p:val>
                            <p:strVal val="0-#ppt_h/2"/>
                          </p:val>
                        </p:tav>
                        <p:tav tm="100000">
                          <p:val>
                            <p:strVal val="#ppt_y"/>
                          </p:val>
                        </p:tav>
                      </p:tavLst>
                    </p:anim>
                  </p:childTnLst>
                </p:cTn>
              </p:par>
            </p:tnLst>
          </p:tmpl>
        </p:tmplLst>
      </p:bldP>
      <p:bldP spid="61" grpId="1" build="p">
        <p:tmplLst>
          <p:tmpl lvl="1">
            <p:tnLst>
              <p:par>
                <p:cTn presetID="22" presetClass="entr" presetSubtype="2"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wipe(right)">
                      <p:cBhvr>
                        <p:cTn dur="1000"/>
                        <p:tgtEl>
                          <p:spTgt spid="61"/>
                        </p:tgtEl>
                      </p:cBhvr>
                    </p:animEffect>
                  </p:childTnLst>
                </p:cTn>
              </p:par>
            </p:tnLst>
          </p:tmpl>
        </p:tmplLst>
      </p:bldP>
      <p:bldP spid="62" grpId="0" build="p">
        <p:tmplLst>
          <p:tmpl lvl="1">
            <p:tnLst>
              <p:par>
                <p:cTn presetID="2" presetClass="entr" presetSubtype="1" decel="100000" fill="hold" nodeType="with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1250" fill="hold"/>
                        <p:tgtEl>
                          <p:spTgt spid="62"/>
                        </p:tgtEl>
                        <p:attrNameLst>
                          <p:attrName>ppt_x</p:attrName>
                        </p:attrNameLst>
                      </p:cBhvr>
                      <p:tavLst>
                        <p:tav tm="0">
                          <p:val>
                            <p:strVal val="#ppt_x"/>
                          </p:val>
                        </p:tav>
                        <p:tav tm="100000">
                          <p:val>
                            <p:strVal val="#ppt_x"/>
                          </p:val>
                        </p:tav>
                      </p:tavLst>
                    </p:anim>
                    <p:anim calcmode="lin" valueType="num">
                      <p:cBhvr additive="base">
                        <p:cTn dur="1250" fill="hold"/>
                        <p:tgtEl>
                          <p:spTgt spid="62"/>
                        </p:tgtEl>
                        <p:attrNameLst>
                          <p:attrName>ppt_y</p:attrName>
                        </p:attrNameLst>
                      </p:cBhvr>
                      <p:tavLst>
                        <p:tav tm="0">
                          <p:val>
                            <p:strVal val="0-#ppt_h/2"/>
                          </p:val>
                        </p:tav>
                        <p:tav tm="100000">
                          <p:val>
                            <p:strVal val="#ppt_y"/>
                          </p:val>
                        </p:tav>
                      </p:tavLst>
                    </p:anim>
                  </p:childTnLst>
                </p:cTn>
              </p:par>
            </p:tnLst>
          </p:tmpl>
        </p:tmplLst>
      </p:bldP>
      <p:bldP spid="62" grpId="1" build="p">
        <p:tmplLst>
          <p:tmpl lvl="1">
            <p:tnLst>
              <p:par>
                <p:cTn presetID="22" presetClass="entr" presetSubtype="2" fill="hold" nodeType="with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wipe(right)">
                      <p:cBhvr>
                        <p:cTn dur="1000"/>
                        <p:tgtEl>
                          <p:spTgt spid="62"/>
                        </p:tgtEl>
                      </p:cBhvr>
                    </p:animEffect>
                  </p:childTnLst>
                </p:cTn>
              </p:par>
            </p:tnLst>
          </p:tmpl>
        </p:tmplLst>
      </p:bldP>
      <p:bldP spid="64" grpId="0" build="p">
        <p:tmplLst>
          <p:tmpl lvl="1">
            <p:tnLst>
              <p:par>
                <p:cTn presetID="2" presetClass="entr" presetSubtype="1" decel="10000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1250" fill="hold"/>
                        <p:tgtEl>
                          <p:spTgt spid="64"/>
                        </p:tgtEl>
                        <p:attrNameLst>
                          <p:attrName>ppt_x</p:attrName>
                        </p:attrNameLst>
                      </p:cBhvr>
                      <p:tavLst>
                        <p:tav tm="0">
                          <p:val>
                            <p:strVal val="#ppt_x"/>
                          </p:val>
                        </p:tav>
                        <p:tav tm="100000">
                          <p:val>
                            <p:strVal val="#ppt_x"/>
                          </p:val>
                        </p:tav>
                      </p:tavLst>
                    </p:anim>
                    <p:anim calcmode="lin" valueType="num">
                      <p:cBhvr additive="base">
                        <p:cTn dur="1250" fill="hold"/>
                        <p:tgtEl>
                          <p:spTgt spid="64"/>
                        </p:tgtEl>
                        <p:attrNameLst>
                          <p:attrName>ppt_y</p:attrName>
                        </p:attrNameLst>
                      </p:cBhvr>
                      <p:tavLst>
                        <p:tav tm="0">
                          <p:val>
                            <p:strVal val="0-#ppt_h/2"/>
                          </p:val>
                        </p:tav>
                        <p:tav tm="100000">
                          <p:val>
                            <p:strVal val="#ppt_y"/>
                          </p:val>
                        </p:tav>
                      </p:tavLst>
                    </p:anim>
                  </p:childTnLst>
                </p:cTn>
              </p:par>
            </p:tnLst>
          </p:tmpl>
        </p:tmplLst>
      </p:bldP>
      <p:bldP spid="64" grpId="1" build="p">
        <p:tmplLst>
          <p:tmpl lvl="1">
            <p:tnLst>
              <p:par>
                <p:cTn presetID="22" presetClass="entr" presetSubtype="2" fill="hold" nodeType="with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right)">
                      <p:cBhvr>
                        <p:cTn dur="1000"/>
                        <p:tgtEl>
                          <p:spTgt spid="64"/>
                        </p:tgtEl>
                      </p:cBhvr>
                    </p:animEffect>
                  </p:childTnLst>
                </p:cTn>
              </p:par>
            </p:tnLst>
          </p:tmpl>
        </p:tmplLst>
      </p:bldP>
      <p:bldP spid="15" grpId="0"/>
      <p:bldP spid="65" grpId="0"/>
      <p:bldP spid="67" grpId="0"/>
      <p:bldP spid="69" grpId="0"/>
      <p:bldP spid="70" grpId="0"/>
      <p:bldP spid="71" grpId="0"/>
      <p:bldP spid="72" grpId="0"/>
      <p:bldP spid="73" grpId="0"/>
      <p:bldP spid="74" grpId="0" build="p">
        <p:tmplLst>
          <p:tmpl lvl="1">
            <p:tnLst>
              <p:par>
                <p:cTn presetID="2" presetClass="entr" presetSubtype="2" decel="100000" fill="hold" nodeType="withEffect">
                  <p:stCondLst>
                    <p:cond delay="500"/>
                  </p:stCondLst>
                  <p:childTnLst>
                    <p:set>
                      <p:cBhvr>
                        <p:cTn dur="1" fill="hold">
                          <p:stCondLst>
                            <p:cond delay="0"/>
                          </p:stCondLst>
                        </p:cTn>
                        <p:tgtEl>
                          <p:spTgt spid="74"/>
                        </p:tgtEl>
                        <p:attrNameLst>
                          <p:attrName>style.visibility</p:attrName>
                        </p:attrNameLst>
                      </p:cBhvr>
                      <p:to>
                        <p:strVal val="visible"/>
                      </p:to>
                    </p:set>
                    <p:anim calcmode="lin" valueType="num">
                      <p:cBhvr additive="base">
                        <p:cTn dur="1000" fill="hold"/>
                        <p:tgtEl>
                          <p:spTgt spid="74"/>
                        </p:tgtEl>
                        <p:attrNameLst>
                          <p:attrName>ppt_x</p:attrName>
                        </p:attrNameLst>
                      </p:cBhvr>
                      <p:tavLst>
                        <p:tav tm="0">
                          <p:val>
                            <p:strVal val="1+#ppt_w/2"/>
                          </p:val>
                        </p:tav>
                        <p:tav tm="100000">
                          <p:val>
                            <p:strVal val="#ppt_x"/>
                          </p:val>
                        </p:tav>
                      </p:tavLst>
                    </p:anim>
                    <p:anim calcmode="lin" valueType="num">
                      <p:cBhvr additive="base">
                        <p:cTn dur="1000" fill="hold"/>
                        <p:tgtEl>
                          <p:spTgt spid="74"/>
                        </p:tgtEl>
                        <p:attrNameLst>
                          <p:attrName>ppt_y</p:attrName>
                        </p:attrNameLst>
                      </p:cBhvr>
                      <p:tavLst>
                        <p:tav tm="0">
                          <p:val>
                            <p:strVal val="#ppt_y"/>
                          </p:val>
                        </p:tav>
                        <p:tav tm="100000">
                          <p:val>
                            <p:strVal val="#ppt_y"/>
                          </p:val>
                        </p:tav>
                      </p:tavLst>
                    </p:anim>
                  </p:childTnLst>
                </p:cTn>
              </p:par>
            </p:tnLst>
          </p:tmpl>
        </p:tmplLst>
      </p:bldP>
      <p:bldP spid="75" grpId="0" build="p">
        <p:tmplLst>
          <p:tmpl lvl="1">
            <p:tnLst>
              <p:par>
                <p:cTn presetID="2" presetClass="entr" presetSubtype="2" decel="100000" fill="hold" nodeType="withEffect">
                  <p:stCondLst>
                    <p:cond delay="500"/>
                  </p:stCondLst>
                  <p:childTnLst>
                    <p:set>
                      <p:cBhvr>
                        <p:cTn dur="1" fill="hold">
                          <p:stCondLst>
                            <p:cond delay="0"/>
                          </p:stCondLst>
                        </p:cTn>
                        <p:tgtEl>
                          <p:spTgt spid="75"/>
                        </p:tgtEl>
                        <p:attrNameLst>
                          <p:attrName>style.visibility</p:attrName>
                        </p:attrNameLst>
                      </p:cBhvr>
                      <p:to>
                        <p:strVal val="visible"/>
                      </p:to>
                    </p:set>
                    <p:anim calcmode="lin" valueType="num">
                      <p:cBhvr additive="base">
                        <p:cTn dur="1000" fill="hold"/>
                        <p:tgtEl>
                          <p:spTgt spid="75"/>
                        </p:tgtEl>
                        <p:attrNameLst>
                          <p:attrName>ppt_x</p:attrName>
                        </p:attrNameLst>
                      </p:cBhvr>
                      <p:tavLst>
                        <p:tav tm="0">
                          <p:val>
                            <p:strVal val="1+#ppt_w/2"/>
                          </p:val>
                        </p:tav>
                        <p:tav tm="100000">
                          <p:val>
                            <p:strVal val="#ppt_x"/>
                          </p:val>
                        </p:tav>
                      </p:tavLst>
                    </p:anim>
                    <p:anim calcmode="lin" valueType="num">
                      <p:cBhvr additive="base">
                        <p:cTn dur="1000" fill="hold"/>
                        <p:tgtEl>
                          <p:spTgt spid="75"/>
                        </p:tgtEl>
                        <p:attrNameLst>
                          <p:attrName>ppt_y</p:attrName>
                        </p:attrNameLst>
                      </p:cBhvr>
                      <p:tavLst>
                        <p:tav tm="0">
                          <p:val>
                            <p:strVal val="#ppt_y"/>
                          </p:val>
                        </p:tav>
                        <p:tav tm="100000">
                          <p:val>
                            <p:strVal val="#ppt_y"/>
                          </p:val>
                        </p:tav>
                      </p:tavLst>
                    </p:anim>
                  </p:childTnLst>
                </p:cTn>
              </p:par>
            </p:tnLst>
          </p:tmpl>
        </p:tmplLst>
      </p:bldP>
      <p:bldP spid="76" grpId="0" build="p">
        <p:tmplLst>
          <p:tmpl lvl="1">
            <p:tnLst>
              <p:par>
                <p:cTn presetID="2" presetClass="entr" presetSubtype="2" decel="100000" fill="hold" nodeType="withEffect">
                  <p:stCondLst>
                    <p:cond delay="50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1000" fill="hold"/>
                        <p:tgtEl>
                          <p:spTgt spid="76"/>
                        </p:tgtEl>
                        <p:attrNameLst>
                          <p:attrName>ppt_x</p:attrName>
                        </p:attrNameLst>
                      </p:cBhvr>
                      <p:tavLst>
                        <p:tav tm="0">
                          <p:val>
                            <p:strVal val="1+#ppt_w/2"/>
                          </p:val>
                        </p:tav>
                        <p:tav tm="100000">
                          <p:val>
                            <p:strVal val="#ppt_x"/>
                          </p:val>
                        </p:tav>
                      </p:tavLst>
                    </p:anim>
                    <p:anim calcmode="lin" valueType="num">
                      <p:cBhvr additive="base">
                        <p:cTn dur="1000" fill="hold"/>
                        <p:tgtEl>
                          <p:spTgt spid="76"/>
                        </p:tgtEl>
                        <p:attrNameLst>
                          <p:attrName>ppt_y</p:attrName>
                        </p:attrNameLst>
                      </p:cBhvr>
                      <p:tavLst>
                        <p:tav tm="0">
                          <p:val>
                            <p:strVal val="#ppt_y"/>
                          </p:val>
                        </p:tav>
                        <p:tav tm="100000">
                          <p:val>
                            <p:strVal val="#ppt_y"/>
                          </p:val>
                        </p:tav>
                      </p:tavLst>
                    </p:anim>
                  </p:childTnLst>
                </p:cTn>
              </p:par>
            </p:tnLst>
          </p:tmpl>
        </p:tmplLst>
      </p:bldP>
      <p:bldP spid="77" grpId="0" build="p">
        <p:tmplLst>
          <p:tmpl lvl="1">
            <p:tnLst>
              <p:par>
                <p:cTn presetID="2" presetClass="entr" presetSubtype="2" decel="100000" fill="hold" nodeType="withEffect">
                  <p:stCondLst>
                    <p:cond delay="500"/>
                  </p:stCondLst>
                  <p:childTnLst>
                    <p:set>
                      <p:cBhvr>
                        <p:cTn dur="1" fill="hold">
                          <p:stCondLst>
                            <p:cond delay="0"/>
                          </p:stCondLst>
                        </p:cTn>
                        <p:tgtEl>
                          <p:spTgt spid="77"/>
                        </p:tgtEl>
                        <p:attrNameLst>
                          <p:attrName>style.visibility</p:attrName>
                        </p:attrNameLst>
                      </p:cBhvr>
                      <p:to>
                        <p:strVal val="visible"/>
                      </p:to>
                    </p:set>
                    <p:anim calcmode="lin" valueType="num">
                      <p:cBhvr additive="base">
                        <p:cTn dur="1000" fill="hold"/>
                        <p:tgtEl>
                          <p:spTgt spid="77"/>
                        </p:tgtEl>
                        <p:attrNameLst>
                          <p:attrName>ppt_x</p:attrName>
                        </p:attrNameLst>
                      </p:cBhvr>
                      <p:tavLst>
                        <p:tav tm="0">
                          <p:val>
                            <p:strVal val="1+#ppt_w/2"/>
                          </p:val>
                        </p:tav>
                        <p:tav tm="100000">
                          <p:val>
                            <p:strVal val="#ppt_x"/>
                          </p:val>
                        </p:tav>
                      </p:tavLst>
                    </p:anim>
                    <p:anim calcmode="lin" valueType="num">
                      <p:cBhvr additive="base">
                        <p:cTn dur="1000" fill="hold"/>
                        <p:tgtEl>
                          <p:spTgt spid="77"/>
                        </p:tgtEl>
                        <p:attrNameLst>
                          <p:attrName>ppt_y</p:attrName>
                        </p:attrNameLst>
                      </p:cBhvr>
                      <p:tavLst>
                        <p:tav tm="0">
                          <p:val>
                            <p:strVal val="#ppt_y"/>
                          </p:val>
                        </p:tav>
                        <p:tav tm="100000">
                          <p:val>
                            <p:strVal val="#ppt_y"/>
                          </p:val>
                        </p:tav>
                      </p:tavLst>
                    </p:anim>
                  </p:childTnLst>
                </p:cTn>
              </p:par>
            </p:tnLst>
          </p:tmpl>
        </p:tmplLst>
      </p:bldP>
      <p:bldP spid="82" grpId="0"/>
      <p:bldP spid="83" grpId="0" build="p">
        <p:tmplLst>
          <p:tmpl lvl="1">
            <p:tnLst>
              <p:par>
                <p:cTn presetID="22" presetClass="entr" presetSubtype="8" fill="hold" nodeType="with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wipe(left)">
                      <p:cBhvr>
                        <p:cTn dur="500"/>
                        <p:tgtEl>
                          <p:spTgt spid="83"/>
                        </p:tgtEl>
                      </p:cBhvr>
                    </p:animEffect>
                  </p:childTnLst>
                </p:cTn>
              </p:par>
            </p:tnLst>
          </p:tmpl>
        </p:tmplLst>
      </p:bldP>
      <p:bldP spid="84" grpId="0" animBg="1"/>
    </p:bld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5 Simple List">
    <p:spTree>
      <p:nvGrpSpPr>
        <p:cNvPr id="1" name=""/>
        <p:cNvGrpSpPr/>
        <p:nvPr/>
      </p:nvGrpSpPr>
      <p:grpSpPr>
        <a:xfrm>
          <a:off x="0" y="0"/>
          <a:ext cx="0" cy="0"/>
          <a:chOff x="0" y="0"/>
          <a:chExt cx="0" cy="0"/>
        </a:xfrm>
      </p:grpSpPr>
      <p:sp>
        <p:nvSpPr>
          <p:cNvPr id="3" name="フッター プレースホルダー 2"/>
          <p:cNvSpPr>
            <a:spLocks noGrp="1"/>
          </p:cNvSpPr>
          <p:nvPr userDrawn="1">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0" y="0"/>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 name="円/楕円 5"/>
          <p:cNvSpPr/>
          <p:nvPr userDrawn="1"/>
        </p:nvSpPr>
        <p:spPr>
          <a:xfrm>
            <a:off x="1328355" y="1896217"/>
            <a:ext cx="329631" cy="4394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1</a:t>
            </a:r>
            <a:endParaRPr kumimoji="1" lang="ja-JP" altLang="en-US" sz="1600" dirty="0"/>
          </a:p>
        </p:txBody>
      </p:sp>
      <p:sp>
        <p:nvSpPr>
          <p:cNvPr id="7" name="円/楕円 6"/>
          <p:cNvSpPr/>
          <p:nvPr userDrawn="1"/>
        </p:nvSpPr>
        <p:spPr>
          <a:xfrm>
            <a:off x="1328355" y="2789402"/>
            <a:ext cx="329631" cy="4394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2</a:t>
            </a:r>
          </a:p>
        </p:txBody>
      </p:sp>
      <p:sp>
        <p:nvSpPr>
          <p:cNvPr id="8" name="テキスト プレースホルダー 6"/>
          <p:cNvSpPr>
            <a:spLocks noGrp="1"/>
          </p:cNvSpPr>
          <p:nvPr>
            <p:ph type="body" sz="quarter" idx="28" hasCustomPrompt="1"/>
          </p:nvPr>
        </p:nvSpPr>
        <p:spPr>
          <a:xfrm>
            <a:off x="1781160" y="1823891"/>
            <a:ext cx="6156020" cy="594764"/>
          </a:xfrm>
        </p:spPr>
        <p:txBody>
          <a:bodyPr anchor="ctr">
            <a:noAutofit/>
          </a:bodyPr>
          <a:lstStyle>
            <a:lvl1pPr algn="l">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9" name="テキスト プレースホルダー 6"/>
          <p:cNvSpPr>
            <a:spLocks noGrp="1"/>
          </p:cNvSpPr>
          <p:nvPr>
            <p:ph type="body" sz="quarter" idx="29" hasCustomPrompt="1"/>
          </p:nvPr>
        </p:nvSpPr>
        <p:spPr>
          <a:xfrm>
            <a:off x="1781160" y="2717076"/>
            <a:ext cx="6156020" cy="594764"/>
          </a:xfrm>
        </p:spPr>
        <p:txBody>
          <a:bodyPr anchor="ctr">
            <a:noAutofit/>
          </a:bodyPr>
          <a:lstStyle>
            <a:lvl1pPr algn="l">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10" name="円/楕円 9"/>
          <p:cNvSpPr/>
          <p:nvPr userDrawn="1"/>
        </p:nvSpPr>
        <p:spPr>
          <a:xfrm>
            <a:off x="1328355" y="3682587"/>
            <a:ext cx="329631" cy="4394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3</a:t>
            </a:r>
            <a:endParaRPr kumimoji="1" lang="ja-JP" altLang="en-US" sz="1600" dirty="0"/>
          </a:p>
        </p:txBody>
      </p:sp>
      <p:sp>
        <p:nvSpPr>
          <p:cNvPr id="11" name="テキスト プレースホルダー 6"/>
          <p:cNvSpPr>
            <a:spLocks noGrp="1"/>
          </p:cNvSpPr>
          <p:nvPr>
            <p:ph type="body" sz="quarter" idx="31" hasCustomPrompt="1"/>
          </p:nvPr>
        </p:nvSpPr>
        <p:spPr>
          <a:xfrm>
            <a:off x="1781160" y="3610261"/>
            <a:ext cx="6156020" cy="594764"/>
          </a:xfrm>
        </p:spPr>
        <p:txBody>
          <a:bodyPr anchor="ctr">
            <a:noAutofit/>
          </a:bodyPr>
          <a:lstStyle>
            <a:lvl1pPr algn="l">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12" name="円/楕円 11"/>
          <p:cNvSpPr/>
          <p:nvPr userDrawn="1"/>
        </p:nvSpPr>
        <p:spPr>
          <a:xfrm>
            <a:off x="1328355" y="4575773"/>
            <a:ext cx="329631" cy="4394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4</a:t>
            </a:r>
          </a:p>
        </p:txBody>
      </p:sp>
      <p:sp>
        <p:nvSpPr>
          <p:cNvPr id="13" name="テキスト プレースホルダー 6"/>
          <p:cNvSpPr>
            <a:spLocks noGrp="1"/>
          </p:cNvSpPr>
          <p:nvPr>
            <p:ph type="body" sz="quarter" idx="33" hasCustomPrompt="1"/>
          </p:nvPr>
        </p:nvSpPr>
        <p:spPr>
          <a:xfrm>
            <a:off x="1781160" y="4503447"/>
            <a:ext cx="6156020" cy="594764"/>
          </a:xfrm>
        </p:spPr>
        <p:txBody>
          <a:bodyPr anchor="ctr">
            <a:noAutofit/>
          </a:bodyPr>
          <a:lstStyle>
            <a:lvl1pPr algn="l">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14" name="円/楕円 13"/>
          <p:cNvSpPr/>
          <p:nvPr userDrawn="1"/>
        </p:nvSpPr>
        <p:spPr>
          <a:xfrm>
            <a:off x="1328355" y="5468958"/>
            <a:ext cx="329631" cy="43947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5</a:t>
            </a:r>
            <a:endParaRPr kumimoji="1" lang="ja-JP" altLang="en-US" sz="1600" dirty="0"/>
          </a:p>
        </p:txBody>
      </p:sp>
      <p:sp>
        <p:nvSpPr>
          <p:cNvPr id="15" name="テキスト プレースホルダー 6"/>
          <p:cNvSpPr>
            <a:spLocks noGrp="1"/>
          </p:cNvSpPr>
          <p:nvPr>
            <p:ph type="body" sz="quarter" idx="35" hasCustomPrompt="1"/>
          </p:nvPr>
        </p:nvSpPr>
        <p:spPr>
          <a:xfrm>
            <a:off x="1781160" y="5396632"/>
            <a:ext cx="6156020" cy="594764"/>
          </a:xfrm>
        </p:spPr>
        <p:txBody>
          <a:bodyPr anchor="ctr">
            <a:noAutofit/>
          </a:bodyPr>
          <a:lstStyle>
            <a:lvl1pPr algn="l">
              <a:defRPr sz="1000" i="0" baseline="0">
                <a:solidFill>
                  <a:schemeClr val="tx2"/>
                </a:solidFill>
                <a:latin typeface="+mn-lt"/>
              </a:defRPr>
            </a:lvl1pPr>
          </a:lstStyle>
          <a:p>
            <a:pPr lvl="0"/>
            <a:r>
              <a:rPr kumimoji="1" lang="en-US" altLang="ja-JP" dirty="0"/>
              <a:t>Text goes here</a:t>
            </a:r>
            <a:endParaRPr kumimoji="1" lang="ja-JP" altLang="en-US" dirty="0"/>
          </a:p>
        </p:txBody>
      </p:sp>
      <p:sp>
        <p:nvSpPr>
          <p:cNvPr id="16" name="正方形/長方形 15"/>
          <p:cNvSpPr/>
          <p:nvPr userDrawn="1"/>
        </p:nvSpPr>
        <p:spPr>
          <a:xfrm>
            <a:off x="0" y="0"/>
            <a:ext cx="9144000" cy="13449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7" name="タイトル 1"/>
          <p:cNvSpPr>
            <a:spLocks noGrp="1"/>
          </p:cNvSpPr>
          <p:nvPr>
            <p:ph type="title" hasCustomPrompt="1"/>
          </p:nvPr>
        </p:nvSpPr>
        <p:spPr>
          <a:xfrm>
            <a:off x="442438" y="304801"/>
            <a:ext cx="8259123" cy="774095"/>
          </a:xfrm>
        </p:spPr>
        <p:txBody>
          <a:bodyPr>
            <a:noAutofit/>
          </a:bodyPr>
          <a:lstStyle>
            <a:lvl1pPr algn="ctr">
              <a:defRPr sz="3301">
                <a:solidFill>
                  <a:schemeClr val="bg1"/>
                </a:solidFill>
                <a:latin typeface="Route 159 UltraLight" pitchFamily="50" charset="0"/>
              </a:defRPr>
            </a:lvl1pPr>
          </a:lstStyle>
          <a:p>
            <a:r>
              <a:rPr kumimoji="1" lang="en-US" altLang="ja-JP" dirty="0"/>
              <a:t>Text</a:t>
            </a:r>
            <a:endParaRPr kumimoji="1" lang="ja-JP" altLang="en-US" dirty="0"/>
          </a:p>
        </p:txBody>
      </p:sp>
    </p:spTree>
    <p:extLst>
      <p:ext uri="{BB962C8B-B14F-4D97-AF65-F5344CB8AC3E}">
        <p14:creationId xmlns:p14="http://schemas.microsoft.com/office/powerpoint/2010/main" val="420965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1" decel="100000"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left)">
                                      <p:cBhvr>
                                        <p:cTn id="21" dur="500"/>
                                        <p:tgtEl>
                                          <p:spTgt spid="8">
                                            <p:txEl>
                                              <p:pRg st="0" end="0"/>
                                            </p:txEl>
                                          </p:spTgt>
                                        </p:tgtEl>
                                      </p:cBhvr>
                                    </p:animEffect>
                                  </p:childTnLst>
                                </p:cTn>
                              </p:par>
                            </p:childTnLst>
                          </p:cTn>
                        </p:par>
                        <p:par>
                          <p:cTn id="22" fill="hold">
                            <p:stCondLst>
                              <p:cond delay="2500"/>
                            </p:stCondLst>
                            <p:childTnLst>
                              <p:par>
                                <p:cTn id="23" presetID="2" presetClass="entr" presetSubtype="1" decel="10000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par>
                          <p:cTn id="31" fill="hold">
                            <p:stCondLst>
                              <p:cond delay="3500"/>
                            </p:stCondLst>
                            <p:childTnLst>
                              <p:par>
                                <p:cTn id="32" presetID="2" presetClass="entr" presetSubtype="1" decel="10000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0-#ppt_h/2"/>
                                          </p:val>
                                        </p:tav>
                                        <p:tav tm="100000">
                                          <p:val>
                                            <p:strVal val="#ppt_y"/>
                                          </p:val>
                                        </p:tav>
                                      </p:tavLst>
                                    </p:anim>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wipe(left)">
                                      <p:cBhvr>
                                        <p:cTn id="39" dur="500"/>
                                        <p:tgtEl>
                                          <p:spTgt spid="11">
                                            <p:txEl>
                                              <p:pRg st="0" end="0"/>
                                            </p:txEl>
                                          </p:spTgt>
                                        </p:tgtEl>
                                      </p:cBhvr>
                                    </p:animEffect>
                                  </p:childTnLst>
                                </p:cTn>
                              </p:par>
                            </p:childTnLst>
                          </p:cTn>
                        </p:par>
                        <p:par>
                          <p:cTn id="40" fill="hold">
                            <p:stCondLst>
                              <p:cond delay="4500"/>
                            </p:stCondLst>
                            <p:childTnLst>
                              <p:par>
                                <p:cTn id="41" presetID="2" presetClass="entr" presetSubtype="1" decel="10000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childTnLst>
                          </p:cTn>
                        </p:par>
                        <p:par>
                          <p:cTn id="45" fill="hold">
                            <p:stCondLst>
                              <p:cond delay="5000"/>
                            </p:stCondLst>
                            <p:childTnLst>
                              <p:par>
                                <p:cTn id="46" presetID="22" presetClass="entr" presetSubtype="8" fill="hold" grpId="0" nodeType="afterEffect">
                                  <p:stCondLst>
                                    <p:cond delay="0"/>
                                  </p:stCondLst>
                                  <p:childTnLst>
                                    <p:set>
                                      <p:cBhvr>
                                        <p:cTn id="47" dur="1" fill="hold">
                                          <p:stCondLst>
                                            <p:cond delay="0"/>
                                          </p:stCondLst>
                                        </p:cTn>
                                        <p:tgtEl>
                                          <p:spTgt spid="13">
                                            <p:txEl>
                                              <p:pRg st="0" end="0"/>
                                            </p:txEl>
                                          </p:spTgt>
                                        </p:tgtEl>
                                        <p:attrNameLst>
                                          <p:attrName>style.visibility</p:attrName>
                                        </p:attrNameLst>
                                      </p:cBhvr>
                                      <p:to>
                                        <p:strVal val="visible"/>
                                      </p:to>
                                    </p:set>
                                    <p:animEffect transition="in" filter="wipe(left)">
                                      <p:cBhvr>
                                        <p:cTn id="48" dur="500"/>
                                        <p:tgtEl>
                                          <p:spTgt spid="13">
                                            <p:txEl>
                                              <p:pRg st="0" end="0"/>
                                            </p:txEl>
                                          </p:spTgt>
                                        </p:tgtEl>
                                      </p:cBhvr>
                                    </p:animEffect>
                                  </p:childTnLst>
                                </p:cTn>
                              </p:par>
                            </p:childTnLst>
                          </p:cTn>
                        </p:par>
                        <p:par>
                          <p:cTn id="49" fill="hold">
                            <p:stCondLst>
                              <p:cond delay="5500"/>
                            </p:stCondLst>
                            <p:childTnLst>
                              <p:par>
                                <p:cTn id="50" presetID="2" presetClass="entr" presetSubtype="1" decel="10000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ppt_x"/>
                                          </p:val>
                                        </p:tav>
                                        <p:tav tm="100000">
                                          <p:val>
                                            <p:strVal val="#ppt_x"/>
                                          </p:val>
                                        </p:tav>
                                      </p:tavLst>
                                    </p:anim>
                                    <p:anim calcmode="lin" valueType="num">
                                      <p:cBhvr additive="base">
                                        <p:cTn id="53" dur="500" fill="hold"/>
                                        <p:tgtEl>
                                          <p:spTgt spid="14"/>
                                        </p:tgtEl>
                                        <p:attrNameLst>
                                          <p:attrName>ppt_y</p:attrName>
                                        </p:attrNameLst>
                                      </p:cBhvr>
                                      <p:tavLst>
                                        <p:tav tm="0">
                                          <p:val>
                                            <p:strVal val="0-#ppt_h/2"/>
                                          </p:val>
                                        </p:tav>
                                        <p:tav tm="100000">
                                          <p:val>
                                            <p:strVal val="#ppt_y"/>
                                          </p:val>
                                        </p:tav>
                                      </p:tavLst>
                                    </p:anim>
                                  </p:childTnLst>
                                </p:cTn>
                              </p:par>
                            </p:childTnLst>
                          </p:cTn>
                        </p:par>
                        <p:par>
                          <p:cTn id="54" fill="hold">
                            <p:stCondLst>
                              <p:cond delay="6000"/>
                            </p:stCondLst>
                            <p:childTnLst>
                              <p:par>
                                <p:cTn id="55" presetID="22" presetClass="entr" presetSubtype="8" fill="hold" grpId="0" nodeType="afterEffect">
                                  <p:stCondLst>
                                    <p:cond delay="0"/>
                                  </p:stCondLst>
                                  <p:childTnLst>
                                    <p:set>
                                      <p:cBhvr>
                                        <p:cTn id="56" dur="1" fill="hold">
                                          <p:stCondLst>
                                            <p:cond delay="0"/>
                                          </p:stCondLst>
                                        </p:cTn>
                                        <p:tgtEl>
                                          <p:spTgt spid="15">
                                            <p:txEl>
                                              <p:pRg st="0" end="0"/>
                                            </p:txEl>
                                          </p:spTgt>
                                        </p:tgtEl>
                                        <p:attrNameLst>
                                          <p:attrName>style.visibility</p:attrName>
                                        </p:attrNameLst>
                                      </p:cBhvr>
                                      <p:to>
                                        <p:strVal val="visible"/>
                                      </p:to>
                                    </p:set>
                                    <p:animEffect transition="in" filter="wipe(left)">
                                      <p:cBhvr>
                                        <p:cTn id="5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animBg="1"/>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animBg="1"/>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animBg="1"/>
      <p:bldP spid="17" grpId="0"/>
    </p:bld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3" name="フッター プレースホルダー 2"/>
          <p:cNvSpPr>
            <a:spLocks noGrp="1"/>
          </p:cNvSpPr>
          <p:nvPr userDrawn="1">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0" y="0"/>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Tree>
    <p:extLst>
      <p:ext uri="{BB962C8B-B14F-4D97-AF65-F5344CB8AC3E}">
        <p14:creationId xmlns:p14="http://schemas.microsoft.com/office/powerpoint/2010/main" val="69035983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F74B8C-62FF-47D8-BC80-E2C181926F4B}"/>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5763418-725C-4626-9A51-E67B7B682B3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8D85AFF-FA3A-421E-A1B1-90EC95BD615F}"/>
              </a:ext>
            </a:extLst>
          </p:cNvPr>
          <p:cNvSpPr>
            <a:spLocks noGrp="1"/>
          </p:cNvSpPr>
          <p:nvPr>
            <p:ph type="dt" sz="half" idx="10"/>
          </p:nvPr>
        </p:nvSpPr>
        <p:spPr/>
        <p:txBody>
          <a:bodyPr/>
          <a:lstStyle/>
          <a:p>
            <a:fld id="{CF093D71-4F23-4C6C-8D04-AFAB75AE3709}" type="datetimeFigureOut">
              <a:rPr kumimoji="1" lang="ja-JP" altLang="en-US" smtClean="0"/>
              <a:t>2019/7/24</a:t>
            </a:fld>
            <a:endParaRPr kumimoji="1" lang="ja-JP" altLang="en-US"/>
          </a:p>
        </p:txBody>
      </p:sp>
      <p:sp>
        <p:nvSpPr>
          <p:cNvPr id="5" name="フッター プレースホルダー 4">
            <a:extLst>
              <a:ext uri="{FF2B5EF4-FFF2-40B4-BE49-F238E27FC236}">
                <a16:creationId xmlns:a16="http://schemas.microsoft.com/office/drawing/2014/main" id="{60819553-C72A-4427-95F0-9035C5DE7B2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0C876FD-9E39-47AC-84BB-5BF0AD6C95CB}"/>
              </a:ext>
            </a:extLst>
          </p:cNvPr>
          <p:cNvSpPr>
            <a:spLocks noGrp="1"/>
          </p:cNvSpPr>
          <p:nvPr>
            <p:ph type="sldNum" sz="quarter" idx="12"/>
          </p:nvPr>
        </p:nvSpPr>
        <p:spPr/>
        <p:txBody>
          <a:bodyPr/>
          <a:lstStyle/>
          <a:p>
            <a:fld id="{4FA4D04A-100F-4432-9B41-0F077A37474B}" type="slidenum">
              <a:rPr kumimoji="1" lang="ja-JP" altLang="en-US" smtClean="0"/>
              <a:t>‹#›</a:t>
            </a:fld>
            <a:endParaRPr kumimoji="1" lang="ja-JP" altLang="en-US"/>
          </a:p>
        </p:txBody>
      </p:sp>
    </p:spTree>
    <p:extLst>
      <p:ext uri="{BB962C8B-B14F-4D97-AF65-F5344CB8AC3E}">
        <p14:creationId xmlns:p14="http://schemas.microsoft.com/office/powerpoint/2010/main" val="6996335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6C304F-4F1F-4096-83E1-C58570E1349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F3D1CC6-BBB2-4AAE-91CD-AFCFF49C93F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50BCE21-70CA-42D6-94B0-4C708EB737AC}"/>
              </a:ext>
            </a:extLst>
          </p:cNvPr>
          <p:cNvSpPr>
            <a:spLocks noGrp="1"/>
          </p:cNvSpPr>
          <p:nvPr>
            <p:ph type="dt" sz="half" idx="10"/>
          </p:nvPr>
        </p:nvSpPr>
        <p:spPr/>
        <p:txBody>
          <a:bodyPr/>
          <a:lstStyle/>
          <a:p>
            <a:fld id="{CF093D71-4F23-4C6C-8D04-AFAB75AE3709}" type="datetimeFigureOut">
              <a:rPr kumimoji="1" lang="ja-JP" altLang="en-US" smtClean="0"/>
              <a:t>2019/7/24</a:t>
            </a:fld>
            <a:endParaRPr kumimoji="1" lang="ja-JP" altLang="en-US"/>
          </a:p>
        </p:txBody>
      </p:sp>
      <p:sp>
        <p:nvSpPr>
          <p:cNvPr id="5" name="フッター プレースホルダー 4">
            <a:extLst>
              <a:ext uri="{FF2B5EF4-FFF2-40B4-BE49-F238E27FC236}">
                <a16:creationId xmlns:a16="http://schemas.microsoft.com/office/drawing/2014/main" id="{B5777E76-8F36-4DD8-A89E-04C63F92D8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A8A4FCD-B557-4C50-9CCF-704B6CA83508}"/>
              </a:ext>
            </a:extLst>
          </p:cNvPr>
          <p:cNvSpPr>
            <a:spLocks noGrp="1"/>
          </p:cNvSpPr>
          <p:nvPr>
            <p:ph type="sldNum" sz="quarter" idx="12"/>
          </p:nvPr>
        </p:nvSpPr>
        <p:spPr/>
        <p:txBody>
          <a:bodyPr/>
          <a:lstStyle/>
          <a:p>
            <a:fld id="{4FA4D04A-100F-4432-9B41-0F077A37474B}" type="slidenum">
              <a:rPr kumimoji="1" lang="ja-JP" altLang="en-US" smtClean="0"/>
              <a:t>‹#›</a:t>
            </a:fld>
            <a:endParaRPr kumimoji="1" lang="ja-JP" altLang="en-US"/>
          </a:p>
        </p:txBody>
      </p:sp>
    </p:spTree>
    <p:extLst>
      <p:ext uri="{BB962C8B-B14F-4D97-AF65-F5344CB8AC3E}">
        <p14:creationId xmlns:p14="http://schemas.microsoft.com/office/powerpoint/2010/main" val="45235179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E4246F-F8E8-4B07-95D2-2C86F5D95401}"/>
              </a:ext>
            </a:extLst>
          </p:cNvPr>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7C2250E-94A1-428D-AD33-E9FEE683C80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39C3F07-DF44-4C3C-A887-C6B6BD7420A8}"/>
              </a:ext>
            </a:extLst>
          </p:cNvPr>
          <p:cNvSpPr>
            <a:spLocks noGrp="1"/>
          </p:cNvSpPr>
          <p:nvPr>
            <p:ph type="dt" sz="half" idx="10"/>
          </p:nvPr>
        </p:nvSpPr>
        <p:spPr/>
        <p:txBody>
          <a:bodyPr/>
          <a:lstStyle/>
          <a:p>
            <a:fld id="{CF093D71-4F23-4C6C-8D04-AFAB75AE3709}" type="datetimeFigureOut">
              <a:rPr kumimoji="1" lang="ja-JP" altLang="en-US" smtClean="0"/>
              <a:t>2019/7/24</a:t>
            </a:fld>
            <a:endParaRPr kumimoji="1" lang="ja-JP" altLang="en-US"/>
          </a:p>
        </p:txBody>
      </p:sp>
      <p:sp>
        <p:nvSpPr>
          <p:cNvPr id="5" name="フッター プレースホルダー 4">
            <a:extLst>
              <a:ext uri="{FF2B5EF4-FFF2-40B4-BE49-F238E27FC236}">
                <a16:creationId xmlns:a16="http://schemas.microsoft.com/office/drawing/2014/main" id="{218F02F7-18D2-4AA6-AAFE-49D20A23FAD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637AB64-5E5E-47FC-A62D-526129DCE269}"/>
              </a:ext>
            </a:extLst>
          </p:cNvPr>
          <p:cNvSpPr>
            <a:spLocks noGrp="1"/>
          </p:cNvSpPr>
          <p:nvPr>
            <p:ph type="sldNum" sz="quarter" idx="12"/>
          </p:nvPr>
        </p:nvSpPr>
        <p:spPr/>
        <p:txBody>
          <a:bodyPr/>
          <a:lstStyle/>
          <a:p>
            <a:fld id="{4FA4D04A-100F-4432-9B41-0F077A37474B}" type="slidenum">
              <a:rPr kumimoji="1" lang="ja-JP" altLang="en-US" smtClean="0"/>
              <a:t>‹#›</a:t>
            </a:fld>
            <a:endParaRPr kumimoji="1" lang="ja-JP" altLang="en-US"/>
          </a:p>
        </p:txBody>
      </p:sp>
    </p:spTree>
    <p:extLst>
      <p:ext uri="{BB962C8B-B14F-4D97-AF65-F5344CB8AC3E}">
        <p14:creationId xmlns:p14="http://schemas.microsoft.com/office/powerpoint/2010/main" val="398471175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E4BB6E-8BB6-4F68-B608-45E1F857E8F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07B92F7-7CF5-4CB7-A128-A785763B529A}"/>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087F4EC-B4AD-4E13-BA7F-B52B99BA43E7}"/>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9DFC05F-1DBA-499F-AC08-54A51F4E0ED7}"/>
              </a:ext>
            </a:extLst>
          </p:cNvPr>
          <p:cNvSpPr>
            <a:spLocks noGrp="1"/>
          </p:cNvSpPr>
          <p:nvPr>
            <p:ph type="dt" sz="half" idx="10"/>
          </p:nvPr>
        </p:nvSpPr>
        <p:spPr/>
        <p:txBody>
          <a:bodyPr/>
          <a:lstStyle/>
          <a:p>
            <a:fld id="{CF093D71-4F23-4C6C-8D04-AFAB75AE3709}" type="datetimeFigureOut">
              <a:rPr kumimoji="1" lang="ja-JP" altLang="en-US" smtClean="0"/>
              <a:t>2019/7/24</a:t>
            </a:fld>
            <a:endParaRPr kumimoji="1" lang="ja-JP" altLang="en-US"/>
          </a:p>
        </p:txBody>
      </p:sp>
      <p:sp>
        <p:nvSpPr>
          <p:cNvPr id="6" name="フッター プレースホルダー 5">
            <a:extLst>
              <a:ext uri="{FF2B5EF4-FFF2-40B4-BE49-F238E27FC236}">
                <a16:creationId xmlns:a16="http://schemas.microsoft.com/office/drawing/2014/main" id="{FB2E5778-2CB4-44DE-AC91-8C7E50F078A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DA4B522-DAEB-492E-8CB7-5E371F5A9E94}"/>
              </a:ext>
            </a:extLst>
          </p:cNvPr>
          <p:cNvSpPr>
            <a:spLocks noGrp="1"/>
          </p:cNvSpPr>
          <p:nvPr>
            <p:ph type="sldNum" sz="quarter" idx="12"/>
          </p:nvPr>
        </p:nvSpPr>
        <p:spPr/>
        <p:txBody>
          <a:bodyPr/>
          <a:lstStyle/>
          <a:p>
            <a:fld id="{4FA4D04A-100F-4432-9B41-0F077A37474B}" type="slidenum">
              <a:rPr kumimoji="1" lang="ja-JP" altLang="en-US" smtClean="0"/>
              <a:t>‹#›</a:t>
            </a:fld>
            <a:endParaRPr kumimoji="1" lang="ja-JP" altLang="en-US"/>
          </a:p>
        </p:txBody>
      </p:sp>
    </p:spTree>
    <p:extLst>
      <p:ext uri="{BB962C8B-B14F-4D97-AF65-F5344CB8AC3E}">
        <p14:creationId xmlns:p14="http://schemas.microsoft.com/office/powerpoint/2010/main" val="46912344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A7667F-9B85-4201-8EB4-A80D5C2750C7}"/>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D77BAA7-4F12-40CF-B877-1BA50795449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27169A3-EF34-44E0-9A63-119D8619FDB2}"/>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0677743-A54C-4DE9-A7E6-572521D5105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0FD1D76-40E3-4121-942E-4D2BE9A28535}"/>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3F61263-1893-457E-B537-559BB32504A5}"/>
              </a:ext>
            </a:extLst>
          </p:cNvPr>
          <p:cNvSpPr>
            <a:spLocks noGrp="1"/>
          </p:cNvSpPr>
          <p:nvPr>
            <p:ph type="dt" sz="half" idx="10"/>
          </p:nvPr>
        </p:nvSpPr>
        <p:spPr/>
        <p:txBody>
          <a:bodyPr/>
          <a:lstStyle/>
          <a:p>
            <a:fld id="{CF093D71-4F23-4C6C-8D04-AFAB75AE3709}" type="datetimeFigureOut">
              <a:rPr kumimoji="1" lang="ja-JP" altLang="en-US" smtClean="0"/>
              <a:t>2019/7/24</a:t>
            </a:fld>
            <a:endParaRPr kumimoji="1" lang="ja-JP" altLang="en-US"/>
          </a:p>
        </p:txBody>
      </p:sp>
      <p:sp>
        <p:nvSpPr>
          <p:cNvPr id="8" name="フッター プレースホルダー 7">
            <a:extLst>
              <a:ext uri="{FF2B5EF4-FFF2-40B4-BE49-F238E27FC236}">
                <a16:creationId xmlns:a16="http://schemas.microsoft.com/office/drawing/2014/main" id="{D1BD1C2B-5852-4D0D-ACC7-7C553FCE293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8734A36-EBA4-441C-9F49-14E49A0C5F60}"/>
              </a:ext>
            </a:extLst>
          </p:cNvPr>
          <p:cNvSpPr>
            <a:spLocks noGrp="1"/>
          </p:cNvSpPr>
          <p:nvPr>
            <p:ph type="sldNum" sz="quarter" idx="12"/>
          </p:nvPr>
        </p:nvSpPr>
        <p:spPr/>
        <p:txBody>
          <a:bodyPr/>
          <a:lstStyle/>
          <a:p>
            <a:fld id="{4FA4D04A-100F-4432-9B41-0F077A37474B}" type="slidenum">
              <a:rPr kumimoji="1" lang="ja-JP" altLang="en-US" smtClean="0"/>
              <a:t>‹#›</a:t>
            </a:fld>
            <a:endParaRPr kumimoji="1" lang="ja-JP" altLang="en-US"/>
          </a:p>
        </p:txBody>
      </p:sp>
    </p:spTree>
    <p:extLst>
      <p:ext uri="{BB962C8B-B14F-4D97-AF65-F5344CB8AC3E}">
        <p14:creationId xmlns:p14="http://schemas.microsoft.com/office/powerpoint/2010/main" val="217412010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84F852-F9F5-4754-8DBD-72FDE3CD2EC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1D85BB1-6FF3-4E6E-B2F5-F7876A112C9C}"/>
              </a:ext>
            </a:extLst>
          </p:cNvPr>
          <p:cNvSpPr>
            <a:spLocks noGrp="1"/>
          </p:cNvSpPr>
          <p:nvPr>
            <p:ph type="dt" sz="half" idx="10"/>
          </p:nvPr>
        </p:nvSpPr>
        <p:spPr/>
        <p:txBody>
          <a:bodyPr/>
          <a:lstStyle/>
          <a:p>
            <a:fld id="{CF093D71-4F23-4C6C-8D04-AFAB75AE3709}" type="datetimeFigureOut">
              <a:rPr kumimoji="1" lang="ja-JP" altLang="en-US" smtClean="0"/>
              <a:t>2019/7/24</a:t>
            </a:fld>
            <a:endParaRPr kumimoji="1" lang="ja-JP" altLang="en-US"/>
          </a:p>
        </p:txBody>
      </p:sp>
      <p:sp>
        <p:nvSpPr>
          <p:cNvPr id="4" name="フッター プレースホルダー 3">
            <a:extLst>
              <a:ext uri="{FF2B5EF4-FFF2-40B4-BE49-F238E27FC236}">
                <a16:creationId xmlns:a16="http://schemas.microsoft.com/office/drawing/2014/main" id="{B15C16F0-85F8-4A32-BF28-E27CC1040C6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C4724B5-F8BC-4050-9E27-E7D63894F8DA}"/>
              </a:ext>
            </a:extLst>
          </p:cNvPr>
          <p:cNvSpPr>
            <a:spLocks noGrp="1"/>
          </p:cNvSpPr>
          <p:nvPr>
            <p:ph type="sldNum" sz="quarter" idx="12"/>
          </p:nvPr>
        </p:nvSpPr>
        <p:spPr/>
        <p:txBody>
          <a:bodyPr/>
          <a:lstStyle/>
          <a:p>
            <a:fld id="{4FA4D04A-100F-4432-9B41-0F077A37474B}" type="slidenum">
              <a:rPr kumimoji="1" lang="ja-JP" altLang="en-US" smtClean="0"/>
              <a:t>‹#›</a:t>
            </a:fld>
            <a:endParaRPr kumimoji="1" lang="ja-JP" altLang="en-US"/>
          </a:p>
        </p:txBody>
      </p:sp>
    </p:spTree>
    <p:extLst>
      <p:ext uri="{BB962C8B-B14F-4D97-AF65-F5344CB8AC3E}">
        <p14:creationId xmlns:p14="http://schemas.microsoft.com/office/powerpoint/2010/main" val="2047594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of Contents - 6 Items">
    <p:spTree>
      <p:nvGrpSpPr>
        <p:cNvPr id="1" name=""/>
        <p:cNvGrpSpPr/>
        <p:nvPr/>
      </p:nvGrpSpPr>
      <p:grpSpPr>
        <a:xfrm>
          <a:off x="0" y="0"/>
          <a:ext cx="0" cy="0"/>
          <a:chOff x="0" y="0"/>
          <a:chExt cx="0" cy="0"/>
        </a:xfrm>
      </p:grpSpPr>
      <p:sp>
        <p:nvSpPr>
          <p:cNvPr id="30" name="正方形/長方形 29"/>
          <p:cNvSpPr/>
          <p:nvPr userDrawn="1"/>
        </p:nvSpPr>
        <p:spPr>
          <a:xfrm>
            <a:off x="0" y="0"/>
            <a:ext cx="422993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 name="タイトル 1"/>
          <p:cNvSpPr>
            <a:spLocks noGrp="1"/>
          </p:cNvSpPr>
          <p:nvPr>
            <p:ph type="title" hasCustomPrompt="1"/>
          </p:nvPr>
        </p:nvSpPr>
        <p:spPr>
          <a:xfrm>
            <a:off x="417690" y="782322"/>
            <a:ext cx="3362154" cy="5471965"/>
          </a:xfrm>
        </p:spPr>
        <p:txBody>
          <a:bodyPr>
            <a:normAutofit/>
          </a:bodyPr>
          <a:lstStyle>
            <a:lvl1pPr algn="ctr">
              <a:defRPr sz="3601">
                <a:solidFill>
                  <a:schemeClr val="bg1"/>
                </a:solidFill>
                <a:latin typeface="Route 159 UltraLight" pitchFamily="50" charset="0"/>
              </a:defRPr>
            </a:lvl1pPr>
          </a:lstStyle>
          <a:p>
            <a:r>
              <a:rPr kumimoji="1" lang="en-US" altLang="ja-JP" dirty="0"/>
              <a:t>Text</a:t>
            </a:r>
            <a:endParaRPr kumimoji="1" lang="ja-JP" altLang="en-US" dirty="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5" name="円/楕円 4"/>
          <p:cNvSpPr/>
          <p:nvPr userDrawn="1"/>
        </p:nvSpPr>
        <p:spPr>
          <a:xfrm>
            <a:off x="4067901" y="860918"/>
            <a:ext cx="324064" cy="4320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1</a:t>
            </a:r>
            <a:endParaRPr kumimoji="1" lang="ja-JP" altLang="en-US" sz="1200" dirty="0"/>
          </a:p>
        </p:txBody>
      </p:sp>
      <p:sp>
        <p:nvSpPr>
          <p:cNvPr id="7" name="円/楕円 6"/>
          <p:cNvSpPr/>
          <p:nvPr userDrawn="1"/>
        </p:nvSpPr>
        <p:spPr>
          <a:xfrm>
            <a:off x="4067901" y="1768178"/>
            <a:ext cx="324064" cy="4320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2</a:t>
            </a:r>
            <a:endParaRPr kumimoji="1" lang="ja-JP" altLang="en-US" sz="1200" dirty="0"/>
          </a:p>
        </p:txBody>
      </p:sp>
      <p:sp>
        <p:nvSpPr>
          <p:cNvPr id="8" name="円/楕円 7"/>
          <p:cNvSpPr/>
          <p:nvPr userDrawn="1"/>
        </p:nvSpPr>
        <p:spPr>
          <a:xfrm>
            <a:off x="4067901" y="2675438"/>
            <a:ext cx="324064" cy="432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3</a:t>
            </a:r>
            <a:endParaRPr kumimoji="1" lang="ja-JP" altLang="en-US" sz="1200" dirty="0"/>
          </a:p>
        </p:txBody>
      </p:sp>
      <p:sp>
        <p:nvSpPr>
          <p:cNvPr id="9" name="円/楕円 8"/>
          <p:cNvSpPr/>
          <p:nvPr userDrawn="1"/>
        </p:nvSpPr>
        <p:spPr>
          <a:xfrm>
            <a:off x="4067901" y="3582698"/>
            <a:ext cx="324064" cy="4320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4</a:t>
            </a:r>
            <a:endParaRPr kumimoji="1" lang="ja-JP" altLang="en-US" sz="1200" dirty="0"/>
          </a:p>
        </p:txBody>
      </p:sp>
      <p:sp>
        <p:nvSpPr>
          <p:cNvPr id="10" name="円/楕円 9"/>
          <p:cNvSpPr/>
          <p:nvPr userDrawn="1"/>
        </p:nvSpPr>
        <p:spPr>
          <a:xfrm>
            <a:off x="4067901" y="4489958"/>
            <a:ext cx="324064" cy="4320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5</a:t>
            </a:r>
            <a:endParaRPr kumimoji="1" lang="ja-JP" altLang="en-US" sz="1200" dirty="0"/>
          </a:p>
        </p:txBody>
      </p:sp>
      <p:sp>
        <p:nvSpPr>
          <p:cNvPr id="11" name="円/楕円 10"/>
          <p:cNvSpPr/>
          <p:nvPr userDrawn="1"/>
        </p:nvSpPr>
        <p:spPr>
          <a:xfrm>
            <a:off x="4067901" y="5397219"/>
            <a:ext cx="324064" cy="4320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6</a:t>
            </a:r>
            <a:endParaRPr kumimoji="1" lang="ja-JP" altLang="en-US" sz="1200" dirty="0"/>
          </a:p>
        </p:txBody>
      </p:sp>
      <p:sp>
        <p:nvSpPr>
          <p:cNvPr id="12" name="テキスト プレースホルダー 6"/>
          <p:cNvSpPr>
            <a:spLocks noGrp="1"/>
          </p:cNvSpPr>
          <p:nvPr>
            <p:ph type="body" sz="quarter" idx="15" hasCustomPrompt="1"/>
          </p:nvPr>
        </p:nvSpPr>
        <p:spPr>
          <a:xfrm>
            <a:off x="4500556" y="692698"/>
            <a:ext cx="4140251" cy="624069"/>
          </a:xfrm>
        </p:spPr>
        <p:txBody>
          <a:bodyPr anchor="b">
            <a:normAutofit/>
          </a:bodyPr>
          <a:lstStyle>
            <a:lvl1pPr algn="l">
              <a:defRPr sz="135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3" name="テキスト プレースホルダー 6"/>
          <p:cNvSpPr>
            <a:spLocks noGrp="1"/>
          </p:cNvSpPr>
          <p:nvPr>
            <p:ph type="body" sz="quarter" idx="16" hasCustomPrompt="1"/>
          </p:nvPr>
        </p:nvSpPr>
        <p:spPr>
          <a:xfrm>
            <a:off x="4500556" y="1172749"/>
            <a:ext cx="4140251" cy="402456"/>
          </a:xfrm>
        </p:spPr>
        <p:txBody>
          <a:bodyPr anchor="t">
            <a:normAutofit/>
          </a:bodyPr>
          <a:lstStyle>
            <a:lvl1pPr algn="l">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14" name="テキスト プレースホルダー 6"/>
          <p:cNvSpPr>
            <a:spLocks noGrp="1"/>
          </p:cNvSpPr>
          <p:nvPr>
            <p:ph type="body" sz="quarter" idx="17" hasCustomPrompt="1"/>
          </p:nvPr>
        </p:nvSpPr>
        <p:spPr>
          <a:xfrm>
            <a:off x="4500556" y="5234792"/>
            <a:ext cx="4140251" cy="624069"/>
          </a:xfrm>
        </p:spPr>
        <p:txBody>
          <a:bodyPr anchor="b">
            <a:normAutofit/>
          </a:bodyPr>
          <a:lstStyle>
            <a:lvl1pPr algn="l">
              <a:defRPr sz="135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18" hasCustomPrompt="1"/>
          </p:nvPr>
        </p:nvSpPr>
        <p:spPr>
          <a:xfrm>
            <a:off x="4500556" y="5714843"/>
            <a:ext cx="4140251" cy="402456"/>
          </a:xfrm>
        </p:spPr>
        <p:txBody>
          <a:bodyPr anchor="t">
            <a:normAutofit/>
          </a:bodyPr>
          <a:lstStyle>
            <a:lvl1pPr algn="l">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19" hasCustomPrompt="1"/>
          </p:nvPr>
        </p:nvSpPr>
        <p:spPr>
          <a:xfrm>
            <a:off x="4500556" y="1601115"/>
            <a:ext cx="4140251" cy="624069"/>
          </a:xfrm>
        </p:spPr>
        <p:txBody>
          <a:bodyPr anchor="b">
            <a:normAutofit/>
          </a:bodyPr>
          <a:lstStyle>
            <a:lvl1pPr algn="l">
              <a:defRPr sz="135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1" name="テキスト プレースホルダー 6"/>
          <p:cNvSpPr>
            <a:spLocks noGrp="1"/>
          </p:cNvSpPr>
          <p:nvPr>
            <p:ph type="body" sz="quarter" idx="20" hasCustomPrompt="1"/>
          </p:nvPr>
        </p:nvSpPr>
        <p:spPr>
          <a:xfrm>
            <a:off x="4500556" y="2081168"/>
            <a:ext cx="4140251" cy="402456"/>
          </a:xfrm>
        </p:spPr>
        <p:txBody>
          <a:bodyPr anchor="t">
            <a:normAutofit/>
          </a:bodyPr>
          <a:lstStyle>
            <a:lvl1pPr algn="l">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1" hasCustomPrompt="1"/>
          </p:nvPr>
        </p:nvSpPr>
        <p:spPr>
          <a:xfrm>
            <a:off x="4500556" y="2509536"/>
            <a:ext cx="4140251" cy="624069"/>
          </a:xfrm>
        </p:spPr>
        <p:txBody>
          <a:bodyPr anchor="b">
            <a:normAutofit/>
          </a:bodyPr>
          <a:lstStyle>
            <a:lvl1pPr algn="l">
              <a:defRPr sz="135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5" name="テキスト プレースホルダー 6"/>
          <p:cNvSpPr>
            <a:spLocks noGrp="1"/>
          </p:cNvSpPr>
          <p:nvPr>
            <p:ph type="body" sz="quarter" idx="22" hasCustomPrompt="1"/>
          </p:nvPr>
        </p:nvSpPr>
        <p:spPr>
          <a:xfrm>
            <a:off x="4500556" y="2989587"/>
            <a:ext cx="4140251" cy="402456"/>
          </a:xfrm>
        </p:spPr>
        <p:txBody>
          <a:bodyPr anchor="t">
            <a:normAutofit/>
          </a:bodyPr>
          <a:lstStyle>
            <a:lvl1pPr algn="l">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3" hasCustomPrompt="1"/>
          </p:nvPr>
        </p:nvSpPr>
        <p:spPr>
          <a:xfrm>
            <a:off x="4500556" y="3417954"/>
            <a:ext cx="4140251" cy="624069"/>
          </a:xfrm>
        </p:spPr>
        <p:txBody>
          <a:bodyPr anchor="b">
            <a:normAutofit/>
          </a:bodyPr>
          <a:lstStyle>
            <a:lvl1pPr algn="l">
              <a:defRPr sz="135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4" hasCustomPrompt="1"/>
          </p:nvPr>
        </p:nvSpPr>
        <p:spPr>
          <a:xfrm>
            <a:off x="4500556" y="3898005"/>
            <a:ext cx="4140251" cy="402456"/>
          </a:xfrm>
        </p:spPr>
        <p:txBody>
          <a:bodyPr anchor="t">
            <a:normAutofit/>
          </a:bodyPr>
          <a:lstStyle>
            <a:lvl1pPr algn="l">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8" name="テキスト プレースホルダー 6"/>
          <p:cNvSpPr>
            <a:spLocks noGrp="1"/>
          </p:cNvSpPr>
          <p:nvPr>
            <p:ph type="body" sz="quarter" idx="25" hasCustomPrompt="1"/>
          </p:nvPr>
        </p:nvSpPr>
        <p:spPr>
          <a:xfrm>
            <a:off x="4500556" y="4326373"/>
            <a:ext cx="4140251" cy="624069"/>
          </a:xfrm>
        </p:spPr>
        <p:txBody>
          <a:bodyPr anchor="b">
            <a:normAutofit/>
          </a:bodyPr>
          <a:lstStyle>
            <a:lvl1pPr algn="l">
              <a:defRPr sz="135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p:ph type="body" sz="quarter" idx="26" hasCustomPrompt="1"/>
          </p:nvPr>
        </p:nvSpPr>
        <p:spPr>
          <a:xfrm>
            <a:off x="4500556" y="4806424"/>
            <a:ext cx="4140251" cy="402456"/>
          </a:xfrm>
        </p:spPr>
        <p:txBody>
          <a:bodyPr anchor="t">
            <a:normAutofit/>
          </a:bodyPr>
          <a:lstStyle>
            <a:lvl1pPr algn="l">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32" name="スライド番号プレースホルダー 5"/>
          <p:cNvSpPr>
            <a:spLocks noGrp="1"/>
          </p:cNvSpPr>
          <p:nvPr>
            <p:ph type="sldNum" sz="quarter" idx="4"/>
          </p:nvPr>
        </p:nvSpPr>
        <p:spPr>
          <a:xfrm>
            <a:off x="8568792"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232537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par>
                          <p:cTn id="8" fill="hold">
                            <p:stCondLst>
                              <p:cond delay="500"/>
                            </p:stCondLst>
                            <p:childTnLst>
                              <p:par>
                                <p:cTn id="9" presetID="2" presetClass="entr" presetSubtype="12" decel="100000" fill="hold" grpId="0"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1" decel="100000" fill="hold" grpId="0" nodeType="afterEffect">
                                  <p:stCondLst>
                                    <p:cond delay="25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1" decel="100000" fill="hold" grpId="0" nodeType="withEffect">
                                  <p:stCondLst>
                                    <p:cond delay="25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2">
                                            <p:txEl>
                                              <p:pRg st="0" end="0"/>
                                            </p:txEl>
                                          </p:spTgt>
                                        </p:tgtEl>
                                        <p:attrNameLst>
                                          <p:attrName>ppt_y</p:attrName>
                                        </p:attrNameLst>
                                      </p:cBhvr>
                                      <p:tavLst>
                                        <p:tav tm="0">
                                          <p:val>
                                            <p:strVal val="0-#ppt_h/2"/>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1750"/>
                            </p:stCondLst>
                            <p:childTnLst>
                              <p:par>
                                <p:cTn id="27" presetID="2" presetClass="entr" presetSubtype="1" decel="100000" fill="hold" grpId="0" nodeType="afterEffect">
                                  <p:stCondLst>
                                    <p:cond delay="25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0-#ppt_h/2"/>
                                          </p:val>
                                        </p:tav>
                                        <p:tav tm="100000">
                                          <p:val>
                                            <p:strVal val="#ppt_y"/>
                                          </p:val>
                                        </p:tav>
                                      </p:tavLst>
                                    </p:anim>
                                  </p:childTnLst>
                                </p:cTn>
                              </p:par>
                              <p:par>
                                <p:cTn id="31" presetID="2" presetClass="entr" presetSubtype="1" decel="100000" fill="hold" grpId="0" nodeType="withEffect">
                                  <p:stCondLst>
                                    <p:cond delay="25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additive="base">
                                        <p:cTn id="33"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0">
                                            <p:txEl>
                                              <p:pRg st="0" end="0"/>
                                            </p:txEl>
                                          </p:spTgt>
                                        </p:tgtEl>
                                        <p:attrNameLst>
                                          <p:attrName>ppt_y</p:attrName>
                                        </p:attrNameLst>
                                      </p:cBhvr>
                                      <p:tavLst>
                                        <p:tav tm="0">
                                          <p:val>
                                            <p:strVal val="0-#ppt_h/2"/>
                                          </p:val>
                                        </p:tav>
                                        <p:tav tm="100000">
                                          <p:val>
                                            <p:strVal val="#ppt_y"/>
                                          </p:val>
                                        </p:tav>
                                      </p:tavLst>
                                    </p:anim>
                                  </p:childTnLst>
                                </p:cTn>
                              </p:par>
                              <p:par>
                                <p:cTn id="35" presetID="2" presetClass="entr" presetSubtype="2" decel="100000" fill="hold" grpId="0" nodeType="withEffect">
                                  <p:stCondLst>
                                    <p:cond delay="250"/>
                                  </p:stCondLst>
                                  <p:childTnLst>
                                    <p:set>
                                      <p:cBhvr>
                                        <p:cTn id="36" dur="1" fill="hold">
                                          <p:stCondLst>
                                            <p:cond delay="0"/>
                                          </p:stCondLst>
                                        </p:cTn>
                                        <p:tgtEl>
                                          <p:spTgt spid="21">
                                            <p:txEl>
                                              <p:pRg st="0" end="0"/>
                                            </p:txEl>
                                          </p:spTgt>
                                        </p:tgtEl>
                                        <p:attrNameLst>
                                          <p:attrName>style.visibility</p:attrName>
                                        </p:attrNameLst>
                                      </p:cBhvr>
                                      <p:to>
                                        <p:strVal val="visible"/>
                                      </p:to>
                                    </p:set>
                                    <p:anim calcmode="lin" valueType="num">
                                      <p:cBhvr additive="base">
                                        <p:cTn id="37"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 presetClass="entr" presetSubtype="1" decel="100000" fill="hold" grpId="0" nodeType="afterEffect">
                                  <p:stCondLst>
                                    <p:cond delay="25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0-#ppt_h/2"/>
                                          </p:val>
                                        </p:tav>
                                        <p:tav tm="100000">
                                          <p:val>
                                            <p:strVal val="#ppt_y"/>
                                          </p:val>
                                        </p:tav>
                                      </p:tavLst>
                                    </p:anim>
                                  </p:childTnLst>
                                </p:cTn>
                              </p:par>
                              <p:par>
                                <p:cTn id="44" presetID="2" presetClass="entr" presetSubtype="1" decel="100000" fill="hold" grpId="0" nodeType="withEffect">
                                  <p:stCondLst>
                                    <p:cond delay="250"/>
                                  </p:stCondLst>
                                  <p:childTnLst>
                                    <p:set>
                                      <p:cBhvr>
                                        <p:cTn id="45" dur="1" fill="hold">
                                          <p:stCondLst>
                                            <p:cond delay="0"/>
                                          </p:stCondLst>
                                        </p:cTn>
                                        <p:tgtEl>
                                          <p:spTgt spid="24">
                                            <p:txEl>
                                              <p:pRg st="0" end="0"/>
                                            </p:txEl>
                                          </p:spTgt>
                                        </p:tgtEl>
                                        <p:attrNameLst>
                                          <p:attrName>style.visibility</p:attrName>
                                        </p:attrNameLst>
                                      </p:cBhvr>
                                      <p:to>
                                        <p:strVal val="visible"/>
                                      </p:to>
                                    </p:set>
                                    <p:anim calcmode="lin" valueType="num">
                                      <p:cBhvr additive="base">
                                        <p:cTn id="46"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4">
                                            <p:txEl>
                                              <p:pRg st="0" end="0"/>
                                            </p:txEl>
                                          </p:spTgt>
                                        </p:tgtEl>
                                        <p:attrNameLst>
                                          <p:attrName>ppt_y</p:attrName>
                                        </p:attrNameLst>
                                      </p:cBhvr>
                                      <p:tavLst>
                                        <p:tav tm="0">
                                          <p:val>
                                            <p:strVal val="0-#ppt_h/2"/>
                                          </p:val>
                                        </p:tav>
                                        <p:tav tm="100000">
                                          <p:val>
                                            <p:strVal val="#ppt_y"/>
                                          </p:val>
                                        </p:tav>
                                      </p:tavLst>
                                    </p:anim>
                                  </p:childTnLst>
                                </p:cTn>
                              </p:par>
                              <p:par>
                                <p:cTn id="48" presetID="2" presetClass="entr" presetSubtype="2" decel="100000" fill="hold" grpId="0" nodeType="withEffect">
                                  <p:stCondLst>
                                    <p:cond delay="250"/>
                                  </p:stCondLst>
                                  <p:childTnLst>
                                    <p:set>
                                      <p:cBhvr>
                                        <p:cTn id="49" dur="1" fill="hold">
                                          <p:stCondLst>
                                            <p:cond delay="0"/>
                                          </p:stCondLst>
                                        </p:cTn>
                                        <p:tgtEl>
                                          <p:spTgt spid="25">
                                            <p:txEl>
                                              <p:pRg st="0" end="0"/>
                                            </p:txEl>
                                          </p:spTgt>
                                        </p:tgtEl>
                                        <p:attrNameLst>
                                          <p:attrName>style.visibility</p:attrName>
                                        </p:attrNameLst>
                                      </p:cBhvr>
                                      <p:to>
                                        <p:strVal val="visible"/>
                                      </p:to>
                                    </p:set>
                                    <p:anim calcmode="lin" valueType="num">
                                      <p:cBhvr additive="base">
                                        <p:cTn id="50"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par>
                          <p:cTn id="52" fill="hold">
                            <p:stCondLst>
                              <p:cond delay="3250"/>
                            </p:stCondLst>
                            <p:childTnLst>
                              <p:par>
                                <p:cTn id="53" presetID="2" presetClass="entr" presetSubtype="1" decel="100000" fill="hold" grpId="0" nodeType="afterEffect">
                                  <p:stCondLst>
                                    <p:cond delay="25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250"/>
                                  </p:stCondLst>
                                  <p:childTnLst>
                                    <p:set>
                                      <p:cBhvr>
                                        <p:cTn id="58" dur="1" fill="hold">
                                          <p:stCondLst>
                                            <p:cond delay="0"/>
                                          </p:stCondLst>
                                        </p:cTn>
                                        <p:tgtEl>
                                          <p:spTgt spid="26">
                                            <p:txEl>
                                              <p:pRg st="0" end="0"/>
                                            </p:txEl>
                                          </p:spTgt>
                                        </p:tgtEl>
                                        <p:attrNameLst>
                                          <p:attrName>style.visibility</p:attrName>
                                        </p:attrNameLst>
                                      </p:cBhvr>
                                      <p:to>
                                        <p:strVal val="visible"/>
                                      </p:to>
                                    </p:set>
                                    <p:anim calcmode="lin" valueType="num">
                                      <p:cBhvr additive="base">
                                        <p:cTn id="5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6">
                                            <p:txEl>
                                              <p:pRg st="0" end="0"/>
                                            </p:txEl>
                                          </p:spTgt>
                                        </p:tgtEl>
                                        <p:attrNameLst>
                                          <p:attrName>ppt_y</p:attrName>
                                        </p:attrNameLst>
                                      </p:cBhvr>
                                      <p:tavLst>
                                        <p:tav tm="0">
                                          <p:val>
                                            <p:strVal val="0-#ppt_h/2"/>
                                          </p:val>
                                        </p:tav>
                                        <p:tav tm="100000">
                                          <p:val>
                                            <p:strVal val="#ppt_y"/>
                                          </p:val>
                                        </p:tav>
                                      </p:tavLst>
                                    </p:anim>
                                  </p:childTnLst>
                                </p:cTn>
                              </p:par>
                              <p:par>
                                <p:cTn id="61" presetID="2" presetClass="entr" presetSubtype="2" decel="100000" fill="hold" grpId="0" nodeType="withEffect">
                                  <p:stCondLst>
                                    <p:cond delay="250"/>
                                  </p:stCondLst>
                                  <p:childTnLst>
                                    <p:set>
                                      <p:cBhvr>
                                        <p:cTn id="62" dur="1" fill="hold">
                                          <p:stCondLst>
                                            <p:cond delay="0"/>
                                          </p:stCondLst>
                                        </p:cTn>
                                        <p:tgtEl>
                                          <p:spTgt spid="27">
                                            <p:txEl>
                                              <p:pRg st="0" end="0"/>
                                            </p:txEl>
                                          </p:spTgt>
                                        </p:tgtEl>
                                        <p:attrNameLst>
                                          <p:attrName>style.visibility</p:attrName>
                                        </p:attrNameLst>
                                      </p:cBhvr>
                                      <p:to>
                                        <p:strVal val="visible"/>
                                      </p:to>
                                    </p:set>
                                    <p:anim calcmode="lin" valueType="num">
                                      <p:cBhvr additive="base">
                                        <p:cTn id="63"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65" fill="hold">
                            <p:stCondLst>
                              <p:cond delay="4000"/>
                            </p:stCondLst>
                            <p:childTnLst>
                              <p:par>
                                <p:cTn id="66" presetID="2" presetClass="entr" presetSubtype="1" decel="100000" fill="hold" grpId="0" nodeType="afterEffect">
                                  <p:stCondLst>
                                    <p:cond delay="25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ppt_x"/>
                                          </p:val>
                                        </p:tav>
                                        <p:tav tm="100000">
                                          <p:val>
                                            <p:strVal val="#ppt_x"/>
                                          </p:val>
                                        </p:tav>
                                      </p:tavLst>
                                    </p:anim>
                                    <p:anim calcmode="lin" valueType="num">
                                      <p:cBhvr additive="base">
                                        <p:cTn id="69" dur="500" fill="hold"/>
                                        <p:tgtEl>
                                          <p:spTgt spid="10"/>
                                        </p:tgtEl>
                                        <p:attrNameLst>
                                          <p:attrName>ppt_y</p:attrName>
                                        </p:attrNameLst>
                                      </p:cBhvr>
                                      <p:tavLst>
                                        <p:tav tm="0">
                                          <p:val>
                                            <p:strVal val="0-#ppt_h/2"/>
                                          </p:val>
                                        </p:tav>
                                        <p:tav tm="100000">
                                          <p:val>
                                            <p:strVal val="#ppt_y"/>
                                          </p:val>
                                        </p:tav>
                                      </p:tavLst>
                                    </p:anim>
                                  </p:childTnLst>
                                </p:cTn>
                              </p:par>
                              <p:par>
                                <p:cTn id="70" presetID="2" presetClass="entr" presetSubtype="1" decel="100000" fill="hold" grpId="0" nodeType="withEffect">
                                  <p:stCondLst>
                                    <p:cond delay="250"/>
                                  </p:stCondLst>
                                  <p:childTnLst>
                                    <p:set>
                                      <p:cBhvr>
                                        <p:cTn id="71" dur="1" fill="hold">
                                          <p:stCondLst>
                                            <p:cond delay="0"/>
                                          </p:stCondLst>
                                        </p:cTn>
                                        <p:tgtEl>
                                          <p:spTgt spid="28">
                                            <p:txEl>
                                              <p:pRg st="0" end="0"/>
                                            </p:txEl>
                                          </p:spTgt>
                                        </p:tgtEl>
                                        <p:attrNameLst>
                                          <p:attrName>style.visibility</p:attrName>
                                        </p:attrNameLst>
                                      </p:cBhvr>
                                      <p:to>
                                        <p:strVal val="visible"/>
                                      </p:to>
                                    </p:set>
                                    <p:anim calcmode="lin" valueType="num">
                                      <p:cBhvr additive="base">
                                        <p:cTn id="72"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8">
                                            <p:txEl>
                                              <p:pRg st="0" end="0"/>
                                            </p:txEl>
                                          </p:spTgt>
                                        </p:tgtEl>
                                        <p:attrNameLst>
                                          <p:attrName>ppt_y</p:attrName>
                                        </p:attrNameLst>
                                      </p:cBhvr>
                                      <p:tavLst>
                                        <p:tav tm="0">
                                          <p:val>
                                            <p:strVal val="0-#ppt_h/2"/>
                                          </p:val>
                                        </p:tav>
                                        <p:tav tm="100000">
                                          <p:val>
                                            <p:strVal val="#ppt_y"/>
                                          </p:val>
                                        </p:tav>
                                      </p:tavLst>
                                    </p:anim>
                                  </p:childTnLst>
                                </p:cTn>
                              </p:par>
                              <p:par>
                                <p:cTn id="74" presetID="2" presetClass="entr" presetSubtype="2" decel="100000" fill="hold" grpId="0" nodeType="withEffect">
                                  <p:stCondLst>
                                    <p:cond delay="250"/>
                                  </p:stCondLst>
                                  <p:childTnLst>
                                    <p:set>
                                      <p:cBhvr>
                                        <p:cTn id="75" dur="1" fill="hold">
                                          <p:stCondLst>
                                            <p:cond delay="0"/>
                                          </p:stCondLst>
                                        </p:cTn>
                                        <p:tgtEl>
                                          <p:spTgt spid="29">
                                            <p:txEl>
                                              <p:pRg st="0" end="0"/>
                                            </p:txEl>
                                          </p:spTgt>
                                        </p:tgtEl>
                                        <p:attrNameLst>
                                          <p:attrName>style.visibility</p:attrName>
                                        </p:attrNameLst>
                                      </p:cBhvr>
                                      <p:to>
                                        <p:strVal val="visible"/>
                                      </p:to>
                                    </p:set>
                                    <p:anim calcmode="lin" valueType="num">
                                      <p:cBhvr additive="base">
                                        <p:cTn id="76"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77" dur="500" fill="hold"/>
                                        <p:tgtEl>
                                          <p:spTgt spid="29">
                                            <p:txEl>
                                              <p:pRg st="0" end="0"/>
                                            </p:txEl>
                                          </p:spTgt>
                                        </p:tgtEl>
                                        <p:attrNameLst>
                                          <p:attrName>ppt_y</p:attrName>
                                        </p:attrNameLst>
                                      </p:cBhvr>
                                      <p:tavLst>
                                        <p:tav tm="0">
                                          <p:val>
                                            <p:strVal val="#ppt_y"/>
                                          </p:val>
                                        </p:tav>
                                        <p:tav tm="100000">
                                          <p:val>
                                            <p:strVal val="#ppt_y"/>
                                          </p:val>
                                        </p:tav>
                                      </p:tavLst>
                                    </p:anim>
                                  </p:childTnLst>
                                </p:cTn>
                              </p:par>
                            </p:childTnLst>
                          </p:cTn>
                        </p:par>
                        <p:par>
                          <p:cTn id="78" fill="hold">
                            <p:stCondLst>
                              <p:cond delay="4750"/>
                            </p:stCondLst>
                            <p:childTnLst>
                              <p:par>
                                <p:cTn id="79" presetID="2" presetClass="entr" presetSubtype="1" decel="100000" fill="hold" grpId="0" nodeType="afterEffect">
                                  <p:stCondLst>
                                    <p:cond delay="250"/>
                                  </p:stCondLst>
                                  <p:childTnLst>
                                    <p:set>
                                      <p:cBhvr>
                                        <p:cTn id="80" dur="1" fill="hold">
                                          <p:stCondLst>
                                            <p:cond delay="0"/>
                                          </p:stCondLst>
                                        </p:cTn>
                                        <p:tgtEl>
                                          <p:spTgt spid="11"/>
                                        </p:tgtEl>
                                        <p:attrNameLst>
                                          <p:attrName>style.visibility</p:attrName>
                                        </p:attrNameLst>
                                      </p:cBhvr>
                                      <p:to>
                                        <p:strVal val="visible"/>
                                      </p:to>
                                    </p:set>
                                    <p:anim calcmode="lin" valueType="num">
                                      <p:cBhvr additive="base">
                                        <p:cTn id="81" dur="500" fill="hold"/>
                                        <p:tgtEl>
                                          <p:spTgt spid="11"/>
                                        </p:tgtEl>
                                        <p:attrNameLst>
                                          <p:attrName>ppt_x</p:attrName>
                                        </p:attrNameLst>
                                      </p:cBhvr>
                                      <p:tavLst>
                                        <p:tav tm="0">
                                          <p:val>
                                            <p:strVal val="#ppt_x"/>
                                          </p:val>
                                        </p:tav>
                                        <p:tav tm="100000">
                                          <p:val>
                                            <p:strVal val="#ppt_x"/>
                                          </p:val>
                                        </p:tav>
                                      </p:tavLst>
                                    </p:anim>
                                    <p:anim calcmode="lin" valueType="num">
                                      <p:cBhvr additive="base">
                                        <p:cTn id="82" dur="500" fill="hold"/>
                                        <p:tgtEl>
                                          <p:spTgt spid="11"/>
                                        </p:tgtEl>
                                        <p:attrNameLst>
                                          <p:attrName>ppt_y</p:attrName>
                                        </p:attrNameLst>
                                      </p:cBhvr>
                                      <p:tavLst>
                                        <p:tav tm="0">
                                          <p:val>
                                            <p:strVal val="0-#ppt_h/2"/>
                                          </p:val>
                                        </p:tav>
                                        <p:tav tm="100000">
                                          <p:val>
                                            <p:strVal val="#ppt_y"/>
                                          </p:val>
                                        </p:tav>
                                      </p:tavLst>
                                    </p:anim>
                                  </p:childTnLst>
                                </p:cTn>
                              </p:par>
                              <p:par>
                                <p:cTn id="83" presetID="2" presetClass="entr" presetSubtype="1" decel="100000" fill="hold" grpId="0" nodeType="withEffect">
                                  <p:stCondLst>
                                    <p:cond delay="250"/>
                                  </p:stCondLst>
                                  <p:childTnLst>
                                    <p:set>
                                      <p:cBhvr>
                                        <p:cTn id="84" dur="1" fill="hold">
                                          <p:stCondLst>
                                            <p:cond delay="0"/>
                                          </p:stCondLst>
                                        </p:cTn>
                                        <p:tgtEl>
                                          <p:spTgt spid="14">
                                            <p:txEl>
                                              <p:pRg st="0" end="0"/>
                                            </p:txEl>
                                          </p:spTgt>
                                        </p:tgtEl>
                                        <p:attrNameLst>
                                          <p:attrName>style.visibility</p:attrName>
                                        </p:attrNameLst>
                                      </p:cBhvr>
                                      <p:to>
                                        <p:strVal val="visible"/>
                                      </p:to>
                                    </p:set>
                                    <p:anim calcmode="lin" valueType="num">
                                      <p:cBhvr additive="base">
                                        <p:cTn id="8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4">
                                            <p:txEl>
                                              <p:pRg st="0" end="0"/>
                                            </p:txEl>
                                          </p:spTgt>
                                        </p:tgtEl>
                                        <p:attrNameLst>
                                          <p:attrName>ppt_y</p:attrName>
                                        </p:attrNameLst>
                                      </p:cBhvr>
                                      <p:tavLst>
                                        <p:tav tm="0">
                                          <p:val>
                                            <p:strVal val="0-#ppt_h/2"/>
                                          </p:val>
                                        </p:tav>
                                        <p:tav tm="100000">
                                          <p:val>
                                            <p:strVal val="#ppt_y"/>
                                          </p:val>
                                        </p:tav>
                                      </p:tavLst>
                                    </p:anim>
                                  </p:childTnLst>
                                </p:cTn>
                              </p:par>
                              <p:par>
                                <p:cTn id="87" presetID="2" presetClass="entr" presetSubtype="2" decel="100000" fill="hold" grpId="0" nodeType="withEffect">
                                  <p:stCondLst>
                                    <p:cond delay="250"/>
                                  </p:stCondLst>
                                  <p:childTnLst>
                                    <p:set>
                                      <p:cBhvr>
                                        <p:cTn id="88" dur="1" fill="hold">
                                          <p:stCondLst>
                                            <p:cond delay="0"/>
                                          </p:stCondLst>
                                        </p:cTn>
                                        <p:tgtEl>
                                          <p:spTgt spid="15">
                                            <p:txEl>
                                              <p:pRg st="0" end="0"/>
                                            </p:txEl>
                                          </p:spTgt>
                                        </p:tgtEl>
                                        <p:attrNameLst>
                                          <p:attrName>style.visibility</p:attrName>
                                        </p:attrNameLst>
                                      </p:cBhvr>
                                      <p:to>
                                        <p:strVal val="visible"/>
                                      </p:to>
                                    </p:set>
                                    <p:anim calcmode="lin" valueType="num">
                                      <p:cBhvr additive="base">
                                        <p:cTn id="89"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90"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P spid="5" grpId="0" animBg="1"/>
      <p:bldP spid="7" grpId="0" animBg="1"/>
      <p:bldP spid="8" grpId="0" animBg="1"/>
      <p:bldP spid="9" grpId="0" animBg="1"/>
      <p:bldP spid="10" grpId="0" animBg="1"/>
      <p:bldP spid="11" grpId="0" animBg="1"/>
      <p:bldP spid="12" grpId="0" build="p">
        <p:tmplLst>
          <p:tmpl lvl="1">
            <p:tnLst>
              <p:par>
                <p:cTn presetID="2" presetClass="entr" presetSubtype="1" decel="10000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0-#ppt_h/2"/>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1"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0-#ppt_h/2"/>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1"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0-#ppt_h/2"/>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1"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0-#ppt_h/2"/>
                          </p:val>
                        </p:tav>
                        <p:tav tm="100000">
                          <p:val>
                            <p:strVal val="#ppt_y"/>
                          </p:val>
                        </p:tav>
                      </p:tavLst>
                    </p:anim>
                  </p:childTnLst>
                </p:cTn>
              </p:par>
            </p:tnLst>
          </p:tmpl>
        </p:tmplLst>
      </p:bldP>
      <p:bldP spid="25" grpId="0" build="p">
        <p:tmplLst>
          <p:tmpl lvl="1">
            <p:tnLst>
              <p:par>
                <p:cTn presetID="2" presetClass="entr" presetSubtype="2"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1" decel="100000"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0-#ppt_h/2"/>
                          </p:val>
                        </p:tav>
                        <p:tav tm="100000">
                          <p:val>
                            <p:strVal val="#ppt_y"/>
                          </p:val>
                        </p:tav>
                      </p:tavLst>
                    </p:anim>
                  </p:childTnLst>
                </p:cTn>
              </p:par>
            </p:tnLst>
          </p:tmpl>
        </p:tmplLst>
      </p:bldP>
      <p:bldP spid="27" grpId="0" build="p">
        <p:tmplLst>
          <p:tmpl lvl="1">
            <p:tnLst>
              <p:par>
                <p:cTn presetID="2" presetClass="entr" presetSubtype="2" decel="10000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1" decel="10000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0-#ppt_h/2"/>
                          </p:val>
                        </p:tav>
                        <p:tav tm="100000">
                          <p:val>
                            <p:strVal val="#ppt_y"/>
                          </p:val>
                        </p:tav>
                      </p:tavLst>
                    </p:anim>
                  </p:childTnLst>
                </p:cTn>
              </p:par>
            </p:tnLst>
          </p:tmpl>
        </p:tmplLst>
      </p:bldP>
      <p:bldP spid="29" grpId="0" build="p">
        <p:tmplLst>
          <p:tmpl lvl="1">
            <p:tnLst>
              <p:par>
                <p:cTn presetID="2" presetClass="entr" presetSubtype="2" decel="10000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3F76A66-02DB-4B36-A72B-DD3099DF4070}"/>
              </a:ext>
            </a:extLst>
          </p:cNvPr>
          <p:cNvSpPr>
            <a:spLocks noGrp="1"/>
          </p:cNvSpPr>
          <p:nvPr>
            <p:ph type="dt" sz="half" idx="10"/>
          </p:nvPr>
        </p:nvSpPr>
        <p:spPr/>
        <p:txBody>
          <a:bodyPr/>
          <a:lstStyle/>
          <a:p>
            <a:fld id="{CF093D71-4F23-4C6C-8D04-AFAB75AE3709}" type="datetimeFigureOut">
              <a:rPr kumimoji="1" lang="ja-JP" altLang="en-US" smtClean="0"/>
              <a:t>2019/7/24</a:t>
            </a:fld>
            <a:endParaRPr kumimoji="1" lang="ja-JP" altLang="en-US"/>
          </a:p>
        </p:txBody>
      </p:sp>
      <p:sp>
        <p:nvSpPr>
          <p:cNvPr id="3" name="フッター プレースホルダー 2">
            <a:extLst>
              <a:ext uri="{FF2B5EF4-FFF2-40B4-BE49-F238E27FC236}">
                <a16:creationId xmlns:a16="http://schemas.microsoft.com/office/drawing/2014/main" id="{62D9BA16-C125-40CB-A20C-65CB2BA9C1D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6623335-B9AF-48E9-92F0-EEC510EC4358}"/>
              </a:ext>
            </a:extLst>
          </p:cNvPr>
          <p:cNvSpPr>
            <a:spLocks noGrp="1"/>
          </p:cNvSpPr>
          <p:nvPr>
            <p:ph type="sldNum" sz="quarter" idx="12"/>
          </p:nvPr>
        </p:nvSpPr>
        <p:spPr/>
        <p:txBody>
          <a:bodyPr/>
          <a:lstStyle/>
          <a:p>
            <a:fld id="{4FA4D04A-100F-4432-9B41-0F077A37474B}" type="slidenum">
              <a:rPr kumimoji="1" lang="ja-JP" altLang="en-US" smtClean="0"/>
              <a:t>‹#›</a:t>
            </a:fld>
            <a:endParaRPr kumimoji="1" lang="ja-JP" altLang="en-US"/>
          </a:p>
        </p:txBody>
      </p:sp>
    </p:spTree>
    <p:extLst>
      <p:ext uri="{BB962C8B-B14F-4D97-AF65-F5344CB8AC3E}">
        <p14:creationId xmlns:p14="http://schemas.microsoft.com/office/powerpoint/2010/main" val="380167859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31122B-F782-4D96-9E09-6CC604A252B7}"/>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F643CAF-8754-4AE0-86FA-BF76C88E52B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4768692E-7CBE-4050-B73F-676B1998310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2520B5D-F2A4-4064-A13B-FB99BFBA5959}"/>
              </a:ext>
            </a:extLst>
          </p:cNvPr>
          <p:cNvSpPr>
            <a:spLocks noGrp="1"/>
          </p:cNvSpPr>
          <p:nvPr>
            <p:ph type="dt" sz="half" idx="10"/>
          </p:nvPr>
        </p:nvSpPr>
        <p:spPr/>
        <p:txBody>
          <a:bodyPr/>
          <a:lstStyle/>
          <a:p>
            <a:fld id="{CF093D71-4F23-4C6C-8D04-AFAB75AE3709}" type="datetimeFigureOut">
              <a:rPr kumimoji="1" lang="ja-JP" altLang="en-US" smtClean="0"/>
              <a:t>2019/7/24</a:t>
            </a:fld>
            <a:endParaRPr kumimoji="1" lang="ja-JP" altLang="en-US"/>
          </a:p>
        </p:txBody>
      </p:sp>
      <p:sp>
        <p:nvSpPr>
          <p:cNvPr id="6" name="フッター プレースホルダー 5">
            <a:extLst>
              <a:ext uri="{FF2B5EF4-FFF2-40B4-BE49-F238E27FC236}">
                <a16:creationId xmlns:a16="http://schemas.microsoft.com/office/drawing/2014/main" id="{AB7CCE5D-6292-445F-9F36-69396286865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B71254E-B7C6-4B57-BE34-0589B1050AEC}"/>
              </a:ext>
            </a:extLst>
          </p:cNvPr>
          <p:cNvSpPr>
            <a:spLocks noGrp="1"/>
          </p:cNvSpPr>
          <p:nvPr>
            <p:ph type="sldNum" sz="quarter" idx="12"/>
          </p:nvPr>
        </p:nvSpPr>
        <p:spPr/>
        <p:txBody>
          <a:bodyPr/>
          <a:lstStyle/>
          <a:p>
            <a:fld id="{4FA4D04A-100F-4432-9B41-0F077A37474B}" type="slidenum">
              <a:rPr kumimoji="1" lang="ja-JP" altLang="en-US" smtClean="0"/>
              <a:t>‹#›</a:t>
            </a:fld>
            <a:endParaRPr kumimoji="1" lang="ja-JP" altLang="en-US"/>
          </a:p>
        </p:txBody>
      </p:sp>
    </p:spTree>
    <p:extLst>
      <p:ext uri="{BB962C8B-B14F-4D97-AF65-F5344CB8AC3E}">
        <p14:creationId xmlns:p14="http://schemas.microsoft.com/office/powerpoint/2010/main" val="284259100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E26D1B-4B28-4F26-91AE-C20C4F00E531}"/>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B827524-2D6B-4069-A46E-417E50FCC37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8FC4230B-38CD-4377-BFAA-4028929230D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3D2A1C0-737E-4389-9240-471B8876E66D}"/>
              </a:ext>
            </a:extLst>
          </p:cNvPr>
          <p:cNvSpPr>
            <a:spLocks noGrp="1"/>
          </p:cNvSpPr>
          <p:nvPr>
            <p:ph type="dt" sz="half" idx="10"/>
          </p:nvPr>
        </p:nvSpPr>
        <p:spPr/>
        <p:txBody>
          <a:bodyPr/>
          <a:lstStyle/>
          <a:p>
            <a:fld id="{CF093D71-4F23-4C6C-8D04-AFAB75AE3709}" type="datetimeFigureOut">
              <a:rPr kumimoji="1" lang="ja-JP" altLang="en-US" smtClean="0"/>
              <a:t>2019/7/24</a:t>
            </a:fld>
            <a:endParaRPr kumimoji="1" lang="ja-JP" altLang="en-US"/>
          </a:p>
        </p:txBody>
      </p:sp>
      <p:sp>
        <p:nvSpPr>
          <p:cNvPr id="6" name="フッター プレースホルダー 5">
            <a:extLst>
              <a:ext uri="{FF2B5EF4-FFF2-40B4-BE49-F238E27FC236}">
                <a16:creationId xmlns:a16="http://schemas.microsoft.com/office/drawing/2014/main" id="{367AFC87-B507-4AC5-B47E-5291736FB2A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A4236E7-8DE0-4F06-AC18-AF9346219685}"/>
              </a:ext>
            </a:extLst>
          </p:cNvPr>
          <p:cNvSpPr>
            <a:spLocks noGrp="1"/>
          </p:cNvSpPr>
          <p:nvPr>
            <p:ph type="sldNum" sz="quarter" idx="12"/>
          </p:nvPr>
        </p:nvSpPr>
        <p:spPr/>
        <p:txBody>
          <a:bodyPr/>
          <a:lstStyle/>
          <a:p>
            <a:fld id="{4FA4D04A-100F-4432-9B41-0F077A37474B}" type="slidenum">
              <a:rPr kumimoji="1" lang="ja-JP" altLang="en-US" smtClean="0"/>
              <a:t>‹#›</a:t>
            </a:fld>
            <a:endParaRPr kumimoji="1" lang="ja-JP" altLang="en-US"/>
          </a:p>
        </p:txBody>
      </p:sp>
    </p:spTree>
    <p:extLst>
      <p:ext uri="{BB962C8B-B14F-4D97-AF65-F5344CB8AC3E}">
        <p14:creationId xmlns:p14="http://schemas.microsoft.com/office/powerpoint/2010/main" val="248312158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DF2FCD-7144-41E9-9E95-B1B0AD7C5B5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CE0E770-E040-4999-AAEF-F089F8BEAA6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AD368AD-25C3-405F-B625-3606C06B5A0C}"/>
              </a:ext>
            </a:extLst>
          </p:cNvPr>
          <p:cNvSpPr>
            <a:spLocks noGrp="1"/>
          </p:cNvSpPr>
          <p:nvPr>
            <p:ph type="dt" sz="half" idx="10"/>
          </p:nvPr>
        </p:nvSpPr>
        <p:spPr/>
        <p:txBody>
          <a:bodyPr/>
          <a:lstStyle/>
          <a:p>
            <a:fld id="{CF093D71-4F23-4C6C-8D04-AFAB75AE3709}" type="datetimeFigureOut">
              <a:rPr kumimoji="1" lang="ja-JP" altLang="en-US" smtClean="0"/>
              <a:t>2019/7/24</a:t>
            </a:fld>
            <a:endParaRPr kumimoji="1" lang="ja-JP" altLang="en-US"/>
          </a:p>
        </p:txBody>
      </p:sp>
      <p:sp>
        <p:nvSpPr>
          <p:cNvPr id="5" name="フッター プレースホルダー 4">
            <a:extLst>
              <a:ext uri="{FF2B5EF4-FFF2-40B4-BE49-F238E27FC236}">
                <a16:creationId xmlns:a16="http://schemas.microsoft.com/office/drawing/2014/main" id="{D50535D1-4EE5-4337-A419-D39A8F8185F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9A5904C-D0C6-4231-A693-E2A0BB723BF2}"/>
              </a:ext>
            </a:extLst>
          </p:cNvPr>
          <p:cNvSpPr>
            <a:spLocks noGrp="1"/>
          </p:cNvSpPr>
          <p:nvPr>
            <p:ph type="sldNum" sz="quarter" idx="12"/>
          </p:nvPr>
        </p:nvSpPr>
        <p:spPr/>
        <p:txBody>
          <a:bodyPr/>
          <a:lstStyle/>
          <a:p>
            <a:fld id="{4FA4D04A-100F-4432-9B41-0F077A37474B}" type="slidenum">
              <a:rPr kumimoji="1" lang="ja-JP" altLang="en-US" smtClean="0"/>
              <a:t>‹#›</a:t>
            </a:fld>
            <a:endParaRPr kumimoji="1" lang="ja-JP" altLang="en-US"/>
          </a:p>
        </p:txBody>
      </p:sp>
    </p:spTree>
    <p:extLst>
      <p:ext uri="{BB962C8B-B14F-4D97-AF65-F5344CB8AC3E}">
        <p14:creationId xmlns:p14="http://schemas.microsoft.com/office/powerpoint/2010/main" val="397929957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5122477-E021-4005-9996-3230423CFD3A}"/>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3D7DE15-4E43-428D-B767-E51DF1C8B44E}"/>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4BFB095-F1E0-41F7-974A-45AA079EF7EF}"/>
              </a:ext>
            </a:extLst>
          </p:cNvPr>
          <p:cNvSpPr>
            <a:spLocks noGrp="1"/>
          </p:cNvSpPr>
          <p:nvPr>
            <p:ph type="dt" sz="half" idx="10"/>
          </p:nvPr>
        </p:nvSpPr>
        <p:spPr/>
        <p:txBody>
          <a:bodyPr/>
          <a:lstStyle/>
          <a:p>
            <a:fld id="{CF093D71-4F23-4C6C-8D04-AFAB75AE3709}" type="datetimeFigureOut">
              <a:rPr kumimoji="1" lang="ja-JP" altLang="en-US" smtClean="0"/>
              <a:t>2019/7/24</a:t>
            </a:fld>
            <a:endParaRPr kumimoji="1" lang="ja-JP" altLang="en-US"/>
          </a:p>
        </p:txBody>
      </p:sp>
      <p:sp>
        <p:nvSpPr>
          <p:cNvPr id="5" name="フッター プレースホルダー 4">
            <a:extLst>
              <a:ext uri="{FF2B5EF4-FFF2-40B4-BE49-F238E27FC236}">
                <a16:creationId xmlns:a16="http://schemas.microsoft.com/office/drawing/2014/main" id="{5CAAD330-BA00-4102-9582-4B7B4D34BF7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1E6BDE3-1149-4CD4-86A1-1A95FDA897CF}"/>
              </a:ext>
            </a:extLst>
          </p:cNvPr>
          <p:cNvSpPr>
            <a:spLocks noGrp="1"/>
          </p:cNvSpPr>
          <p:nvPr>
            <p:ph type="sldNum" sz="quarter" idx="12"/>
          </p:nvPr>
        </p:nvSpPr>
        <p:spPr/>
        <p:txBody>
          <a:bodyPr/>
          <a:lstStyle/>
          <a:p>
            <a:fld id="{4FA4D04A-100F-4432-9B41-0F077A37474B}" type="slidenum">
              <a:rPr kumimoji="1" lang="ja-JP" altLang="en-US" smtClean="0"/>
              <a:t>‹#›</a:t>
            </a:fld>
            <a:endParaRPr kumimoji="1" lang="ja-JP" altLang="en-US"/>
          </a:p>
        </p:txBody>
      </p:sp>
    </p:spTree>
    <p:extLst>
      <p:ext uri="{BB962C8B-B14F-4D97-AF65-F5344CB8AC3E}">
        <p14:creationId xmlns:p14="http://schemas.microsoft.com/office/powerpoint/2010/main" val="2770833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of Contents - 5 Items">
    <p:spTree>
      <p:nvGrpSpPr>
        <p:cNvPr id="1" name=""/>
        <p:cNvGrpSpPr/>
        <p:nvPr/>
      </p:nvGrpSpPr>
      <p:grpSpPr>
        <a:xfrm>
          <a:off x="0" y="0"/>
          <a:ext cx="0" cy="0"/>
          <a:chOff x="0" y="0"/>
          <a:chExt cx="0" cy="0"/>
        </a:xfrm>
      </p:grpSpPr>
      <p:sp>
        <p:nvSpPr>
          <p:cNvPr id="30" name="正方形/長方形 29"/>
          <p:cNvSpPr/>
          <p:nvPr userDrawn="1"/>
        </p:nvSpPr>
        <p:spPr>
          <a:xfrm>
            <a:off x="0" y="0"/>
            <a:ext cx="422993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 name="タイトル 1"/>
          <p:cNvSpPr>
            <a:spLocks noGrp="1"/>
          </p:cNvSpPr>
          <p:nvPr>
            <p:ph type="title" hasCustomPrompt="1"/>
          </p:nvPr>
        </p:nvSpPr>
        <p:spPr>
          <a:xfrm>
            <a:off x="417690" y="782322"/>
            <a:ext cx="3362154" cy="5471965"/>
          </a:xfrm>
        </p:spPr>
        <p:txBody>
          <a:bodyPr>
            <a:normAutofit/>
          </a:bodyPr>
          <a:lstStyle>
            <a:lvl1pPr algn="ctr">
              <a:defRPr sz="3601">
                <a:solidFill>
                  <a:schemeClr val="bg1"/>
                </a:solidFill>
                <a:latin typeface="Route 159 UltraLight" pitchFamily="50" charset="0"/>
              </a:defRPr>
            </a:lvl1pPr>
          </a:lstStyle>
          <a:p>
            <a:r>
              <a:rPr kumimoji="1" lang="en-US" altLang="ja-JP" dirty="0"/>
              <a:t>Text</a:t>
            </a:r>
            <a:endParaRPr kumimoji="1" lang="ja-JP" altLang="en-US" dirty="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5" name="円/楕円 4"/>
          <p:cNvSpPr/>
          <p:nvPr userDrawn="1"/>
        </p:nvSpPr>
        <p:spPr>
          <a:xfrm>
            <a:off x="4067901" y="1460623"/>
            <a:ext cx="324064" cy="4320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1</a:t>
            </a:r>
            <a:endParaRPr kumimoji="1" lang="ja-JP" altLang="en-US" sz="1200" dirty="0"/>
          </a:p>
        </p:txBody>
      </p:sp>
      <p:sp>
        <p:nvSpPr>
          <p:cNvPr id="7" name="円/楕円 6"/>
          <p:cNvSpPr/>
          <p:nvPr userDrawn="1"/>
        </p:nvSpPr>
        <p:spPr>
          <a:xfrm>
            <a:off x="4067901" y="2367883"/>
            <a:ext cx="324064" cy="4320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2</a:t>
            </a:r>
            <a:endParaRPr kumimoji="1" lang="ja-JP" altLang="en-US" sz="1200" dirty="0"/>
          </a:p>
        </p:txBody>
      </p:sp>
      <p:sp>
        <p:nvSpPr>
          <p:cNvPr id="8" name="円/楕円 7"/>
          <p:cNvSpPr/>
          <p:nvPr userDrawn="1"/>
        </p:nvSpPr>
        <p:spPr>
          <a:xfrm>
            <a:off x="4067901" y="3275143"/>
            <a:ext cx="324064" cy="432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3</a:t>
            </a:r>
            <a:endParaRPr kumimoji="1" lang="ja-JP" altLang="en-US" sz="1200" dirty="0"/>
          </a:p>
        </p:txBody>
      </p:sp>
      <p:sp>
        <p:nvSpPr>
          <p:cNvPr id="9" name="円/楕円 8"/>
          <p:cNvSpPr/>
          <p:nvPr userDrawn="1"/>
        </p:nvSpPr>
        <p:spPr>
          <a:xfrm>
            <a:off x="4067901" y="4182403"/>
            <a:ext cx="324064" cy="4320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4</a:t>
            </a:r>
            <a:endParaRPr kumimoji="1" lang="ja-JP" altLang="en-US" sz="1200" dirty="0"/>
          </a:p>
        </p:txBody>
      </p:sp>
      <p:sp>
        <p:nvSpPr>
          <p:cNvPr id="10" name="円/楕円 9"/>
          <p:cNvSpPr/>
          <p:nvPr userDrawn="1"/>
        </p:nvSpPr>
        <p:spPr>
          <a:xfrm>
            <a:off x="4067901" y="5089663"/>
            <a:ext cx="324064" cy="4320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5</a:t>
            </a:r>
            <a:endParaRPr kumimoji="1" lang="ja-JP" altLang="en-US" sz="1200" dirty="0"/>
          </a:p>
        </p:txBody>
      </p:sp>
      <p:sp>
        <p:nvSpPr>
          <p:cNvPr id="12" name="テキスト プレースホルダー 6"/>
          <p:cNvSpPr>
            <a:spLocks noGrp="1"/>
          </p:cNvSpPr>
          <p:nvPr>
            <p:ph type="body" sz="quarter" idx="15" hasCustomPrompt="1"/>
          </p:nvPr>
        </p:nvSpPr>
        <p:spPr>
          <a:xfrm>
            <a:off x="4500556" y="1292403"/>
            <a:ext cx="4140251" cy="624069"/>
          </a:xfrm>
        </p:spPr>
        <p:txBody>
          <a:bodyPr anchor="b">
            <a:normAutofit/>
          </a:bodyPr>
          <a:lstStyle>
            <a:lvl1pPr algn="l">
              <a:defRPr sz="135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3" name="テキスト プレースホルダー 6"/>
          <p:cNvSpPr>
            <a:spLocks noGrp="1"/>
          </p:cNvSpPr>
          <p:nvPr>
            <p:ph type="body" sz="quarter" idx="16" hasCustomPrompt="1"/>
          </p:nvPr>
        </p:nvSpPr>
        <p:spPr>
          <a:xfrm>
            <a:off x="4500556" y="1772454"/>
            <a:ext cx="4140251" cy="402456"/>
          </a:xfrm>
        </p:spPr>
        <p:txBody>
          <a:bodyPr anchor="t">
            <a:normAutofit/>
          </a:bodyPr>
          <a:lstStyle>
            <a:lvl1pPr algn="l">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19" hasCustomPrompt="1"/>
          </p:nvPr>
        </p:nvSpPr>
        <p:spPr>
          <a:xfrm>
            <a:off x="4500556" y="2200822"/>
            <a:ext cx="4140251" cy="624069"/>
          </a:xfrm>
        </p:spPr>
        <p:txBody>
          <a:bodyPr anchor="b">
            <a:normAutofit/>
          </a:bodyPr>
          <a:lstStyle>
            <a:lvl1pPr algn="l">
              <a:defRPr sz="135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1" name="テキスト プレースホルダー 6"/>
          <p:cNvSpPr>
            <a:spLocks noGrp="1"/>
          </p:cNvSpPr>
          <p:nvPr>
            <p:ph type="body" sz="quarter" idx="20" hasCustomPrompt="1"/>
          </p:nvPr>
        </p:nvSpPr>
        <p:spPr>
          <a:xfrm>
            <a:off x="4500556" y="2680873"/>
            <a:ext cx="4140251" cy="402456"/>
          </a:xfrm>
        </p:spPr>
        <p:txBody>
          <a:bodyPr anchor="t">
            <a:normAutofit/>
          </a:bodyPr>
          <a:lstStyle>
            <a:lvl1pPr algn="l">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1" hasCustomPrompt="1"/>
          </p:nvPr>
        </p:nvSpPr>
        <p:spPr>
          <a:xfrm>
            <a:off x="4500556" y="3109240"/>
            <a:ext cx="4140251" cy="624069"/>
          </a:xfrm>
        </p:spPr>
        <p:txBody>
          <a:bodyPr anchor="b">
            <a:normAutofit/>
          </a:bodyPr>
          <a:lstStyle>
            <a:lvl1pPr algn="l">
              <a:defRPr sz="135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5" name="テキスト プレースホルダー 6"/>
          <p:cNvSpPr>
            <a:spLocks noGrp="1"/>
          </p:cNvSpPr>
          <p:nvPr>
            <p:ph type="body" sz="quarter" idx="22" hasCustomPrompt="1"/>
          </p:nvPr>
        </p:nvSpPr>
        <p:spPr>
          <a:xfrm>
            <a:off x="4500556" y="3589291"/>
            <a:ext cx="4140251" cy="402456"/>
          </a:xfrm>
        </p:spPr>
        <p:txBody>
          <a:bodyPr anchor="t">
            <a:normAutofit/>
          </a:bodyPr>
          <a:lstStyle>
            <a:lvl1pPr algn="l">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3" hasCustomPrompt="1"/>
          </p:nvPr>
        </p:nvSpPr>
        <p:spPr>
          <a:xfrm>
            <a:off x="4500556" y="4017659"/>
            <a:ext cx="4140251" cy="624069"/>
          </a:xfrm>
        </p:spPr>
        <p:txBody>
          <a:bodyPr anchor="b">
            <a:normAutofit/>
          </a:bodyPr>
          <a:lstStyle>
            <a:lvl1pPr algn="l">
              <a:defRPr sz="135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4" hasCustomPrompt="1"/>
          </p:nvPr>
        </p:nvSpPr>
        <p:spPr>
          <a:xfrm>
            <a:off x="4500556" y="4497710"/>
            <a:ext cx="4140251" cy="402456"/>
          </a:xfrm>
        </p:spPr>
        <p:txBody>
          <a:bodyPr anchor="t">
            <a:normAutofit/>
          </a:bodyPr>
          <a:lstStyle>
            <a:lvl1pPr algn="l">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8" name="テキスト プレースホルダー 6"/>
          <p:cNvSpPr>
            <a:spLocks noGrp="1"/>
          </p:cNvSpPr>
          <p:nvPr>
            <p:ph type="body" sz="quarter" idx="25" hasCustomPrompt="1"/>
          </p:nvPr>
        </p:nvSpPr>
        <p:spPr>
          <a:xfrm>
            <a:off x="4500556" y="4926078"/>
            <a:ext cx="4140251" cy="624069"/>
          </a:xfrm>
        </p:spPr>
        <p:txBody>
          <a:bodyPr anchor="b">
            <a:normAutofit/>
          </a:bodyPr>
          <a:lstStyle>
            <a:lvl1pPr algn="l">
              <a:defRPr sz="135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p:ph type="body" sz="quarter" idx="26" hasCustomPrompt="1"/>
          </p:nvPr>
        </p:nvSpPr>
        <p:spPr>
          <a:xfrm>
            <a:off x="4500556" y="5406129"/>
            <a:ext cx="4140251" cy="402456"/>
          </a:xfrm>
        </p:spPr>
        <p:txBody>
          <a:bodyPr anchor="t">
            <a:normAutofit/>
          </a:bodyPr>
          <a:lstStyle>
            <a:lvl1pPr algn="l">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32" name="スライド番号プレースホルダー 5"/>
          <p:cNvSpPr>
            <a:spLocks noGrp="1"/>
          </p:cNvSpPr>
          <p:nvPr>
            <p:ph type="sldNum" sz="quarter" idx="4"/>
          </p:nvPr>
        </p:nvSpPr>
        <p:spPr>
          <a:xfrm>
            <a:off x="8568792"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58500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par>
                          <p:cTn id="8" fill="hold">
                            <p:stCondLst>
                              <p:cond delay="500"/>
                            </p:stCondLst>
                            <p:childTnLst>
                              <p:par>
                                <p:cTn id="9" presetID="2" presetClass="entr" presetSubtype="12" decel="100000" fill="hold" grpId="0"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1" decel="100000" fill="hold" grpId="0" nodeType="afterEffect">
                                  <p:stCondLst>
                                    <p:cond delay="25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1" decel="100000" fill="hold" grpId="0" nodeType="withEffect">
                                  <p:stCondLst>
                                    <p:cond delay="25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2">
                                            <p:txEl>
                                              <p:pRg st="0" end="0"/>
                                            </p:txEl>
                                          </p:spTgt>
                                        </p:tgtEl>
                                        <p:attrNameLst>
                                          <p:attrName>ppt_y</p:attrName>
                                        </p:attrNameLst>
                                      </p:cBhvr>
                                      <p:tavLst>
                                        <p:tav tm="0">
                                          <p:val>
                                            <p:strVal val="0-#ppt_h/2"/>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1750"/>
                            </p:stCondLst>
                            <p:childTnLst>
                              <p:par>
                                <p:cTn id="27" presetID="2" presetClass="entr" presetSubtype="1" decel="100000" fill="hold" grpId="0" nodeType="afterEffect">
                                  <p:stCondLst>
                                    <p:cond delay="25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0-#ppt_h/2"/>
                                          </p:val>
                                        </p:tav>
                                        <p:tav tm="100000">
                                          <p:val>
                                            <p:strVal val="#ppt_y"/>
                                          </p:val>
                                        </p:tav>
                                      </p:tavLst>
                                    </p:anim>
                                  </p:childTnLst>
                                </p:cTn>
                              </p:par>
                              <p:par>
                                <p:cTn id="31" presetID="2" presetClass="entr" presetSubtype="1" decel="100000" fill="hold" grpId="0" nodeType="withEffect">
                                  <p:stCondLst>
                                    <p:cond delay="25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additive="base">
                                        <p:cTn id="33"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0">
                                            <p:txEl>
                                              <p:pRg st="0" end="0"/>
                                            </p:txEl>
                                          </p:spTgt>
                                        </p:tgtEl>
                                        <p:attrNameLst>
                                          <p:attrName>ppt_y</p:attrName>
                                        </p:attrNameLst>
                                      </p:cBhvr>
                                      <p:tavLst>
                                        <p:tav tm="0">
                                          <p:val>
                                            <p:strVal val="0-#ppt_h/2"/>
                                          </p:val>
                                        </p:tav>
                                        <p:tav tm="100000">
                                          <p:val>
                                            <p:strVal val="#ppt_y"/>
                                          </p:val>
                                        </p:tav>
                                      </p:tavLst>
                                    </p:anim>
                                  </p:childTnLst>
                                </p:cTn>
                              </p:par>
                              <p:par>
                                <p:cTn id="35" presetID="2" presetClass="entr" presetSubtype="2" decel="100000" fill="hold" grpId="0" nodeType="withEffect">
                                  <p:stCondLst>
                                    <p:cond delay="250"/>
                                  </p:stCondLst>
                                  <p:childTnLst>
                                    <p:set>
                                      <p:cBhvr>
                                        <p:cTn id="36" dur="1" fill="hold">
                                          <p:stCondLst>
                                            <p:cond delay="0"/>
                                          </p:stCondLst>
                                        </p:cTn>
                                        <p:tgtEl>
                                          <p:spTgt spid="21">
                                            <p:txEl>
                                              <p:pRg st="0" end="0"/>
                                            </p:txEl>
                                          </p:spTgt>
                                        </p:tgtEl>
                                        <p:attrNameLst>
                                          <p:attrName>style.visibility</p:attrName>
                                        </p:attrNameLst>
                                      </p:cBhvr>
                                      <p:to>
                                        <p:strVal val="visible"/>
                                      </p:to>
                                    </p:set>
                                    <p:anim calcmode="lin" valueType="num">
                                      <p:cBhvr additive="base">
                                        <p:cTn id="37"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 presetClass="entr" presetSubtype="1" decel="100000" fill="hold" grpId="0" nodeType="afterEffect">
                                  <p:stCondLst>
                                    <p:cond delay="25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0-#ppt_h/2"/>
                                          </p:val>
                                        </p:tav>
                                        <p:tav tm="100000">
                                          <p:val>
                                            <p:strVal val="#ppt_y"/>
                                          </p:val>
                                        </p:tav>
                                      </p:tavLst>
                                    </p:anim>
                                  </p:childTnLst>
                                </p:cTn>
                              </p:par>
                              <p:par>
                                <p:cTn id="44" presetID="2" presetClass="entr" presetSubtype="1" decel="100000" fill="hold" grpId="0" nodeType="withEffect">
                                  <p:stCondLst>
                                    <p:cond delay="250"/>
                                  </p:stCondLst>
                                  <p:childTnLst>
                                    <p:set>
                                      <p:cBhvr>
                                        <p:cTn id="45" dur="1" fill="hold">
                                          <p:stCondLst>
                                            <p:cond delay="0"/>
                                          </p:stCondLst>
                                        </p:cTn>
                                        <p:tgtEl>
                                          <p:spTgt spid="24">
                                            <p:txEl>
                                              <p:pRg st="0" end="0"/>
                                            </p:txEl>
                                          </p:spTgt>
                                        </p:tgtEl>
                                        <p:attrNameLst>
                                          <p:attrName>style.visibility</p:attrName>
                                        </p:attrNameLst>
                                      </p:cBhvr>
                                      <p:to>
                                        <p:strVal val="visible"/>
                                      </p:to>
                                    </p:set>
                                    <p:anim calcmode="lin" valueType="num">
                                      <p:cBhvr additive="base">
                                        <p:cTn id="46"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4">
                                            <p:txEl>
                                              <p:pRg st="0" end="0"/>
                                            </p:txEl>
                                          </p:spTgt>
                                        </p:tgtEl>
                                        <p:attrNameLst>
                                          <p:attrName>ppt_y</p:attrName>
                                        </p:attrNameLst>
                                      </p:cBhvr>
                                      <p:tavLst>
                                        <p:tav tm="0">
                                          <p:val>
                                            <p:strVal val="0-#ppt_h/2"/>
                                          </p:val>
                                        </p:tav>
                                        <p:tav tm="100000">
                                          <p:val>
                                            <p:strVal val="#ppt_y"/>
                                          </p:val>
                                        </p:tav>
                                      </p:tavLst>
                                    </p:anim>
                                  </p:childTnLst>
                                </p:cTn>
                              </p:par>
                              <p:par>
                                <p:cTn id="48" presetID="2" presetClass="entr" presetSubtype="2" decel="100000" fill="hold" grpId="0" nodeType="withEffect">
                                  <p:stCondLst>
                                    <p:cond delay="250"/>
                                  </p:stCondLst>
                                  <p:childTnLst>
                                    <p:set>
                                      <p:cBhvr>
                                        <p:cTn id="49" dur="1" fill="hold">
                                          <p:stCondLst>
                                            <p:cond delay="0"/>
                                          </p:stCondLst>
                                        </p:cTn>
                                        <p:tgtEl>
                                          <p:spTgt spid="25">
                                            <p:txEl>
                                              <p:pRg st="0" end="0"/>
                                            </p:txEl>
                                          </p:spTgt>
                                        </p:tgtEl>
                                        <p:attrNameLst>
                                          <p:attrName>style.visibility</p:attrName>
                                        </p:attrNameLst>
                                      </p:cBhvr>
                                      <p:to>
                                        <p:strVal val="visible"/>
                                      </p:to>
                                    </p:set>
                                    <p:anim calcmode="lin" valueType="num">
                                      <p:cBhvr additive="base">
                                        <p:cTn id="50"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par>
                          <p:cTn id="52" fill="hold">
                            <p:stCondLst>
                              <p:cond delay="3250"/>
                            </p:stCondLst>
                            <p:childTnLst>
                              <p:par>
                                <p:cTn id="53" presetID="2" presetClass="entr" presetSubtype="1" decel="100000" fill="hold" grpId="0" nodeType="afterEffect">
                                  <p:stCondLst>
                                    <p:cond delay="25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250"/>
                                  </p:stCondLst>
                                  <p:childTnLst>
                                    <p:set>
                                      <p:cBhvr>
                                        <p:cTn id="58" dur="1" fill="hold">
                                          <p:stCondLst>
                                            <p:cond delay="0"/>
                                          </p:stCondLst>
                                        </p:cTn>
                                        <p:tgtEl>
                                          <p:spTgt spid="26">
                                            <p:txEl>
                                              <p:pRg st="0" end="0"/>
                                            </p:txEl>
                                          </p:spTgt>
                                        </p:tgtEl>
                                        <p:attrNameLst>
                                          <p:attrName>style.visibility</p:attrName>
                                        </p:attrNameLst>
                                      </p:cBhvr>
                                      <p:to>
                                        <p:strVal val="visible"/>
                                      </p:to>
                                    </p:set>
                                    <p:anim calcmode="lin" valueType="num">
                                      <p:cBhvr additive="base">
                                        <p:cTn id="5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6">
                                            <p:txEl>
                                              <p:pRg st="0" end="0"/>
                                            </p:txEl>
                                          </p:spTgt>
                                        </p:tgtEl>
                                        <p:attrNameLst>
                                          <p:attrName>ppt_y</p:attrName>
                                        </p:attrNameLst>
                                      </p:cBhvr>
                                      <p:tavLst>
                                        <p:tav tm="0">
                                          <p:val>
                                            <p:strVal val="0-#ppt_h/2"/>
                                          </p:val>
                                        </p:tav>
                                        <p:tav tm="100000">
                                          <p:val>
                                            <p:strVal val="#ppt_y"/>
                                          </p:val>
                                        </p:tav>
                                      </p:tavLst>
                                    </p:anim>
                                  </p:childTnLst>
                                </p:cTn>
                              </p:par>
                              <p:par>
                                <p:cTn id="61" presetID="2" presetClass="entr" presetSubtype="2" decel="100000" fill="hold" grpId="0" nodeType="withEffect">
                                  <p:stCondLst>
                                    <p:cond delay="250"/>
                                  </p:stCondLst>
                                  <p:childTnLst>
                                    <p:set>
                                      <p:cBhvr>
                                        <p:cTn id="62" dur="1" fill="hold">
                                          <p:stCondLst>
                                            <p:cond delay="0"/>
                                          </p:stCondLst>
                                        </p:cTn>
                                        <p:tgtEl>
                                          <p:spTgt spid="27">
                                            <p:txEl>
                                              <p:pRg st="0" end="0"/>
                                            </p:txEl>
                                          </p:spTgt>
                                        </p:tgtEl>
                                        <p:attrNameLst>
                                          <p:attrName>style.visibility</p:attrName>
                                        </p:attrNameLst>
                                      </p:cBhvr>
                                      <p:to>
                                        <p:strVal val="visible"/>
                                      </p:to>
                                    </p:set>
                                    <p:anim calcmode="lin" valueType="num">
                                      <p:cBhvr additive="base">
                                        <p:cTn id="63"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65" fill="hold">
                            <p:stCondLst>
                              <p:cond delay="4000"/>
                            </p:stCondLst>
                            <p:childTnLst>
                              <p:par>
                                <p:cTn id="66" presetID="2" presetClass="entr" presetSubtype="1" decel="100000" fill="hold" grpId="0" nodeType="afterEffect">
                                  <p:stCondLst>
                                    <p:cond delay="25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ppt_x"/>
                                          </p:val>
                                        </p:tav>
                                        <p:tav tm="100000">
                                          <p:val>
                                            <p:strVal val="#ppt_x"/>
                                          </p:val>
                                        </p:tav>
                                      </p:tavLst>
                                    </p:anim>
                                    <p:anim calcmode="lin" valueType="num">
                                      <p:cBhvr additive="base">
                                        <p:cTn id="69" dur="500" fill="hold"/>
                                        <p:tgtEl>
                                          <p:spTgt spid="10"/>
                                        </p:tgtEl>
                                        <p:attrNameLst>
                                          <p:attrName>ppt_y</p:attrName>
                                        </p:attrNameLst>
                                      </p:cBhvr>
                                      <p:tavLst>
                                        <p:tav tm="0">
                                          <p:val>
                                            <p:strVal val="0-#ppt_h/2"/>
                                          </p:val>
                                        </p:tav>
                                        <p:tav tm="100000">
                                          <p:val>
                                            <p:strVal val="#ppt_y"/>
                                          </p:val>
                                        </p:tav>
                                      </p:tavLst>
                                    </p:anim>
                                  </p:childTnLst>
                                </p:cTn>
                              </p:par>
                              <p:par>
                                <p:cTn id="70" presetID="2" presetClass="entr" presetSubtype="1" decel="100000" fill="hold" grpId="0" nodeType="withEffect">
                                  <p:stCondLst>
                                    <p:cond delay="250"/>
                                  </p:stCondLst>
                                  <p:childTnLst>
                                    <p:set>
                                      <p:cBhvr>
                                        <p:cTn id="71" dur="1" fill="hold">
                                          <p:stCondLst>
                                            <p:cond delay="0"/>
                                          </p:stCondLst>
                                        </p:cTn>
                                        <p:tgtEl>
                                          <p:spTgt spid="28">
                                            <p:txEl>
                                              <p:pRg st="0" end="0"/>
                                            </p:txEl>
                                          </p:spTgt>
                                        </p:tgtEl>
                                        <p:attrNameLst>
                                          <p:attrName>style.visibility</p:attrName>
                                        </p:attrNameLst>
                                      </p:cBhvr>
                                      <p:to>
                                        <p:strVal val="visible"/>
                                      </p:to>
                                    </p:set>
                                    <p:anim calcmode="lin" valueType="num">
                                      <p:cBhvr additive="base">
                                        <p:cTn id="72"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8">
                                            <p:txEl>
                                              <p:pRg st="0" end="0"/>
                                            </p:txEl>
                                          </p:spTgt>
                                        </p:tgtEl>
                                        <p:attrNameLst>
                                          <p:attrName>ppt_y</p:attrName>
                                        </p:attrNameLst>
                                      </p:cBhvr>
                                      <p:tavLst>
                                        <p:tav tm="0">
                                          <p:val>
                                            <p:strVal val="0-#ppt_h/2"/>
                                          </p:val>
                                        </p:tav>
                                        <p:tav tm="100000">
                                          <p:val>
                                            <p:strVal val="#ppt_y"/>
                                          </p:val>
                                        </p:tav>
                                      </p:tavLst>
                                    </p:anim>
                                  </p:childTnLst>
                                </p:cTn>
                              </p:par>
                              <p:par>
                                <p:cTn id="74" presetID="2" presetClass="entr" presetSubtype="2" decel="100000" fill="hold" grpId="0" nodeType="withEffect">
                                  <p:stCondLst>
                                    <p:cond delay="250"/>
                                  </p:stCondLst>
                                  <p:childTnLst>
                                    <p:set>
                                      <p:cBhvr>
                                        <p:cTn id="75" dur="1" fill="hold">
                                          <p:stCondLst>
                                            <p:cond delay="0"/>
                                          </p:stCondLst>
                                        </p:cTn>
                                        <p:tgtEl>
                                          <p:spTgt spid="29">
                                            <p:txEl>
                                              <p:pRg st="0" end="0"/>
                                            </p:txEl>
                                          </p:spTgt>
                                        </p:tgtEl>
                                        <p:attrNameLst>
                                          <p:attrName>style.visibility</p:attrName>
                                        </p:attrNameLst>
                                      </p:cBhvr>
                                      <p:to>
                                        <p:strVal val="visible"/>
                                      </p:to>
                                    </p:set>
                                    <p:anim calcmode="lin" valueType="num">
                                      <p:cBhvr additive="base">
                                        <p:cTn id="76"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77" dur="500" fill="hold"/>
                                        <p:tgtEl>
                                          <p:spTgt spid="2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P spid="5" grpId="0" animBg="1"/>
      <p:bldP spid="7" grpId="0" animBg="1"/>
      <p:bldP spid="8" grpId="0" animBg="1"/>
      <p:bldP spid="9" grpId="0" animBg="1"/>
      <p:bldP spid="10" grpId="0" animBg="1"/>
      <p:bldP spid="12" grpId="0" build="p">
        <p:tmplLst>
          <p:tmpl lvl="1">
            <p:tnLst>
              <p:par>
                <p:cTn presetID="2" presetClass="entr" presetSubtype="1" decel="10000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0-#ppt_h/2"/>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1"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0-#ppt_h/2"/>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4" grpId="0" build="p">
        <p:tmplLst>
          <p:tmpl lvl="1">
            <p:tnLst>
              <p:par>
                <p:cTn presetID="2" presetClass="entr" presetSubtype="1"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0-#ppt_h/2"/>
                          </p:val>
                        </p:tav>
                        <p:tav tm="100000">
                          <p:val>
                            <p:strVal val="#ppt_y"/>
                          </p:val>
                        </p:tav>
                      </p:tavLst>
                    </p:anim>
                  </p:childTnLst>
                </p:cTn>
              </p:par>
            </p:tnLst>
          </p:tmpl>
        </p:tmplLst>
      </p:bldP>
      <p:bldP spid="25" grpId="0" build="p">
        <p:tmplLst>
          <p:tmpl lvl="1">
            <p:tnLst>
              <p:par>
                <p:cTn presetID="2" presetClass="entr" presetSubtype="2"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1" decel="100000" fill="hold" nodeType="with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0-#ppt_h/2"/>
                          </p:val>
                        </p:tav>
                        <p:tav tm="100000">
                          <p:val>
                            <p:strVal val="#ppt_y"/>
                          </p:val>
                        </p:tav>
                      </p:tavLst>
                    </p:anim>
                  </p:childTnLst>
                </p:cTn>
              </p:par>
            </p:tnLst>
          </p:tmpl>
        </p:tmplLst>
      </p:bldP>
      <p:bldP spid="27" grpId="0" build="p">
        <p:tmplLst>
          <p:tmpl lvl="1">
            <p:tnLst>
              <p:par>
                <p:cTn presetID="2" presetClass="entr" presetSubtype="2" decel="10000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1" decel="10000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0-#ppt_h/2"/>
                          </p:val>
                        </p:tav>
                        <p:tav tm="100000">
                          <p:val>
                            <p:strVal val="#ppt_y"/>
                          </p:val>
                        </p:tav>
                      </p:tavLst>
                    </p:anim>
                  </p:childTnLst>
                </p:cTn>
              </p:par>
            </p:tnLst>
          </p:tmpl>
        </p:tmplLst>
      </p:bldP>
      <p:bldP spid="29" grpId="0" build="p">
        <p:tmplLst>
          <p:tmpl lvl="1">
            <p:tnLst>
              <p:par>
                <p:cTn presetID="2" presetClass="entr" presetSubtype="2" decel="10000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5" name="正方形/長方形 4"/>
          <p:cNvSpPr/>
          <p:nvPr userDrawn="1"/>
        </p:nvSpPr>
        <p:spPr>
          <a:xfrm>
            <a:off x="0" y="2"/>
            <a:ext cx="9144000" cy="22288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 name="タイトル 1"/>
          <p:cNvSpPr>
            <a:spLocks noGrp="1"/>
          </p:cNvSpPr>
          <p:nvPr>
            <p:ph type="title" hasCustomPrompt="1"/>
          </p:nvPr>
        </p:nvSpPr>
        <p:spPr>
          <a:xfrm>
            <a:off x="442439" y="618781"/>
            <a:ext cx="8259123" cy="1135327"/>
          </a:xfrm>
        </p:spPr>
        <p:txBody>
          <a:bodyPr>
            <a:normAutofit/>
          </a:bodyPr>
          <a:lstStyle>
            <a:lvl1pPr algn="ctr">
              <a:defRPr sz="3601">
                <a:solidFill>
                  <a:schemeClr val="bg1"/>
                </a:solidFill>
                <a:latin typeface="Route 159 UltraLight" pitchFamily="50" charset="0"/>
              </a:defRPr>
            </a:lvl1pPr>
          </a:lstStyle>
          <a:p>
            <a:r>
              <a:rPr kumimoji="1" lang="en-US" altLang="ja-JP" dirty="0"/>
              <a:t>Text</a:t>
            </a:r>
            <a:endParaRPr kumimoji="1" lang="ja-JP" altLang="en-US" dirty="0"/>
          </a:p>
        </p:txBody>
      </p:sp>
      <p:sp>
        <p:nvSpPr>
          <p:cNvPr id="7" name="円/楕円 6"/>
          <p:cNvSpPr/>
          <p:nvPr userDrawn="1"/>
        </p:nvSpPr>
        <p:spPr>
          <a:xfrm>
            <a:off x="356180" y="2852936"/>
            <a:ext cx="1836363" cy="2448272"/>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円/楕円 7"/>
          <p:cNvSpPr/>
          <p:nvPr userDrawn="1"/>
        </p:nvSpPr>
        <p:spPr>
          <a:xfrm>
            <a:off x="1843992" y="2929026"/>
            <a:ext cx="443386" cy="5911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1</a:t>
            </a:r>
            <a:endParaRPr kumimoji="1" lang="ja-JP" altLang="en-US" sz="1200" dirty="0"/>
          </a:p>
        </p:txBody>
      </p:sp>
      <p:sp>
        <p:nvSpPr>
          <p:cNvPr id="9" name="テキスト プレースホルダー 6"/>
          <p:cNvSpPr>
            <a:spLocks noGrp="1"/>
          </p:cNvSpPr>
          <p:nvPr>
            <p:ph type="body" sz="quarter" idx="15" hasCustomPrompt="1"/>
          </p:nvPr>
        </p:nvSpPr>
        <p:spPr>
          <a:xfrm>
            <a:off x="409625" y="3626611"/>
            <a:ext cx="1729477" cy="624069"/>
          </a:xfrm>
        </p:spPr>
        <p:txBody>
          <a:bodyPr anchor="b">
            <a:normAutofit/>
          </a:bodyPr>
          <a:lstStyle>
            <a:lvl1pPr algn="ctr">
              <a:defRPr sz="135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0" name="テキスト プレースホルダー 6"/>
          <p:cNvSpPr>
            <a:spLocks noGrp="1"/>
          </p:cNvSpPr>
          <p:nvPr>
            <p:ph type="body" sz="quarter" idx="16" hasCustomPrompt="1"/>
          </p:nvPr>
        </p:nvSpPr>
        <p:spPr>
          <a:xfrm>
            <a:off x="409625" y="4106664"/>
            <a:ext cx="1729477" cy="402456"/>
          </a:xfrm>
        </p:spPr>
        <p:txBody>
          <a:bodyPr anchor="t">
            <a:normAutofit/>
          </a:bodyPr>
          <a:lstStyle>
            <a:lvl1pPr algn="ctr">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11" name="山形 10"/>
          <p:cNvSpPr/>
          <p:nvPr userDrawn="1"/>
        </p:nvSpPr>
        <p:spPr>
          <a:xfrm>
            <a:off x="2267544" y="3942265"/>
            <a:ext cx="180035" cy="269619"/>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12" name="円/楕円 11"/>
          <p:cNvSpPr/>
          <p:nvPr userDrawn="1"/>
        </p:nvSpPr>
        <p:spPr>
          <a:xfrm>
            <a:off x="2519594" y="2852936"/>
            <a:ext cx="1836363" cy="2448272"/>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円/楕円 12"/>
          <p:cNvSpPr/>
          <p:nvPr userDrawn="1"/>
        </p:nvSpPr>
        <p:spPr>
          <a:xfrm>
            <a:off x="4007408" y="2929026"/>
            <a:ext cx="443386" cy="5911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2</a:t>
            </a:r>
            <a:endParaRPr kumimoji="1" lang="ja-JP" altLang="en-US" sz="1200" dirty="0"/>
          </a:p>
        </p:txBody>
      </p:sp>
      <p:sp>
        <p:nvSpPr>
          <p:cNvPr id="14" name="テキスト プレースホルダー 6"/>
          <p:cNvSpPr>
            <a:spLocks noGrp="1"/>
          </p:cNvSpPr>
          <p:nvPr>
            <p:ph type="body" sz="quarter" idx="17" hasCustomPrompt="1"/>
          </p:nvPr>
        </p:nvSpPr>
        <p:spPr>
          <a:xfrm>
            <a:off x="2573039" y="3626611"/>
            <a:ext cx="1729477" cy="624069"/>
          </a:xfrm>
        </p:spPr>
        <p:txBody>
          <a:bodyPr anchor="b">
            <a:normAutofit/>
          </a:bodyPr>
          <a:lstStyle>
            <a:lvl1pPr algn="ctr">
              <a:defRPr sz="135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18" hasCustomPrompt="1"/>
          </p:nvPr>
        </p:nvSpPr>
        <p:spPr>
          <a:xfrm>
            <a:off x="2573039" y="4106664"/>
            <a:ext cx="1729477" cy="402456"/>
          </a:xfrm>
        </p:spPr>
        <p:txBody>
          <a:bodyPr anchor="t">
            <a:normAutofit/>
          </a:bodyPr>
          <a:lstStyle>
            <a:lvl1pPr algn="ctr">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16" name="山形 15"/>
          <p:cNvSpPr/>
          <p:nvPr userDrawn="1"/>
        </p:nvSpPr>
        <p:spPr>
          <a:xfrm>
            <a:off x="4427973" y="3942265"/>
            <a:ext cx="180035" cy="269619"/>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17" name="円/楕円 16"/>
          <p:cNvSpPr/>
          <p:nvPr userDrawn="1"/>
        </p:nvSpPr>
        <p:spPr>
          <a:xfrm>
            <a:off x="4680023" y="2852936"/>
            <a:ext cx="1836363" cy="2448272"/>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円/楕円 17"/>
          <p:cNvSpPr/>
          <p:nvPr userDrawn="1"/>
        </p:nvSpPr>
        <p:spPr>
          <a:xfrm>
            <a:off x="6167835" y="2929026"/>
            <a:ext cx="443386" cy="5911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3</a:t>
            </a:r>
            <a:endParaRPr kumimoji="1" lang="ja-JP" altLang="en-US" sz="1200" dirty="0"/>
          </a:p>
        </p:txBody>
      </p:sp>
      <p:sp>
        <p:nvSpPr>
          <p:cNvPr id="19" name="テキスト プレースホルダー 6"/>
          <p:cNvSpPr>
            <a:spLocks noGrp="1"/>
          </p:cNvSpPr>
          <p:nvPr>
            <p:ph type="body" sz="quarter" idx="19" hasCustomPrompt="1"/>
          </p:nvPr>
        </p:nvSpPr>
        <p:spPr>
          <a:xfrm>
            <a:off x="4733466" y="3626611"/>
            <a:ext cx="1729477" cy="624069"/>
          </a:xfrm>
        </p:spPr>
        <p:txBody>
          <a:bodyPr anchor="b">
            <a:normAutofit/>
          </a:bodyPr>
          <a:lstStyle>
            <a:lvl1pPr algn="ctr">
              <a:defRPr sz="135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20" hasCustomPrompt="1"/>
          </p:nvPr>
        </p:nvSpPr>
        <p:spPr>
          <a:xfrm>
            <a:off x="4733466" y="4106664"/>
            <a:ext cx="1729477" cy="402456"/>
          </a:xfrm>
        </p:spPr>
        <p:txBody>
          <a:bodyPr anchor="t">
            <a:normAutofit/>
          </a:bodyPr>
          <a:lstStyle>
            <a:lvl1pPr algn="ctr">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1" name="山形 20"/>
          <p:cNvSpPr/>
          <p:nvPr userDrawn="1"/>
        </p:nvSpPr>
        <p:spPr>
          <a:xfrm>
            <a:off x="6591387" y="3942265"/>
            <a:ext cx="180035" cy="269619"/>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22" name="円/楕円 21"/>
          <p:cNvSpPr/>
          <p:nvPr userDrawn="1"/>
        </p:nvSpPr>
        <p:spPr>
          <a:xfrm>
            <a:off x="6843437" y="2852936"/>
            <a:ext cx="1836363" cy="2448272"/>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円/楕円 22"/>
          <p:cNvSpPr/>
          <p:nvPr userDrawn="1"/>
        </p:nvSpPr>
        <p:spPr>
          <a:xfrm>
            <a:off x="8331249" y="2929026"/>
            <a:ext cx="443386" cy="5911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4</a:t>
            </a:r>
            <a:endParaRPr kumimoji="1" lang="ja-JP" altLang="en-US" sz="1200" dirty="0"/>
          </a:p>
        </p:txBody>
      </p:sp>
      <p:sp>
        <p:nvSpPr>
          <p:cNvPr id="24" name="テキスト プレースホルダー 6"/>
          <p:cNvSpPr>
            <a:spLocks noGrp="1"/>
          </p:cNvSpPr>
          <p:nvPr>
            <p:ph type="body" sz="quarter" idx="21" hasCustomPrompt="1"/>
          </p:nvPr>
        </p:nvSpPr>
        <p:spPr>
          <a:xfrm>
            <a:off x="6896881" y="3626611"/>
            <a:ext cx="1729477" cy="624069"/>
          </a:xfrm>
        </p:spPr>
        <p:txBody>
          <a:bodyPr anchor="b">
            <a:normAutofit/>
          </a:bodyPr>
          <a:lstStyle>
            <a:lvl1pPr algn="ctr">
              <a:defRPr sz="135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25" name="テキスト プレースホルダー 6"/>
          <p:cNvSpPr>
            <a:spLocks noGrp="1"/>
          </p:cNvSpPr>
          <p:nvPr>
            <p:ph type="body" sz="quarter" idx="22" hasCustomPrompt="1"/>
          </p:nvPr>
        </p:nvSpPr>
        <p:spPr>
          <a:xfrm>
            <a:off x="6896881" y="4106664"/>
            <a:ext cx="1729477" cy="402456"/>
          </a:xfrm>
        </p:spPr>
        <p:txBody>
          <a:bodyPr anchor="t">
            <a:normAutofit/>
          </a:bodyPr>
          <a:lstStyle>
            <a:lvl1pPr algn="ctr">
              <a:defRPr sz="75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6" name="スライド番号プレースホルダー 5"/>
          <p:cNvSpPr>
            <a:spLocks noGrp="1"/>
          </p:cNvSpPr>
          <p:nvPr>
            <p:ph type="sldNum" sz="quarter" idx="4"/>
          </p:nvPr>
        </p:nvSpPr>
        <p:spPr>
          <a:xfrm>
            <a:off x="8568792"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25295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8" decel="100000" fill="hold" grpId="0" nodeType="afterEffect">
                                  <p:stCondLst>
                                    <p:cond delay="100"/>
                                  </p:stCondLst>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9">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20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additive="base">
                                        <p:cTn id="20"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0">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17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2200"/>
                            </p:stCondLst>
                            <p:childTnLst>
                              <p:par>
                                <p:cTn id="31" presetID="2" presetClass="entr" presetSubtype="8" decel="100000" fill="hold" grpId="0" nodeType="afterEffect">
                                  <p:stCondLst>
                                    <p:cond delay="25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0-#ppt_w/2"/>
                                          </p:val>
                                        </p:tav>
                                        <p:tav tm="100000">
                                          <p:val>
                                            <p:strVal val="#ppt_x"/>
                                          </p:val>
                                        </p:tav>
                                      </p:tavLst>
                                    </p:anim>
                                    <p:anim calcmode="lin" valueType="num">
                                      <p:cBhvr additive="base">
                                        <p:cTn id="34" dur="500" fill="hold"/>
                                        <p:tgtEl>
                                          <p:spTgt spid="11"/>
                                        </p:tgtEl>
                                        <p:attrNameLst>
                                          <p:attrName>ppt_y</p:attrName>
                                        </p:attrNameLst>
                                      </p:cBhvr>
                                      <p:tavLst>
                                        <p:tav tm="0">
                                          <p:val>
                                            <p:strVal val="#ppt_y"/>
                                          </p:val>
                                        </p:tav>
                                        <p:tav tm="100000">
                                          <p:val>
                                            <p:strVal val="#ppt_y"/>
                                          </p:val>
                                        </p:tav>
                                      </p:tavLst>
                                    </p:anim>
                                  </p:childTnLst>
                                </p:cTn>
                              </p:par>
                            </p:childTnLst>
                          </p:cTn>
                        </p:par>
                        <p:par>
                          <p:cTn id="35" fill="hold">
                            <p:stCondLst>
                              <p:cond delay="2950"/>
                            </p:stCondLst>
                            <p:childTnLst>
                              <p:par>
                                <p:cTn id="36" presetID="2" presetClass="entr" presetSubtype="8" decel="100000" fill="hold" grpId="0" nodeType="afterEffect">
                                  <p:stCondLst>
                                    <p:cond delay="100"/>
                                  </p:stCondLst>
                                  <p:childTnLst>
                                    <p:set>
                                      <p:cBhvr>
                                        <p:cTn id="37" dur="1" fill="hold">
                                          <p:stCondLst>
                                            <p:cond delay="0"/>
                                          </p:stCondLst>
                                        </p:cTn>
                                        <p:tgtEl>
                                          <p:spTgt spid="14">
                                            <p:txEl>
                                              <p:pRg st="0" end="0"/>
                                            </p:txEl>
                                          </p:spTgt>
                                        </p:tgtEl>
                                        <p:attrNameLst>
                                          <p:attrName>style.visibility</p:attrName>
                                        </p:attrNameLst>
                                      </p:cBhvr>
                                      <p:to>
                                        <p:strVal val="visible"/>
                                      </p:to>
                                    </p:set>
                                    <p:anim calcmode="lin" valueType="num">
                                      <p:cBhvr additive="base">
                                        <p:cTn id="38" dur="6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39" dur="600" fill="hold"/>
                                        <p:tgtEl>
                                          <p:spTgt spid="14">
                                            <p:txEl>
                                              <p:pRg st="0" end="0"/>
                                            </p:txEl>
                                          </p:spTgt>
                                        </p:tgtEl>
                                        <p:attrNameLst>
                                          <p:attrName>ppt_y</p:attrName>
                                        </p:attrNameLst>
                                      </p:cBhvr>
                                      <p:tavLst>
                                        <p:tav tm="0">
                                          <p:val>
                                            <p:strVal val="#ppt_y"/>
                                          </p:val>
                                        </p:tav>
                                        <p:tav tm="100000">
                                          <p:val>
                                            <p:strVal val="#ppt_y"/>
                                          </p:val>
                                        </p:tav>
                                      </p:tavLst>
                                    </p:anim>
                                  </p:childTnLst>
                                </p:cTn>
                              </p:par>
                              <p:par>
                                <p:cTn id="40" presetID="2" presetClass="entr" presetSubtype="8" decel="100000" fill="hold" grpId="0" nodeType="withEffect">
                                  <p:stCondLst>
                                    <p:cond delay="200"/>
                                  </p:stCondLst>
                                  <p:childTnLst>
                                    <p:set>
                                      <p:cBhvr>
                                        <p:cTn id="41" dur="1" fill="hold">
                                          <p:stCondLst>
                                            <p:cond delay="0"/>
                                          </p:stCondLst>
                                        </p:cTn>
                                        <p:tgtEl>
                                          <p:spTgt spid="15">
                                            <p:txEl>
                                              <p:pRg st="0" end="0"/>
                                            </p:txEl>
                                          </p:spTgt>
                                        </p:tgtEl>
                                        <p:attrNameLst>
                                          <p:attrName>style.visibility</p:attrName>
                                        </p:attrNameLst>
                                      </p:cBhvr>
                                      <p:to>
                                        <p:strVal val="visible"/>
                                      </p:to>
                                    </p:set>
                                    <p:anim calcmode="lin" valueType="num">
                                      <p:cBhvr additive="base">
                                        <p:cTn id="42" dur="6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43" dur="600" fill="hold"/>
                                        <p:tgtEl>
                                          <p:spTgt spid="15">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8" decel="10000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600" fill="hold"/>
                                        <p:tgtEl>
                                          <p:spTgt spid="12"/>
                                        </p:tgtEl>
                                        <p:attrNameLst>
                                          <p:attrName>ppt_x</p:attrName>
                                        </p:attrNameLst>
                                      </p:cBhvr>
                                      <p:tavLst>
                                        <p:tav tm="0">
                                          <p:val>
                                            <p:strVal val="0-#ppt_w/2"/>
                                          </p:val>
                                        </p:tav>
                                        <p:tav tm="100000">
                                          <p:val>
                                            <p:strVal val="#ppt_x"/>
                                          </p:val>
                                        </p:tav>
                                      </p:tavLst>
                                    </p:anim>
                                    <p:anim calcmode="lin" valueType="num">
                                      <p:cBhvr additive="base">
                                        <p:cTn id="47" dur="600" fill="hold"/>
                                        <p:tgtEl>
                                          <p:spTgt spid="12"/>
                                        </p:tgtEl>
                                        <p:attrNameLst>
                                          <p:attrName>ppt_y</p:attrName>
                                        </p:attrNameLst>
                                      </p:cBhvr>
                                      <p:tavLst>
                                        <p:tav tm="0">
                                          <p:val>
                                            <p:strVal val="#ppt_y"/>
                                          </p:val>
                                        </p:tav>
                                        <p:tav tm="100000">
                                          <p:val>
                                            <p:strVal val="#ppt_y"/>
                                          </p:val>
                                        </p:tav>
                                      </p:tavLst>
                                    </p:anim>
                                  </p:childTnLst>
                                </p:cTn>
                              </p:par>
                            </p:childTnLst>
                          </p:cTn>
                        </p:par>
                        <p:par>
                          <p:cTn id="48" fill="hold">
                            <p:stCondLst>
                              <p:cond delay="3750"/>
                            </p:stCondLst>
                            <p:childTnLst>
                              <p:par>
                                <p:cTn id="49" presetID="10" presetClass="entr" presetSubtype="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par>
                          <p:cTn id="52" fill="hold">
                            <p:stCondLst>
                              <p:cond delay="4250"/>
                            </p:stCondLst>
                            <p:childTnLst>
                              <p:par>
                                <p:cTn id="53" presetID="2" presetClass="entr" presetSubtype="8" decel="100000" fill="hold" grpId="0" nodeType="afterEffect">
                                  <p:stCondLst>
                                    <p:cond delay="25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0-#ppt_w/2"/>
                                          </p:val>
                                        </p:tav>
                                        <p:tav tm="100000">
                                          <p:val>
                                            <p:strVal val="#ppt_x"/>
                                          </p:val>
                                        </p:tav>
                                      </p:tavLst>
                                    </p:anim>
                                    <p:anim calcmode="lin" valueType="num">
                                      <p:cBhvr additive="base">
                                        <p:cTn id="56" dur="500" fill="hold"/>
                                        <p:tgtEl>
                                          <p:spTgt spid="16"/>
                                        </p:tgtEl>
                                        <p:attrNameLst>
                                          <p:attrName>ppt_y</p:attrName>
                                        </p:attrNameLst>
                                      </p:cBhvr>
                                      <p:tavLst>
                                        <p:tav tm="0">
                                          <p:val>
                                            <p:strVal val="#ppt_y"/>
                                          </p:val>
                                        </p:tav>
                                        <p:tav tm="100000">
                                          <p:val>
                                            <p:strVal val="#ppt_y"/>
                                          </p:val>
                                        </p:tav>
                                      </p:tavLst>
                                    </p:anim>
                                  </p:childTnLst>
                                </p:cTn>
                              </p:par>
                            </p:childTnLst>
                          </p:cTn>
                        </p:par>
                        <p:par>
                          <p:cTn id="57" fill="hold">
                            <p:stCondLst>
                              <p:cond delay="5000"/>
                            </p:stCondLst>
                            <p:childTnLst>
                              <p:par>
                                <p:cTn id="58" presetID="2" presetClass="entr" presetSubtype="8" decel="100000" fill="hold" grpId="0" nodeType="afterEffect">
                                  <p:stCondLst>
                                    <p:cond delay="100"/>
                                  </p:stCondLst>
                                  <p:childTnLst>
                                    <p:set>
                                      <p:cBhvr>
                                        <p:cTn id="59" dur="1" fill="hold">
                                          <p:stCondLst>
                                            <p:cond delay="0"/>
                                          </p:stCondLst>
                                        </p:cTn>
                                        <p:tgtEl>
                                          <p:spTgt spid="19">
                                            <p:txEl>
                                              <p:pRg st="0" end="0"/>
                                            </p:txEl>
                                          </p:spTgt>
                                        </p:tgtEl>
                                        <p:attrNameLst>
                                          <p:attrName>style.visibility</p:attrName>
                                        </p:attrNameLst>
                                      </p:cBhvr>
                                      <p:to>
                                        <p:strVal val="visible"/>
                                      </p:to>
                                    </p:set>
                                    <p:anim calcmode="lin" valueType="num">
                                      <p:cBhvr additive="base">
                                        <p:cTn id="60" dur="7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61" dur="700" fill="hold"/>
                                        <p:tgtEl>
                                          <p:spTgt spid="19">
                                            <p:txEl>
                                              <p:pRg st="0" end="0"/>
                                            </p:txEl>
                                          </p:spTgt>
                                        </p:tgtEl>
                                        <p:attrNameLst>
                                          <p:attrName>ppt_y</p:attrName>
                                        </p:attrNameLst>
                                      </p:cBhvr>
                                      <p:tavLst>
                                        <p:tav tm="0">
                                          <p:val>
                                            <p:strVal val="#ppt_y"/>
                                          </p:val>
                                        </p:tav>
                                        <p:tav tm="100000">
                                          <p:val>
                                            <p:strVal val="#ppt_y"/>
                                          </p:val>
                                        </p:tav>
                                      </p:tavLst>
                                    </p:anim>
                                  </p:childTnLst>
                                </p:cTn>
                              </p:par>
                              <p:par>
                                <p:cTn id="62" presetID="2" presetClass="entr" presetSubtype="8" decel="100000" fill="hold" grpId="0" nodeType="withEffect">
                                  <p:stCondLst>
                                    <p:cond delay="200"/>
                                  </p:stCondLst>
                                  <p:childTnLst>
                                    <p:set>
                                      <p:cBhvr>
                                        <p:cTn id="63" dur="1" fill="hold">
                                          <p:stCondLst>
                                            <p:cond delay="0"/>
                                          </p:stCondLst>
                                        </p:cTn>
                                        <p:tgtEl>
                                          <p:spTgt spid="20">
                                            <p:txEl>
                                              <p:pRg st="0" end="0"/>
                                            </p:txEl>
                                          </p:spTgt>
                                        </p:tgtEl>
                                        <p:attrNameLst>
                                          <p:attrName>style.visibility</p:attrName>
                                        </p:attrNameLst>
                                      </p:cBhvr>
                                      <p:to>
                                        <p:strVal val="visible"/>
                                      </p:to>
                                    </p:set>
                                    <p:anim calcmode="lin" valueType="num">
                                      <p:cBhvr additive="base">
                                        <p:cTn id="64" dur="7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65" dur="700" fill="hold"/>
                                        <p:tgtEl>
                                          <p:spTgt spid="20">
                                            <p:txEl>
                                              <p:pRg st="0" end="0"/>
                                            </p:txEl>
                                          </p:spTgt>
                                        </p:tgtEl>
                                        <p:attrNameLst>
                                          <p:attrName>ppt_y</p:attrName>
                                        </p:attrNameLst>
                                      </p:cBhvr>
                                      <p:tavLst>
                                        <p:tav tm="0">
                                          <p:val>
                                            <p:strVal val="#ppt_y"/>
                                          </p:val>
                                        </p:tav>
                                        <p:tav tm="100000">
                                          <p:val>
                                            <p:strVal val="#ppt_y"/>
                                          </p:val>
                                        </p:tav>
                                      </p:tavLst>
                                    </p:anim>
                                  </p:childTnLst>
                                </p:cTn>
                              </p:par>
                              <p:par>
                                <p:cTn id="66" presetID="2" presetClass="entr" presetSubtype="8" decel="10000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additive="base">
                                        <p:cTn id="68" dur="700" fill="hold"/>
                                        <p:tgtEl>
                                          <p:spTgt spid="17"/>
                                        </p:tgtEl>
                                        <p:attrNameLst>
                                          <p:attrName>ppt_x</p:attrName>
                                        </p:attrNameLst>
                                      </p:cBhvr>
                                      <p:tavLst>
                                        <p:tav tm="0">
                                          <p:val>
                                            <p:strVal val="0-#ppt_w/2"/>
                                          </p:val>
                                        </p:tav>
                                        <p:tav tm="100000">
                                          <p:val>
                                            <p:strVal val="#ppt_x"/>
                                          </p:val>
                                        </p:tav>
                                      </p:tavLst>
                                    </p:anim>
                                    <p:anim calcmode="lin" valueType="num">
                                      <p:cBhvr additive="base">
                                        <p:cTn id="69" dur="700" fill="hold"/>
                                        <p:tgtEl>
                                          <p:spTgt spid="17"/>
                                        </p:tgtEl>
                                        <p:attrNameLst>
                                          <p:attrName>ppt_y</p:attrName>
                                        </p:attrNameLst>
                                      </p:cBhvr>
                                      <p:tavLst>
                                        <p:tav tm="0">
                                          <p:val>
                                            <p:strVal val="#ppt_y"/>
                                          </p:val>
                                        </p:tav>
                                        <p:tav tm="100000">
                                          <p:val>
                                            <p:strVal val="#ppt_y"/>
                                          </p:val>
                                        </p:tav>
                                      </p:tavLst>
                                    </p:anim>
                                  </p:childTnLst>
                                </p:cTn>
                              </p:par>
                            </p:childTnLst>
                          </p:cTn>
                        </p:par>
                        <p:par>
                          <p:cTn id="70" fill="hold">
                            <p:stCondLst>
                              <p:cond delay="5900"/>
                            </p:stCondLst>
                            <p:childTnLst>
                              <p:par>
                                <p:cTn id="71" presetID="10" presetClass="entr" presetSubtype="0"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par>
                          <p:cTn id="74" fill="hold">
                            <p:stCondLst>
                              <p:cond delay="6400"/>
                            </p:stCondLst>
                            <p:childTnLst>
                              <p:par>
                                <p:cTn id="75" presetID="2" presetClass="entr" presetSubtype="8" decel="100000" fill="hold" grpId="0" nodeType="afterEffect">
                                  <p:stCondLst>
                                    <p:cond delay="25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0-#ppt_w/2"/>
                                          </p:val>
                                        </p:tav>
                                        <p:tav tm="100000">
                                          <p:val>
                                            <p:strVal val="#ppt_x"/>
                                          </p:val>
                                        </p:tav>
                                      </p:tavLst>
                                    </p:anim>
                                    <p:anim calcmode="lin" valueType="num">
                                      <p:cBhvr additive="base">
                                        <p:cTn id="78" dur="500" fill="hold"/>
                                        <p:tgtEl>
                                          <p:spTgt spid="21"/>
                                        </p:tgtEl>
                                        <p:attrNameLst>
                                          <p:attrName>ppt_y</p:attrName>
                                        </p:attrNameLst>
                                      </p:cBhvr>
                                      <p:tavLst>
                                        <p:tav tm="0">
                                          <p:val>
                                            <p:strVal val="#ppt_y"/>
                                          </p:val>
                                        </p:tav>
                                        <p:tav tm="100000">
                                          <p:val>
                                            <p:strVal val="#ppt_y"/>
                                          </p:val>
                                        </p:tav>
                                      </p:tavLst>
                                    </p:anim>
                                  </p:childTnLst>
                                </p:cTn>
                              </p:par>
                            </p:childTnLst>
                          </p:cTn>
                        </p:par>
                        <p:par>
                          <p:cTn id="79" fill="hold">
                            <p:stCondLst>
                              <p:cond delay="7150"/>
                            </p:stCondLst>
                            <p:childTnLst>
                              <p:par>
                                <p:cTn id="80" presetID="2" presetClass="entr" presetSubtype="8" decel="100000" fill="hold" grpId="0" nodeType="afterEffect">
                                  <p:stCondLst>
                                    <p:cond delay="100"/>
                                  </p:stCondLst>
                                  <p:childTnLst>
                                    <p:set>
                                      <p:cBhvr>
                                        <p:cTn id="81" dur="1" fill="hold">
                                          <p:stCondLst>
                                            <p:cond delay="0"/>
                                          </p:stCondLst>
                                        </p:cTn>
                                        <p:tgtEl>
                                          <p:spTgt spid="24">
                                            <p:txEl>
                                              <p:pRg st="0" end="0"/>
                                            </p:txEl>
                                          </p:spTgt>
                                        </p:tgtEl>
                                        <p:attrNameLst>
                                          <p:attrName>style.visibility</p:attrName>
                                        </p:attrNameLst>
                                      </p:cBhvr>
                                      <p:to>
                                        <p:strVal val="visible"/>
                                      </p:to>
                                    </p:set>
                                    <p:anim calcmode="lin" valueType="num">
                                      <p:cBhvr additive="base">
                                        <p:cTn id="82" dur="8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83" dur="800" fill="hold"/>
                                        <p:tgtEl>
                                          <p:spTgt spid="24">
                                            <p:txEl>
                                              <p:pRg st="0" end="0"/>
                                            </p:txEl>
                                          </p:spTgt>
                                        </p:tgtEl>
                                        <p:attrNameLst>
                                          <p:attrName>ppt_y</p:attrName>
                                        </p:attrNameLst>
                                      </p:cBhvr>
                                      <p:tavLst>
                                        <p:tav tm="0">
                                          <p:val>
                                            <p:strVal val="#ppt_y"/>
                                          </p:val>
                                        </p:tav>
                                        <p:tav tm="100000">
                                          <p:val>
                                            <p:strVal val="#ppt_y"/>
                                          </p:val>
                                        </p:tav>
                                      </p:tavLst>
                                    </p:anim>
                                  </p:childTnLst>
                                </p:cTn>
                              </p:par>
                              <p:par>
                                <p:cTn id="84" presetID="2" presetClass="entr" presetSubtype="8" decel="100000" fill="hold" grpId="0" nodeType="withEffect">
                                  <p:stCondLst>
                                    <p:cond delay="200"/>
                                  </p:stCondLst>
                                  <p:childTnLst>
                                    <p:set>
                                      <p:cBhvr>
                                        <p:cTn id="85" dur="1" fill="hold">
                                          <p:stCondLst>
                                            <p:cond delay="0"/>
                                          </p:stCondLst>
                                        </p:cTn>
                                        <p:tgtEl>
                                          <p:spTgt spid="25">
                                            <p:txEl>
                                              <p:pRg st="0" end="0"/>
                                            </p:txEl>
                                          </p:spTgt>
                                        </p:tgtEl>
                                        <p:attrNameLst>
                                          <p:attrName>style.visibility</p:attrName>
                                        </p:attrNameLst>
                                      </p:cBhvr>
                                      <p:to>
                                        <p:strVal val="visible"/>
                                      </p:to>
                                    </p:set>
                                    <p:anim calcmode="lin" valueType="num">
                                      <p:cBhvr additive="base">
                                        <p:cTn id="86" dur="8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7" dur="800" fill="hold"/>
                                        <p:tgtEl>
                                          <p:spTgt spid="25">
                                            <p:txEl>
                                              <p:pRg st="0" end="0"/>
                                            </p:txEl>
                                          </p:spTgt>
                                        </p:tgtEl>
                                        <p:attrNameLst>
                                          <p:attrName>ppt_y</p:attrName>
                                        </p:attrNameLst>
                                      </p:cBhvr>
                                      <p:tavLst>
                                        <p:tav tm="0">
                                          <p:val>
                                            <p:strVal val="#ppt_y"/>
                                          </p:val>
                                        </p:tav>
                                        <p:tav tm="100000">
                                          <p:val>
                                            <p:strVal val="#ppt_y"/>
                                          </p:val>
                                        </p:tav>
                                      </p:tavLst>
                                    </p:anim>
                                  </p:childTnLst>
                                </p:cTn>
                              </p:par>
                              <p:par>
                                <p:cTn id="88" presetID="2" presetClass="entr" presetSubtype="8" decel="100000" fill="hold" grpId="0" nodeType="with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additive="base">
                                        <p:cTn id="90" dur="800" fill="hold"/>
                                        <p:tgtEl>
                                          <p:spTgt spid="22"/>
                                        </p:tgtEl>
                                        <p:attrNameLst>
                                          <p:attrName>ppt_x</p:attrName>
                                        </p:attrNameLst>
                                      </p:cBhvr>
                                      <p:tavLst>
                                        <p:tav tm="0">
                                          <p:val>
                                            <p:strVal val="0-#ppt_w/2"/>
                                          </p:val>
                                        </p:tav>
                                        <p:tav tm="100000">
                                          <p:val>
                                            <p:strVal val="#ppt_x"/>
                                          </p:val>
                                        </p:tav>
                                      </p:tavLst>
                                    </p:anim>
                                    <p:anim calcmode="lin" valueType="num">
                                      <p:cBhvr additive="base">
                                        <p:cTn id="91" dur="800" fill="hold"/>
                                        <p:tgtEl>
                                          <p:spTgt spid="22"/>
                                        </p:tgtEl>
                                        <p:attrNameLst>
                                          <p:attrName>ppt_y</p:attrName>
                                        </p:attrNameLst>
                                      </p:cBhvr>
                                      <p:tavLst>
                                        <p:tav tm="0">
                                          <p:val>
                                            <p:strVal val="#ppt_y"/>
                                          </p:val>
                                        </p:tav>
                                        <p:tav tm="100000">
                                          <p:val>
                                            <p:strVal val="#ppt_y"/>
                                          </p:val>
                                        </p:tav>
                                      </p:tavLst>
                                    </p:anim>
                                  </p:childTnLst>
                                </p:cTn>
                              </p:par>
                            </p:childTnLst>
                          </p:cTn>
                        </p:par>
                        <p:par>
                          <p:cTn id="92" fill="hold">
                            <p:stCondLst>
                              <p:cond delay="8150"/>
                            </p:stCondLst>
                            <p:childTnLst>
                              <p:par>
                                <p:cTn id="93" presetID="10" presetClass="entr" presetSubtype="0" fill="hold" grpId="0" nodeType="after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build="p">
        <p:tmplLst>
          <p:tmpl lvl="1">
            <p:tnLst>
              <p:par>
                <p:cTn presetID="2" presetClass="entr" presetSubtype="8" decel="100000" fill="hold" nodeType="afterEffect">
                  <p:stCondLst>
                    <p:cond delay="1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8" decel="100000" fill="hold" nodeType="withEffect">
                  <p:stCondLst>
                    <p:cond delay="2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animBg="1"/>
      <p:bldP spid="12" grpId="0" animBg="1"/>
      <p:bldP spid="13" grpId="0" animBg="1"/>
      <p:bldP spid="14" grpId="0" build="p">
        <p:tmplLst>
          <p:tmpl lvl="1">
            <p:tnLst>
              <p:par>
                <p:cTn presetID="2" presetClass="entr" presetSubtype="8" decel="100000" fill="hold" nodeType="afterEffect">
                  <p:stCondLst>
                    <p:cond delay="1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600" fill="hold"/>
                        <p:tgtEl>
                          <p:spTgt spid="14"/>
                        </p:tgtEl>
                        <p:attrNameLst>
                          <p:attrName>ppt_x</p:attrName>
                        </p:attrNameLst>
                      </p:cBhvr>
                      <p:tavLst>
                        <p:tav tm="0">
                          <p:val>
                            <p:strVal val="0-#ppt_w/2"/>
                          </p:val>
                        </p:tav>
                        <p:tav tm="100000">
                          <p:val>
                            <p:strVal val="#ppt_x"/>
                          </p:val>
                        </p:tav>
                      </p:tavLst>
                    </p:anim>
                    <p:anim calcmode="lin" valueType="num">
                      <p:cBhvr additive="base">
                        <p:cTn dur="6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8" decel="10000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600" fill="hold"/>
                        <p:tgtEl>
                          <p:spTgt spid="15"/>
                        </p:tgtEl>
                        <p:attrNameLst>
                          <p:attrName>ppt_x</p:attrName>
                        </p:attrNameLst>
                      </p:cBhvr>
                      <p:tavLst>
                        <p:tav tm="0">
                          <p:val>
                            <p:strVal val="0-#ppt_w/2"/>
                          </p:val>
                        </p:tav>
                        <p:tav tm="100000">
                          <p:val>
                            <p:strVal val="#ppt_x"/>
                          </p:val>
                        </p:tav>
                      </p:tavLst>
                    </p:anim>
                    <p:anim calcmode="lin" valueType="num">
                      <p:cBhvr additive="base">
                        <p:cTn dur="600" fill="hold"/>
                        <p:tgtEl>
                          <p:spTgt spid="15"/>
                        </p:tgtEl>
                        <p:attrNameLst>
                          <p:attrName>ppt_y</p:attrName>
                        </p:attrNameLst>
                      </p:cBhvr>
                      <p:tavLst>
                        <p:tav tm="0">
                          <p:val>
                            <p:strVal val="#ppt_y"/>
                          </p:val>
                        </p:tav>
                        <p:tav tm="100000">
                          <p:val>
                            <p:strVal val="#ppt_y"/>
                          </p:val>
                        </p:tav>
                      </p:tavLst>
                    </p:anim>
                  </p:childTnLst>
                </p:cTn>
              </p:par>
            </p:tnLst>
          </p:tmpl>
        </p:tmplLst>
      </p:bldP>
      <p:bldP spid="16" grpId="0" animBg="1"/>
      <p:bldP spid="17" grpId="0" animBg="1"/>
      <p:bldP spid="18" grpId="0" animBg="1"/>
      <p:bldP spid="19" grpId="0" build="p">
        <p:tmplLst>
          <p:tmpl lvl="1">
            <p:tnLst>
              <p:par>
                <p:cTn presetID="2" presetClass="entr" presetSubtype="8" decel="100000" fill="hold" nodeType="afterEffect">
                  <p:stCondLst>
                    <p:cond delay="10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00" fill="hold"/>
                        <p:tgtEl>
                          <p:spTgt spid="19"/>
                        </p:tgtEl>
                        <p:attrNameLst>
                          <p:attrName>ppt_x</p:attrName>
                        </p:attrNameLst>
                      </p:cBhvr>
                      <p:tavLst>
                        <p:tav tm="0">
                          <p:val>
                            <p:strVal val="0-#ppt_w/2"/>
                          </p:val>
                        </p:tav>
                        <p:tav tm="100000">
                          <p:val>
                            <p:strVal val="#ppt_x"/>
                          </p:val>
                        </p:tav>
                      </p:tavLst>
                    </p:anim>
                    <p:anim calcmode="lin" valueType="num">
                      <p:cBhvr additive="base">
                        <p:cTn dur="70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8" decel="100000" fill="hold" nodeType="withEffect">
                  <p:stCondLst>
                    <p:cond delay="20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00" fill="hold"/>
                        <p:tgtEl>
                          <p:spTgt spid="20"/>
                        </p:tgtEl>
                        <p:attrNameLst>
                          <p:attrName>ppt_x</p:attrName>
                        </p:attrNameLst>
                      </p:cBhvr>
                      <p:tavLst>
                        <p:tav tm="0">
                          <p:val>
                            <p:strVal val="0-#ppt_w/2"/>
                          </p:val>
                        </p:tav>
                        <p:tav tm="100000">
                          <p:val>
                            <p:strVal val="#ppt_x"/>
                          </p:val>
                        </p:tav>
                      </p:tavLst>
                    </p:anim>
                    <p:anim calcmode="lin" valueType="num">
                      <p:cBhvr additive="base">
                        <p:cTn dur="700" fill="hold"/>
                        <p:tgtEl>
                          <p:spTgt spid="20"/>
                        </p:tgtEl>
                        <p:attrNameLst>
                          <p:attrName>ppt_y</p:attrName>
                        </p:attrNameLst>
                      </p:cBhvr>
                      <p:tavLst>
                        <p:tav tm="0">
                          <p:val>
                            <p:strVal val="#ppt_y"/>
                          </p:val>
                        </p:tav>
                        <p:tav tm="100000">
                          <p:val>
                            <p:strVal val="#ppt_y"/>
                          </p:val>
                        </p:tav>
                      </p:tavLst>
                    </p:anim>
                  </p:childTnLst>
                </p:cTn>
              </p:par>
            </p:tnLst>
          </p:tmpl>
        </p:tmplLst>
      </p:bldP>
      <p:bldP spid="21" grpId="0" animBg="1"/>
      <p:bldP spid="22" grpId="0" animBg="1"/>
      <p:bldP spid="23" grpId="0" animBg="1"/>
      <p:bldP spid="24" grpId="0" build="p">
        <p:tmplLst>
          <p:tmpl lvl="1">
            <p:tnLst>
              <p:par>
                <p:cTn presetID="2" presetClass="entr" presetSubtype="8" decel="100000" fill="hold" nodeType="afterEffect">
                  <p:stCondLst>
                    <p:cond delay="1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800" fill="hold"/>
                        <p:tgtEl>
                          <p:spTgt spid="24"/>
                        </p:tgtEl>
                        <p:attrNameLst>
                          <p:attrName>ppt_x</p:attrName>
                        </p:attrNameLst>
                      </p:cBhvr>
                      <p:tavLst>
                        <p:tav tm="0">
                          <p:val>
                            <p:strVal val="0-#ppt_w/2"/>
                          </p:val>
                        </p:tav>
                        <p:tav tm="100000">
                          <p:val>
                            <p:strVal val="#ppt_x"/>
                          </p:val>
                        </p:tav>
                      </p:tavLst>
                    </p:anim>
                    <p:anim calcmode="lin" valueType="num">
                      <p:cBhvr additive="base">
                        <p:cTn dur="80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8" decel="100000"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800" fill="hold"/>
                        <p:tgtEl>
                          <p:spTgt spid="25"/>
                        </p:tgtEl>
                        <p:attrNameLst>
                          <p:attrName>ppt_x</p:attrName>
                        </p:attrNameLst>
                      </p:cBhvr>
                      <p:tavLst>
                        <p:tav tm="0">
                          <p:val>
                            <p:strVal val="0-#ppt_w/2"/>
                          </p:val>
                        </p:tav>
                        <p:tav tm="100000">
                          <p:val>
                            <p:strVal val="#ppt_x"/>
                          </p:val>
                        </p:tav>
                      </p:tavLst>
                    </p:anim>
                    <p:anim calcmode="lin" valueType="num">
                      <p:cBhvr additive="base">
                        <p:cTn dur="800" fill="hold"/>
                        <p:tgtEl>
                          <p:spTgt spid="2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file 1">
    <p:spTree>
      <p:nvGrpSpPr>
        <p:cNvPr id="1" name=""/>
        <p:cNvGrpSpPr/>
        <p:nvPr/>
      </p:nvGrpSpPr>
      <p:grpSpPr>
        <a:xfrm>
          <a:off x="0" y="0"/>
          <a:ext cx="0" cy="0"/>
          <a:chOff x="0" y="0"/>
          <a:chExt cx="0" cy="0"/>
        </a:xfrm>
      </p:grpSpPr>
      <p:sp>
        <p:nvSpPr>
          <p:cNvPr id="11" name="円/楕円 10"/>
          <p:cNvSpPr/>
          <p:nvPr userDrawn="1"/>
        </p:nvSpPr>
        <p:spPr>
          <a:xfrm>
            <a:off x="4680023" y="4021442"/>
            <a:ext cx="648129" cy="8640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 name="正方形/長方形 4"/>
          <p:cNvSpPr/>
          <p:nvPr userDrawn="1"/>
        </p:nvSpPr>
        <p:spPr>
          <a:xfrm>
            <a:off x="0" y="0"/>
            <a:ext cx="9144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 name="タイトル 1"/>
          <p:cNvSpPr>
            <a:spLocks noGrp="1"/>
          </p:cNvSpPr>
          <p:nvPr>
            <p:ph type="title" hasCustomPrompt="1"/>
          </p:nvPr>
        </p:nvSpPr>
        <p:spPr>
          <a:xfrm>
            <a:off x="4175923" y="411000"/>
            <a:ext cx="4788947" cy="802101"/>
          </a:xfrm>
        </p:spPr>
        <p:txBody>
          <a:bodyPr/>
          <a:lstStyle>
            <a:lvl1pPr>
              <a:defRPr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6" name="図プレースホルダー 3"/>
          <p:cNvSpPr>
            <a:spLocks noGrp="1"/>
          </p:cNvSpPr>
          <p:nvPr>
            <p:ph type="pic" sz="quarter" idx="12" hasCustomPrompt="1"/>
          </p:nvPr>
        </p:nvSpPr>
        <p:spPr>
          <a:xfrm>
            <a:off x="431182" y="0"/>
            <a:ext cx="3630615" cy="6858000"/>
          </a:xfrm>
          <a:noFill/>
        </p:spPr>
        <p:txBody>
          <a:bodyPr/>
          <a:lstStyle>
            <a:lvl1pPr>
              <a:defRPr/>
            </a:lvl1pPr>
          </a:lstStyle>
          <a:p>
            <a:r>
              <a:rPr kumimoji="1" lang="en-US" altLang="ja-JP" dirty="0"/>
              <a:t>Add an image</a:t>
            </a:r>
            <a:endParaRPr kumimoji="1" lang="ja-JP" altLang="en-US" dirty="0"/>
          </a:p>
        </p:txBody>
      </p:sp>
      <p:sp>
        <p:nvSpPr>
          <p:cNvPr id="7" name="正方形/長方形 6"/>
          <p:cNvSpPr/>
          <p:nvPr userDrawn="1"/>
        </p:nvSpPr>
        <p:spPr>
          <a:xfrm>
            <a:off x="4283944" y="1223250"/>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テキスト プレースホルダー 6"/>
          <p:cNvSpPr>
            <a:spLocks noGrp="1"/>
          </p:cNvSpPr>
          <p:nvPr>
            <p:ph type="body" sz="quarter" idx="16" hasCustomPrompt="1"/>
          </p:nvPr>
        </p:nvSpPr>
        <p:spPr>
          <a:xfrm>
            <a:off x="4175923" y="1271694"/>
            <a:ext cx="4788947" cy="623628"/>
          </a:xfrm>
        </p:spPr>
        <p:txBody>
          <a:bodyPr anchor="t">
            <a:noAutofit/>
          </a:bodyPr>
          <a:lstStyle>
            <a:lvl1pPr algn="l">
              <a:defRPr sz="1200" i="1" baseline="0">
                <a:solidFill>
                  <a:schemeClr val="bg1">
                    <a:lumMod val="85000"/>
                  </a:schemeClr>
                </a:solidFill>
                <a:latin typeface="+mn-lt"/>
              </a:defRPr>
            </a:lvl1pPr>
          </a:lstStyle>
          <a:p>
            <a:pPr lvl="0"/>
            <a:r>
              <a:rPr kumimoji="1" lang="en-US" altLang="ja-JP" dirty="0"/>
              <a:t>Text goes here</a:t>
            </a:r>
            <a:endParaRPr kumimoji="1" lang="ja-JP" altLang="en-US" dirty="0"/>
          </a:p>
        </p:txBody>
      </p:sp>
      <p:sp>
        <p:nvSpPr>
          <p:cNvPr id="9" name="テキスト プレースホルダー 6"/>
          <p:cNvSpPr>
            <a:spLocks noGrp="1"/>
          </p:cNvSpPr>
          <p:nvPr>
            <p:ph type="body" sz="quarter" idx="14" hasCustomPrompt="1"/>
          </p:nvPr>
        </p:nvSpPr>
        <p:spPr>
          <a:xfrm>
            <a:off x="4175923" y="2180863"/>
            <a:ext cx="4788947" cy="1104123"/>
          </a:xfrm>
        </p:spPr>
        <p:txBody>
          <a:bodyPr anchor="b">
            <a:normAutofit/>
          </a:bodyPr>
          <a:lstStyle>
            <a:lvl1pPr algn="l">
              <a:defRPr sz="750" baseline="0">
                <a:solidFill>
                  <a:schemeClr val="bg1"/>
                </a:solidFill>
              </a:defRPr>
            </a:lvl1pPr>
          </a:lstStyle>
          <a:p>
            <a:pPr lvl="0"/>
            <a:r>
              <a:rPr kumimoji="1" lang="en-US" altLang="ja-JP" dirty="0"/>
              <a:t>Text goes here</a:t>
            </a:r>
            <a:endParaRPr kumimoji="1" lang="ja-JP" altLang="en-US" dirty="0"/>
          </a:p>
        </p:txBody>
      </p:sp>
      <p:sp>
        <p:nvSpPr>
          <p:cNvPr id="10" name="図プレースホルダー 12"/>
          <p:cNvSpPr>
            <a:spLocks noGrp="1"/>
          </p:cNvSpPr>
          <p:nvPr>
            <p:ph type="pic" sz="quarter" idx="17" hasCustomPrompt="1"/>
          </p:nvPr>
        </p:nvSpPr>
        <p:spPr>
          <a:xfrm>
            <a:off x="4847776" y="4245092"/>
            <a:ext cx="312623" cy="416794"/>
          </a:xfrm>
        </p:spPr>
        <p:txBody>
          <a:bodyPr>
            <a:normAutofit/>
          </a:bodyPr>
          <a:lstStyle>
            <a:lvl1pPr>
              <a:defRPr sz="600"/>
            </a:lvl1pPr>
          </a:lstStyle>
          <a:p>
            <a:r>
              <a:rPr kumimoji="1" lang="en-US" altLang="ja-JP" dirty="0"/>
              <a:t>Icon</a:t>
            </a:r>
            <a:endParaRPr kumimoji="1" lang="ja-JP" altLang="en-US" dirty="0"/>
          </a:p>
        </p:txBody>
      </p:sp>
      <p:sp>
        <p:nvSpPr>
          <p:cNvPr id="12" name="円/楕円 11"/>
          <p:cNvSpPr/>
          <p:nvPr userDrawn="1"/>
        </p:nvSpPr>
        <p:spPr>
          <a:xfrm>
            <a:off x="6167756" y="4021442"/>
            <a:ext cx="648129" cy="8640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円/楕円 12"/>
          <p:cNvSpPr/>
          <p:nvPr userDrawn="1"/>
        </p:nvSpPr>
        <p:spPr>
          <a:xfrm>
            <a:off x="7654880" y="4021441"/>
            <a:ext cx="648129" cy="86409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4" name="図プレースホルダー 12"/>
          <p:cNvSpPr>
            <a:spLocks noGrp="1"/>
          </p:cNvSpPr>
          <p:nvPr>
            <p:ph type="pic" sz="quarter" idx="18" hasCustomPrompt="1"/>
          </p:nvPr>
        </p:nvSpPr>
        <p:spPr>
          <a:xfrm>
            <a:off x="6335508" y="4245091"/>
            <a:ext cx="312623" cy="416794"/>
          </a:xfrm>
        </p:spPr>
        <p:txBody>
          <a:bodyPr>
            <a:normAutofit/>
          </a:bodyPr>
          <a:lstStyle>
            <a:lvl1pPr>
              <a:defRPr sz="600"/>
            </a:lvl1pPr>
          </a:lstStyle>
          <a:p>
            <a:r>
              <a:rPr kumimoji="1" lang="en-US" altLang="ja-JP" dirty="0"/>
              <a:t>Icon</a:t>
            </a:r>
            <a:endParaRPr kumimoji="1" lang="ja-JP" altLang="en-US" dirty="0"/>
          </a:p>
        </p:txBody>
      </p:sp>
      <p:sp>
        <p:nvSpPr>
          <p:cNvPr id="15" name="図プレースホルダー 12"/>
          <p:cNvSpPr>
            <a:spLocks noGrp="1"/>
          </p:cNvSpPr>
          <p:nvPr>
            <p:ph type="pic" sz="quarter" idx="19" hasCustomPrompt="1"/>
          </p:nvPr>
        </p:nvSpPr>
        <p:spPr>
          <a:xfrm>
            <a:off x="7822634" y="4245090"/>
            <a:ext cx="312623" cy="416794"/>
          </a:xfrm>
        </p:spPr>
        <p:txBody>
          <a:bodyPr>
            <a:normAutofit/>
          </a:bodyPr>
          <a:lstStyle>
            <a:lvl1pPr>
              <a:defRPr sz="600"/>
            </a:lvl1pPr>
          </a:lstStyle>
          <a:p>
            <a:r>
              <a:rPr kumimoji="1" lang="en-US" altLang="ja-JP" dirty="0"/>
              <a:t>Icon</a:t>
            </a:r>
            <a:endParaRPr kumimoji="1" lang="ja-JP" altLang="en-US" dirty="0"/>
          </a:p>
        </p:txBody>
      </p:sp>
      <p:sp>
        <p:nvSpPr>
          <p:cNvPr id="16" name="テキスト プレースホルダー 6"/>
          <p:cNvSpPr>
            <a:spLocks noGrp="1"/>
          </p:cNvSpPr>
          <p:nvPr>
            <p:ph type="body" sz="quarter" idx="20" hasCustomPrompt="1"/>
          </p:nvPr>
        </p:nvSpPr>
        <p:spPr>
          <a:xfrm>
            <a:off x="4398527" y="4981987"/>
            <a:ext cx="1224242" cy="623628"/>
          </a:xfrm>
        </p:spPr>
        <p:txBody>
          <a:bodyPr anchor="t">
            <a:noAutofit/>
          </a:bodyPr>
          <a:lstStyle>
            <a:lvl1pPr algn="ctr">
              <a:defRPr sz="900" i="0" baseline="0">
                <a:solidFill>
                  <a:schemeClr val="tx2"/>
                </a:solidFill>
                <a:latin typeface="+mn-lt"/>
              </a:defRPr>
            </a:lvl1pPr>
          </a:lstStyle>
          <a:p>
            <a:pPr lvl="0"/>
            <a:r>
              <a:rPr kumimoji="1" lang="en-US" altLang="ja-JP" dirty="0"/>
              <a:t>Text goes here</a:t>
            </a:r>
            <a:endParaRPr kumimoji="1" lang="ja-JP" altLang="en-US" dirty="0"/>
          </a:p>
        </p:txBody>
      </p:sp>
      <p:sp>
        <p:nvSpPr>
          <p:cNvPr id="18" name="テキスト プレースホルダー 6"/>
          <p:cNvSpPr>
            <a:spLocks noGrp="1"/>
          </p:cNvSpPr>
          <p:nvPr>
            <p:ph type="body" sz="quarter" idx="21" hasCustomPrompt="1"/>
          </p:nvPr>
        </p:nvSpPr>
        <p:spPr>
          <a:xfrm>
            <a:off x="5883160" y="4981987"/>
            <a:ext cx="1224242" cy="623628"/>
          </a:xfrm>
        </p:spPr>
        <p:txBody>
          <a:bodyPr anchor="t">
            <a:noAutofit/>
          </a:bodyPr>
          <a:lstStyle>
            <a:lvl1pPr algn="ctr">
              <a:defRPr sz="900" i="0" baseline="0">
                <a:solidFill>
                  <a:schemeClr val="tx2"/>
                </a:solidFill>
                <a:latin typeface="+mn-lt"/>
              </a:defRPr>
            </a:lvl1pPr>
          </a:lstStyle>
          <a:p>
            <a:pPr lvl="0"/>
            <a:r>
              <a:rPr kumimoji="1" lang="en-US" altLang="ja-JP" dirty="0"/>
              <a:t>Text goes here</a:t>
            </a:r>
            <a:endParaRPr kumimoji="1" lang="ja-JP" altLang="en-US" dirty="0"/>
          </a:p>
        </p:txBody>
      </p:sp>
      <p:sp>
        <p:nvSpPr>
          <p:cNvPr id="19" name="テキスト プレースホルダー 6"/>
          <p:cNvSpPr>
            <a:spLocks noGrp="1"/>
          </p:cNvSpPr>
          <p:nvPr>
            <p:ph type="body" sz="quarter" idx="22" hasCustomPrompt="1"/>
          </p:nvPr>
        </p:nvSpPr>
        <p:spPr>
          <a:xfrm>
            <a:off x="7366824" y="4980424"/>
            <a:ext cx="1224242" cy="623628"/>
          </a:xfrm>
        </p:spPr>
        <p:txBody>
          <a:bodyPr anchor="t">
            <a:noAutofit/>
          </a:bodyPr>
          <a:lstStyle>
            <a:lvl1pPr algn="ctr">
              <a:defRPr sz="900" i="0" baseline="0">
                <a:solidFill>
                  <a:schemeClr val="tx2"/>
                </a:solidFill>
                <a:latin typeface="+mn-lt"/>
              </a:defRPr>
            </a:lvl1pPr>
          </a:lstStyle>
          <a:p>
            <a:pPr lvl="0"/>
            <a:r>
              <a:rPr kumimoji="1" lang="en-US" altLang="ja-JP" dirty="0"/>
              <a:t>Text goes here</a:t>
            </a:r>
            <a:endParaRPr kumimoji="1" lang="ja-JP" altLang="en-US" dirty="0"/>
          </a:p>
        </p:txBody>
      </p:sp>
      <p:sp>
        <p:nvSpPr>
          <p:cNvPr id="20" name="スライド番号プレースホルダー 5"/>
          <p:cNvSpPr>
            <a:spLocks noGrp="1"/>
          </p:cNvSpPr>
          <p:nvPr>
            <p:ph type="sldNum" sz="quarter" idx="4"/>
          </p:nvPr>
        </p:nvSpPr>
        <p:spPr>
          <a:xfrm>
            <a:off x="8568792"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421913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2" presetClass="entr" presetSubtype="8" decel="10000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1" fill="hold">
                            <p:stCondLst>
                              <p:cond delay="1750"/>
                            </p:stCondLst>
                            <p:childTnLst>
                              <p:par>
                                <p:cTn id="22" presetID="2" presetClass="entr" presetSubtype="2" decel="100000" fill="hold" grpId="0"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additive="base">
                                        <p:cTn id="24"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9">
                                            <p:txEl>
                                              <p:pRg st="0" end="0"/>
                                            </p:txEl>
                                          </p:spTgt>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15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2" presetClass="entr" presetSubtype="2" decel="100000" fill="hold" grpId="0" nodeType="withEffect">
                                  <p:stCondLst>
                                    <p:cond delay="250"/>
                                  </p:stCondLst>
                                  <p:childTnLst>
                                    <p:set>
                                      <p:cBhvr>
                                        <p:cTn id="36" dur="1" fill="hold">
                                          <p:stCondLst>
                                            <p:cond delay="0"/>
                                          </p:stCondLst>
                                        </p:cTn>
                                        <p:tgtEl>
                                          <p:spTgt spid="16">
                                            <p:txEl>
                                              <p:pRg st="0" end="0"/>
                                            </p:txEl>
                                          </p:spTgt>
                                        </p:tgtEl>
                                        <p:attrNameLst>
                                          <p:attrName>style.visibility</p:attrName>
                                        </p:attrNameLst>
                                      </p:cBhvr>
                                      <p:to>
                                        <p:strVal val="visible"/>
                                      </p:to>
                                    </p:set>
                                    <p:anim calcmode="lin" valueType="num">
                                      <p:cBhvr additive="base">
                                        <p:cTn id="37"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6">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250"/>
                                  </p:stCondLst>
                                  <p:childTnLst>
                                    <p:set>
                                      <p:cBhvr>
                                        <p:cTn id="40" dur="1" fill="hold">
                                          <p:stCondLst>
                                            <p:cond delay="0"/>
                                          </p:stCondLst>
                                        </p:cTn>
                                        <p:tgtEl>
                                          <p:spTgt spid="18">
                                            <p:txEl>
                                              <p:pRg st="0" end="0"/>
                                            </p:txEl>
                                          </p:spTgt>
                                        </p:tgtEl>
                                        <p:attrNameLst>
                                          <p:attrName>style.visibility</p:attrName>
                                        </p:attrNameLst>
                                      </p:cBhvr>
                                      <p:to>
                                        <p:strVal val="visible"/>
                                      </p:to>
                                    </p:set>
                                    <p:anim calcmode="lin" valueType="num">
                                      <p:cBhvr additive="base">
                                        <p:cTn id="41"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8">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2" decel="100000" fill="hold" grpId="0" nodeType="withEffect">
                                  <p:stCondLst>
                                    <p:cond delay="250"/>
                                  </p:stCondLst>
                                  <p:childTnLst>
                                    <p:set>
                                      <p:cBhvr>
                                        <p:cTn id="44" dur="1" fill="hold">
                                          <p:stCondLst>
                                            <p:cond delay="0"/>
                                          </p:stCondLst>
                                        </p:cTn>
                                        <p:tgtEl>
                                          <p:spTgt spid="19">
                                            <p:txEl>
                                              <p:pRg st="0" end="0"/>
                                            </p:txEl>
                                          </p:spTgt>
                                        </p:tgtEl>
                                        <p:attrNameLst>
                                          <p:attrName>style.visibility</p:attrName>
                                        </p:attrNameLst>
                                      </p:cBhvr>
                                      <p:to>
                                        <p:strVal val="visible"/>
                                      </p:to>
                                    </p:set>
                                    <p:anim calcmode="lin" valueType="num">
                                      <p:cBhvr additive="base">
                                        <p:cTn id="45"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build="p">
        <p:tmplLst>
          <p:tmpl lvl="1">
            <p:tnLst>
              <p:par>
                <p:cTn presetID="2" presetClass="entr" presetSubtype="2"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allAtOnce"/>
      <p:bldP spid="10" grpId="0"/>
      <p:bldP spid="14" grpId="0"/>
      <p:bldP spid="15" grpId="0"/>
      <p:bldP spid="16" grpId="0" build="p">
        <p:tmplLst>
          <p:tmpl lvl="1">
            <p:tnLst>
              <p:par>
                <p:cTn presetID="2" presetClass="entr" presetSubtype="2" decel="10000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decel="100000"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decel="10000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ofile 2">
    <p:spTree>
      <p:nvGrpSpPr>
        <p:cNvPr id="1" name=""/>
        <p:cNvGrpSpPr/>
        <p:nvPr/>
      </p:nvGrpSpPr>
      <p:grpSpPr>
        <a:xfrm>
          <a:off x="0" y="0"/>
          <a:ext cx="0" cy="0"/>
          <a:chOff x="0" y="0"/>
          <a:chExt cx="0" cy="0"/>
        </a:xfrm>
      </p:grpSpPr>
      <p:sp>
        <p:nvSpPr>
          <p:cNvPr id="5" name="正方形/長方形 4"/>
          <p:cNvSpPr/>
          <p:nvPr userDrawn="1"/>
        </p:nvSpPr>
        <p:spPr>
          <a:xfrm>
            <a:off x="0" y="0"/>
            <a:ext cx="9144000" cy="3429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0" name="正方形/長方形 19"/>
          <p:cNvSpPr/>
          <p:nvPr userDrawn="1"/>
        </p:nvSpPr>
        <p:spPr>
          <a:xfrm>
            <a:off x="-397" y="1796821"/>
            <a:ext cx="9144000" cy="163218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accent1">
                  <a:lumMod val="50000"/>
                </a:schemeClr>
              </a:solidFill>
            </a:endParaRPr>
          </a:p>
        </p:txBody>
      </p:sp>
      <p:sp>
        <p:nvSpPr>
          <p:cNvPr id="2" name="タイトル 1"/>
          <p:cNvSpPr>
            <a:spLocks noGrp="1"/>
          </p:cNvSpPr>
          <p:nvPr>
            <p:ph type="title" hasCustomPrompt="1"/>
          </p:nvPr>
        </p:nvSpPr>
        <p:spPr>
          <a:xfrm>
            <a:off x="4175923" y="1796821"/>
            <a:ext cx="4788947" cy="900605"/>
          </a:xfrm>
        </p:spPr>
        <p:txBody>
          <a:bodyPr anchor="b">
            <a:normAutofit/>
          </a:bodyPr>
          <a:lstStyle>
            <a:lvl1pPr>
              <a:defRPr sz="2476"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6" name="図プレースホルダー 3"/>
          <p:cNvSpPr>
            <a:spLocks noGrp="1"/>
          </p:cNvSpPr>
          <p:nvPr>
            <p:ph type="pic" sz="quarter" idx="12" hasCustomPrompt="1"/>
          </p:nvPr>
        </p:nvSpPr>
        <p:spPr>
          <a:xfrm>
            <a:off x="431182" y="0"/>
            <a:ext cx="3630615" cy="6858000"/>
          </a:xfrm>
          <a:noFill/>
        </p:spPr>
        <p:txBody>
          <a:bodyPr/>
          <a:lstStyle>
            <a:lvl1pPr>
              <a:defRPr/>
            </a:lvl1pPr>
          </a:lstStyle>
          <a:p>
            <a:r>
              <a:rPr kumimoji="1" lang="en-US" altLang="ja-JP" dirty="0"/>
              <a:t>Add an image</a:t>
            </a:r>
            <a:endParaRPr kumimoji="1" lang="ja-JP" altLang="en-US" dirty="0"/>
          </a:p>
        </p:txBody>
      </p:sp>
      <p:sp>
        <p:nvSpPr>
          <p:cNvPr id="7" name="正方形/長方形 6"/>
          <p:cNvSpPr/>
          <p:nvPr userDrawn="1"/>
        </p:nvSpPr>
        <p:spPr>
          <a:xfrm>
            <a:off x="4247936" y="2707574"/>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テキスト プレースホルダー 6"/>
          <p:cNvSpPr>
            <a:spLocks noGrp="1"/>
          </p:cNvSpPr>
          <p:nvPr>
            <p:ph type="body" sz="quarter" idx="16" hasCustomPrompt="1"/>
          </p:nvPr>
        </p:nvSpPr>
        <p:spPr>
          <a:xfrm>
            <a:off x="4175923" y="2756019"/>
            <a:ext cx="4788947" cy="623628"/>
          </a:xfrm>
        </p:spPr>
        <p:txBody>
          <a:bodyPr anchor="t">
            <a:noAutofit/>
          </a:bodyPr>
          <a:lstStyle>
            <a:lvl1pPr algn="l">
              <a:defRPr sz="1200" i="1" baseline="0">
                <a:solidFill>
                  <a:schemeClr val="bg1">
                    <a:lumMod val="85000"/>
                  </a:schemeClr>
                </a:solidFill>
                <a:latin typeface="+mn-lt"/>
              </a:defRPr>
            </a:lvl1pPr>
          </a:lstStyle>
          <a:p>
            <a:pPr lvl="0"/>
            <a:r>
              <a:rPr kumimoji="1" lang="en-US" altLang="ja-JP" dirty="0"/>
              <a:t>Text goes here</a:t>
            </a:r>
            <a:endParaRPr kumimoji="1" lang="ja-JP" altLang="en-US" dirty="0"/>
          </a:p>
        </p:txBody>
      </p:sp>
      <p:sp>
        <p:nvSpPr>
          <p:cNvPr id="9" name="テキスト プレースホルダー 6"/>
          <p:cNvSpPr>
            <a:spLocks noGrp="1"/>
          </p:cNvSpPr>
          <p:nvPr>
            <p:ph type="body" sz="quarter" idx="14" hasCustomPrompt="1"/>
          </p:nvPr>
        </p:nvSpPr>
        <p:spPr>
          <a:xfrm>
            <a:off x="4175923" y="3573018"/>
            <a:ext cx="4788947" cy="2112235"/>
          </a:xfrm>
        </p:spPr>
        <p:txBody>
          <a:bodyPr anchor="t">
            <a:normAutofit/>
          </a:bodyPr>
          <a:lstStyle>
            <a:lvl1pPr algn="l">
              <a:defRPr sz="750" baseline="0">
                <a:solidFill>
                  <a:schemeClr val="tx2"/>
                </a:solidFill>
              </a:defRPr>
            </a:lvl1pPr>
          </a:lstStyle>
          <a:p>
            <a:pPr lvl="0"/>
            <a:r>
              <a:rPr kumimoji="1" lang="en-US" altLang="ja-JP" dirty="0"/>
              <a:t>Text goes here</a:t>
            </a:r>
            <a:endParaRPr kumimoji="1" lang="ja-JP" altLang="en-US" dirty="0"/>
          </a:p>
        </p:txBody>
      </p:sp>
      <p:sp>
        <p:nvSpPr>
          <p:cNvPr id="11" name="スライド番号プレースホルダー 5"/>
          <p:cNvSpPr>
            <a:spLocks noGrp="1"/>
          </p:cNvSpPr>
          <p:nvPr>
            <p:ph type="sldNum" sz="quarter" idx="4"/>
          </p:nvPr>
        </p:nvSpPr>
        <p:spPr>
          <a:xfrm>
            <a:off x="8568792"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388175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outVertical)">
                                      <p:cBhvr>
                                        <p:cTn id="15" dur="500"/>
                                        <p:tgtEl>
                                          <p:spTgt spid="20"/>
                                        </p:tgtEl>
                                      </p:cBhvr>
                                    </p:animEffect>
                                  </p:childTnLst>
                                </p:cTn>
                              </p:par>
                            </p:childTnLst>
                          </p:cTn>
                        </p:par>
                        <p:par>
                          <p:cTn id="16" fill="hold">
                            <p:stCondLst>
                              <p:cond delay="1500"/>
                            </p:stCondLst>
                            <p:childTnLst>
                              <p:par>
                                <p:cTn id="17" presetID="2" presetClass="entr" presetSubtype="3" decel="100000" fill="hold" grpId="0" nodeType="afterEffect">
                                  <p:stCondLst>
                                    <p:cond delay="250"/>
                                  </p:stCondLst>
                                  <p:iterate type="wd">
                                    <p:tmPct val="10000"/>
                                  </p:iterate>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par>
                          <p:cTn id="25" fill="hold">
                            <p:stCondLst>
                              <p:cond delay="2350"/>
                            </p:stCondLst>
                            <p:childTnLst>
                              <p:par>
                                <p:cTn id="26" presetID="2" presetClass="entr" presetSubtype="2" decel="100000" fill="hold" grpId="0" nodeType="afterEffect">
                                  <p:stCondLst>
                                    <p:cond delay="0"/>
                                  </p:stCondLst>
                                  <p:iterate type="wd">
                                    <p:tmPct val="10000"/>
                                  </p:iterate>
                                  <p:childTnLst>
                                    <p:set>
                                      <p:cBhvr>
                                        <p:cTn id="27" dur="1" fill="hold">
                                          <p:stCondLst>
                                            <p:cond delay="0"/>
                                          </p:stCondLst>
                                        </p:cTn>
                                        <p:tgtEl>
                                          <p:spTgt spid="8">
                                            <p:txEl>
                                              <p:pRg st="0" end="0"/>
                                            </p:txEl>
                                          </p:spTgt>
                                        </p:tgtEl>
                                        <p:attrNameLst>
                                          <p:attrName>style.visibility</p:attrName>
                                        </p:attrNameLst>
                                      </p:cBhvr>
                                      <p:to>
                                        <p:strVal val="visible"/>
                                      </p:to>
                                    </p:set>
                                    <p:anim calcmode="lin" valueType="num">
                                      <p:cBhvr additive="base">
                                        <p:cTn id="28"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2950"/>
                            </p:stCondLst>
                            <p:childTnLst>
                              <p:par>
                                <p:cTn id="31" presetID="10" presetClass="entr" presetSubtype="0" fill="hold" grpId="0" nodeType="afterEffect">
                                  <p:stCondLst>
                                    <p:cond delay="25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 grpId="0"/>
      <p:bldP spid="6" grpId="0"/>
      <p:bldP spid="7" grpId="0" animBg="1"/>
      <p:bldP spid="8"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685800" y="2648572"/>
            <a:ext cx="7772400" cy="1057333"/>
          </a:xfrm>
        </p:spPr>
        <p:txBody>
          <a:bodyPr anchor="t">
            <a:noAutofit/>
          </a:bodyPr>
          <a:lstStyle>
            <a:lvl1pPr algn="ctr">
              <a:defRPr sz="4801" baseline="0">
                <a:solidFill>
                  <a:schemeClr val="accent3"/>
                </a:solidFill>
                <a:latin typeface="Route 159 UltraLight" pitchFamily="50" charset="0"/>
              </a:defRPr>
            </a:lvl1pPr>
          </a:lstStyle>
          <a:p>
            <a:r>
              <a:rPr kumimoji="1" lang="en-US" altLang="ja-JP" dirty="0"/>
              <a:t>TEXT GOES HERE</a:t>
            </a:r>
            <a:endParaRPr kumimoji="1" lang="ja-JP" altLang="en-US" dirty="0"/>
          </a:p>
        </p:txBody>
      </p:sp>
      <p:sp>
        <p:nvSpPr>
          <p:cNvPr id="3" name="サブタイトル 2"/>
          <p:cNvSpPr>
            <a:spLocks noGrp="1"/>
          </p:cNvSpPr>
          <p:nvPr>
            <p:ph type="subTitle" idx="1" hasCustomPrompt="1"/>
          </p:nvPr>
        </p:nvSpPr>
        <p:spPr>
          <a:xfrm>
            <a:off x="683231" y="4741334"/>
            <a:ext cx="7777539" cy="1952029"/>
          </a:xfrm>
        </p:spPr>
        <p:txBody>
          <a:bodyPr anchor="b">
            <a:normAutofit/>
          </a:bodyPr>
          <a:lstStyle>
            <a:lvl1pPr marL="0" indent="0" algn="ctr">
              <a:buNone/>
              <a:defRPr sz="1000">
                <a:solidFill>
                  <a:schemeClr val="tx1">
                    <a:tint val="75000"/>
                  </a:schemeClr>
                </a:solidFill>
                <a:latin typeface="Open Sans Light" panose="020B0306030504020204" pitchFamily="34" charset="0"/>
                <a:cs typeface="Open Sans Light" panose="020B0306030504020204" pitchFamily="34" charset="0"/>
              </a:defRPr>
            </a:lvl1pPr>
            <a:lvl2pPr marL="408263" indent="0" algn="ctr">
              <a:buNone/>
              <a:defRPr>
                <a:solidFill>
                  <a:schemeClr val="tx1">
                    <a:tint val="75000"/>
                  </a:schemeClr>
                </a:solidFill>
              </a:defRPr>
            </a:lvl2pPr>
            <a:lvl3pPr marL="816526" indent="0" algn="ctr">
              <a:buNone/>
              <a:defRPr>
                <a:solidFill>
                  <a:schemeClr val="tx1">
                    <a:tint val="75000"/>
                  </a:schemeClr>
                </a:solidFill>
              </a:defRPr>
            </a:lvl3pPr>
            <a:lvl4pPr marL="1224789" indent="0" algn="ctr">
              <a:buNone/>
              <a:defRPr>
                <a:solidFill>
                  <a:schemeClr val="tx1">
                    <a:tint val="75000"/>
                  </a:schemeClr>
                </a:solidFill>
              </a:defRPr>
            </a:lvl4pPr>
            <a:lvl5pPr marL="1633052" indent="0" algn="ctr">
              <a:buNone/>
              <a:defRPr>
                <a:solidFill>
                  <a:schemeClr val="tx1">
                    <a:tint val="75000"/>
                  </a:schemeClr>
                </a:solidFill>
              </a:defRPr>
            </a:lvl5pPr>
            <a:lvl6pPr marL="2041315" indent="0" algn="ctr">
              <a:buNone/>
              <a:defRPr>
                <a:solidFill>
                  <a:schemeClr val="tx1">
                    <a:tint val="75000"/>
                  </a:schemeClr>
                </a:solidFill>
              </a:defRPr>
            </a:lvl6pPr>
            <a:lvl7pPr marL="2449578" indent="0" algn="ctr">
              <a:buNone/>
              <a:defRPr>
                <a:solidFill>
                  <a:schemeClr val="tx1">
                    <a:tint val="75000"/>
                  </a:schemeClr>
                </a:solidFill>
              </a:defRPr>
            </a:lvl7pPr>
            <a:lvl8pPr marL="2857841" indent="0" algn="ctr">
              <a:buNone/>
              <a:defRPr>
                <a:solidFill>
                  <a:schemeClr val="tx1">
                    <a:tint val="75000"/>
                  </a:schemeClr>
                </a:solidFill>
              </a:defRPr>
            </a:lvl8pPr>
            <a:lvl9pPr marL="3266104" indent="0" algn="ctr">
              <a:buNone/>
              <a:defRPr>
                <a:solidFill>
                  <a:schemeClr val="tx1">
                    <a:tint val="75000"/>
                  </a:schemeClr>
                </a:solidFill>
              </a:defRPr>
            </a:lvl9pPr>
          </a:lstStyle>
          <a:p>
            <a:r>
              <a:rPr kumimoji="1" lang="en-US" altLang="ja-JP" dirty="0"/>
              <a:t>Information</a:t>
            </a:r>
            <a:endParaRPr kumimoji="1" lang="ja-JP" altLang="en-US" dirty="0"/>
          </a:p>
        </p:txBody>
      </p:sp>
      <p:sp>
        <p:nvSpPr>
          <p:cNvPr id="9" name="テキスト プレースホルダー 8"/>
          <p:cNvSpPr>
            <a:spLocks noGrp="1"/>
          </p:cNvSpPr>
          <p:nvPr>
            <p:ph type="body" sz="quarter" idx="10" hasCustomPrompt="1"/>
          </p:nvPr>
        </p:nvSpPr>
        <p:spPr>
          <a:xfrm>
            <a:off x="683231" y="3669060"/>
            <a:ext cx="7777539" cy="576031"/>
          </a:xfrm>
        </p:spPr>
        <p:txBody>
          <a:bodyPr anchor="b">
            <a:noAutofit/>
          </a:bodyPr>
          <a:lstStyle>
            <a:lvl1pPr algn="ctr">
              <a:defRPr sz="20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grpSp>
        <p:nvGrpSpPr>
          <p:cNvPr id="6" name="グループ化 5"/>
          <p:cNvGrpSpPr/>
          <p:nvPr userDrawn="1"/>
        </p:nvGrpSpPr>
        <p:grpSpPr>
          <a:xfrm>
            <a:off x="4297980" y="4429600"/>
            <a:ext cx="544116" cy="125685"/>
            <a:chOff x="8595214" y="6592642"/>
            <a:chExt cx="1088138" cy="188527"/>
          </a:xfrm>
        </p:grpSpPr>
        <p:sp>
          <p:nvSpPr>
            <p:cNvPr id="24" name="円/楕円 23"/>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a:p>
          </p:txBody>
        </p:sp>
        <p:sp>
          <p:nvSpPr>
            <p:cNvPr id="25" name="円/楕円 24"/>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a:p>
          </p:txBody>
        </p:sp>
        <p:sp>
          <p:nvSpPr>
            <p:cNvPr id="26" name="円/楕円 25"/>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600"/>
            </a:p>
          </p:txBody>
        </p:sp>
      </p:grpSp>
    </p:spTree>
    <p:extLst>
      <p:ext uri="{BB962C8B-B14F-4D97-AF65-F5344CB8AC3E}">
        <p14:creationId xmlns:p14="http://schemas.microsoft.com/office/powerpoint/2010/main" val="164073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wd">
                                    <p:tmPct val="10000"/>
                                  </p:iterate>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75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3" decel="100000" fill="hold" grpId="0" nodeType="with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900"/>
                            </p:stCondLst>
                            <p:childTnLst>
                              <p:par>
                                <p:cTn id="14" presetID="10" presetClass="entr" presetSubtype="0"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900"/>
                            </p:stCondLst>
                            <p:childTnLst>
                              <p:par>
                                <p:cTn id="18" presetID="10"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9"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eyword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571787" y="2036848"/>
            <a:ext cx="3070593" cy="1165789"/>
          </a:xfrm>
        </p:spPr>
        <p:txBody>
          <a:bodyPr>
            <a:noAutofit/>
          </a:bodyPr>
          <a:lstStyle>
            <a:lvl1pPr algn="r">
              <a:defRPr sz="3001">
                <a:latin typeface="Route 159 UltraLight" pitchFamily="50" charset="0"/>
              </a:defRPr>
            </a:lvl1pPr>
          </a:lstStyle>
          <a:p>
            <a:r>
              <a:rPr kumimoji="1" lang="en-US" altLang="ja-JP" dirty="0"/>
              <a:t>Word</a:t>
            </a:r>
            <a:endParaRPr kumimoji="1" lang="ja-JP" altLang="en-US" dirty="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5" name="円/楕円 4"/>
          <p:cNvSpPr/>
          <p:nvPr userDrawn="1"/>
        </p:nvSpPr>
        <p:spPr>
          <a:xfrm>
            <a:off x="3174285" y="3943399"/>
            <a:ext cx="339576" cy="4527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6" name="円/楕円 5"/>
          <p:cNvSpPr/>
          <p:nvPr userDrawn="1"/>
        </p:nvSpPr>
        <p:spPr>
          <a:xfrm>
            <a:off x="3812167" y="2481227"/>
            <a:ext cx="432085" cy="5760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7" name="円/楕円 6"/>
          <p:cNvSpPr/>
          <p:nvPr userDrawn="1"/>
        </p:nvSpPr>
        <p:spPr>
          <a:xfrm>
            <a:off x="3644226" y="3264304"/>
            <a:ext cx="679152" cy="9054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8" name="円/楕円 7"/>
          <p:cNvSpPr/>
          <p:nvPr userDrawn="1"/>
        </p:nvSpPr>
        <p:spPr>
          <a:xfrm>
            <a:off x="4473219" y="2180864"/>
            <a:ext cx="299682" cy="39954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9" name="テキスト プレースホルダー 6"/>
          <p:cNvSpPr>
            <a:spLocks noGrp="1"/>
          </p:cNvSpPr>
          <p:nvPr>
            <p:ph type="body" sz="quarter" idx="14" hasCustomPrompt="1"/>
          </p:nvPr>
        </p:nvSpPr>
        <p:spPr>
          <a:xfrm>
            <a:off x="4578563" y="2862134"/>
            <a:ext cx="3882207" cy="2055033"/>
          </a:xfrm>
        </p:spPr>
        <p:txBody>
          <a:bodyPr anchor="t">
            <a:normAutofit/>
          </a:bodyPr>
          <a:lstStyle>
            <a:lvl1pPr algn="l">
              <a:defRPr sz="750" baseline="0">
                <a:solidFill>
                  <a:schemeClr val="tx2"/>
                </a:solidFill>
              </a:defRPr>
            </a:lvl1pPr>
          </a:lstStyle>
          <a:p>
            <a:pPr lvl="0"/>
            <a:r>
              <a:rPr kumimoji="1" lang="en-US" altLang="ja-JP" dirty="0"/>
              <a:t>Text goes here</a:t>
            </a:r>
            <a:endParaRPr kumimoji="1" lang="ja-JP" altLang="en-US" dirty="0"/>
          </a:p>
        </p:txBody>
      </p:sp>
      <p:sp>
        <p:nvSpPr>
          <p:cNvPr id="10" name="正方形/長方形 9"/>
          <p:cNvSpPr/>
          <p:nvPr userDrawn="1"/>
        </p:nvSpPr>
        <p:spPr>
          <a:xfrm>
            <a:off x="0" y="2"/>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スライド番号プレースホルダー 5"/>
          <p:cNvSpPr>
            <a:spLocks noGrp="1"/>
          </p:cNvSpPr>
          <p:nvPr>
            <p:ph type="sldNum" sz="quarter" idx="4"/>
          </p:nvPr>
        </p:nvSpPr>
        <p:spPr>
          <a:xfrm>
            <a:off x="8568792"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211679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650"/>
                            </p:stCondLst>
                            <p:childTnLst>
                              <p:par>
                                <p:cTn id="10" presetID="2" presetClass="entr" presetSubtype="6" decel="100000" fill="hold" grpId="0" nodeType="afterEffect">
                                  <p:stCondLst>
                                    <p:cond delay="3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1+#ppt_w/2"/>
                                          </p:val>
                                        </p:tav>
                                        <p:tav tm="100000">
                                          <p:val>
                                            <p:strVal val="#ppt_x"/>
                                          </p:val>
                                        </p:tav>
                                      </p:tavLst>
                                    </p:anim>
                                    <p:anim calcmode="lin" valueType="num">
                                      <p:cBhvr additive="base">
                                        <p:cTn id="13" dur="750" fill="hold"/>
                                        <p:tgtEl>
                                          <p:spTgt spid="5"/>
                                        </p:tgtEl>
                                        <p:attrNameLst>
                                          <p:attrName>ppt_y</p:attrName>
                                        </p:attrNameLst>
                                      </p:cBhvr>
                                      <p:tavLst>
                                        <p:tav tm="0">
                                          <p:val>
                                            <p:strVal val="1+#ppt_h/2"/>
                                          </p:val>
                                        </p:tav>
                                        <p:tav tm="100000">
                                          <p:val>
                                            <p:strVal val="#ppt_y"/>
                                          </p:val>
                                        </p:tav>
                                      </p:tavLst>
                                    </p:anim>
                                  </p:childTnLst>
                                </p:cTn>
                              </p:par>
                              <p:par>
                                <p:cTn id="14" presetID="45" presetClass="entr" presetSubtype="0" fill="hold" grpId="1" nodeType="withEffect">
                                  <p:stCondLst>
                                    <p:cond delay="3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750"/>
                                        <p:tgtEl>
                                          <p:spTgt spid="5"/>
                                        </p:tgtEl>
                                      </p:cBhvr>
                                    </p:animEffect>
                                    <p:anim calcmode="lin" valueType="num">
                                      <p:cBhvr>
                                        <p:cTn id="17" dur="750" fill="hold"/>
                                        <p:tgtEl>
                                          <p:spTgt spid="5"/>
                                        </p:tgtEl>
                                        <p:attrNameLst>
                                          <p:attrName>ppt_w</p:attrName>
                                        </p:attrNameLst>
                                      </p:cBhvr>
                                      <p:tavLst>
                                        <p:tav tm="0" fmla="#ppt_w*sin(2.5*pi*$)">
                                          <p:val>
                                            <p:fltVal val="0"/>
                                          </p:val>
                                        </p:tav>
                                        <p:tav tm="100000">
                                          <p:val>
                                            <p:fltVal val="1"/>
                                          </p:val>
                                        </p:tav>
                                      </p:tavLst>
                                    </p:anim>
                                    <p:anim calcmode="lin" valueType="num">
                                      <p:cBhvr>
                                        <p:cTn id="18" dur="750" fill="hold"/>
                                        <p:tgtEl>
                                          <p:spTgt spid="5"/>
                                        </p:tgtEl>
                                        <p:attrNameLst>
                                          <p:attrName>ppt_h</p:attrName>
                                        </p:attrNameLst>
                                      </p:cBhvr>
                                      <p:tavLst>
                                        <p:tav tm="0">
                                          <p:val>
                                            <p:strVal val="#ppt_h"/>
                                          </p:val>
                                        </p:tav>
                                        <p:tav tm="100000">
                                          <p:val>
                                            <p:strVal val="#ppt_h"/>
                                          </p:val>
                                        </p:tav>
                                      </p:tavLst>
                                    </p:anim>
                                  </p:childTnLst>
                                </p:cTn>
                              </p:par>
                              <p:par>
                                <p:cTn id="19" presetID="2" presetClass="entr" presetSubtype="6" decel="100000" fill="hold" grpId="0" nodeType="withEffect">
                                  <p:stCondLst>
                                    <p:cond delay="1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750" fill="hold"/>
                                        <p:tgtEl>
                                          <p:spTgt spid="6"/>
                                        </p:tgtEl>
                                        <p:attrNameLst>
                                          <p:attrName>ppt_x</p:attrName>
                                        </p:attrNameLst>
                                      </p:cBhvr>
                                      <p:tavLst>
                                        <p:tav tm="0">
                                          <p:val>
                                            <p:strVal val="1+#ppt_w/2"/>
                                          </p:val>
                                        </p:tav>
                                        <p:tav tm="100000">
                                          <p:val>
                                            <p:strVal val="#ppt_x"/>
                                          </p:val>
                                        </p:tav>
                                      </p:tavLst>
                                    </p:anim>
                                    <p:anim calcmode="lin" valueType="num">
                                      <p:cBhvr additive="base">
                                        <p:cTn id="22" dur="750" fill="hold"/>
                                        <p:tgtEl>
                                          <p:spTgt spid="6"/>
                                        </p:tgtEl>
                                        <p:attrNameLst>
                                          <p:attrName>ppt_y</p:attrName>
                                        </p:attrNameLst>
                                      </p:cBhvr>
                                      <p:tavLst>
                                        <p:tav tm="0">
                                          <p:val>
                                            <p:strVal val="1+#ppt_h/2"/>
                                          </p:val>
                                        </p:tav>
                                        <p:tav tm="100000">
                                          <p:val>
                                            <p:strVal val="#ppt_y"/>
                                          </p:val>
                                        </p:tav>
                                      </p:tavLst>
                                    </p:anim>
                                  </p:childTnLst>
                                </p:cTn>
                              </p:par>
                              <p:par>
                                <p:cTn id="23" presetID="45" presetClass="entr" presetSubtype="0" fill="hold" grpId="1" nodeType="withEffect">
                                  <p:stCondLst>
                                    <p:cond delay="1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anim calcmode="lin" valueType="num">
                                      <p:cBhvr>
                                        <p:cTn id="26" dur="750" fill="hold"/>
                                        <p:tgtEl>
                                          <p:spTgt spid="6"/>
                                        </p:tgtEl>
                                        <p:attrNameLst>
                                          <p:attrName>ppt_w</p:attrName>
                                        </p:attrNameLst>
                                      </p:cBhvr>
                                      <p:tavLst>
                                        <p:tav tm="0" fmla="#ppt_w*sin(2.5*pi*$)">
                                          <p:val>
                                            <p:fltVal val="0"/>
                                          </p:val>
                                        </p:tav>
                                        <p:tav tm="100000">
                                          <p:val>
                                            <p:fltVal val="1"/>
                                          </p:val>
                                        </p:tav>
                                      </p:tavLst>
                                    </p:anim>
                                    <p:anim calcmode="lin" valueType="num">
                                      <p:cBhvr>
                                        <p:cTn id="27" dur="750" fill="hold"/>
                                        <p:tgtEl>
                                          <p:spTgt spid="6"/>
                                        </p:tgtEl>
                                        <p:attrNameLst>
                                          <p:attrName>ppt_h</p:attrName>
                                        </p:attrNameLst>
                                      </p:cBhvr>
                                      <p:tavLst>
                                        <p:tav tm="0">
                                          <p:val>
                                            <p:strVal val="#ppt_h"/>
                                          </p:val>
                                        </p:tav>
                                        <p:tav tm="100000">
                                          <p:val>
                                            <p:strVal val="#ppt_h"/>
                                          </p:val>
                                        </p:tav>
                                      </p:tavLst>
                                    </p:anim>
                                  </p:childTnLst>
                                </p:cTn>
                              </p:par>
                              <p:par>
                                <p:cTn id="28" presetID="2" presetClass="entr" presetSubtype="6" decel="100000" fill="hold" grpId="0" nodeType="withEffect">
                                  <p:stCondLst>
                                    <p:cond delay="20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1+#ppt_w/2"/>
                                          </p:val>
                                        </p:tav>
                                        <p:tav tm="100000">
                                          <p:val>
                                            <p:strVal val="#ppt_x"/>
                                          </p:val>
                                        </p:tav>
                                      </p:tavLst>
                                    </p:anim>
                                    <p:anim calcmode="lin" valueType="num">
                                      <p:cBhvr additive="base">
                                        <p:cTn id="31" dur="750" fill="hold"/>
                                        <p:tgtEl>
                                          <p:spTgt spid="7"/>
                                        </p:tgtEl>
                                        <p:attrNameLst>
                                          <p:attrName>ppt_y</p:attrName>
                                        </p:attrNameLst>
                                      </p:cBhvr>
                                      <p:tavLst>
                                        <p:tav tm="0">
                                          <p:val>
                                            <p:strVal val="1+#ppt_h/2"/>
                                          </p:val>
                                        </p:tav>
                                        <p:tav tm="100000">
                                          <p:val>
                                            <p:strVal val="#ppt_y"/>
                                          </p:val>
                                        </p:tav>
                                      </p:tavLst>
                                    </p:anim>
                                  </p:childTnLst>
                                </p:cTn>
                              </p:par>
                              <p:par>
                                <p:cTn id="32" presetID="45" presetClass="entr" presetSubtype="0" fill="hold" grpId="1" nodeType="withEffect">
                                  <p:stCondLst>
                                    <p:cond delay="20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750"/>
                                        <p:tgtEl>
                                          <p:spTgt spid="7"/>
                                        </p:tgtEl>
                                      </p:cBhvr>
                                    </p:animEffect>
                                    <p:anim calcmode="lin" valueType="num">
                                      <p:cBhvr>
                                        <p:cTn id="35" dur="750" fill="hold"/>
                                        <p:tgtEl>
                                          <p:spTgt spid="7"/>
                                        </p:tgtEl>
                                        <p:attrNameLst>
                                          <p:attrName>ppt_w</p:attrName>
                                        </p:attrNameLst>
                                      </p:cBhvr>
                                      <p:tavLst>
                                        <p:tav tm="0" fmla="#ppt_w*sin(2.5*pi*$)">
                                          <p:val>
                                            <p:fltVal val="0"/>
                                          </p:val>
                                        </p:tav>
                                        <p:tav tm="100000">
                                          <p:val>
                                            <p:fltVal val="1"/>
                                          </p:val>
                                        </p:tav>
                                      </p:tavLst>
                                    </p:anim>
                                    <p:anim calcmode="lin" valueType="num">
                                      <p:cBhvr>
                                        <p:cTn id="36" dur="750" fill="hold"/>
                                        <p:tgtEl>
                                          <p:spTgt spid="7"/>
                                        </p:tgtEl>
                                        <p:attrNameLst>
                                          <p:attrName>ppt_h</p:attrName>
                                        </p:attrNameLst>
                                      </p:cBhvr>
                                      <p:tavLst>
                                        <p:tav tm="0">
                                          <p:val>
                                            <p:strVal val="#ppt_h"/>
                                          </p:val>
                                        </p:tav>
                                        <p:tav tm="100000">
                                          <p:val>
                                            <p:strVal val="#ppt_h"/>
                                          </p:val>
                                        </p:tav>
                                      </p:tavLst>
                                    </p:anim>
                                  </p:childTnLst>
                                </p:cTn>
                              </p:par>
                              <p:par>
                                <p:cTn id="37" presetID="2" presetClass="entr" presetSubtype="6" decel="10000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750" fill="hold"/>
                                        <p:tgtEl>
                                          <p:spTgt spid="8"/>
                                        </p:tgtEl>
                                        <p:attrNameLst>
                                          <p:attrName>ppt_x</p:attrName>
                                        </p:attrNameLst>
                                      </p:cBhvr>
                                      <p:tavLst>
                                        <p:tav tm="0">
                                          <p:val>
                                            <p:strVal val="1+#ppt_w/2"/>
                                          </p:val>
                                        </p:tav>
                                        <p:tav tm="100000">
                                          <p:val>
                                            <p:strVal val="#ppt_x"/>
                                          </p:val>
                                        </p:tav>
                                      </p:tavLst>
                                    </p:anim>
                                    <p:anim calcmode="lin" valueType="num">
                                      <p:cBhvr additive="base">
                                        <p:cTn id="40" dur="750" fill="hold"/>
                                        <p:tgtEl>
                                          <p:spTgt spid="8"/>
                                        </p:tgtEl>
                                        <p:attrNameLst>
                                          <p:attrName>ppt_y</p:attrName>
                                        </p:attrNameLst>
                                      </p:cBhvr>
                                      <p:tavLst>
                                        <p:tav tm="0">
                                          <p:val>
                                            <p:strVal val="1+#ppt_h/2"/>
                                          </p:val>
                                        </p:tav>
                                        <p:tav tm="100000">
                                          <p:val>
                                            <p:strVal val="#ppt_y"/>
                                          </p:val>
                                        </p:tav>
                                      </p:tavLst>
                                    </p:anim>
                                  </p:childTnLst>
                                </p:cTn>
                              </p:par>
                              <p:par>
                                <p:cTn id="41" presetID="45" presetClass="entr" presetSubtype="0" fill="hold" grpId="1"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750"/>
                                        <p:tgtEl>
                                          <p:spTgt spid="8"/>
                                        </p:tgtEl>
                                      </p:cBhvr>
                                    </p:animEffect>
                                    <p:anim calcmode="lin" valueType="num">
                                      <p:cBhvr>
                                        <p:cTn id="44" dur="750" fill="hold"/>
                                        <p:tgtEl>
                                          <p:spTgt spid="8"/>
                                        </p:tgtEl>
                                        <p:attrNameLst>
                                          <p:attrName>ppt_w</p:attrName>
                                        </p:attrNameLst>
                                      </p:cBhvr>
                                      <p:tavLst>
                                        <p:tav tm="0" fmla="#ppt_w*sin(2.5*pi*$)">
                                          <p:val>
                                            <p:fltVal val="0"/>
                                          </p:val>
                                        </p:tav>
                                        <p:tav tm="100000">
                                          <p:val>
                                            <p:fltVal val="1"/>
                                          </p:val>
                                        </p:tav>
                                      </p:tavLst>
                                    </p:anim>
                                    <p:anim calcmode="lin" valueType="num">
                                      <p:cBhvr>
                                        <p:cTn id="45" dur="750" fill="hold"/>
                                        <p:tgtEl>
                                          <p:spTgt spid="8"/>
                                        </p:tgtEl>
                                        <p:attrNameLst>
                                          <p:attrName>ppt_h</p:attrName>
                                        </p:attrNameLst>
                                      </p:cBhvr>
                                      <p:tavLst>
                                        <p:tav tm="0">
                                          <p:val>
                                            <p:strVal val="#ppt_h"/>
                                          </p:val>
                                        </p:tav>
                                        <p:tav tm="100000">
                                          <p:val>
                                            <p:strVal val="#ppt_h"/>
                                          </p:val>
                                        </p:tav>
                                      </p:tavLst>
                                    </p:anim>
                                  </p:childTnLst>
                                </p:cTn>
                              </p:par>
                            </p:childTnLst>
                          </p:cTn>
                        </p:par>
                        <p:par>
                          <p:cTn id="46" fill="hold">
                            <p:stCondLst>
                              <p:cond delay="1700"/>
                            </p:stCondLst>
                            <p:childTnLst>
                              <p:par>
                                <p:cTn id="47" presetID="2" presetClass="entr" presetSubtype="2" decel="100000" fill="hold" grpId="0" nodeType="afterEffect">
                                  <p:stCondLst>
                                    <p:cond delay="25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1+#ppt_w/2"/>
                                          </p:val>
                                        </p:tav>
                                        <p:tav tm="100000">
                                          <p:val>
                                            <p:strVal val="#ppt_x"/>
                                          </p:val>
                                        </p:tav>
                                      </p:tavLst>
                                    </p:anim>
                                    <p:anim calcmode="lin" valueType="num">
                                      <p:cBhvr additive="base">
                                        <p:cTn id="5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animBg="1"/>
      <p:bldP spid="6" grpId="1" animBg="1"/>
      <p:bldP spid="7" grpId="0" animBg="1"/>
      <p:bldP spid="7" grpId="1" animBg="1"/>
      <p:bldP spid="8" grpId="0" animBg="1"/>
      <p:bldP spid="8" grpId="1" animBg="1"/>
      <p:bldP spid="9" grpId="0">
        <p:tmplLst>
          <p:tmpl>
            <p:tnLst>
              <p:par>
                <p:cTn presetID="2" presetClass="entr" presetSubtype="2" decel="10000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5" name="正方形/長方形 4"/>
          <p:cNvSpPr/>
          <p:nvPr userDrawn="1"/>
        </p:nvSpPr>
        <p:spPr>
          <a:xfrm>
            <a:off x="0" y="3"/>
            <a:ext cx="9144000" cy="352501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7" name="図プレースホルダー 6"/>
          <p:cNvSpPr>
            <a:spLocks noGrp="1"/>
          </p:cNvSpPr>
          <p:nvPr>
            <p:ph type="pic" sz="quarter" idx="12"/>
          </p:nvPr>
        </p:nvSpPr>
        <p:spPr>
          <a:xfrm>
            <a:off x="0" y="0"/>
            <a:ext cx="9144000" cy="3429000"/>
          </a:xfrm>
        </p:spPr>
        <p:txBody>
          <a:bodyPr/>
          <a:lstStyle/>
          <a:p>
            <a:endParaRPr kumimoji="1" lang="ja-JP" altLang="en-US"/>
          </a:p>
        </p:txBody>
      </p:sp>
      <p:sp>
        <p:nvSpPr>
          <p:cNvPr id="8" name="テキスト プレースホルダー 5"/>
          <p:cNvSpPr>
            <a:spLocks noGrp="1"/>
          </p:cNvSpPr>
          <p:nvPr>
            <p:ph type="body" sz="quarter" idx="13" hasCustomPrompt="1"/>
          </p:nvPr>
        </p:nvSpPr>
        <p:spPr>
          <a:xfrm>
            <a:off x="1296187" y="2612910"/>
            <a:ext cx="1224243" cy="1632182"/>
          </a:xfrm>
          <a:prstGeom prst="ellipse">
            <a:avLst/>
          </a:prstGeom>
          <a:solidFill>
            <a:schemeClr val="accent1"/>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1" name="テキスト プレースホルダー 5"/>
          <p:cNvSpPr>
            <a:spLocks noGrp="1"/>
          </p:cNvSpPr>
          <p:nvPr>
            <p:ph type="body" sz="quarter" idx="14" hasCustomPrompt="1"/>
          </p:nvPr>
        </p:nvSpPr>
        <p:spPr>
          <a:xfrm>
            <a:off x="3955946" y="2612910"/>
            <a:ext cx="1224243" cy="1632182"/>
          </a:xfrm>
          <a:prstGeom prst="ellipse">
            <a:avLst/>
          </a:prstGeom>
          <a:solidFill>
            <a:schemeClr val="accent3"/>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2" name="テキスト プレースホルダー 5"/>
          <p:cNvSpPr>
            <a:spLocks noGrp="1"/>
          </p:cNvSpPr>
          <p:nvPr>
            <p:ph type="body" sz="quarter" idx="15" hasCustomPrompt="1"/>
          </p:nvPr>
        </p:nvSpPr>
        <p:spPr>
          <a:xfrm>
            <a:off x="6625240" y="2612910"/>
            <a:ext cx="1224243" cy="1632182"/>
          </a:xfrm>
          <a:prstGeom prst="ellipse">
            <a:avLst/>
          </a:prstGeom>
          <a:solidFill>
            <a:schemeClr val="accent2"/>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3" name="図プレースホルダー 12"/>
          <p:cNvSpPr>
            <a:spLocks noGrp="1"/>
          </p:cNvSpPr>
          <p:nvPr>
            <p:ph type="pic" sz="quarter" idx="17" hasCustomPrompt="1"/>
          </p:nvPr>
        </p:nvSpPr>
        <p:spPr>
          <a:xfrm>
            <a:off x="1692265" y="3140968"/>
            <a:ext cx="432085" cy="576064"/>
          </a:xfrm>
        </p:spPr>
        <p:txBody>
          <a:bodyPr>
            <a:normAutofit/>
          </a:bodyPr>
          <a:lstStyle>
            <a:lvl1pPr>
              <a:defRPr sz="600"/>
            </a:lvl1pPr>
          </a:lstStyle>
          <a:p>
            <a:r>
              <a:rPr kumimoji="1" lang="en-US" altLang="ja-JP" dirty="0"/>
              <a:t>Icon</a:t>
            </a:r>
            <a:endParaRPr kumimoji="1" lang="ja-JP" altLang="en-US" dirty="0"/>
          </a:p>
        </p:txBody>
      </p:sp>
      <p:sp>
        <p:nvSpPr>
          <p:cNvPr id="14" name="図プレースホルダー 12"/>
          <p:cNvSpPr>
            <a:spLocks noGrp="1"/>
          </p:cNvSpPr>
          <p:nvPr>
            <p:ph type="pic" sz="quarter" idx="18" hasCustomPrompt="1"/>
          </p:nvPr>
        </p:nvSpPr>
        <p:spPr>
          <a:xfrm>
            <a:off x="7021320" y="3140968"/>
            <a:ext cx="432085" cy="576064"/>
          </a:xfrm>
        </p:spPr>
        <p:txBody>
          <a:bodyPr>
            <a:normAutofit/>
          </a:bodyPr>
          <a:lstStyle>
            <a:lvl1pPr>
              <a:defRPr sz="600"/>
            </a:lvl1pPr>
          </a:lstStyle>
          <a:p>
            <a:r>
              <a:rPr kumimoji="1" lang="en-US" altLang="ja-JP" dirty="0"/>
              <a:t>Icon</a:t>
            </a:r>
            <a:endParaRPr kumimoji="1" lang="ja-JP" altLang="en-US" dirty="0"/>
          </a:p>
        </p:txBody>
      </p:sp>
      <p:sp>
        <p:nvSpPr>
          <p:cNvPr id="15" name="図プレースホルダー 12"/>
          <p:cNvSpPr>
            <a:spLocks noGrp="1"/>
          </p:cNvSpPr>
          <p:nvPr>
            <p:ph type="pic" sz="quarter" idx="19" hasCustomPrompt="1"/>
          </p:nvPr>
        </p:nvSpPr>
        <p:spPr>
          <a:xfrm>
            <a:off x="4352024" y="3140968"/>
            <a:ext cx="432085" cy="576064"/>
          </a:xfrm>
        </p:spPr>
        <p:txBody>
          <a:bodyPr>
            <a:normAutofit/>
          </a:bodyPr>
          <a:lstStyle>
            <a:lvl1pPr>
              <a:defRPr sz="600"/>
            </a:lvl1pPr>
          </a:lstStyle>
          <a:p>
            <a:r>
              <a:rPr kumimoji="1" lang="en-US" altLang="ja-JP" dirty="0"/>
              <a:t>Icon</a:t>
            </a:r>
            <a:endParaRPr kumimoji="1" lang="ja-JP" altLang="en-US" dirty="0"/>
          </a:p>
        </p:txBody>
      </p:sp>
      <p:sp>
        <p:nvSpPr>
          <p:cNvPr id="16" name="テキスト プレースホルダー 6"/>
          <p:cNvSpPr>
            <a:spLocks noGrp="1"/>
          </p:cNvSpPr>
          <p:nvPr>
            <p:ph type="body" sz="quarter" idx="20" hasCustomPrompt="1"/>
          </p:nvPr>
        </p:nvSpPr>
        <p:spPr>
          <a:xfrm>
            <a:off x="864102" y="4293098"/>
            <a:ext cx="2105615" cy="480053"/>
          </a:xfrm>
        </p:spPr>
        <p:txBody>
          <a:bodyPr anchor="t">
            <a:noAutofit/>
          </a:bodyPr>
          <a:lstStyle>
            <a:lvl1pPr algn="ctr">
              <a:defRPr sz="1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p:ph type="body" sz="quarter" idx="21" hasCustomPrompt="1"/>
          </p:nvPr>
        </p:nvSpPr>
        <p:spPr>
          <a:xfrm>
            <a:off x="3526228" y="4293098"/>
            <a:ext cx="2105615" cy="480053"/>
          </a:xfrm>
        </p:spPr>
        <p:txBody>
          <a:bodyPr anchor="t">
            <a:noAutofit/>
          </a:bodyPr>
          <a:lstStyle>
            <a:lvl1pPr algn="ctr">
              <a:defRPr sz="1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18" name="テキスト プレースホルダー 6"/>
          <p:cNvSpPr>
            <a:spLocks noGrp="1"/>
          </p:cNvSpPr>
          <p:nvPr>
            <p:ph type="body" sz="quarter" idx="22" hasCustomPrompt="1"/>
          </p:nvPr>
        </p:nvSpPr>
        <p:spPr>
          <a:xfrm>
            <a:off x="6197892" y="4291535"/>
            <a:ext cx="2105615" cy="480053"/>
          </a:xfrm>
        </p:spPr>
        <p:txBody>
          <a:bodyPr anchor="t">
            <a:noAutofit/>
          </a:bodyPr>
          <a:lstStyle>
            <a:lvl1pPr algn="ctr">
              <a:defRPr sz="12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19" name="テキスト プレースホルダー 6"/>
          <p:cNvSpPr>
            <a:spLocks noGrp="1"/>
          </p:cNvSpPr>
          <p:nvPr>
            <p:ph type="body" sz="quarter" idx="23" hasCustomPrompt="1"/>
          </p:nvPr>
        </p:nvSpPr>
        <p:spPr>
          <a:xfrm>
            <a:off x="755245" y="4879334"/>
            <a:ext cx="2376470" cy="1191525"/>
          </a:xfrm>
        </p:spPr>
        <p:txBody>
          <a:bodyPr anchor="t">
            <a:noAutofit/>
          </a:bodyPr>
          <a:lstStyle>
            <a:lvl1pPr algn="ctr">
              <a:defRPr sz="675" i="0" baseline="0">
                <a:solidFill>
                  <a:schemeClr val="tx2"/>
                </a:solidFill>
                <a:latin typeface="+mn-lt"/>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24" hasCustomPrompt="1"/>
          </p:nvPr>
        </p:nvSpPr>
        <p:spPr>
          <a:xfrm>
            <a:off x="3382246" y="4879334"/>
            <a:ext cx="2376470" cy="1191525"/>
          </a:xfrm>
        </p:spPr>
        <p:txBody>
          <a:bodyPr anchor="t">
            <a:noAutofit/>
          </a:bodyPr>
          <a:lstStyle>
            <a:lvl1pPr algn="ctr">
              <a:defRPr sz="675" i="0" baseline="0">
                <a:solidFill>
                  <a:schemeClr val="tx2"/>
                </a:solidFill>
                <a:latin typeface="+mn-lt"/>
              </a:defRPr>
            </a:lvl1pPr>
          </a:lstStyle>
          <a:p>
            <a:pPr lvl="0"/>
            <a:r>
              <a:rPr kumimoji="1" lang="en-US" altLang="ja-JP" dirty="0"/>
              <a:t>Text goes here</a:t>
            </a:r>
            <a:endParaRPr kumimoji="1" lang="ja-JP" altLang="en-US" dirty="0"/>
          </a:p>
        </p:txBody>
      </p:sp>
      <p:sp>
        <p:nvSpPr>
          <p:cNvPr id="21" name="テキスト プレースホルダー 6"/>
          <p:cNvSpPr>
            <a:spLocks noGrp="1"/>
          </p:cNvSpPr>
          <p:nvPr>
            <p:ph type="body" sz="quarter" idx="25" hasCustomPrompt="1"/>
          </p:nvPr>
        </p:nvSpPr>
        <p:spPr>
          <a:xfrm>
            <a:off x="6084301" y="4877770"/>
            <a:ext cx="2376470" cy="1191525"/>
          </a:xfrm>
        </p:spPr>
        <p:txBody>
          <a:bodyPr anchor="t">
            <a:noAutofit/>
          </a:bodyPr>
          <a:lstStyle>
            <a:lvl1pPr algn="ctr">
              <a:defRPr sz="675" i="0" baseline="0">
                <a:solidFill>
                  <a:schemeClr val="tx2"/>
                </a:solidFill>
                <a:latin typeface="+mn-lt"/>
              </a:defRPr>
            </a:lvl1pPr>
          </a:lstStyle>
          <a:p>
            <a:pPr lvl="0"/>
            <a:r>
              <a:rPr kumimoji="1" lang="en-US" altLang="ja-JP" dirty="0"/>
              <a:t>Text goes here</a:t>
            </a:r>
            <a:endParaRPr kumimoji="1" lang="ja-JP" altLang="en-US" dirty="0"/>
          </a:p>
        </p:txBody>
      </p:sp>
      <p:sp>
        <p:nvSpPr>
          <p:cNvPr id="22" name="正方形/長方形 21"/>
          <p:cNvSpPr/>
          <p:nvPr userDrawn="1"/>
        </p:nvSpPr>
        <p:spPr>
          <a:xfrm>
            <a:off x="1101605" y="4821157"/>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正方形/長方形 22"/>
          <p:cNvSpPr/>
          <p:nvPr userDrawn="1"/>
        </p:nvSpPr>
        <p:spPr>
          <a:xfrm>
            <a:off x="3728606" y="4821157"/>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4" name="正方形/長方形 23"/>
          <p:cNvSpPr/>
          <p:nvPr userDrawn="1"/>
        </p:nvSpPr>
        <p:spPr>
          <a:xfrm>
            <a:off x="6430658" y="4821157"/>
            <a:ext cx="1620321" cy="48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accent2"/>
              </a:solidFill>
            </a:endParaRPr>
          </a:p>
        </p:txBody>
      </p:sp>
      <p:sp>
        <p:nvSpPr>
          <p:cNvPr id="25" name="スライド番号プレースホルダー 5"/>
          <p:cNvSpPr>
            <a:spLocks noGrp="1"/>
          </p:cNvSpPr>
          <p:nvPr>
            <p:ph type="sldNum" sz="quarter" idx="4"/>
          </p:nvPr>
        </p:nvSpPr>
        <p:spPr>
          <a:xfrm>
            <a:off x="8568792"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185062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nodePh="1">
                                  <p:stCondLst>
                                    <p:cond delay="25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750"/>
                            </p:stCondLst>
                            <p:childTnLst>
                              <p:par>
                                <p:cTn id="12" presetID="2" presetClass="entr" presetSubtype="1" decel="10000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0-#ppt_h/2"/>
                                          </p:val>
                                        </p:tav>
                                        <p:tav tm="100000">
                                          <p:val>
                                            <p:strVal val="#ppt_y"/>
                                          </p:val>
                                        </p:tav>
                                      </p:tavLst>
                                    </p:anim>
                                  </p:childTnLst>
                                </p:cTn>
                              </p:par>
                              <p:par>
                                <p:cTn id="16" presetID="2" presetClass="entr" presetSubtype="1" decel="10000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1000" fill="hold"/>
                                        <p:tgtEl>
                                          <p:spTgt spid="13"/>
                                        </p:tgtEl>
                                        <p:attrNameLst>
                                          <p:attrName>ppt_x</p:attrName>
                                        </p:attrNameLst>
                                      </p:cBhvr>
                                      <p:tavLst>
                                        <p:tav tm="0">
                                          <p:val>
                                            <p:strVal val="#ppt_x"/>
                                          </p:val>
                                        </p:tav>
                                        <p:tav tm="100000">
                                          <p:val>
                                            <p:strVal val="#ppt_x"/>
                                          </p:val>
                                        </p:tav>
                                      </p:tavLst>
                                    </p:anim>
                                    <p:anim calcmode="lin" valueType="num">
                                      <p:cBhvr additive="base">
                                        <p:cTn id="19" dur="1000" fill="hold"/>
                                        <p:tgtEl>
                                          <p:spTgt spid="13"/>
                                        </p:tgtEl>
                                        <p:attrNameLst>
                                          <p:attrName>ppt_y</p:attrName>
                                        </p:attrNameLst>
                                      </p:cBhvr>
                                      <p:tavLst>
                                        <p:tav tm="0">
                                          <p:val>
                                            <p:strVal val="0-#ppt_h/2"/>
                                          </p:val>
                                        </p:tav>
                                        <p:tav tm="100000">
                                          <p:val>
                                            <p:strVal val="#ppt_y"/>
                                          </p:val>
                                        </p:tav>
                                      </p:tavLst>
                                    </p:anim>
                                  </p:childTnLst>
                                </p:cTn>
                              </p:par>
                              <p:par>
                                <p:cTn id="20" presetID="45" presetClass="entr" presetSubtype="0" fill="hold" grpId="1"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ppt_w</p:attrName>
                                        </p:attrNameLst>
                                      </p:cBhvr>
                                      <p:tavLst>
                                        <p:tav tm="0" fmla="#ppt_w*sin(2.5*pi*$)">
                                          <p:val>
                                            <p:fltVal val="0"/>
                                          </p:val>
                                        </p:tav>
                                        <p:tav tm="100000">
                                          <p:val>
                                            <p:fltVal val="1"/>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childTnLst>
                                </p:cTn>
                              </p:par>
                              <p:par>
                                <p:cTn id="25" presetID="45" presetClass="entr" presetSubtype="0" fill="hold" grpId="1"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ppt_w</p:attrName>
                                        </p:attrNameLst>
                                      </p:cBhvr>
                                      <p:tavLst>
                                        <p:tav tm="0" fmla="#ppt_w*sin(2.5*pi*$)">
                                          <p:val>
                                            <p:fltVal val="0"/>
                                          </p:val>
                                        </p:tav>
                                        <p:tav tm="100000">
                                          <p:val>
                                            <p:fltVal val="1"/>
                                          </p:val>
                                        </p:tav>
                                      </p:tavLst>
                                    </p:anim>
                                    <p:anim calcmode="lin" valueType="num">
                                      <p:cBhvr>
                                        <p:cTn id="29" dur="1000" fill="hold"/>
                                        <p:tgtEl>
                                          <p:spTgt spid="13"/>
                                        </p:tgtEl>
                                        <p:attrNameLst>
                                          <p:attrName>ppt_h</p:attrName>
                                        </p:attrNameLst>
                                      </p:cBhvr>
                                      <p:tavLst>
                                        <p:tav tm="0">
                                          <p:val>
                                            <p:strVal val="#ppt_h"/>
                                          </p:val>
                                        </p:tav>
                                        <p:tav tm="100000">
                                          <p:val>
                                            <p:strVal val="#ppt_h"/>
                                          </p:val>
                                        </p:tav>
                                      </p:tavLst>
                                    </p:anim>
                                  </p:childTnLst>
                                </p:cTn>
                              </p:par>
                            </p:childTnLst>
                          </p:cTn>
                        </p:par>
                        <p:par>
                          <p:cTn id="30" fill="hold">
                            <p:stCondLst>
                              <p:cond delay="1750"/>
                            </p:stCondLst>
                            <p:childTnLst>
                              <p:par>
                                <p:cTn id="31" presetID="2" presetClass="entr" presetSubtype="4" decel="100000" fill="hold" grpId="0" nodeType="after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 calcmode="lin" valueType="num">
                                      <p:cBhvr additive="base">
                                        <p:cTn id="3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0" nodeType="with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 calcmode="lin" valueType="num">
                                      <p:cBhvr additive="base">
                                        <p:cTn id="3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decel="10000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par>
                          <p:cTn id="43" fill="hold">
                            <p:stCondLst>
                              <p:cond delay="2250"/>
                            </p:stCondLst>
                            <p:childTnLst>
                              <p:par>
                                <p:cTn id="44" presetID="2" presetClass="entr" presetSubtype="1" decel="10000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1000" fill="hold"/>
                                        <p:tgtEl>
                                          <p:spTgt spid="11"/>
                                        </p:tgtEl>
                                        <p:attrNameLst>
                                          <p:attrName>ppt_x</p:attrName>
                                        </p:attrNameLst>
                                      </p:cBhvr>
                                      <p:tavLst>
                                        <p:tav tm="0">
                                          <p:val>
                                            <p:strVal val="#ppt_x"/>
                                          </p:val>
                                        </p:tav>
                                        <p:tav tm="100000">
                                          <p:val>
                                            <p:strVal val="#ppt_x"/>
                                          </p:val>
                                        </p:tav>
                                      </p:tavLst>
                                    </p:anim>
                                    <p:anim calcmode="lin" valueType="num">
                                      <p:cBhvr additive="base">
                                        <p:cTn id="47" dur="1000" fill="hold"/>
                                        <p:tgtEl>
                                          <p:spTgt spid="11"/>
                                        </p:tgtEl>
                                        <p:attrNameLst>
                                          <p:attrName>ppt_y</p:attrName>
                                        </p:attrNameLst>
                                      </p:cBhvr>
                                      <p:tavLst>
                                        <p:tav tm="0">
                                          <p:val>
                                            <p:strVal val="0-#ppt_h/2"/>
                                          </p:val>
                                        </p:tav>
                                        <p:tav tm="100000">
                                          <p:val>
                                            <p:strVal val="#ppt_y"/>
                                          </p:val>
                                        </p:tav>
                                      </p:tavLst>
                                    </p:anim>
                                  </p:childTnLst>
                                </p:cTn>
                              </p:par>
                              <p:par>
                                <p:cTn id="48" presetID="2" presetClass="entr" presetSubtype="1" decel="10000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1000" fill="hold"/>
                                        <p:tgtEl>
                                          <p:spTgt spid="15"/>
                                        </p:tgtEl>
                                        <p:attrNameLst>
                                          <p:attrName>ppt_x</p:attrName>
                                        </p:attrNameLst>
                                      </p:cBhvr>
                                      <p:tavLst>
                                        <p:tav tm="0">
                                          <p:val>
                                            <p:strVal val="#ppt_x"/>
                                          </p:val>
                                        </p:tav>
                                        <p:tav tm="100000">
                                          <p:val>
                                            <p:strVal val="#ppt_x"/>
                                          </p:val>
                                        </p:tav>
                                      </p:tavLst>
                                    </p:anim>
                                    <p:anim calcmode="lin" valueType="num">
                                      <p:cBhvr additive="base">
                                        <p:cTn id="51" dur="1000" fill="hold"/>
                                        <p:tgtEl>
                                          <p:spTgt spid="15"/>
                                        </p:tgtEl>
                                        <p:attrNameLst>
                                          <p:attrName>ppt_y</p:attrName>
                                        </p:attrNameLst>
                                      </p:cBhvr>
                                      <p:tavLst>
                                        <p:tav tm="0">
                                          <p:val>
                                            <p:strVal val="0-#ppt_h/2"/>
                                          </p:val>
                                        </p:tav>
                                        <p:tav tm="100000">
                                          <p:val>
                                            <p:strVal val="#ppt_y"/>
                                          </p:val>
                                        </p:tav>
                                      </p:tavLst>
                                    </p:anim>
                                  </p:childTnLst>
                                </p:cTn>
                              </p:par>
                              <p:par>
                                <p:cTn id="52" presetID="45" presetClass="entr" presetSubtype="0" fill="hold" grpId="1"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ppt_w</p:attrName>
                                        </p:attrNameLst>
                                      </p:cBhvr>
                                      <p:tavLst>
                                        <p:tav tm="0" fmla="#ppt_w*sin(2.5*pi*$)">
                                          <p:val>
                                            <p:fltVal val="0"/>
                                          </p:val>
                                        </p:tav>
                                        <p:tav tm="100000">
                                          <p:val>
                                            <p:fltVal val="1"/>
                                          </p:val>
                                        </p:tav>
                                      </p:tavLst>
                                    </p:anim>
                                    <p:anim calcmode="lin" valueType="num">
                                      <p:cBhvr>
                                        <p:cTn id="56" dur="1000" fill="hold"/>
                                        <p:tgtEl>
                                          <p:spTgt spid="11"/>
                                        </p:tgtEl>
                                        <p:attrNameLst>
                                          <p:attrName>ppt_h</p:attrName>
                                        </p:attrNameLst>
                                      </p:cBhvr>
                                      <p:tavLst>
                                        <p:tav tm="0">
                                          <p:val>
                                            <p:strVal val="#ppt_h"/>
                                          </p:val>
                                        </p:tav>
                                        <p:tav tm="100000">
                                          <p:val>
                                            <p:strVal val="#ppt_h"/>
                                          </p:val>
                                        </p:tav>
                                      </p:tavLst>
                                    </p:anim>
                                  </p:childTnLst>
                                </p:cTn>
                              </p:par>
                              <p:par>
                                <p:cTn id="57" presetID="45" presetClass="entr" presetSubtype="0" fill="hold" grpId="1"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ppt_w</p:attrName>
                                        </p:attrNameLst>
                                      </p:cBhvr>
                                      <p:tavLst>
                                        <p:tav tm="0" fmla="#ppt_w*sin(2.5*pi*$)">
                                          <p:val>
                                            <p:fltVal val="0"/>
                                          </p:val>
                                        </p:tav>
                                        <p:tav tm="100000">
                                          <p:val>
                                            <p:fltVal val="1"/>
                                          </p:val>
                                        </p:tav>
                                      </p:tavLst>
                                    </p:anim>
                                    <p:anim calcmode="lin" valueType="num">
                                      <p:cBhvr>
                                        <p:cTn id="61" dur="1000" fill="hold"/>
                                        <p:tgtEl>
                                          <p:spTgt spid="15"/>
                                        </p:tgtEl>
                                        <p:attrNameLst>
                                          <p:attrName>ppt_h</p:attrName>
                                        </p:attrNameLst>
                                      </p:cBhvr>
                                      <p:tavLst>
                                        <p:tav tm="0">
                                          <p:val>
                                            <p:strVal val="#ppt_h"/>
                                          </p:val>
                                        </p:tav>
                                        <p:tav tm="100000">
                                          <p:val>
                                            <p:strVal val="#ppt_h"/>
                                          </p:val>
                                        </p:tav>
                                      </p:tavLst>
                                    </p:anim>
                                  </p:childTnLst>
                                </p:cTn>
                              </p:par>
                            </p:childTnLst>
                          </p:cTn>
                        </p:par>
                        <p:par>
                          <p:cTn id="62" fill="hold">
                            <p:stCondLst>
                              <p:cond delay="3250"/>
                            </p:stCondLst>
                            <p:childTnLst>
                              <p:par>
                                <p:cTn id="63" presetID="2" presetClass="entr" presetSubtype="4" decel="100000" fill="hold" grpId="0" nodeType="afterEffect">
                                  <p:stCondLst>
                                    <p:cond delay="0"/>
                                  </p:stCondLst>
                                  <p:childTnLst>
                                    <p:set>
                                      <p:cBhvr>
                                        <p:cTn id="64" dur="1" fill="hold">
                                          <p:stCondLst>
                                            <p:cond delay="0"/>
                                          </p:stCondLst>
                                        </p:cTn>
                                        <p:tgtEl>
                                          <p:spTgt spid="17">
                                            <p:txEl>
                                              <p:pRg st="0" end="0"/>
                                            </p:txEl>
                                          </p:spTgt>
                                        </p:tgtEl>
                                        <p:attrNameLst>
                                          <p:attrName>style.visibility</p:attrName>
                                        </p:attrNameLst>
                                      </p:cBhvr>
                                      <p:to>
                                        <p:strVal val="visible"/>
                                      </p:to>
                                    </p:set>
                                    <p:anim calcmode="lin" valueType="num">
                                      <p:cBhvr additive="base">
                                        <p:cTn id="6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decel="100000" fill="hold" grpId="0" nodeType="withEffect">
                                  <p:stCondLst>
                                    <p:cond delay="0"/>
                                  </p:stCondLst>
                                  <p:childTnLst>
                                    <p:set>
                                      <p:cBhvr>
                                        <p:cTn id="68" dur="1" fill="hold">
                                          <p:stCondLst>
                                            <p:cond delay="0"/>
                                          </p:stCondLst>
                                        </p:cTn>
                                        <p:tgtEl>
                                          <p:spTgt spid="20">
                                            <p:txEl>
                                              <p:pRg st="0" end="0"/>
                                            </p:txEl>
                                          </p:spTgt>
                                        </p:tgtEl>
                                        <p:attrNameLst>
                                          <p:attrName>style.visibility</p:attrName>
                                        </p:attrNameLst>
                                      </p:cBhvr>
                                      <p:to>
                                        <p:strVal val="visible"/>
                                      </p:to>
                                    </p:set>
                                    <p:anim calcmode="lin" valueType="num">
                                      <p:cBhvr additive="base">
                                        <p:cTn id="6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71" presetID="2" presetClass="entr" presetSubtype="4" decel="10000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childTnLst>
                          </p:cTn>
                        </p:par>
                        <p:par>
                          <p:cTn id="75" fill="hold">
                            <p:stCondLst>
                              <p:cond delay="3750"/>
                            </p:stCondLst>
                            <p:childTnLst>
                              <p:par>
                                <p:cTn id="76" presetID="2" presetClass="entr" presetSubtype="1" decel="100000"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1000" fill="hold"/>
                                        <p:tgtEl>
                                          <p:spTgt spid="12"/>
                                        </p:tgtEl>
                                        <p:attrNameLst>
                                          <p:attrName>ppt_x</p:attrName>
                                        </p:attrNameLst>
                                      </p:cBhvr>
                                      <p:tavLst>
                                        <p:tav tm="0">
                                          <p:val>
                                            <p:strVal val="#ppt_x"/>
                                          </p:val>
                                        </p:tav>
                                        <p:tav tm="100000">
                                          <p:val>
                                            <p:strVal val="#ppt_x"/>
                                          </p:val>
                                        </p:tav>
                                      </p:tavLst>
                                    </p:anim>
                                    <p:anim calcmode="lin" valueType="num">
                                      <p:cBhvr additive="base">
                                        <p:cTn id="79" dur="1000" fill="hold"/>
                                        <p:tgtEl>
                                          <p:spTgt spid="12"/>
                                        </p:tgtEl>
                                        <p:attrNameLst>
                                          <p:attrName>ppt_y</p:attrName>
                                        </p:attrNameLst>
                                      </p:cBhvr>
                                      <p:tavLst>
                                        <p:tav tm="0">
                                          <p:val>
                                            <p:strVal val="0-#ppt_h/2"/>
                                          </p:val>
                                        </p:tav>
                                        <p:tav tm="100000">
                                          <p:val>
                                            <p:strVal val="#ppt_y"/>
                                          </p:val>
                                        </p:tav>
                                      </p:tavLst>
                                    </p:anim>
                                  </p:childTnLst>
                                </p:cTn>
                              </p:par>
                              <p:par>
                                <p:cTn id="80" presetID="2" presetClass="entr" presetSubtype="1" decel="100000" fill="hold" grpId="0" nodeType="with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additive="base">
                                        <p:cTn id="82" dur="1000" fill="hold"/>
                                        <p:tgtEl>
                                          <p:spTgt spid="14"/>
                                        </p:tgtEl>
                                        <p:attrNameLst>
                                          <p:attrName>ppt_x</p:attrName>
                                        </p:attrNameLst>
                                      </p:cBhvr>
                                      <p:tavLst>
                                        <p:tav tm="0">
                                          <p:val>
                                            <p:strVal val="#ppt_x"/>
                                          </p:val>
                                        </p:tav>
                                        <p:tav tm="100000">
                                          <p:val>
                                            <p:strVal val="#ppt_x"/>
                                          </p:val>
                                        </p:tav>
                                      </p:tavLst>
                                    </p:anim>
                                    <p:anim calcmode="lin" valueType="num">
                                      <p:cBhvr additive="base">
                                        <p:cTn id="83" dur="1000" fill="hold"/>
                                        <p:tgtEl>
                                          <p:spTgt spid="14"/>
                                        </p:tgtEl>
                                        <p:attrNameLst>
                                          <p:attrName>ppt_y</p:attrName>
                                        </p:attrNameLst>
                                      </p:cBhvr>
                                      <p:tavLst>
                                        <p:tav tm="0">
                                          <p:val>
                                            <p:strVal val="0-#ppt_h/2"/>
                                          </p:val>
                                        </p:tav>
                                        <p:tav tm="100000">
                                          <p:val>
                                            <p:strVal val="#ppt_y"/>
                                          </p:val>
                                        </p:tav>
                                      </p:tavLst>
                                    </p:anim>
                                  </p:childTnLst>
                                </p:cTn>
                              </p:par>
                              <p:par>
                                <p:cTn id="84" presetID="45" presetClass="entr" presetSubtype="0" fill="hold" grpId="1" nodeType="with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000"/>
                                        <p:tgtEl>
                                          <p:spTgt spid="12"/>
                                        </p:tgtEl>
                                      </p:cBhvr>
                                    </p:animEffect>
                                    <p:anim calcmode="lin" valueType="num">
                                      <p:cBhvr>
                                        <p:cTn id="87" dur="1000" fill="hold"/>
                                        <p:tgtEl>
                                          <p:spTgt spid="12"/>
                                        </p:tgtEl>
                                        <p:attrNameLst>
                                          <p:attrName>ppt_w</p:attrName>
                                        </p:attrNameLst>
                                      </p:cBhvr>
                                      <p:tavLst>
                                        <p:tav tm="0" fmla="#ppt_w*sin(2.5*pi*$)">
                                          <p:val>
                                            <p:fltVal val="0"/>
                                          </p:val>
                                        </p:tav>
                                        <p:tav tm="100000">
                                          <p:val>
                                            <p:fltVal val="1"/>
                                          </p:val>
                                        </p:tav>
                                      </p:tavLst>
                                    </p:anim>
                                    <p:anim calcmode="lin" valueType="num">
                                      <p:cBhvr>
                                        <p:cTn id="88" dur="1000" fill="hold"/>
                                        <p:tgtEl>
                                          <p:spTgt spid="12"/>
                                        </p:tgtEl>
                                        <p:attrNameLst>
                                          <p:attrName>ppt_h</p:attrName>
                                        </p:attrNameLst>
                                      </p:cBhvr>
                                      <p:tavLst>
                                        <p:tav tm="0">
                                          <p:val>
                                            <p:strVal val="#ppt_h"/>
                                          </p:val>
                                        </p:tav>
                                        <p:tav tm="100000">
                                          <p:val>
                                            <p:strVal val="#ppt_h"/>
                                          </p:val>
                                        </p:tav>
                                      </p:tavLst>
                                    </p:anim>
                                  </p:childTnLst>
                                </p:cTn>
                              </p:par>
                              <p:par>
                                <p:cTn id="89" presetID="45" presetClass="entr" presetSubtype="0" fill="hold" grpId="1" nodeType="with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1000"/>
                                        <p:tgtEl>
                                          <p:spTgt spid="14"/>
                                        </p:tgtEl>
                                      </p:cBhvr>
                                    </p:animEffect>
                                    <p:anim calcmode="lin" valueType="num">
                                      <p:cBhvr>
                                        <p:cTn id="92" dur="1000" fill="hold"/>
                                        <p:tgtEl>
                                          <p:spTgt spid="14"/>
                                        </p:tgtEl>
                                        <p:attrNameLst>
                                          <p:attrName>ppt_w</p:attrName>
                                        </p:attrNameLst>
                                      </p:cBhvr>
                                      <p:tavLst>
                                        <p:tav tm="0" fmla="#ppt_w*sin(2.5*pi*$)">
                                          <p:val>
                                            <p:fltVal val="0"/>
                                          </p:val>
                                        </p:tav>
                                        <p:tav tm="100000">
                                          <p:val>
                                            <p:fltVal val="1"/>
                                          </p:val>
                                        </p:tav>
                                      </p:tavLst>
                                    </p:anim>
                                    <p:anim calcmode="lin" valueType="num">
                                      <p:cBhvr>
                                        <p:cTn id="93" dur="1000" fill="hold"/>
                                        <p:tgtEl>
                                          <p:spTgt spid="14"/>
                                        </p:tgtEl>
                                        <p:attrNameLst>
                                          <p:attrName>ppt_h</p:attrName>
                                        </p:attrNameLst>
                                      </p:cBhvr>
                                      <p:tavLst>
                                        <p:tav tm="0">
                                          <p:val>
                                            <p:strVal val="#ppt_h"/>
                                          </p:val>
                                        </p:tav>
                                        <p:tav tm="100000">
                                          <p:val>
                                            <p:strVal val="#ppt_h"/>
                                          </p:val>
                                        </p:tav>
                                      </p:tavLst>
                                    </p:anim>
                                  </p:childTnLst>
                                </p:cTn>
                              </p:par>
                            </p:childTnLst>
                          </p:cTn>
                        </p:par>
                        <p:par>
                          <p:cTn id="94" fill="hold">
                            <p:stCondLst>
                              <p:cond delay="4750"/>
                            </p:stCondLst>
                            <p:childTnLst>
                              <p:par>
                                <p:cTn id="95" presetID="2" presetClass="entr" presetSubtype="4" decel="100000" fill="hold" grpId="0" nodeType="afterEffect">
                                  <p:stCondLst>
                                    <p:cond delay="0"/>
                                  </p:stCondLst>
                                  <p:childTnLst>
                                    <p:set>
                                      <p:cBhvr>
                                        <p:cTn id="96" dur="1" fill="hold">
                                          <p:stCondLst>
                                            <p:cond delay="0"/>
                                          </p:stCondLst>
                                        </p:cTn>
                                        <p:tgtEl>
                                          <p:spTgt spid="18">
                                            <p:txEl>
                                              <p:pRg st="0" end="0"/>
                                            </p:txEl>
                                          </p:spTgt>
                                        </p:tgtEl>
                                        <p:attrNameLst>
                                          <p:attrName>style.visibility</p:attrName>
                                        </p:attrNameLst>
                                      </p:cBhvr>
                                      <p:to>
                                        <p:strVal val="visible"/>
                                      </p:to>
                                    </p:set>
                                    <p:anim calcmode="lin" valueType="num">
                                      <p:cBhvr additive="base">
                                        <p:cTn id="9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99" presetID="2" presetClass="entr" presetSubtype="4" decel="100000" fill="hold" grpId="0" nodeType="withEffect">
                                  <p:stCondLst>
                                    <p:cond delay="0"/>
                                  </p:stCondLst>
                                  <p:childTnLst>
                                    <p:set>
                                      <p:cBhvr>
                                        <p:cTn id="100" dur="1" fill="hold">
                                          <p:stCondLst>
                                            <p:cond delay="0"/>
                                          </p:stCondLst>
                                        </p:cTn>
                                        <p:tgtEl>
                                          <p:spTgt spid="21">
                                            <p:txEl>
                                              <p:pRg st="0" end="0"/>
                                            </p:txEl>
                                          </p:spTgt>
                                        </p:tgtEl>
                                        <p:attrNameLst>
                                          <p:attrName>style.visibility</p:attrName>
                                        </p:attrNameLst>
                                      </p:cBhvr>
                                      <p:to>
                                        <p:strVal val="visible"/>
                                      </p:to>
                                    </p:set>
                                    <p:anim calcmode="lin" valueType="num">
                                      <p:cBhvr additive="base">
                                        <p:cTn id="101"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103" presetID="2" presetClass="entr" presetSubtype="4" decel="100000" fill="hold" grpId="0" nodeType="withEffect">
                                  <p:stCondLst>
                                    <p:cond delay="0"/>
                                  </p:stCondLst>
                                  <p:childTnLst>
                                    <p:set>
                                      <p:cBhvr>
                                        <p:cTn id="104" dur="1" fill="hold">
                                          <p:stCondLst>
                                            <p:cond delay="0"/>
                                          </p:stCondLst>
                                        </p:cTn>
                                        <p:tgtEl>
                                          <p:spTgt spid="24"/>
                                        </p:tgtEl>
                                        <p:attrNameLst>
                                          <p:attrName>style.visibility</p:attrName>
                                        </p:attrNameLst>
                                      </p:cBhvr>
                                      <p:to>
                                        <p:strVal val="visible"/>
                                      </p:to>
                                    </p:set>
                                    <p:anim calcmode="lin" valueType="num">
                                      <p:cBhvr additive="base">
                                        <p:cTn id="105" dur="500" fill="hold"/>
                                        <p:tgtEl>
                                          <p:spTgt spid="24"/>
                                        </p:tgtEl>
                                        <p:attrNameLst>
                                          <p:attrName>ppt_x</p:attrName>
                                        </p:attrNameLst>
                                      </p:cBhvr>
                                      <p:tavLst>
                                        <p:tav tm="0">
                                          <p:val>
                                            <p:strVal val="#ppt_x"/>
                                          </p:val>
                                        </p:tav>
                                        <p:tav tm="100000">
                                          <p:val>
                                            <p:strVal val="#ppt_x"/>
                                          </p:val>
                                        </p:tav>
                                      </p:tavLst>
                                    </p:anim>
                                    <p:anim calcmode="lin" valueType="num">
                                      <p:cBhvr additive="base">
                                        <p:cTn id="10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tmplLst>
          <p:tmpl>
            <p:tnLst>
              <p:par>
                <p:cTn presetID="2" presetClass="entr" presetSubtype="1"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ppt_x"/>
                          </p:val>
                        </p:tav>
                        <p:tav tm="100000">
                          <p:val>
                            <p:strVal val="#ppt_x"/>
                          </p:val>
                        </p:tav>
                      </p:tavLst>
                    </p:anim>
                    <p:anim calcmode="lin" valueType="num">
                      <p:cBhvr additive="base">
                        <p:cTn dur="1000" fill="hold"/>
                        <p:tgtEl>
                          <p:spTgt spid="8"/>
                        </p:tgtEl>
                        <p:attrNameLst>
                          <p:attrName>ppt_y</p:attrName>
                        </p:attrNameLst>
                      </p:cBhvr>
                      <p:tavLst>
                        <p:tav tm="0">
                          <p:val>
                            <p:strVal val="0-#ppt_h/2"/>
                          </p:val>
                        </p:tav>
                        <p:tav tm="100000">
                          <p:val>
                            <p:strVal val="#ppt_y"/>
                          </p:val>
                        </p:tav>
                      </p:tavLst>
                    </p:anim>
                  </p:childTnLst>
                </p:cTn>
              </p:par>
            </p:tnLst>
          </p:tmpl>
        </p:tmplLst>
      </p:bldP>
      <p:bldP spid="8" grpId="1" animBg="1">
        <p:tmplLst>
          <p:tmpl>
            <p:tnLst>
              <p:par>
                <p:cTn presetID="45"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anim calcmode="lin" valueType="num">
                      <p:cBhvr>
                        <p:cTn dur="1000" fill="hold"/>
                        <p:tgtEl>
                          <p:spTgt spid="8"/>
                        </p:tgtEl>
                        <p:attrNameLst>
                          <p:attrName>ppt_w</p:attrName>
                        </p:attrNameLst>
                      </p:cBhvr>
                      <p:tavLst>
                        <p:tav tm="0" fmla="#ppt_w*sin(2.5*pi*$)">
                          <p:val>
                            <p:fltVal val="0"/>
                          </p:val>
                        </p:tav>
                        <p:tav tm="100000">
                          <p:val>
                            <p:fltVal val="1"/>
                          </p:val>
                        </p:tav>
                      </p:tavLst>
                    </p:anim>
                    <p:anim calcmode="lin" valueType="num">
                      <p:cBhvr>
                        <p:cTn dur="1000" fill="hold"/>
                        <p:tgtEl>
                          <p:spTgt spid="8"/>
                        </p:tgtEl>
                        <p:attrNameLst>
                          <p:attrName>ppt_h</p:attrName>
                        </p:attrNameLst>
                      </p:cBhvr>
                      <p:tavLst>
                        <p:tav tm="0">
                          <p:val>
                            <p:strVal val="#ppt_h"/>
                          </p:val>
                        </p:tav>
                        <p:tav tm="100000">
                          <p:val>
                            <p:strVal val="#ppt_h"/>
                          </p:val>
                        </p:tav>
                      </p:tavLst>
                    </p:anim>
                  </p:childTnLst>
                </p:cTn>
              </p:par>
            </p:tnLst>
          </p:tmpl>
        </p:tmplLst>
      </p:bldP>
      <p:bldP spid="11" grpId="0" animBg="1">
        <p:tmplLst>
          <p:tmpl>
            <p:tnLst>
              <p:par>
                <p:cTn presetID="2" presetClass="entr" presetSubtype="1" decel="10000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000" fill="hold"/>
                        <p:tgtEl>
                          <p:spTgt spid="11"/>
                        </p:tgtEl>
                        <p:attrNameLst>
                          <p:attrName>ppt_x</p:attrName>
                        </p:attrNameLst>
                      </p:cBhvr>
                      <p:tavLst>
                        <p:tav tm="0">
                          <p:val>
                            <p:strVal val="#ppt_x"/>
                          </p:val>
                        </p:tav>
                        <p:tav tm="100000">
                          <p:val>
                            <p:strVal val="#ppt_x"/>
                          </p:val>
                        </p:tav>
                      </p:tavLst>
                    </p:anim>
                    <p:anim calcmode="lin" valueType="num">
                      <p:cBhvr additive="base">
                        <p:cTn dur="1000" fill="hold"/>
                        <p:tgtEl>
                          <p:spTgt spid="11"/>
                        </p:tgtEl>
                        <p:attrNameLst>
                          <p:attrName>ppt_y</p:attrName>
                        </p:attrNameLst>
                      </p:cBhvr>
                      <p:tavLst>
                        <p:tav tm="0">
                          <p:val>
                            <p:strVal val="0-#ppt_h/2"/>
                          </p:val>
                        </p:tav>
                        <p:tav tm="100000">
                          <p:val>
                            <p:strVal val="#ppt_y"/>
                          </p:val>
                        </p:tav>
                      </p:tavLst>
                    </p:anim>
                  </p:childTnLst>
                </p:cTn>
              </p:par>
            </p:tnLst>
          </p:tmpl>
        </p:tmplLst>
      </p:bldP>
      <p:bldP spid="11" grpId="1" animBg="1">
        <p:tmplLst>
          <p:tmpl>
            <p:tnLst>
              <p:par>
                <p:cTn presetID="45"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anim calcmode="lin" valueType="num">
                      <p:cBhvr>
                        <p:cTn dur="1000" fill="hold"/>
                        <p:tgtEl>
                          <p:spTgt spid="11"/>
                        </p:tgtEl>
                        <p:attrNameLst>
                          <p:attrName>ppt_w</p:attrName>
                        </p:attrNameLst>
                      </p:cBhvr>
                      <p:tavLst>
                        <p:tav tm="0" fmla="#ppt_w*sin(2.5*pi*$)">
                          <p:val>
                            <p:fltVal val="0"/>
                          </p:val>
                        </p:tav>
                        <p:tav tm="100000">
                          <p:val>
                            <p:fltVal val="1"/>
                          </p:val>
                        </p:tav>
                      </p:tavLst>
                    </p:anim>
                    <p:anim calcmode="lin" valueType="num">
                      <p:cBhvr>
                        <p:cTn dur="1000" fill="hold"/>
                        <p:tgtEl>
                          <p:spTgt spid="11"/>
                        </p:tgtEl>
                        <p:attrNameLst>
                          <p:attrName>ppt_h</p:attrName>
                        </p:attrNameLst>
                      </p:cBhvr>
                      <p:tavLst>
                        <p:tav tm="0">
                          <p:val>
                            <p:strVal val="#ppt_h"/>
                          </p:val>
                        </p:tav>
                        <p:tav tm="100000">
                          <p:val>
                            <p:strVal val="#ppt_h"/>
                          </p:val>
                        </p:tav>
                      </p:tavLst>
                    </p:anim>
                  </p:childTnLst>
                </p:cTn>
              </p:par>
            </p:tnLst>
          </p:tmpl>
        </p:tmplLst>
      </p:bldP>
      <p:bldP spid="12" grpId="0" animBg="1">
        <p:tmplLst>
          <p:tmpl>
            <p:tnLst>
              <p:par>
                <p:cTn presetID="2" presetClass="entr" presetSubtype="1"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ppt_x"/>
                          </p:val>
                        </p:tav>
                        <p:tav tm="100000">
                          <p:val>
                            <p:strVal val="#ppt_x"/>
                          </p:val>
                        </p:tav>
                      </p:tavLst>
                    </p:anim>
                    <p:anim calcmode="lin" valueType="num">
                      <p:cBhvr additive="base">
                        <p:cTn dur="1000" fill="hold"/>
                        <p:tgtEl>
                          <p:spTgt spid="12"/>
                        </p:tgtEl>
                        <p:attrNameLst>
                          <p:attrName>ppt_y</p:attrName>
                        </p:attrNameLst>
                      </p:cBhvr>
                      <p:tavLst>
                        <p:tav tm="0">
                          <p:val>
                            <p:strVal val="0-#ppt_h/2"/>
                          </p:val>
                        </p:tav>
                        <p:tav tm="100000">
                          <p:val>
                            <p:strVal val="#ppt_y"/>
                          </p:val>
                        </p:tav>
                      </p:tavLst>
                    </p:anim>
                  </p:childTnLst>
                </p:cTn>
              </p:par>
            </p:tnLst>
          </p:tmpl>
        </p:tmplLst>
      </p:bldP>
      <p:bldP spid="12" grpId="1" animBg="1">
        <p:tmplLst>
          <p:tmpl>
            <p:tnLst>
              <p:par>
                <p:cTn presetID="45"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ppt_w</p:attrName>
                        </p:attrNameLst>
                      </p:cBhvr>
                      <p:tavLst>
                        <p:tav tm="0" fmla="#ppt_w*sin(2.5*pi*$)">
                          <p:val>
                            <p:fltVal val="0"/>
                          </p:val>
                        </p:tav>
                        <p:tav tm="100000">
                          <p:val>
                            <p:fltVal val="1"/>
                          </p:val>
                        </p:tav>
                      </p:tavLst>
                    </p:anim>
                    <p:anim calcmode="lin" valueType="num">
                      <p:cBhvr>
                        <p:cTn dur="1000" fill="hold"/>
                        <p:tgtEl>
                          <p:spTgt spid="12"/>
                        </p:tgtEl>
                        <p:attrNameLst>
                          <p:attrName>ppt_h</p:attrName>
                        </p:attrNameLst>
                      </p:cBhvr>
                      <p:tavLst>
                        <p:tav tm="0">
                          <p:val>
                            <p:strVal val="#ppt_h"/>
                          </p:val>
                        </p:tav>
                        <p:tav tm="100000">
                          <p:val>
                            <p:strVal val="#ppt_h"/>
                          </p:val>
                        </p:tav>
                      </p:tavLst>
                    </p:anim>
                  </p:childTnLst>
                </p:cTn>
              </p:par>
            </p:tnLst>
          </p:tmpl>
        </p:tmplLst>
      </p:bldP>
      <p:bldP spid="13" grpId="0"/>
      <p:bldP spid="13" grpId="1"/>
      <p:bldP spid="14" grpId="0"/>
      <p:bldP spid="14" grpId="1"/>
      <p:bldP spid="15" grpId="0"/>
      <p:bldP spid="15" grpId="1"/>
      <p:bldP spid="16" grpId="0" build="p">
        <p:tmplLst>
          <p:tmpl lvl="1">
            <p:tnLst>
              <p:par>
                <p:cTn presetID="2" presetClass="entr" presetSubtype="4"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2" presetClass="entr" presetSubtype="4" decel="10000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P spid="22" grpId="0" animBg="1"/>
      <p:bldP spid="23" grpId="0" animBg="1"/>
      <p:bldP spid="24"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Pillars">
    <p:spTree>
      <p:nvGrpSpPr>
        <p:cNvPr id="1" name=""/>
        <p:cNvGrpSpPr/>
        <p:nvPr/>
      </p:nvGrpSpPr>
      <p:grpSpPr>
        <a:xfrm>
          <a:off x="0" y="0"/>
          <a:ext cx="0" cy="0"/>
          <a:chOff x="0" y="0"/>
          <a:chExt cx="0" cy="0"/>
        </a:xfrm>
      </p:grpSpPr>
      <p:sp>
        <p:nvSpPr>
          <p:cNvPr id="7" name="正方形/長方形 6"/>
          <p:cNvSpPr/>
          <p:nvPr userDrawn="1"/>
        </p:nvSpPr>
        <p:spPr>
          <a:xfrm>
            <a:off x="380637" y="2235202"/>
            <a:ext cx="1960589" cy="2207491"/>
          </a:xfrm>
          <a:custGeom>
            <a:avLst/>
            <a:gdLst/>
            <a:ahLst/>
            <a:cxnLst/>
            <a:rect l="l" t="t" r="r" b="b"/>
            <a:pathLst>
              <a:path w="3920837" h="3311236">
                <a:moveTo>
                  <a:pt x="0" y="0"/>
                </a:moveTo>
                <a:lnTo>
                  <a:pt x="3920837" y="0"/>
                </a:lnTo>
                <a:lnTo>
                  <a:pt x="3920837" y="3311236"/>
                </a:lnTo>
                <a:lnTo>
                  <a:pt x="1960419" y="2784764"/>
                </a:lnTo>
                <a:lnTo>
                  <a:pt x="0" y="3311236"/>
                </a:lnTo>
                <a:close/>
              </a:path>
            </a:pathLst>
          </a:custGeom>
          <a:ln>
            <a:noFill/>
          </a:ln>
          <a:effectLst>
            <a:outerShdw dist="88900" algn="tl" rotWithShape="0">
              <a:schemeClr val="accent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正方形/長方形 8"/>
          <p:cNvSpPr/>
          <p:nvPr userDrawn="1"/>
        </p:nvSpPr>
        <p:spPr>
          <a:xfrm>
            <a:off x="4662064" y="2235200"/>
            <a:ext cx="1960589" cy="2983346"/>
          </a:xfrm>
          <a:custGeom>
            <a:avLst/>
            <a:gdLst/>
            <a:ahLst/>
            <a:cxnLst/>
            <a:rect l="l" t="t" r="r" b="b"/>
            <a:pathLst>
              <a:path w="3920837" h="4475019">
                <a:moveTo>
                  <a:pt x="0" y="0"/>
                </a:moveTo>
                <a:lnTo>
                  <a:pt x="3920837" y="0"/>
                </a:lnTo>
                <a:lnTo>
                  <a:pt x="3920837" y="4475019"/>
                </a:lnTo>
                <a:lnTo>
                  <a:pt x="3920836" y="4475019"/>
                </a:lnTo>
                <a:lnTo>
                  <a:pt x="1960418" y="3948547"/>
                </a:lnTo>
                <a:lnTo>
                  <a:pt x="0" y="4475019"/>
                </a:lnTo>
                <a:close/>
              </a:path>
            </a:pathLst>
          </a:custGeom>
          <a:solidFill>
            <a:schemeClr val="accent2"/>
          </a:solidFill>
          <a:ln>
            <a:noFill/>
          </a:ln>
          <a:effectLst>
            <a:outerShdw dist="88900" algn="tl" rotWithShape="0">
              <a:schemeClr val="accent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正方形/長方形 9"/>
          <p:cNvSpPr/>
          <p:nvPr userDrawn="1"/>
        </p:nvSpPr>
        <p:spPr>
          <a:xfrm>
            <a:off x="6802776" y="2235203"/>
            <a:ext cx="1960589" cy="3334327"/>
          </a:xfrm>
          <a:custGeom>
            <a:avLst/>
            <a:gdLst/>
            <a:ahLst/>
            <a:cxnLst/>
            <a:rect l="l" t="t" r="r" b="b"/>
            <a:pathLst>
              <a:path w="3920838" h="5001491">
                <a:moveTo>
                  <a:pt x="0" y="0"/>
                </a:moveTo>
                <a:lnTo>
                  <a:pt x="3920838" y="0"/>
                </a:lnTo>
                <a:lnTo>
                  <a:pt x="3920838" y="5001491"/>
                </a:lnTo>
                <a:lnTo>
                  <a:pt x="1960419" y="4475019"/>
                </a:lnTo>
                <a:lnTo>
                  <a:pt x="0" y="5001491"/>
                </a:lnTo>
                <a:close/>
              </a:path>
            </a:pathLst>
          </a:custGeom>
          <a:solidFill>
            <a:schemeClr val="accent5"/>
          </a:solidFill>
          <a:ln>
            <a:noFill/>
          </a:ln>
          <a:effectLst>
            <a:outerShdw dist="88900" algn="tl" rotWithShape="0">
              <a:schemeClr val="accent5">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2" y="6288528"/>
            <a:ext cx="540107" cy="365125"/>
          </a:xfrm>
          <a:prstGeom prst="rect">
            <a:avLst/>
          </a:prstGeom>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0" y="3"/>
            <a:ext cx="9144000" cy="2235199"/>
          </a:xfrm>
          <a:prstGeom prst="rect">
            <a:avLst/>
          </a:prstGeom>
          <a:solidFill>
            <a:schemeClr val="tx1">
              <a:lumMod val="75000"/>
              <a:lumOff val="25000"/>
            </a:schemeClr>
          </a:solidFill>
          <a:ln>
            <a:noFill/>
          </a:ln>
          <a:effectLst>
            <a:outerShdw dist="889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正方形/長方形 7"/>
          <p:cNvSpPr/>
          <p:nvPr userDrawn="1"/>
        </p:nvSpPr>
        <p:spPr>
          <a:xfrm>
            <a:off x="2521351" y="2"/>
            <a:ext cx="1960589" cy="4839854"/>
          </a:xfrm>
          <a:custGeom>
            <a:avLst/>
            <a:gdLst/>
            <a:ahLst/>
            <a:cxnLst/>
            <a:rect l="l" t="t" r="r" b="b"/>
            <a:pathLst>
              <a:path w="3920837" h="7259781">
                <a:moveTo>
                  <a:pt x="0" y="0"/>
                </a:moveTo>
                <a:lnTo>
                  <a:pt x="3920837" y="0"/>
                </a:lnTo>
                <a:lnTo>
                  <a:pt x="3920837" y="7259781"/>
                </a:lnTo>
                <a:lnTo>
                  <a:pt x="3920836" y="7259781"/>
                </a:lnTo>
                <a:lnTo>
                  <a:pt x="1960418" y="6733309"/>
                </a:lnTo>
                <a:lnTo>
                  <a:pt x="0" y="7259781"/>
                </a:lnTo>
                <a:close/>
              </a:path>
            </a:pathLst>
          </a:custGeom>
          <a:solidFill>
            <a:schemeClr val="accent3"/>
          </a:solidFill>
          <a:ln>
            <a:noFill/>
          </a:ln>
          <a:effectLst>
            <a:outerShdw dist="88900" algn="tl" rotWithShape="0">
              <a:schemeClr val="accent3">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テキスト ボックス 22"/>
          <p:cNvSpPr txBox="1"/>
          <p:nvPr userDrawn="1"/>
        </p:nvSpPr>
        <p:spPr>
          <a:xfrm>
            <a:off x="408349" y="1591203"/>
            <a:ext cx="1385972" cy="438710"/>
          </a:xfrm>
          <a:prstGeom prst="rect">
            <a:avLst/>
          </a:prstGeom>
          <a:noFill/>
        </p:spPr>
        <p:txBody>
          <a:bodyPr wrap="square" rtlCol="0">
            <a:spAutoFit/>
          </a:bodyPr>
          <a:lstStyle/>
          <a:p>
            <a:r>
              <a:rPr kumimoji="1" lang="en-US" altLang="ja-JP" sz="225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01</a:t>
            </a:r>
            <a:endParaRPr kumimoji="1" lang="ja-JP" altLang="en-US" sz="2251" dirty="0">
              <a:solidFill>
                <a:schemeClr val="bg1"/>
              </a:solidFill>
              <a:latin typeface="Open Sans Light" panose="020B0306030504020204" pitchFamily="34" charset="0"/>
              <a:cs typeface="Open Sans Light" panose="020B0306030504020204" pitchFamily="34" charset="0"/>
            </a:endParaRPr>
          </a:p>
        </p:txBody>
      </p:sp>
      <p:sp>
        <p:nvSpPr>
          <p:cNvPr id="24" name="テキスト ボックス 23"/>
          <p:cNvSpPr txBox="1"/>
          <p:nvPr userDrawn="1"/>
        </p:nvSpPr>
        <p:spPr>
          <a:xfrm>
            <a:off x="2553682" y="1591202"/>
            <a:ext cx="1385972" cy="438710"/>
          </a:xfrm>
          <a:prstGeom prst="rect">
            <a:avLst/>
          </a:prstGeom>
          <a:noFill/>
        </p:spPr>
        <p:txBody>
          <a:bodyPr wrap="square" rtlCol="0">
            <a:spAutoFit/>
          </a:bodyPr>
          <a:lstStyle/>
          <a:p>
            <a:r>
              <a:rPr kumimoji="1" lang="en-US" altLang="ja-JP" sz="225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02</a:t>
            </a:r>
            <a:endParaRPr kumimoji="1" lang="ja-JP" altLang="en-US" sz="2251" dirty="0">
              <a:solidFill>
                <a:schemeClr val="bg1"/>
              </a:solidFill>
              <a:latin typeface="Open Sans Light" panose="020B0306030504020204" pitchFamily="34" charset="0"/>
              <a:cs typeface="Open Sans Light" panose="020B0306030504020204" pitchFamily="34" charset="0"/>
            </a:endParaRPr>
          </a:p>
        </p:txBody>
      </p:sp>
      <p:sp>
        <p:nvSpPr>
          <p:cNvPr id="25" name="テキスト ボックス 24"/>
          <p:cNvSpPr txBox="1"/>
          <p:nvPr userDrawn="1"/>
        </p:nvSpPr>
        <p:spPr>
          <a:xfrm>
            <a:off x="4699015" y="1591202"/>
            <a:ext cx="1385972" cy="438710"/>
          </a:xfrm>
          <a:prstGeom prst="rect">
            <a:avLst/>
          </a:prstGeom>
          <a:noFill/>
        </p:spPr>
        <p:txBody>
          <a:bodyPr wrap="square" rtlCol="0">
            <a:spAutoFit/>
          </a:bodyPr>
          <a:lstStyle/>
          <a:p>
            <a:r>
              <a:rPr kumimoji="1" lang="en-US" altLang="ja-JP" sz="225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03</a:t>
            </a:r>
            <a:endParaRPr kumimoji="1" lang="ja-JP" altLang="en-US" sz="2251" dirty="0">
              <a:solidFill>
                <a:schemeClr val="bg1"/>
              </a:solidFill>
              <a:latin typeface="Open Sans Light" panose="020B0306030504020204" pitchFamily="34" charset="0"/>
              <a:cs typeface="Open Sans Light" panose="020B0306030504020204" pitchFamily="34" charset="0"/>
            </a:endParaRPr>
          </a:p>
        </p:txBody>
      </p:sp>
      <p:sp>
        <p:nvSpPr>
          <p:cNvPr id="26" name="テキスト ボックス 25"/>
          <p:cNvSpPr txBox="1"/>
          <p:nvPr userDrawn="1"/>
        </p:nvSpPr>
        <p:spPr>
          <a:xfrm>
            <a:off x="6844348" y="1591201"/>
            <a:ext cx="1385972" cy="438710"/>
          </a:xfrm>
          <a:prstGeom prst="rect">
            <a:avLst/>
          </a:prstGeom>
          <a:noFill/>
        </p:spPr>
        <p:txBody>
          <a:bodyPr wrap="square" rtlCol="0">
            <a:spAutoFit/>
          </a:bodyPr>
          <a:lstStyle/>
          <a:p>
            <a:r>
              <a:rPr kumimoji="1" lang="en-US" altLang="ja-JP" sz="225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04</a:t>
            </a:r>
            <a:endParaRPr kumimoji="1" lang="ja-JP" altLang="en-US" sz="2251" dirty="0">
              <a:solidFill>
                <a:schemeClr val="bg1"/>
              </a:solidFill>
              <a:latin typeface="Open Sans Light" panose="020B0306030504020204" pitchFamily="34" charset="0"/>
              <a:cs typeface="Open Sans Light" panose="020B0306030504020204" pitchFamily="34" charset="0"/>
            </a:endParaRPr>
          </a:p>
        </p:txBody>
      </p:sp>
      <p:sp>
        <p:nvSpPr>
          <p:cNvPr id="27" name="タイトル 1"/>
          <p:cNvSpPr>
            <a:spLocks noGrp="1"/>
          </p:cNvSpPr>
          <p:nvPr>
            <p:ph type="title" hasCustomPrompt="1"/>
          </p:nvPr>
        </p:nvSpPr>
        <p:spPr>
          <a:xfrm>
            <a:off x="4640882" y="165603"/>
            <a:ext cx="4122483" cy="802101"/>
          </a:xfrm>
        </p:spPr>
        <p:txBody>
          <a:bodyPr/>
          <a:lstStyle>
            <a:lvl1pPr>
              <a:defRPr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28" name="正方形/長方形 27"/>
          <p:cNvSpPr/>
          <p:nvPr userDrawn="1"/>
        </p:nvSpPr>
        <p:spPr>
          <a:xfrm>
            <a:off x="4748903" y="933602"/>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0" name="テキスト プレースホルダー 6"/>
          <p:cNvSpPr>
            <a:spLocks noGrp="1"/>
          </p:cNvSpPr>
          <p:nvPr>
            <p:ph type="body" sz="quarter" idx="20" hasCustomPrompt="1"/>
          </p:nvPr>
        </p:nvSpPr>
        <p:spPr>
          <a:xfrm>
            <a:off x="406874" y="2368152"/>
            <a:ext cx="1858267" cy="480053"/>
          </a:xfrm>
        </p:spPr>
        <p:txBody>
          <a:bodyPr anchor="t">
            <a:noAutofit/>
          </a:bodyPr>
          <a:lstStyle>
            <a:lvl1pPr algn="l">
              <a:defRPr sz="1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23" hasCustomPrompt="1"/>
          </p:nvPr>
        </p:nvSpPr>
        <p:spPr>
          <a:xfrm>
            <a:off x="414132" y="2789894"/>
            <a:ext cx="1864810" cy="1206374"/>
          </a:xfrm>
        </p:spPr>
        <p:txBody>
          <a:bodyPr anchor="t">
            <a:noAutofit/>
          </a:bodyPr>
          <a:lstStyle>
            <a:lvl1pPr algn="l">
              <a:defRPr sz="675" i="0" baseline="0">
                <a:solidFill>
                  <a:schemeClr val="bg1"/>
                </a:solidFill>
                <a:latin typeface="+mn-lt"/>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24" hasCustomPrompt="1"/>
          </p:nvPr>
        </p:nvSpPr>
        <p:spPr>
          <a:xfrm>
            <a:off x="2546338" y="2368152"/>
            <a:ext cx="1858267" cy="480053"/>
          </a:xfrm>
        </p:spPr>
        <p:txBody>
          <a:bodyPr anchor="t">
            <a:noAutofit/>
          </a:bodyPr>
          <a:lstStyle>
            <a:lvl1pPr algn="l">
              <a:defRPr sz="1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25" hasCustomPrompt="1"/>
          </p:nvPr>
        </p:nvSpPr>
        <p:spPr>
          <a:xfrm>
            <a:off x="2553594" y="2789894"/>
            <a:ext cx="1864810" cy="1652798"/>
          </a:xfrm>
        </p:spPr>
        <p:txBody>
          <a:bodyPr anchor="t">
            <a:noAutofit/>
          </a:bodyPr>
          <a:lstStyle>
            <a:lvl1pPr algn="l">
              <a:defRPr sz="675" i="0" baseline="0">
                <a:solidFill>
                  <a:schemeClr val="bg1"/>
                </a:solidFill>
                <a:latin typeface="+mn-lt"/>
              </a:defRPr>
            </a:lvl1pPr>
          </a:lstStyle>
          <a:p>
            <a:pPr lvl="0"/>
            <a:r>
              <a:rPr kumimoji="1" lang="en-US" altLang="ja-JP" dirty="0"/>
              <a:t>Text goes here</a:t>
            </a:r>
            <a:endParaRPr kumimoji="1" lang="ja-JP" altLang="en-US" dirty="0"/>
          </a:p>
        </p:txBody>
      </p:sp>
      <p:sp>
        <p:nvSpPr>
          <p:cNvPr id="34" name="テキスト プレースホルダー 6"/>
          <p:cNvSpPr>
            <a:spLocks noGrp="1"/>
          </p:cNvSpPr>
          <p:nvPr>
            <p:ph type="body" sz="quarter" idx="26" hasCustomPrompt="1"/>
          </p:nvPr>
        </p:nvSpPr>
        <p:spPr>
          <a:xfrm>
            <a:off x="4685801" y="2368152"/>
            <a:ext cx="1858267" cy="480053"/>
          </a:xfrm>
        </p:spPr>
        <p:txBody>
          <a:bodyPr anchor="t">
            <a:noAutofit/>
          </a:bodyPr>
          <a:lstStyle>
            <a:lvl1pPr algn="l">
              <a:defRPr sz="1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5" name="テキスト プレースホルダー 6"/>
          <p:cNvSpPr>
            <a:spLocks noGrp="1"/>
          </p:cNvSpPr>
          <p:nvPr>
            <p:ph type="body" sz="quarter" idx="27" hasCustomPrompt="1"/>
          </p:nvPr>
        </p:nvSpPr>
        <p:spPr>
          <a:xfrm>
            <a:off x="4693059" y="2789893"/>
            <a:ext cx="1864810" cy="1932088"/>
          </a:xfrm>
        </p:spPr>
        <p:txBody>
          <a:bodyPr anchor="t">
            <a:noAutofit/>
          </a:bodyPr>
          <a:lstStyle>
            <a:lvl1pPr algn="l">
              <a:defRPr sz="675" i="0" baseline="0">
                <a:solidFill>
                  <a:schemeClr val="bg1"/>
                </a:solidFill>
                <a:latin typeface="+mn-lt"/>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28" hasCustomPrompt="1"/>
          </p:nvPr>
        </p:nvSpPr>
        <p:spPr>
          <a:xfrm>
            <a:off x="6839778" y="2368152"/>
            <a:ext cx="1847776" cy="480053"/>
          </a:xfrm>
        </p:spPr>
        <p:txBody>
          <a:bodyPr anchor="t">
            <a:noAutofit/>
          </a:bodyPr>
          <a:lstStyle>
            <a:lvl1pPr algn="l">
              <a:defRPr sz="1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7" name="テキスト プレースホルダー 6"/>
          <p:cNvSpPr>
            <a:spLocks noGrp="1"/>
          </p:cNvSpPr>
          <p:nvPr>
            <p:ph type="body" sz="quarter" idx="29" hasCustomPrompt="1"/>
          </p:nvPr>
        </p:nvSpPr>
        <p:spPr>
          <a:xfrm>
            <a:off x="6832521" y="2789896"/>
            <a:ext cx="1864810" cy="2348165"/>
          </a:xfrm>
        </p:spPr>
        <p:txBody>
          <a:bodyPr anchor="t">
            <a:noAutofit/>
          </a:bodyPr>
          <a:lstStyle>
            <a:lvl1pPr algn="l">
              <a:defRPr sz="675" i="0" baseline="0">
                <a:solidFill>
                  <a:schemeClr val="bg1"/>
                </a:solidFill>
                <a:latin typeface="+mn-lt"/>
              </a:defRPr>
            </a:lvl1pPr>
          </a:lstStyle>
          <a:p>
            <a:pPr lvl="0"/>
            <a:r>
              <a:rPr kumimoji="1" lang="en-US" altLang="ja-JP" dirty="0"/>
              <a:t>Text goes here</a:t>
            </a:r>
            <a:endParaRPr kumimoji="1" lang="ja-JP" altLang="en-US" dirty="0"/>
          </a:p>
        </p:txBody>
      </p:sp>
      <p:sp>
        <p:nvSpPr>
          <p:cNvPr id="39" name="テキスト プレースホルダー 6"/>
          <p:cNvSpPr>
            <a:spLocks noGrp="1"/>
          </p:cNvSpPr>
          <p:nvPr>
            <p:ph type="body" sz="quarter" idx="15" hasCustomPrompt="1"/>
          </p:nvPr>
        </p:nvSpPr>
        <p:spPr>
          <a:xfrm>
            <a:off x="308623" y="5399316"/>
            <a:ext cx="6368529" cy="870857"/>
          </a:xfrm>
        </p:spPr>
        <p:txBody>
          <a:bodyPr anchor="t">
            <a:normAutofit/>
          </a:bodyPr>
          <a:lstStyle>
            <a:lvl1pPr algn="l">
              <a:defRPr sz="750" baseline="0">
                <a:solidFill>
                  <a:schemeClr val="tx2"/>
                </a:solidFill>
              </a:defRPr>
            </a:lvl1pPr>
          </a:lstStyle>
          <a:p>
            <a:pPr lvl="0"/>
            <a:r>
              <a:rPr kumimoji="1" lang="en-US" altLang="ja-JP" dirty="0"/>
              <a:t>Text goes here</a:t>
            </a:r>
            <a:endParaRPr kumimoji="1" lang="ja-JP" altLang="en-US" dirty="0"/>
          </a:p>
        </p:txBody>
      </p:sp>
      <p:sp>
        <p:nvSpPr>
          <p:cNvPr id="40" name="正方形/長方形 39"/>
          <p:cNvSpPr/>
          <p:nvPr userDrawn="1"/>
        </p:nvSpPr>
        <p:spPr>
          <a:xfrm>
            <a:off x="380636" y="5332490"/>
            <a:ext cx="1620321" cy="480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1" name="テキスト プレースホルダー 6"/>
          <p:cNvSpPr>
            <a:spLocks noGrp="1"/>
          </p:cNvSpPr>
          <p:nvPr>
            <p:ph type="body" sz="quarter" idx="13" hasCustomPrompt="1"/>
          </p:nvPr>
        </p:nvSpPr>
        <p:spPr>
          <a:xfrm>
            <a:off x="4662064" y="1028736"/>
            <a:ext cx="4049792" cy="336037"/>
          </a:xfrm>
        </p:spPr>
        <p:txBody>
          <a:bodyPr/>
          <a:lstStyle>
            <a:lvl1pPr>
              <a:defRPr i="1" baseline="0">
                <a:solidFill>
                  <a:schemeClr val="bg1">
                    <a:lumMod val="95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Tree>
    <p:extLst>
      <p:ext uri="{BB962C8B-B14F-4D97-AF65-F5344CB8AC3E}">
        <p14:creationId xmlns:p14="http://schemas.microsoft.com/office/powerpoint/2010/main" val="276841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1+#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1100"/>
                            </p:stCondLst>
                            <p:childTnLst>
                              <p:par>
                                <p:cTn id="18" presetID="22" presetClass="entr" presetSubtype="8" fill="hold" grpId="0" nodeType="after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wipe(left)">
                                      <p:cBhvr>
                                        <p:cTn id="20" dur="500"/>
                                        <p:tgtEl>
                                          <p:spTgt spid="41">
                                            <p:txEl>
                                              <p:pRg st="0" end="0"/>
                                            </p:txEl>
                                          </p:spTgt>
                                        </p:tgtEl>
                                      </p:cBhvr>
                                    </p:animEffect>
                                  </p:childTnLst>
                                </p:cTn>
                              </p:par>
                            </p:childTnLst>
                          </p:cTn>
                        </p:par>
                        <p:par>
                          <p:cTn id="21" fill="hold">
                            <p:stCondLst>
                              <p:cond delay="1600"/>
                            </p:stCondLst>
                            <p:childTnLst>
                              <p:par>
                                <p:cTn id="22" presetID="22" presetClass="entr" presetSubtype="1" fill="hold" grpId="0" nodeType="afterEffect">
                                  <p:stCondLst>
                                    <p:cond delay="25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par>
                                <p:cTn id="25" presetID="2" presetClass="entr" presetSubtype="1" decel="100000" fill="hold" grpId="0" nodeType="withEffect">
                                  <p:stCondLst>
                                    <p:cond delay="250"/>
                                  </p:stCondLst>
                                  <p:iterate type="lt">
                                    <p:tmPct val="10000"/>
                                  </p:iterate>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0-#ppt_h/2"/>
                                          </p:val>
                                        </p:tav>
                                        <p:tav tm="100000">
                                          <p:val>
                                            <p:strVal val="#ppt_y"/>
                                          </p:val>
                                        </p:tav>
                                      </p:tavLst>
                                    </p:anim>
                                  </p:childTnLst>
                                </p:cTn>
                              </p:par>
                              <p:par>
                                <p:cTn id="29" presetID="22" presetClass="entr" presetSubtype="1" fill="hold" grpId="0" nodeType="withEffect">
                                  <p:stCondLst>
                                    <p:cond delay="250"/>
                                  </p:stCondLst>
                                  <p:childTnLst>
                                    <p:set>
                                      <p:cBhvr>
                                        <p:cTn id="30" dur="1" fill="hold">
                                          <p:stCondLst>
                                            <p:cond delay="0"/>
                                          </p:stCondLst>
                                        </p:cTn>
                                        <p:tgtEl>
                                          <p:spTgt spid="30">
                                            <p:txEl>
                                              <p:pRg st="0" end="0"/>
                                            </p:txEl>
                                          </p:spTgt>
                                        </p:tgtEl>
                                        <p:attrNameLst>
                                          <p:attrName>style.visibility</p:attrName>
                                        </p:attrNameLst>
                                      </p:cBhvr>
                                      <p:to>
                                        <p:strVal val="visible"/>
                                      </p:to>
                                    </p:set>
                                    <p:animEffect transition="in" filter="wipe(up)">
                                      <p:cBhvr>
                                        <p:cTn id="31" dur="500"/>
                                        <p:tgtEl>
                                          <p:spTgt spid="30">
                                            <p:txEl>
                                              <p:pRg st="0" end="0"/>
                                            </p:txEl>
                                          </p:spTgt>
                                        </p:tgtEl>
                                      </p:cBhvr>
                                    </p:animEffect>
                                  </p:childTnLst>
                                </p:cTn>
                              </p:par>
                              <p:par>
                                <p:cTn id="32" presetID="22" presetClass="entr" presetSubtype="1" fill="hold" grpId="0" nodeType="withEffect">
                                  <p:stCondLst>
                                    <p:cond delay="250"/>
                                  </p:stCondLst>
                                  <p:childTnLst>
                                    <p:set>
                                      <p:cBhvr>
                                        <p:cTn id="33" dur="1" fill="hold">
                                          <p:stCondLst>
                                            <p:cond delay="0"/>
                                          </p:stCondLst>
                                        </p:cTn>
                                        <p:tgtEl>
                                          <p:spTgt spid="31">
                                            <p:txEl>
                                              <p:pRg st="0" end="0"/>
                                            </p:txEl>
                                          </p:spTgt>
                                        </p:tgtEl>
                                        <p:attrNameLst>
                                          <p:attrName>style.visibility</p:attrName>
                                        </p:attrNameLst>
                                      </p:cBhvr>
                                      <p:to>
                                        <p:strVal val="visible"/>
                                      </p:to>
                                    </p:set>
                                    <p:animEffect transition="in" filter="wipe(up)">
                                      <p:cBhvr>
                                        <p:cTn id="34" dur="500"/>
                                        <p:tgtEl>
                                          <p:spTgt spid="31">
                                            <p:txEl>
                                              <p:pRg st="0" end="0"/>
                                            </p:txEl>
                                          </p:spTgt>
                                        </p:tgtEl>
                                      </p:cBhvr>
                                    </p:animEffect>
                                  </p:childTnLst>
                                </p:cTn>
                              </p:par>
                            </p:childTnLst>
                          </p:cTn>
                        </p:par>
                        <p:par>
                          <p:cTn id="35" fill="hold">
                            <p:stCondLst>
                              <p:cond delay="2400"/>
                            </p:stCondLst>
                            <p:childTnLst>
                              <p:par>
                                <p:cTn id="36" presetID="22" presetClass="entr" presetSubtype="1" fill="hold" grpId="0" nodeType="afterEffect">
                                  <p:stCondLst>
                                    <p:cond delay="25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par>
                                <p:cTn id="39" presetID="2" presetClass="entr" presetSubtype="1" decel="100000" fill="hold" grpId="0" nodeType="withEffect">
                                  <p:stCondLst>
                                    <p:cond delay="250"/>
                                  </p:stCondLst>
                                  <p:iterate type="lt">
                                    <p:tmPct val="10000"/>
                                  </p:iterate>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0-#ppt_h/2"/>
                                          </p:val>
                                        </p:tav>
                                        <p:tav tm="100000">
                                          <p:val>
                                            <p:strVal val="#ppt_y"/>
                                          </p:val>
                                        </p:tav>
                                      </p:tavLst>
                                    </p:anim>
                                  </p:childTnLst>
                                </p:cTn>
                              </p:par>
                              <p:par>
                                <p:cTn id="43" presetID="22" presetClass="entr" presetSubtype="1" fill="hold" grpId="0" nodeType="withEffect">
                                  <p:stCondLst>
                                    <p:cond delay="250"/>
                                  </p:stCondLst>
                                  <p:childTnLst>
                                    <p:set>
                                      <p:cBhvr>
                                        <p:cTn id="44" dur="1" fill="hold">
                                          <p:stCondLst>
                                            <p:cond delay="0"/>
                                          </p:stCondLst>
                                        </p:cTn>
                                        <p:tgtEl>
                                          <p:spTgt spid="32">
                                            <p:txEl>
                                              <p:pRg st="0" end="0"/>
                                            </p:txEl>
                                          </p:spTgt>
                                        </p:tgtEl>
                                        <p:attrNameLst>
                                          <p:attrName>style.visibility</p:attrName>
                                        </p:attrNameLst>
                                      </p:cBhvr>
                                      <p:to>
                                        <p:strVal val="visible"/>
                                      </p:to>
                                    </p:set>
                                    <p:animEffect transition="in" filter="wipe(up)">
                                      <p:cBhvr>
                                        <p:cTn id="45" dur="500"/>
                                        <p:tgtEl>
                                          <p:spTgt spid="32">
                                            <p:txEl>
                                              <p:pRg st="0" end="0"/>
                                            </p:txEl>
                                          </p:spTgt>
                                        </p:tgtEl>
                                      </p:cBhvr>
                                    </p:animEffect>
                                  </p:childTnLst>
                                </p:cTn>
                              </p:par>
                              <p:par>
                                <p:cTn id="46" presetID="22" presetClass="entr" presetSubtype="1" fill="hold" grpId="0" nodeType="withEffect">
                                  <p:stCondLst>
                                    <p:cond delay="250"/>
                                  </p:stCondLst>
                                  <p:childTnLst>
                                    <p:set>
                                      <p:cBhvr>
                                        <p:cTn id="47" dur="1" fill="hold">
                                          <p:stCondLst>
                                            <p:cond delay="0"/>
                                          </p:stCondLst>
                                        </p:cTn>
                                        <p:tgtEl>
                                          <p:spTgt spid="33">
                                            <p:txEl>
                                              <p:pRg st="0" end="0"/>
                                            </p:txEl>
                                          </p:spTgt>
                                        </p:tgtEl>
                                        <p:attrNameLst>
                                          <p:attrName>style.visibility</p:attrName>
                                        </p:attrNameLst>
                                      </p:cBhvr>
                                      <p:to>
                                        <p:strVal val="visible"/>
                                      </p:to>
                                    </p:set>
                                    <p:animEffect transition="in" filter="wipe(up)">
                                      <p:cBhvr>
                                        <p:cTn id="48" dur="500"/>
                                        <p:tgtEl>
                                          <p:spTgt spid="33">
                                            <p:txEl>
                                              <p:pRg st="0" end="0"/>
                                            </p:txEl>
                                          </p:spTgt>
                                        </p:tgtEl>
                                      </p:cBhvr>
                                    </p:animEffect>
                                  </p:childTnLst>
                                </p:cTn>
                              </p:par>
                            </p:childTnLst>
                          </p:cTn>
                        </p:par>
                        <p:par>
                          <p:cTn id="49" fill="hold">
                            <p:stCondLst>
                              <p:cond delay="3200"/>
                            </p:stCondLst>
                            <p:childTnLst>
                              <p:par>
                                <p:cTn id="50" presetID="22" presetClass="entr" presetSubtype="1" fill="hold" grpId="0" nodeType="afterEffect">
                                  <p:stCondLst>
                                    <p:cond delay="250"/>
                                  </p:stCondLst>
                                  <p:childTnLst>
                                    <p:set>
                                      <p:cBhvr>
                                        <p:cTn id="51" dur="1" fill="hold">
                                          <p:stCondLst>
                                            <p:cond delay="0"/>
                                          </p:stCondLst>
                                        </p:cTn>
                                        <p:tgtEl>
                                          <p:spTgt spid="9"/>
                                        </p:tgtEl>
                                        <p:attrNameLst>
                                          <p:attrName>style.visibility</p:attrName>
                                        </p:attrNameLst>
                                      </p:cBhvr>
                                      <p:to>
                                        <p:strVal val="visible"/>
                                      </p:to>
                                    </p:set>
                                    <p:animEffect transition="in" filter="wipe(up)">
                                      <p:cBhvr>
                                        <p:cTn id="52" dur="500"/>
                                        <p:tgtEl>
                                          <p:spTgt spid="9"/>
                                        </p:tgtEl>
                                      </p:cBhvr>
                                    </p:animEffect>
                                  </p:childTnLst>
                                </p:cTn>
                              </p:par>
                              <p:par>
                                <p:cTn id="53" presetID="22" presetClass="entr" presetSubtype="1" fill="hold" grpId="0" nodeType="withEffect">
                                  <p:stCondLst>
                                    <p:cond delay="250"/>
                                  </p:stCondLst>
                                  <p:childTnLst>
                                    <p:set>
                                      <p:cBhvr>
                                        <p:cTn id="54" dur="1" fill="hold">
                                          <p:stCondLst>
                                            <p:cond delay="0"/>
                                          </p:stCondLst>
                                        </p:cTn>
                                        <p:tgtEl>
                                          <p:spTgt spid="34">
                                            <p:txEl>
                                              <p:pRg st="0" end="0"/>
                                            </p:txEl>
                                          </p:spTgt>
                                        </p:tgtEl>
                                        <p:attrNameLst>
                                          <p:attrName>style.visibility</p:attrName>
                                        </p:attrNameLst>
                                      </p:cBhvr>
                                      <p:to>
                                        <p:strVal val="visible"/>
                                      </p:to>
                                    </p:set>
                                    <p:animEffect transition="in" filter="wipe(up)">
                                      <p:cBhvr>
                                        <p:cTn id="55" dur="500"/>
                                        <p:tgtEl>
                                          <p:spTgt spid="34">
                                            <p:txEl>
                                              <p:pRg st="0" end="0"/>
                                            </p:txEl>
                                          </p:spTgt>
                                        </p:tgtEl>
                                      </p:cBhvr>
                                    </p:animEffect>
                                  </p:childTnLst>
                                </p:cTn>
                              </p:par>
                              <p:par>
                                <p:cTn id="56" presetID="22" presetClass="entr" presetSubtype="1" fill="hold" grpId="0" nodeType="withEffect">
                                  <p:stCondLst>
                                    <p:cond delay="250"/>
                                  </p:stCondLst>
                                  <p:childTnLst>
                                    <p:set>
                                      <p:cBhvr>
                                        <p:cTn id="57" dur="1" fill="hold">
                                          <p:stCondLst>
                                            <p:cond delay="0"/>
                                          </p:stCondLst>
                                        </p:cTn>
                                        <p:tgtEl>
                                          <p:spTgt spid="35">
                                            <p:txEl>
                                              <p:pRg st="0" end="0"/>
                                            </p:txEl>
                                          </p:spTgt>
                                        </p:tgtEl>
                                        <p:attrNameLst>
                                          <p:attrName>style.visibility</p:attrName>
                                        </p:attrNameLst>
                                      </p:cBhvr>
                                      <p:to>
                                        <p:strVal val="visible"/>
                                      </p:to>
                                    </p:set>
                                    <p:animEffect transition="in" filter="wipe(up)">
                                      <p:cBhvr>
                                        <p:cTn id="58" dur="500"/>
                                        <p:tgtEl>
                                          <p:spTgt spid="35">
                                            <p:txEl>
                                              <p:pRg st="0" end="0"/>
                                            </p:txEl>
                                          </p:spTgt>
                                        </p:tgtEl>
                                      </p:cBhvr>
                                    </p:animEffect>
                                  </p:childTnLst>
                                </p:cTn>
                              </p:par>
                              <p:par>
                                <p:cTn id="59" presetID="2" presetClass="entr" presetSubtype="1" decel="100000" fill="hold" grpId="0" nodeType="withEffect">
                                  <p:stCondLst>
                                    <p:cond delay="250"/>
                                  </p:stCondLst>
                                  <p:iterate type="lt">
                                    <p:tmPct val="10000"/>
                                  </p:iterate>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0-#ppt_h/2"/>
                                          </p:val>
                                        </p:tav>
                                        <p:tav tm="100000">
                                          <p:val>
                                            <p:strVal val="#ppt_y"/>
                                          </p:val>
                                        </p:tav>
                                      </p:tavLst>
                                    </p:anim>
                                  </p:childTnLst>
                                </p:cTn>
                              </p:par>
                            </p:childTnLst>
                          </p:cTn>
                        </p:par>
                        <p:par>
                          <p:cTn id="63" fill="hold">
                            <p:stCondLst>
                              <p:cond delay="4000"/>
                            </p:stCondLst>
                            <p:childTnLst>
                              <p:par>
                                <p:cTn id="64" presetID="22" presetClass="entr" presetSubtype="1" fill="hold" grpId="0" nodeType="afterEffect">
                                  <p:stCondLst>
                                    <p:cond delay="250"/>
                                  </p:stCondLst>
                                  <p:childTnLst>
                                    <p:set>
                                      <p:cBhvr>
                                        <p:cTn id="65" dur="1" fill="hold">
                                          <p:stCondLst>
                                            <p:cond delay="0"/>
                                          </p:stCondLst>
                                        </p:cTn>
                                        <p:tgtEl>
                                          <p:spTgt spid="10"/>
                                        </p:tgtEl>
                                        <p:attrNameLst>
                                          <p:attrName>style.visibility</p:attrName>
                                        </p:attrNameLst>
                                      </p:cBhvr>
                                      <p:to>
                                        <p:strVal val="visible"/>
                                      </p:to>
                                    </p:set>
                                    <p:animEffect transition="in" filter="wipe(up)">
                                      <p:cBhvr>
                                        <p:cTn id="66" dur="500"/>
                                        <p:tgtEl>
                                          <p:spTgt spid="10"/>
                                        </p:tgtEl>
                                      </p:cBhvr>
                                    </p:animEffect>
                                  </p:childTnLst>
                                </p:cTn>
                              </p:par>
                              <p:par>
                                <p:cTn id="67" presetID="2" presetClass="entr" presetSubtype="1" decel="100000" fill="hold" grpId="0" nodeType="withEffect">
                                  <p:stCondLst>
                                    <p:cond delay="250"/>
                                  </p:stCondLst>
                                  <p:iterate type="lt">
                                    <p:tmPct val="10000"/>
                                  </p:iterate>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0-#ppt_h/2"/>
                                          </p:val>
                                        </p:tav>
                                        <p:tav tm="100000">
                                          <p:val>
                                            <p:strVal val="#ppt_y"/>
                                          </p:val>
                                        </p:tav>
                                      </p:tavLst>
                                    </p:anim>
                                  </p:childTnLst>
                                </p:cTn>
                              </p:par>
                              <p:par>
                                <p:cTn id="71" presetID="22" presetClass="entr" presetSubtype="1" fill="hold" grpId="0" nodeType="withEffect">
                                  <p:stCondLst>
                                    <p:cond delay="250"/>
                                  </p:stCondLst>
                                  <p:childTnLst>
                                    <p:set>
                                      <p:cBhvr>
                                        <p:cTn id="72" dur="1" fill="hold">
                                          <p:stCondLst>
                                            <p:cond delay="0"/>
                                          </p:stCondLst>
                                        </p:cTn>
                                        <p:tgtEl>
                                          <p:spTgt spid="36">
                                            <p:txEl>
                                              <p:pRg st="0" end="0"/>
                                            </p:txEl>
                                          </p:spTgt>
                                        </p:tgtEl>
                                        <p:attrNameLst>
                                          <p:attrName>style.visibility</p:attrName>
                                        </p:attrNameLst>
                                      </p:cBhvr>
                                      <p:to>
                                        <p:strVal val="visible"/>
                                      </p:to>
                                    </p:set>
                                    <p:animEffect transition="in" filter="wipe(up)">
                                      <p:cBhvr>
                                        <p:cTn id="73" dur="500"/>
                                        <p:tgtEl>
                                          <p:spTgt spid="36">
                                            <p:txEl>
                                              <p:pRg st="0" end="0"/>
                                            </p:txEl>
                                          </p:spTgt>
                                        </p:tgtEl>
                                      </p:cBhvr>
                                    </p:animEffect>
                                  </p:childTnLst>
                                </p:cTn>
                              </p:par>
                              <p:par>
                                <p:cTn id="74" presetID="22" presetClass="entr" presetSubtype="1" fill="hold" grpId="0" nodeType="withEffect">
                                  <p:stCondLst>
                                    <p:cond delay="250"/>
                                  </p:stCondLst>
                                  <p:childTnLst>
                                    <p:set>
                                      <p:cBhvr>
                                        <p:cTn id="75" dur="1" fill="hold">
                                          <p:stCondLst>
                                            <p:cond delay="0"/>
                                          </p:stCondLst>
                                        </p:cTn>
                                        <p:tgtEl>
                                          <p:spTgt spid="37">
                                            <p:txEl>
                                              <p:pRg st="0" end="0"/>
                                            </p:txEl>
                                          </p:spTgt>
                                        </p:tgtEl>
                                        <p:attrNameLst>
                                          <p:attrName>style.visibility</p:attrName>
                                        </p:attrNameLst>
                                      </p:cBhvr>
                                      <p:to>
                                        <p:strVal val="visible"/>
                                      </p:to>
                                    </p:set>
                                    <p:animEffect transition="in" filter="wipe(up)">
                                      <p:cBhvr>
                                        <p:cTn id="76" dur="500"/>
                                        <p:tgtEl>
                                          <p:spTgt spid="37">
                                            <p:txEl>
                                              <p:pRg st="0" end="0"/>
                                            </p:txEl>
                                          </p:spTgt>
                                        </p:tgtEl>
                                      </p:cBhvr>
                                    </p:animEffect>
                                  </p:childTnLst>
                                </p:cTn>
                              </p:par>
                            </p:childTnLst>
                          </p:cTn>
                        </p:par>
                        <p:par>
                          <p:cTn id="77" fill="hold">
                            <p:stCondLst>
                              <p:cond delay="4800"/>
                            </p:stCondLst>
                            <p:childTnLst>
                              <p:par>
                                <p:cTn id="78" presetID="2" presetClass="entr" presetSubtype="8" decel="100000" fill="hold" grpId="0" nodeType="afterEffect">
                                  <p:stCondLst>
                                    <p:cond delay="500"/>
                                  </p:stCondLst>
                                  <p:childTnLst>
                                    <p:set>
                                      <p:cBhvr>
                                        <p:cTn id="79" dur="1" fill="hold">
                                          <p:stCondLst>
                                            <p:cond delay="0"/>
                                          </p:stCondLst>
                                        </p:cTn>
                                        <p:tgtEl>
                                          <p:spTgt spid="40"/>
                                        </p:tgtEl>
                                        <p:attrNameLst>
                                          <p:attrName>style.visibility</p:attrName>
                                        </p:attrNameLst>
                                      </p:cBhvr>
                                      <p:to>
                                        <p:strVal val="visible"/>
                                      </p:to>
                                    </p:set>
                                    <p:anim calcmode="lin" valueType="num">
                                      <p:cBhvr additive="base">
                                        <p:cTn id="80" dur="500" fill="hold"/>
                                        <p:tgtEl>
                                          <p:spTgt spid="40"/>
                                        </p:tgtEl>
                                        <p:attrNameLst>
                                          <p:attrName>ppt_x</p:attrName>
                                        </p:attrNameLst>
                                      </p:cBhvr>
                                      <p:tavLst>
                                        <p:tav tm="0">
                                          <p:val>
                                            <p:strVal val="0-#ppt_w/2"/>
                                          </p:val>
                                        </p:tav>
                                        <p:tav tm="100000">
                                          <p:val>
                                            <p:strVal val="#ppt_x"/>
                                          </p:val>
                                        </p:tav>
                                      </p:tavLst>
                                    </p:anim>
                                    <p:anim calcmode="lin" valueType="num">
                                      <p:cBhvr additive="base">
                                        <p:cTn id="81" dur="500" fill="hold"/>
                                        <p:tgtEl>
                                          <p:spTgt spid="40"/>
                                        </p:tgtEl>
                                        <p:attrNameLst>
                                          <p:attrName>ppt_y</p:attrName>
                                        </p:attrNameLst>
                                      </p:cBhvr>
                                      <p:tavLst>
                                        <p:tav tm="0">
                                          <p:val>
                                            <p:strVal val="#ppt_y"/>
                                          </p:val>
                                        </p:tav>
                                        <p:tav tm="100000">
                                          <p:val>
                                            <p:strVal val="#ppt_y"/>
                                          </p:val>
                                        </p:tav>
                                      </p:tavLst>
                                    </p:anim>
                                  </p:childTnLst>
                                </p:cTn>
                              </p:par>
                              <p:par>
                                <p:cTn id="82" presetID="2" presetClass="entr" presetSubtype="2" decel="100000" fill="hold" grpId="0" nodeType="withEffect">
                                  <p:stCondLst>
                                    <p:cond delay="500"/>
                                  </p:stCondLst>
                                  <p:childTnLst>
                                    <p:set>
                                      <p:cBhvr>
                                        <p:cTn id="83" dur="1" fill="hold">
                                          <p:stCondLst>
                                            <p:cond delay="0"/>
                                          </p:stCondLst>
                                        </p:cTn>
                                        <p:tgtEl>
                                          <p:spTgt spid="39">
                                            <p:txEl>
                                              <p:pRg st="0" end="0"/>
                                            </p:txEl>
                                          </p:spTgt>
                                        </p:tgtEl>
                                        <p:attrNameLst>
                                          <p:attrName>style.visibility</p:attrName>
                                        </p:attrNameLst>
                                      </p:cBhvr>
                                      <p:to>
                                        <p:strVal val="visible"/>
                                      </p:to>
                                    </p:set>
                                    <p:anim calcmode="lin" valueType="num">
                                      <p:cBhvr additive="base">
                                        <p:cTn id="84" dur="5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85" dur="500" fill="hold"/>
                                        <p:tgtEl>
                                          <p:spTgt spid="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5" grpId="0" animBg="1"/>
      <p:bldP spid="8" grpId="0" animBg="1"/>
      <p:bldP spid="23" grpId="0"/>
      <p:bldP spid="24" grpId="0"/>
      <p:bldP spid="25" grpId="0"/>
      <p:bldP spid="26" grpId="0"/>
      <p:bldP spid="27" grpId="0"/>
      <p:bldP spid="28" grpId="0" animBg="1"/>
      <p:bldP spid="30" grpId="0" build="p">
        <p:tmplLst>
          <p:tmpl lvl="1">
            <p:tnLst>
              <p:par>
                <p:cTn presetID="22" presetClass="entr" presetSubtype="1" fill="hold" nodeType="with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wipe(up)">
                      <p:cBhvr>
                        <p:cTn dur="500"/>
                        <p:tgtEl>
                          <p:spTgt spid="30"/>
                        </p:tgtEl>
                      </p:cBhvr>
                    </p:animEffect>
                  </p:childTnLst>
                </p:cTn>
              </p:par>
            </p:tnLst>
          </p:tmpl>
        </p:tmplLst>
      </p:bldP>
      <p:bldP spid="31" grpId="0" build="p">
        <p:tmplLst>
          <p:tmpl lvl="1">
            <p:tnLst>
              <p:par>
                <p:cTn presetID="22" presetClass="entr" presetSubtype="1"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wipe(up)">
                      <p:cBhvr>
                        <p:cTn dur="500"/>
                        <p:tgtEl>
                          <p:spTgt spid="31"/>
                        </p:tgtEl>
                      </p:cBhvr>
                    </p:animEffect>
                  </p:childTnLst>
                </p:cTn>
              </p:par>
            </p:tnLst>
          </p:tmpl>
        </p:tmplLst>
      </p:bldP>
      <p:bldP spid="32" grpId="0" build="p">
        <p:tmplLst>
          <p:tmpl lvl="1">
            <p:tnLst>
              <p:par>
                <p:cTn presetID="22" presetClass="entr" presetSubtype="1" fill="hold" nodeType="withEffect">
                  <p:stCondLst>
                    <p:cond delay="250"/>
                  </p:stCondLst>
                  <p:childTnLst>
                    <p:set>
                      <p:cBhvr>
                        <p:cTn dur="1" fill="hold">
                          <p:stCondLst>
                            <p:cond delay="0"/>
                          </p:stCondLst>
                        </p:cTn>
                        <p:tgtEl>
                          <p:spTgt spid="32"/>
                        </p:tgtEl>
                        <p:attrNameLst>
                          <p:attrName>style.visibility</p:attrName>
                        </p:attrNameLst>
                      </p:cBhvr>
                      <p:to>
                        <p:strVal val="visible"/>
                      </p:to>
                    </p:set>
                    <p:animEffect transition="in" filter="wipe(up)">
                      <p:cBhvr>
                        <p:cTn dur="500"/>
                        <p:tgtEl>
                          <p:spTgt spid="32"/>
                        </p:tgtEl>
                      </p:cBhvr>
                    </p:animEffect>
                  </p:childTnLst>
                </p:cTn>
              </p:par>
            </p:tnLst>
          </p:tmpl>
        </p:tmplLst>
      </p:bldP>
      <p:bldP spid="33" grpId="0" build="p">
        <p:tmplLst>
          <p:tmpl lvl="1">
            <p:tnLst>
              <p:par>
                <p:cTn presetID="22" presetClass="entr" presetSubtype="1"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35" grpId="0" build="p">
        <p:tmplLst>
          <p:tmpl lvl="1">
            <p:tnLst>
              <p:par>
                <p:cTn presetID="22" presetClass="entr" presetSubtype="1"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Effect transition="in" filter="wipe(up)">
                      <p:cBhvr>
                        <p:cTn dur="500"/>
                        <p:tgtEl>
                          <p:spTgt spid="35"/>
                        </p:tgtEl>
                      </p:cBhvr>
                    </p:animEffect>
                  </p:childTnLst>
                </p:cTn>
              </p:par>
            </p:tnLst>
          </p:tmpl>
        </p:tmplLst>
      </p:bldP>
      <p:bldP spid="36" grpId="0" build="p">
        <p:tmplLst>
          <p:tmpl lvl="1">
            <p:tnLst>
              <p:par>
                <p:cTn presetID="22" presetClass="entr" presetSubtype="1" fill="hold" nodeType="withEffect">
                  <p:stCondLst>
                    <p:cond delay="250"/>
                  </p:stCondLst>
                  <p:childTnLst>
                    <p:set>
                      <p:cBhvr>
                        <p:cTn dur="1" fill="hold">
                          <p:stCondLst>
                            <p:cond delay="0"/>
                          </p:stCondLst>
                        </p:cTn>
                        <p:tgtEl>
                          <p:spTgt spid="36"/>
                        </p:tgtEl>
                        <p:attrNameLst>
                          <p:attrName>style.visibility</p:attrName>
                        </p:attrNameLst>
                      </p:cBhvr>
                      <p:to>
                        <p:strVal val="visible"/>
                      </p:to>
                    </p:set>
                    <p:animEffect transition="in" filter="wipe(up)">
                      <p:cBhvr>
                        <p:cTn dur="500"/>
                        <p:tgtEl>
                          <p:spTgt spid="36"/>
                        </p:tgtEl>
                      </p:cBhvr>
                    </p:animEffect>
                  </p:childTnLst>
                </p:cTn>
              </p:par>
            </p:tnLst>
          </p:tmpl>
        </p:tmplLst>
      </p:bldP>
      <p:bldP spid="37" grpId="0" build="p">
        <p:tmplLst>
          <p:tmpl lvl="1">
            <p:tnLst>
              <p:par>
                <p:cTn presetID="22" presetClass="entr" presetSubtype="1" fill="hold" nodeType="withEffect">
                  <p:stCondLst>
                    <p:cond delay="250"/>
                  </p:stCondLst>
                  <p:childTnLst>
                    <p:set>
                      <p:cBhvr>
                        <p:cTn dur="1" fill="hold">
                          <p:stCondLst>
                            <p:cond delay="0"/>
                          </p:stCondLst>
                        </p:cTn>
                        <p:tgtEl>
                          <p:spTgt spid="37"/>
                        </p:tgtEl>
                        <p:attrNameLst>
                          <p:attrName>style.visibility</p:attrName>
                        </p:attrNameLst>
                      </p:cBhvr>
                      <p:to>
                        <p:strVal val="visible"/>
                      </p:to>
                    </p:set>
                    <p:animEffect transition="in" filter="wipe(up)">
                      <p:cBhvr>
                        <p:cTn dur="500"/>
                        <p:tgtEl>
                          <p:spTgt spid="37"/>
                        </p:tgtEl>
                      </p:cBhvr>
                    </p:animEffect>
                  </p:childTnLst>
                </p:cTn>
              </p:par>
            </p:tnLst>
          </p:tmpl>
        </p:tmplLst>
      </p:bldP>
      <p:bldP spid="39" grpId="0" build="allAtOnce">
        <p:tmplLst>
          <p:tmpl lvl="1">
            <p:tnLst>
              <p:par>
                <p:cTn presetID="2" presetClass="entr" presetSubtype="2"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1+#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animBg="1"/>
      <p:bldP spid="41" grpId="0" build="p">
        <p:tmplLst>
          <p:tmpl lvl="1">
            <p:tnLst>
              <p:par>
                <p:cTn presetID="22" presetClass="entr" presetSubtype="8"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ofile 4">
    <p:spTree>
      <p:nvGrpSpPr>
        <p:cNvPr id="1" name=""/>
        <p:cNvGrpSpPr/>
        <p:nvPr/>
      </p:nvGrpSpPr>
      <p:grpSpPr>
        <a:xfrm>
          <a:off x="0" y="0"/>
          <a:ext cx="0" cy="0"/>
          <a:chOff x="0" y="0"/>
          <a:chExt cx="0" cy="0"/>
        </a:xfrm>
      </p:grpSpPr>
      <p:sp>
        <p:nvSpPr>
          <p:cNvPr id="27" name="円/楕円 26"/>
          <p:cNvSpPr/>
          <p:nvPr userDrawn="1"/>
        </p:nvSpPr>
        <p:spPr>
          <a:xfrm>
            <a:off x="5572173" y="2663642"/>
            <a:ext cx="516293" cy="68833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5" name="円/楕円 4"/>
          <p:cNvSpPr/>
          <p:nvPr userDrawn="1"/>
        </p:nvSpPr>
        <p:spPr>
          <a:xfrm>
            <a:off x="5976278" y="3351971"/>
            <a:ext cx="406014" cy="54130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2"/>
              </a:solidFill>
            </a:endParaRPr>
          </a:p>
        </p:txBody>
      </p:sp>
      <p:sp>
        <p:nvSpPr>
          <p:cNvPr id="6" name="円/楕円 5"/>
          <p:cNvSpPr/>
          <p:nvPr userDrawn="1"/>
        </p:nvSpPr>
        <p:spPr>
          <a:xfrm>
            <a:off x="3332444" y="692699"/>
            <a:ext cx="2530434" cy="3373619"/>
          </a:xfrm>
          <a:prstGeom prst="ellipse">
            <a:avLst/>
          </a:prstGeom>
          <a:solidFill>
            <a:schemeClr val="accent1">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円/楕円 6"/>
          <p:cNvSpPr/>
          <p:nvPr userDrawn="1"/>
        </p:nvSpPr>
        <p:spPr>
          <a:xfrm>
            <a:off x="2792338" y="1652805"/>
            <a:ext cx="684135" cy="91210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8" name="円/楕円 7"/>
          <p:cNvSpPr/>
          <p:nvPr userDrawn="1"/>
        </p:nvSpPr>
        <p:spPr>
          <a:xfrm>
            <a:off x="3250495" y="609935"/>
            <a:ext cx="2530434" cy="3373619"/>
          </a:xfrm>
          <a:prstGeom prst="ellipse">
            <a:avLst/>
          </a:prstGeom>
          <a:solidFill>
            <a:schemeClr val="accent1">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タイトル 1"/>
          <p:cNvSpPr>
            <a:spLocks noGrp="1"/>
          </p:cNvSpPr>
          <p:nvPr>
            <p:ph type="title" hasCustomPrompt="1"/>
          </p:nvPr>
        </p:nvSpPr>
        <p:spPr>
          <a:xfrm>
            <a:off x="2164971" y="4148639"/>
            <a:ext cx="4788947" cy="528059"/>
          </a:xfrm>
        </p:spPr>
        <p:txBody>
          <a:bodyPr anchor="b">
            <a:normAutofit/>
          </a:bodyPr>
          <a:lstStyle>
            <a:lvl1pPr algn="ctr">
              <a:defRPr sz="1350" baseline="0">
                <a:solidFill>
                  <a:schemeClr val="tx2"/>
                </a:solidFill>
                <a:latin typeface="Route 159 Light" pitchFamily="50" charset="0"/>
              </a:defRPr>
            </a:lvl1pPr>
          </a:lstStyle>
          <a:p>
            <a:r>
              <a:rPr kumimoji="1" lang="en-US" altLang="ja-JP" dirty="0"/>
              <a:t>Text goes here</a:t>
            </a:r>
            <a:endParaRPr kumimoji="1" lang="ja-JP" altLang="en-US" dirty="0"/>
          </a:p>
        </p:txBody>
      </p:sp>
      <p:sp>
        <p:nvSpPr>
          <p:cNvPr id="10" name="正方形/長方形 9"/>
          <p:cNvSpPr/>
          <p:nvPr userDrawn="1"/>
        </p:nvSpPr>
        <p:spPr>
          <a:xfrm>
            <a:off x="3761840" y="5157194"/>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テキスト プレースホルダー 6"/>
          <p:cNvSpPr>
            <a:spLocks noGrp="1"/>
          </p:cNvSpPr>
          <p:nvPr>
            <p:ph type="body" sz="quarter" idx="16" hasCustomPrompt="1"/>
          </p:nvPr>
        </p:nvSpPr>
        <p:spPr>
          <a:xfrm>
            <a:off x="2177528" y="4629135"/>
            <a:ext cx="4788947" cy="384043"/>
          </a:xfrm>
        </p:spPr>
        <p:txBody>
          <a:bodyPr anchor="t">
            <a:noAutofit/>
          </a:bodyPr>
          <a:lstStyle>
            <a:lvl1pPr algn="ctr">
              <a:defRPr sz="900" i="1" baseline="0">
                <a:solidFill>
                  <a:schemeClr val="accent1">
                    <a:lumMod val="75000"/>
                  </a:schemeClr>
                </a:solidFill>
                <a:latin typeface="+mn-lt"/>
              </a:defRPr>
            </a:lvl1pPr>
          </a:lstStyle>
          <a:p>
            <a:pPr lvl="0"/>
            <a:r>
              <a:rPr kumimoji="1" lang="en-US" altLang="ja-JP" dirty="0"/>
              <a:t>Text goes here</a:t>
            </a:r>
            <a:endParaRPr kumimoji="1" lang="ja-JP" altLang="en-US" dirty="0"/>
          </a:p>
        </p:txBody>
      </p:sp>
      <p:sp>
        <p:nvSpPr>
          <p:cNvPr id="12" name="図プレースホルダー 5"/>
          <p:cNvSpPr>
            <a:spLocks noGrp="1"/>
          </p:cNvSpPr>
          <p:nvPr>
            <p:ph type="pic" sz="quarter" idx="13" hasCustomPrompt="1"/>
          </p:nvPr>
        </p:nvSpPr>
        <p:spPr>
          <a:xfrm>
            <a:off x="3332445" y="692699"/>
            <a:ext cx="2458420" cy="3277609"/>
          </a:xfrm>
          <a:prstGeom prst="ellipse">
            <a:avLst/>
          </a:prstGeom>
          <a:solidFill>
            <a:schemeClr val="bg1"/>
          </a:solidFill>
          <a:ln w="28575" cmpd="sng">
            <a:solidFill>
              <a:schemeClr val="accent1"/>
            </a:solidFill>
          </a:ln>
          <a:effectLst/>
        </p:spPr>
        <p:txBody>
          <a:bodyPr>
            <a:normAutofit/>
          </a:bodyPr>
          <a:lstStyle>
            <a:lvl1pPr>
              <a:defRPr sz="675" baseline="0"/>
            </a:lvl1pPr>
          </a:lstStyle>
          <a:p>
            <a:r>
              <a:rPr kumimoji="1" lang="en-US" altLang="ja-JP" dirty="0"/>
              <a:t>Add an image</a:t>
            </a:r>
            <a:endParaRPr kumimoji="1" lang="ja-JP" altLang="en-US" dirty="0"/>
          </a:p>
        </p:txBody>
      </p:sp>
      <p:sp>
        <p:nvSpPr>
          <p:cNvPr id="22" name="テキスト プレースホルダー 6"/>
          <p:cNvSpPr>
            <a:spLocks noGrp="1"/>
          </p:cNvSpPr>
          <p:nvPr>
            <p:ph type="body" sz="quarter" idx="14" hasCustomPrompt="1"/>
          </p:nvPr>
        </p:nvSpPr>
        <p:spPr>
          <a:xfrm>
            <a:off x="1450024" y="5253205"/>
            <a:ext cx="6243955" cy="1056117"/>
          </a:xfrm>
        </p:spPr>
        <p:txBody>
          <a:bodyPr anchor="t">
            <a:normAutofit/>
          </a:bodyPr>
          <a:lstStyle>
            <a:lvl1pPr algn="ctr">
              <a:defRPr sz="750" baseline="0">
                <a:solidFill>
                  <a:schemeClr val="tx2"/>
                </a:solidFill>
              </a:defRPr>
            </a:lvl1pPr>
          </a:lstStyle>
          <a:p>
            <a:pPr lvl="0"/>
            <a:r>
              <a:rPr kumimoji="1" lang="en-US" altLang="ja-JP" dirty="0"/>
              <a:t>Text goes here</a:t>
            </a:r>
            <a:endParaRPr kumimoji="1" lang="ja-JP" altLang="en-US" dirty="0"/>
          </a:p>
        </p:txBody>
      </p:sp>
      <p:sp>
        <p:nvSpPr>
          <p:cNvPr id="23" name="円/楕円 22"/>
          <p:cNvSpPr/>
          <p:nvPr userDrawn="1"/>
        </p:nvSpPr>
        <p:spPr>
          <a:xfrm>
            <a:off x="2177527" y="1364771"/>
            <a:ext cx="432085"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24" name="円/楕円 23"/>
          <p:cNvSpPr/>
          <p:nvPr userDrawn="1"/>
        </p:nvSpPr>
        <p:spPr>
          <a:xfrm>
            <a:off x="2792338" y="1266501"/>
            <a:ext cx="216043" cy="2880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25" name="円/楕円 24"/>
          <p:cNvSpPr/>
          <p:nvPr userDrawn="1"/>
        </p:nvSpPr>
        <p:spPr>
          <a:xfrm>
            <a:off x="6658186" y="3155091"/>
            <a:ext cx="243519" cy="3246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2"/>
              </a:solidFill>
            </a:endParaRPr>
          </a:p>
        </p:txBody>
      </p:sp>
      <p:sp>
        <p:nvSpPr>
          <p:cNvPr id="26" name="正方形/長方形 25"/>
          <p:cNvSpPr/>
          <p:nvPr userDrawn="1"/>
        </p:nvSpPr>
        <p:spPr>
          <a:xfrm>
            <a:off x="0" y="2"/>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スライド番号プレースホルダー 5"/>
          <p:cNvSpPr>
            <a:spLocks noGrp="1"/>
          </p:cNvSpPr>
          <p:nvPr>
            <p:ph type="sldNum" sz="quarter" idx="4"/>
          </p:nvPr>
        </p:nvSpPr>
        <p:spPr>
          <a:xfrm>
            <a:off x="8568792"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133405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750"/>
                                        <p:tgtEl>
                                          <p:spTgt spid="23"/>
                                        </p:tgtEl>
                                      </p:cBhvr>
                                    </p:animEffect>
                                    <p:anim calcmode="lin" valueType="num">
                                      <p:cBhvr>
                                        <p:cTn id="8" dur="750" fill="hold"/>
                                        <p:tgtEl>
                                          <p:spTgt spid="23"/>
                                        </p:tgtEl>
                                        <p:attrNameLst>
                                          <p:attrName>ppt_w</p:attrName>
                                        </p:attrNameLst>
                                      </p:cBhvr>
                                      <p:tavLst>
                                        <p:tav tm="0" fmla="#ppt_w*sin(2.5*pi*$)">
                                          <p:val>
                                            <p:fltVal val="0"/>
                                          </p:val>
                                        </p:tav>
                                        <p:tav tm="100000">
                                          <p:val>
                                            <p:fltVal val="1"/>
                                          </p:val>
                                        </p:tav>
                                      </p:tavLst>
                                    </p:anim>
                                    <p:anim calcmode="lin" valueType="num">
                                      <p:cBhvr>
                                        <p:cTn id="9" dur="750" fill="hold"/>
                                        <p:tgtEl>
                                          <p:spTgt spid="23"/>
                                        </p:tgtEl>
                                        <p:attrNameLst>
                                          <p:attrName>ppt_h</p:attrName>
                                        </p:attrNameLst>
                                      </p:cBhvr>
                                      <p:tavLst>
                                        <p:tav tm="0">
                                          <p:val>
                                            <p:strVal val="#ppt_h"/>
                                          </p:val>
                                        </p:tav>
                                        <p:tav tm="100000">
                                          <p:val>
                                            <p:strVal val="#ppt_h"/>
                                          </p:val>
                                        </p:tav>
                                      </p:tavLst>
                                    </p:anim>
                                  </p:childTnLst>
                                </p:cTn>
                              </p:par>
                              <p:par>
                                <p:cTn id="10" presetID="2" presetClass="entr" presetSubtype="6" decel="100000" fill="hold" grpId="1"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750" fill="hold"/>
                                        <p:tgtEl>
                                          <p:spTgt spid="23"/>
                                        </p:tgtEl>
                                        <p:attrNameLst>
                                          <p:attrName>ppt_x</p:attrName>
                                        </p:attrNameLst>
                                      </p:cBhvr>
                                      <p:tavLst>
                                        <p:tav tm="0">
                                          <p:val>
                                            <p:strVal val="1+#ppt_w/2"/>
                                          </p:val>
                                        </p:tav>
                                        <p:tav tm="100000">
                                          <p:val>
                                            <p:strVal val="#ppt_x"/>
                                          </p:val>
                                        </p:tav>
                                      </p:tavLst>
                                    </p:anim>
                                    <p:anim calcmode="lin" valueType="num">
                                      <p:cBhvr additive="base">
                                        <p:cTn id="13" dur="750" fill="hold"/>
                                        <p:tgtEl>
                                          <p:spTgt spid="23"/>
                                        </p:tgtEl>
                                        <p:attrNameLst>
                                          <p:attrName>ppt_y</p:attrName>
                                        </p:attrNameLst>
                                      </p:cBhvr>
                                      <p:tavLst>
                                        <p:tav tm="0">
                                          <p:val>
                                            <p:strVal val="1+#ppt_h/2"/>
                                          </p:val>
                                        </p:tav>
                                        <p:tav tm="100000">
                                          <p:val>
                                            <p:strVal val="#ppt_y"/>
                                          </p:val>
                                        </p:tav>
                                      </p:tavLst>
                                    </p:anim>
                                  </p:childTnLst>
                                </p:cTn>
                              </p:par>
                              <p:par>
                                <p:cTn id="14" presetID="45" presetClass="entr" presetSubtype="0" fill="hold" grpId="0" nodeType="withEffect">
                                  <p:stCondLst>
                                    <p:cond delay="1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750"/>
                                        <p:tgtEl>
                                          <p:spTgt spid="7"/>
                                        </p:tgtEl>
                                      </p:cBhvr>
                                    </p:animEffect>
                                    <p:anim calcmode="lin" valueType="num">
                                      <p:cBhvr>
                                        <p:cTn id="17" dur="750" fill="hold"/>
                                        <p:tgtEl>
                                          <p:spTgt spid="7"/>
                                        </p:tgtEl>
                                        <p:attrNameLst>
                                          <p:attrName>ppt_w</p:attrName>
                                        </p:attrNameLst>
                                      </p:cBhvr>
                                      <p:tavLst>
                                        <p:tav tm="0" fmla="#ppt_w*sin(2.5*pi*$)">
                                          <p:val>
                                            <p:fltVal val="0"/>
                                          </p:val>
                                        </p:tav>
                                        <p:tav tm="100000">
                                          <p:val>
                                            <p:fltVal val="1"/>
                                          </p:val>
                                        </p:tav>
                                      </p:tavLst>
                                    </p:anim>
                                    <p:anim calcmode="lin" valueType="num">
                                      <p:cBhvr>
                                        <p:cTn id="18" dur="750" fill="hold"/>
                                        <p:tgtEl>
                                          <p:spTgt spid="7"/>
                                        </p:tgtEl>
                                        <p:attrNameLst>
                                          <p:attrName>ppt_h</p:attrName>
                                        </p:attrNameLst>
                                      </p:cBhvr>
                                      <p:tavLst>
                                        <p:tav tm="0">
                                          <p:val>
                                            <p:strVal val="#ppt_h"/>
                                          </p:val>
                                        </p:tav>
                                        <p:tav tm="100000">
                                          <p:val>
                                            <p:strVal val="#ppt_h"/>
                                          </p:val>
                                        </p:tav>
                                      </p:tavLst>
                                    </p:anim>
                                  </p:childTnLst>
                                </p:cTn>
                              </p:par>
                              <p:par>
                                <p:cTn id="19" presetID="2" presetClass="entr" presetSubtype="6" decel="100000" fill="hold" grpId="1" nodeType="withEffect">
                                  <p:stCondLst>
                                    <p:cond delay="10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750" fill="hold"/>
                                        <p:tgtEl>
                                          <p:spTgt spid="7"/>
                                        </p:tgtEl>
                                        <p:attrNameLst>
                                          <p:attrName>ppt_x</p:attrName>
                                        </p:attrNameLst>
                                      </p:cBhvr>
                                      <p:tavLst>
                                        <p:tav tm="0">
                                          <p:val>
                                            <p:strVal val="1+#ppt_w/2"/>
                                          </p:val>
                                        </p:tav>
                                        <p:tav tm="100000">
                                          <p:val>
                                            <p:strVal val="#ppt_x"/>
                                          </p:val>
                                        </p:tav>
                                      </p:tavLst>
                                    </p:anim>
                                    <p:anim calcmode="lin" valueType="num">
                                      <p:cBhvr additive="base">
                                        <p:cTn id="22" dur="750" fill="hold"/>
                                        <p:tgtEl>
                                          <p:spTgt spid="7"/>
                                        </p:tgtEl>
                                        <p:attrNameLst>
                                          <p:attrName>ppt_y</p:attrName>
                                        </p:attrNameLst>
                                      </p:cBhvr>
                                      <p:tavLst>
                                        <p:tav tm="0">
                                          <p:val>
                                            <p:strVal val="1+#ppt_h/2"/>
                                          </p:val>
                                        </p:tav>
                                        <p:tav tm="100000">
                                          <p:val>
                                            <p:strVal val="#ppt_y"/>
                                          </p:val>
                                        </p:tav>
                                      </p:tavLst>
                                    </p:anim>
                                  </p:childTnLst>
                                </p:cTn>
                              </p:par>
                              <p:par>
                                <p:cTn id="23" presetID="45" presetClass="entr" presetSubtype="0" fill="hold" grpId="0" nodeType="withEffect">
                                  <p:stCondLst>
                                    <p:cond delay="2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750"/>
                                        <p:tgtEl>
                                          <p:spTgt spid="24"/>
                                        </p:tgtEl>
                                      </p:cBhvr>
                                    </p:animEffect>
                                    <p:anim calcmode="lin" valueType="num">
                                      <p:cBhvr>
                                        <p:cTn id="26" dur="750" fill="hold"/>
                                        <p:tgtEl>
                                          <p:spTgt spid="24"/>
                                        </p:tgtEl>
                                        <p:attrNameLst>
                                          <p:attrName>ppt_w</p:attrName>
                                        </p:attrNameLst>
                                      </p:cBhvr>
                                      <p:tavLst>
                                        <p:tav tm="0" fmla="#ppt_w*sin(2.5*pi*$)">
                                          <p:val>
                                            <p:fltVal val="0"/>
                                          </p:val>
                                        </p:tav>
                                        <p:tav tm="100000">
                                          <p:val>
                                            <p:fltVal val="1"/>
                                          </p:val>
                                        </p:tav>
                                      </p:tavLst>
                                    </p:anim>
                                    <p:anim calcmode="lin" valueType="num">
                                      <p:cBhvr>
                                        <p:cTn id="27" dur="750" fill="hold"/>
                                        <p:tgtEl>
                                          <p:spTgt spid="24"/>
                                        </p:tgtEl>
                                        <p:attrNameLst>
                                          <p:attrName>ppt_h</p:attrName>
                                        </p:attrNameLst>
                                      </p:cBhvr>
                                      <p:tavLst>
                                        <p:tav tm="0">
                                          <p:val>
                                            <p:strVal val="#ppt_h"/>
                                          </p:val>
                                        </p:tav>
                                        <p:tav tm="100000">
                                          <p:val>
                                            <p:strVal val="#ppt_h"/>
                                          </p:val>
                                        </p:tav>
                                      </p:tavLst>
                                    </p:anim>
                                  </p:childTnLst>
                                </p:cTn>
                              </p:par>
                              <p:par>
                                <p:cTn id="28" presetID="2" presetClass="entr" presetSubtype="6" decel="100000" fill="hold" grpId="1" nodeType="withEffect">
                                  <p:stCondLst>
                                    <p:cond delay="20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750" fill="hold"/>
                                        <p:tgtEl>
                                          <p:spTgt spid="24"/>
                                        </p:tgtEl>
                                        <p:attrNameLst>
                                          <p:attrName>ppt_x</p:attrName>
                                        </p:attrNameLst>
                                      </p:cBhvr>
                                      <p:tavLst>
                                        <p:tav tm="0">
                                          <p:val>
                                            <p:strVal val="1+#ppt_w/2"/>
                                          </p:val>
                                        </p:tav>
                                        <p:tav tm="100000">
                                          <p:val>
                                            <p:strVal val="#ppt_x"/>
                                          </p:val>
                                        </p:tav>
                                      </p:tavLst>
                                    </p:anim>
                                    <p:anim calcmode="lin" valueType="num">
                                      <p:cBhvr additive="base">
                                        <p:cTn id="31" dur="750" fill="hold"/>
                                        <p:tgtEl>
                                          <p:spTgt spid="24"/>
                                        </p:tgtEl>
                                        <p:attrNameLst>
                                          <p:attrName>ppt_y</p:attrName>
                                        </p:attrNameLst>
                                      </p:cBhvr>
                                      <p:tavLst>
                                        <p:tav tm="0">
                                          <p:val>
                                            <p:strVal val="1+#ppt_h/2"/>
                                          </p:val>
                                        </p:tav>
                                        <p:tav tm="100000">
                                          <p:val>
                                            <p:strVal val="#ppt_y"/>
                                          </p:val>
                                        </p:tav>
                                      </p:tavLst>
                                    </p:anim>
                                  </p:childTnLst>
                                </p:cTn>
                              </p:par>
                              <p:par>
                                <p:cTn id="32" presetID="45" presetClass="entr" presetSubtype="0" fill="hold" grpId="0" nodeType="withEffect">
                                  <p:stCondLst>
                                    <p:cond delay="30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750"/>
                                        <p:tgtEl>
                                          <p:spTgt spid="5"/>
                                        </p:tgtEl>
                                      </p:cBhvr>
                                    </p:animEffect>
                                    <p:anim calcmode="lin" valueType="num">
                                      <p:cBhvr>
                                        <p:cTn id="35" dur="750" fill="hold"/>
                                        <p:tgtEl>
                                          <p:spTgt spid="5"/>
                                        </p:tgtEl>
                                        <p:attrNameLst>
                                          <p:attrName>ppt_w</p:attrName>
                                        </p:attrNameLst>
                                      </p:cBhvr>
                                      <p:tavLst>
                                        <p:tav tm="0" fmla="#ppt_w*sin(2.5*pi*$)">
                                          <p:val>
                                            <p:fltVal val="0"/>
                                          </p:val>
                                        </p:tav>
                                        <p:tav tm="100000">
                                          <p:val>
                                            <p:fltVal val="1"/>
                                          </p:val>
                                        </p:tav>
                                      </p:tavLst>
                                    </p:anim>
                                    <p:anim calcmode="lin" valueType="num">
                                      <p:cBhvr>
                                        <p:cTn id="36" dur="750" fill="hold"/>
                                        <p:tgtEl>
                                          <p:spTgt spid="5"/>
                                        </p:tgtEl>
                                        <p:attrNameLst>
                                          <p:attrName>ppt_h</p:attrName>
                                        </p:attrNameLst>
                                      </p:cBhvr>
                                      <p:tavLst>
                                        <p:tav tm="0">
                                          <p:val>
                                            <p:strVal val="#ppt_h"/>
                                          </p:val>
                                        </p:tav>
                                        <p:tav tm="100000">
                                          <p:val>
                                            <p:strVal val="#ppt_h"/>
                                          </p:val>
                                        </p:tav>
                                      </p:tavLst>
                                    </p:anim>
                                  </p:childTnLst>
                                </p:cTn>
                              </p:par>
                              <p:par>
                                <p:cTn id="37" presetID="2" presetClass="entr" presetSubtype="6" decel="100000" fill="hold" grpId="1" nodeType="withEffect">
                                  <p:stCondLst>
                                    <p:cond delay="30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750" fill="hold"/>
                                        <p:tgtEl>
                                          <p:spTgt spid="5"/>
                                        </p:tgtEl>
                                        <p:attrNameLst>
                                          <p:attrName>ppt_x</p:attrName>
                                        </p:attrNameLst>
                                      </p:cBhvr>
                                      <p:tavLst>
                                        <p:tav tm="0">
                                          <p:val>
                                            <p:strVal val="1+#ppt_w/2"/>
                                          </p:val>
                                        </p:tav>
                                        <p:tav tm="100000">
                                          <p:val>
                                            <p:strVal val="#ppt_x"/>
                                          </p:val>
                                        </p:tav>
                                      </p:tavLst>
                                    </p:anim>
                                    <p:anim calcmode="lin" valueType="num">
                                      <p:cBhvr additive="base">
                                        <p:cTn id="40" dur="750" fill="hold"/>
                                        <p:tgtEl>
                                          <p:spTgt spid="5"/>
                                        </p:tgtEl>
                                        <p:attrNameLst>
                                          <p:attrName>ppt_y</p:attrName>
                                        </p:attrNameLst>
                                      </p:cBhvr>
                                      <p:tavLst>
                                        <p:tav tm="0">
                                          <p:val>
                                            <p:strVal val="1+#ppt_h/2"/>
                                          </p:val>
                                        </p:tav>
                                        <p:tav tm="100000">
                                          <p:val>
                                            <p:strVal val="#ppt_y"/>
                                          </p:val>
                                        </p:tav>
                                      </p:tavLst>
                                    </p:anim>
                                  </p:childTnLst>
                                </p:cTn>
                              </p:par>
                              <p:par>
                                <p:cTn id="41" presetID="45" presetClass="entr" presetSubtype="0" fill="hold" grpId="0" nodeType="withEffect">
                                  <p:stCondLst>
                                    <p:cond delay="40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750"/>
                                        <p:tgtEl>
                                          <p:spTgt spid="25"/>
                                        </p:tgtEl>
                                      </p:cBhvr>
                                    </p:animEffect>
                                    <p:anim calcmode="lin" valueType="num">
                                      <p:cBhvr>
                                        <p:cTn id="44" dur="750" fill="hold"/>
                                        <p:tgtEl>
                                          <p:spTgt spid="25"/>
                                        </p:tgtEl>
                                        <p:attrNameLst>
                                          <p:attrName>ppt_w</p:attrName>
                                        </p:attrNameLst>
                                      </p:cBhvr>
                                      <p:tavLst>
                                        <p:tav tm="0" fmla="#ppt_w*sin(2.5*pi*$)">
                                          <p:val>
                                            <p:fltVal val="0"/>
                                          </p:val>
                                        </p:tav>
                                        <p:tav tm="100000">
                                          <p:val>
                                            <p:fltVal val="1"/>
                                          </p:val>
                                        </p:tav>
                                      </p:tavLst>
                                    </p:anim>
                                    <p:anim calcmode="lin" valueType="num">
                                      <p:cBhvr>
                                        <p:cTn id="45" dur="750" fill="hold"/>
                                        <p:tgtEl>
                                          <p:spTgt spid="25"/>
                                        </p:tgtEl>
                                        <p:attrNameLst>
                                          <p:attrName>ppt_h</p:attrName>
                                        </p:attrNameLst>
                                      </p:cBhvr>
                                      <p:tavLst>
                                        <p:tav tm="0">
                                          <p:val>
                                            <p:strVal val="#ppt_h"/>
                                          </p:val>
                                        </p:tav>
                                        <p:tav tm="100000">
                                          <p:val>
                                            <p:strVal val="#ppt_h"/>
                                          </p:val>
                                        </p:tav>
                                      </p:tavLst>
                                    </p:anim>
                                  </p:childTnLst>
                                </p:cTn>
                              </p:par>
                              <p:par>
                                <p:cTn id="46" presetID="2" presetClass="entr" presetSubtype="6" decel="100000" fill="hold" grpId="1" nodeType="withEffect">
                                  <p:stCondLst>
                                    <p:cond delay="40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750" fill="hold"/>
                                        <p:tgtEl>
                                          <p:spTgt spid="25"/>
                                        </p:tgtEl>
                                        <p:attrNameLst>
                                          <p:attrName>ppt_x</p:attrName>
                                        </p:attrNameLst>
                                      </p:cBhvr>
                                      <p:tavLst>
                                        <p:tav tm="0">
                                          <p:val>
                                            <p:strVal val="1+#ppt_w/2"/>
                                          </p:val>
                                        </p:tav>
                                        <p:tav tm="100000">
                                          <p:val>
                                            <p:strVal val="#ppt_x"/>
                                          </p:val>
                                        </p:tav>
                                      </p:tavLst>
                                    </p:anim>
                                    <p:anim calcmode="lin" valueType="num">
                                      <p:cBhvr additive="base">
                                        <p:cTn id="49" dur="750" fill="hold"/>
                                        <p:tgtEl>
                                          <p:spTgt spid="25"/>
                                        </p:tgtEl>
                                        <p:attrNameLst>
                                          <p:attrName>ppt_y</p:attrName>
                                        </p:attrNameLst>
                                      </p:cBhvr>
                                      <p:tavLst>
                                        <p:tav tm="0">
                                          <p:val>
                                            <p:strVal val="1+#ppt_h/2"/>
                                          </p:val>
                                        </p:tav>
                                        <p:tav tm="100000">
                                          <p:val>
                                            <p:strVal val="#ppt_y"/>
                                          </p:val>
                                        </p:tav>
                                      </p:tavLst>
                                    </p:anim>
                                  </p:childTnLst>
                                </p:cTn>
                              </p:par>
                              <p:par>
                                <p:cTn id="50" presetID="45" presetClass="entr" presetSubtype="0" fill="hold" grpId="0" nodeType="withEffect">
                                  <p:stCondLst>
                                    <p:cond delay="5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750"/>
                                        <p:tgtEl>
                                          <p:spTgt spid="27"/>
                                        </p:tgtEl>
                                      </p:cBhvr>
                                    </p:animEffect>
                                    <p:anim calcmode="lin" valueType="num">
                                      <p:cBhvr>
                                        <p:cTn id="53" dur="750" fill="hold"/>
                                        <p:tgtEl>
                                          <p:spTgt spid="27"/>
                                        </p:tgtEl>
                                        <p:attrNameLst>
                                          <p:attrName>ppt_w</p:attrName>
                                        </p:attrNameLst>
                                      </p:cBhvr>
                                      <p:tavLst>
                                        <p:tav tm="0" fmla="#ppt_w*sin(2.5*pi*$)">
                                          <p:val>
                                            <p:fltVal val="0"/>
                                          </p:val>
                                        </p:tav>
                                        <p:tav tm="100000">
                                          <p:val>
                                            <p:fltVal val="1"/>
                                          </p:val>
                                        </p:tav>
                                      </p:tavLst>
                                    </p:anim>
                                    <p:anim calcmode="lin" valueType="num">
                                      <p:cBhvr>
                                        <p:cTn id="54" dur="750" fill="hold"/>
                                        <p:tgtEl>
                                          <p:spTgt spid="27"/>
                                        </p:tgtEl>
                                        <p:attrNameLst>
                                          <p:attrName>ppt_h</p:attrName>
                                        </p:attrNameLst>
                                      </p:cBhvr>
                                      <p:tavLst>
                                        <p:tav tm="0">
                                          <p:val>
                                            <p:strVal val="#ppt_h"/>
                                          </p:val>
                                        </p:tav>
                                        <p:tav tm="100000">
                                          <p:val>
                                            <p:strVal val="#ppt_h"/>
                                          </p:val>
                                        </p:tav>
                                      </p:tavLst>
                                    </p:anim>
                                  </p:childTnLst>
                                </p:cTn>
                              </p:par>
                              <p:par>
                                <p:cTn id="55" presetID="2" presetClass="entr" presetSubtype="6" decel="100000" fill="hold" grpId="1" nodeType="withEffect">
                                  <p:stCondLst>
                                    <p:cond delay="50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750" fill="hold"/>
                                        <p:tgtEl>
                                          <p:spTgt spid="27"/>
                                        </p:tgtEl>
                                        <p:attrNameLst>
                                          <p:attrName>ppt_x</p:attrName>
                                        </p:attrNameLst>
                                      </p:cBhvr>
                                      <p:tavLst>
                                        <p:tav tm="0">
                                          <p:val>
                                            <p:strVal val="1+#ppt_w/2"/>
                                          </p:val>
                                        </p:tav>
                                        <p:tav tm="100000">
                                          <p:val>
                                            <p:strVal val="#ppt_x"/>
                                          </p:val>
                                        </p:tav>
                                      </p:tavLst>
                                    </p:anim>
                                    <p:anim calcmode="lin" valueType="num">
                                      <p:cBhvr additive="base">
                                        <p:cTn id="58" dur="750" fill="hold"/>
                                        <p:tgtEl>
                                          <p:spTgt spid="27"/>
                                        </p:tgtEl>
                                        <p:attrNameLst>
                                          <p:attrName>ppt_y</p:attrName>
                                        </p:attrNameLst>
                                      </p:cBhvr>
                                      <p:tavLst>
                                        <p:tav tm="0">
                                          <p:val>
                                            <p:strVal val="1+#ppt_h/2"/>
                                          </p:val>
                                        </p:tav>
                                        <p:tav tm="100000">
                                          <p:val>
                                            <p:strVal val="#ppt_y"/>
                                          </p:val>
                                        </p:tav>
                                      </p:tavLst>
                                    </p:anim>
                                  </p:childTnLst>
                                </p:cTn>
                              </p:par>
                              <p:par>
                                <p:cTn id="59" presetID="10" presetClass="entr" presetSubtype="0" fill="hold" grpId="0" nodeType="withEffect">
                                  <p:stCondLst>
                                    <p:cond delay="50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childTnLst>
                                </p:cTn>
                              </p:par>
                              <p:par>
                                <p:cTn id="62" presetID="2" presetClass="entr" presetSubtype="1" decel="100000" fill="hold" grpId="1" nodeType="withEffect">
                                  <p:stCondLst>
                                    <p:cond delay="500"/>
                                  </p:stCondLst>
                                  <p:childTnLst>
                                    <p:set>
                                      <p:cBhvr>
                                        <p:cTn id="63" dur="1" fill="hold">
                                          <p:stCondLst>
                                            <p:cond delay="0"/>
                                          </p:stCondLst>
                                        </p:cTn>
                                        <p:tgtEl>
                                          <p:spTgt spid="6"/>
                                        </p:tgtEl>
                                        <p:attrNameLst>
                                          <p:attrName>style.visibility</p:attrName>
                                        </p:attrNameLst>
                                      </p:cBhvr>
                                      <p:to>
                                        <p:strVal val="visible"/>
                                      </p:to>
                                    </p:set>
                                    <p:anim calcmode="lin" valueType="num">
                                      <p:cBhvr additive="base">
                                        <p:cTn id="64" dur="1000" fill="hold"/>
                                        <p:tgtEl>
                                          <p:spTgt spid="6"/>
                                        </p:tgtEl>
                                        <p:attrNameLst>
                                          <p:attrName>ppt_x</p:attrName>
                                        </p:attrNameLst>
                                      </p:cBhvr>
                                      <p:tavLst>
                                        <p:tav tm="0">
                                          <p:val>
                                            <p:strVal val="#ppt_x"/>
                                          </p:val>
                                        </p:tav>
                                        <p:tav tm="100000">
                                          <p:val>
                                            <p:strVal val="#ppt_x"/>
                                          </p:val>
                                        </p:tav>
                                      </p:tavLst>
                                    </p:anim>
                                    <p:anim calcmode="lin" valueType="num">
                                      <p:cBhvr additive="base">
                                        <p:cTn id="65" dur="1000" fill="hold"/>
                                        <p:tgtEl>
                                          <p:spTgt spid="6"/>
                                        </p:tgtEl>
                                        <p:attrNameLst>
                                          <p:attrName>ppt_y</p:attrName>
                                        </p:attrNameLst>
                                      </p:cBhvr>
                                      <p:tavLst>
                                        <p:tav tm="0">
                                          <p:val>
                                            <p:strVal val="0-#ppt_h/2"/>
                                          </p:val>
                                        </p:tav>
                                        <p:tav tm="100000">
                                          <p:val>
                                            <p:strVal val="#ppt_y"/>
                                          </p:val>
                                        </p:tav>
                                      </p:tavLst>
                                    </p:anim>
                                  </p:childTnLst>
                                </p:cTn>
                              </p:par>
                              <p:par>
                                <p:cTn id="66" presetID="10" presetClass="entr" presetSubtype="0" fill="hold" grpId="0" nodeType="withEffect">
                                  <p:stCondLst>
                                    <p:cond delay="60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1000"/>
                                        <p:tgtEl>
                                          <p:spTgt spid="8"/>
                                        </p:tgtEl>
                                      </p:cBhvr>
                                    </p:animEffect>
                                  </p:childTnLst>
                                </p:cTn>
                              </p:par>
                              <p:par>
                                <p:cTn id="69" presetID="2" presetClass="entr" presetSubtype="1" decel="100000" fill="hold" grpId="1" nodeType="withEffect">
                                  <p:stCondLst>
                                    <p:cond delay="600"/>
                                  </p:stCondLst>
                                  <p:childTnLst>
                                    <p:set>
                                      <p:cBhvr>
                                        <p:cTn id="70" dur="1" fill="hold">
                                          <p:stCondLst>
                                            <p:cond delay="0"/>
                                          </p:stCondLst>
                                        </p:cTn>
                                        <p:tgtEl>
                                          <p:spTgt spid="8"/>
                                        </p:tgtEl>
                                        <p:attrNameLst>
                                          <p:attrName>style.visibility</p:attrName>
                                        </p:attrNameLst>
                                      </p:cBhvr>
                                      <p:to>
                                        <p:strVal val="visible"/>
                                      </p:to>
                                    </p:set>
                                    <p:anim calcmode="lin" valueType="num">
                                      <p:cBhvr additive="base">
                                        <p:cTn id="71" dur="1000" fill="hold"/>
                                        <p:tgtEl>
                                          <p:spTgt spid="8"/>
                                        </p:tgtEl>
                                        <p:attrNameLst>
                                          <p:attrName>ppt_x</p:attrName>
                                        </p:attrNameLst>
                                      </p:cBhvr>
                                      <p:tavLst>
                                        <p:tav tm="0">
                                          <p:val>
                                            <p:strVal val="#ppt_x"/>
                                          </p:val>
                                        </p:tav>
                                        <p:tav tm="100000">
                                          <p:val>
                                            <p:strVal val="#ppt_x"/>
                                          </p:val>
                                        </p:tav>
                                      </p:tavLst>
                                    </p:anim>
                                    <p:anim calcmode="lin" valueType="num">
                                      <p:cBhvr additive="base">
                                        <p:cTn id="72" dur="1000" fill="hold"/>
                                        <p:tgtEl>
                                          <p:spTgt spid="8"/>
                                        </p:tgtEl>
                                        <p:attrNameLst>
                                          <p:attrName>ppt_y</p:attrName>
                                        </p:attrNameLst>
                                      </p:cBhvr>
                                      <p:tavLst>
                                        <p:tav tm="0">
                                          <p:val>
                                            <p:strVal val="0-#ppt_h/2"/>
                                          </p:val>
                                        </p:tav>
                                        <p:tav tm="100000">
                                          <p:val>
                                            <p:strVal val="#ppt_y"/>
                                          </p:val>
                                        </p:tav>
                                      </p:tavLst>
                                    </p:anim>
                                  </p:childTnLst>
                                </p:cTn>
                              </p:par>
                              <p:par>
                                <p:cTn id="73" presetID="10" presetClass="entr" presetSubtype="0" fill="hold" grpId="0" nodeType="withEffect">
                                  <p:stCondLst>
                                    <p:cond delay="70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1000"/>
                                        <p:tgtEl>
                                          <p:spTgt spid="12"/>
                                        </p:tgtEl>
                                      </p:cBhvr>
                                    </p:animEffect>
                                  </p:childTnLst>
                                </p:cTn>
                              </p:par>
                              <p:par>
                                <p:cTn id="76" presetID="2" presetClass="entr" presetSubtype="1" decel="100000" fill="hold" grpId="1" nodeType="withEffect">
                                  <p:stCondLst>
                                    <p:cond delay="70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1000" fill="hold"/>
                                        <p:tgtEl>
                                          <p:spTgt spid="12"/>
                                        </p:tgtEl>
                                        <p:attrNameLst>
                                          <p:attrName>ppt_x</p:attrName>
                                        </p:attrNameLst>
                                      </p:cBhvr>
                                      <p:tavLst>
                                        <p:tav tm="0">
                                          <p:val>
                                            <p:strVal val="#ppt_x"/>
                                          </p:val>
                                        </p:tav>
                                        <p:tav tm="100000">
                                          <p:val>
                                            <p:strVal val="#ppt_x"/>
                                          </p:val>
                                        </p:tav>
                                      </p:tavLst>
                                    </p:anim>
                                    <p:anim calcmode="lin" valueType="num">
                                      <p:cBhvr additive="base">
                                        <p:cTn id="79" dur="1000" fill="hold"/>
                                        <p:tgtEl>
                                          <p:spTgt spid="12"/>
                                        </p:tgtEl>
                                        <p:attrNameLst>
                                          <p:attrName>ppt_y</p:attrName>
                                        </p:attrNameLst>
                                      </p:cBhvr>
                                      <p:tavLst>
                                        <p:tav tm="0">
                                          <p:val>
                                            <p:strVal val="0-#ppt_h/2"/>
                                          </p:val>
                                        </p:tav>
                                        <p:tav tm="100000">
                                          <p:val>
                                            <p:strVal val="#ppt_y"/>
                                          </p:val>
                                        </p:tav>
                                      </p:tavLst>
                                    </p:anim>
                                  </p:childTnLst>
                                </p:cTn>
                              </p:par>
                            </p:childTnLst>
                          </p:cTn>
                        </p:par>
                        <p:par>
                          <p:cTn id="80" fill="hold">
                            <p:stCondLst>
                              <p:cond delay="1700"/>
                            </p:stCondLst>
                            <p:childTnLst>
                              <p:par>
                                <p:cTn id="81" presetID="2" presetClass="entr" presetSubtype="4" decel="100000" fill="hold" grpId="0" nodeType="afterEffect">
                                  <p:stCondLst>
                                    <p:cond delay="25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500" fill="hold"/>
                                        <p:tgtEl>
                                          <p:spTgt spid="9"/>
                                        </p:tgtEl>
                                        <p:attrNameLst>
                                          <p:attrName>ppt_x</p:attrName>
                                        </p:attrNameLst>
                                      </p:cBhvr>
                                      <p:tavLst>
                                        <p:tav tm="0">
                                          <p:val>
                                            <p:strVal val="#ppt_x"/>
                                          </p:val>
                                        </p:tav>
                                        <p:tav tm="100000">
                                          <p:val>
                                            <p:strVal val="#ppt_x"/>
                                          </p:val>
                                        </p:tav>
                                      </p:tavLst>
                                    </p:anim>
                                    <p:anim calcmode="lin" valueType="num">
                                      <p:cBhvr additive="base">
                                        <p:cTn id="84" dur="500" fill="hold"/>
                                        <p:tgtEl>
                                          <p:spTgt spid="9"/>
                                        </p:tgtEl>
                                        <p:attrNameLst>
                                          <p:attrName>ppt_y</p:attrName>
                                        </p:attrNameLst>
                                      </p:cBhvr>
                                      <p:tavLst>
                                        <p:tav tm="0">
                                          <p:val>
                                            <p:strVal val="1+#ppt_h/2"/>
                                          </p:val>
                                        </p:tav>
                                        <p:tav tm="100000">
                                          <p:val>
                                            <p:strVal val="#ppt_y"/>
                                          </p:val>
                                        </p:tav>
                                      </p:tavLst>
                                    </p:anim>
                                  </p:childTnLst>
                                </p:cTn>
                              </p:par>
                            </p:childTnLst>
                          </p:cTn>
                        </p:par>
                        <p:par>
                          <p:cTn id="85" fill="hold">
                            <p:stCondLst>
                              <p:cond delay="2450"/>
                            </p:stCondLst>
                            <p:childTnLst>
                              <p:par>
                                <p:cTn id="86" presetID="22" presetClass="entr" presetSubtype="8" fill="hold" grpId="0" nodeType="afterEffect">
                                  <p:stCondLst>
                                    <p:cond delay="0"/>
                                  </p:stCondLst>
                                  <p:iterate type="lt">
                                    <p:tmPct val="10000"/>
                                  </p:iterate>
                                  <p:childTnLst>
                                    <p:set>
                                      <p:cBhvr>
                                        <p:cTn id="87" dur="1" fill="hold">
                                          <p:stCondLst>
                                            <p:cond delay="0"/>
                                          </p:stCondLst>
                                        </p:cTn>
                                        <p:tgtEl>
                                          <p:spTgt spid="11">
                                            <p:txEl>
                                              <p:pRg st="0" end="0"/>
                                            </p:txEl>
                                          </p:spTgt>
                                        </p:tgtEl>
                                        <p:attrNameLst>
                                          <p:attrName>style.visibility</p:attrName>
                                        </p:attrNameLst>
                                      </p:cBhvr>
                                      <p:to>
                                        <p:strVal val="visible"/>
                                      </p:to>
                                    </p:set>
                                    <p:animEffect transition="in" filter="wipe(left)">
                                      <p:cBhvr>
                                        <p:cTn id="88" dur="500"/>
                                        <p:tgtEl>
                                          <p:spTgt spid="11">
                                            <p:txEl>
                                              <p:pRg st="0" end="0"/>
                                            </p:txEl>
                                          </p:spTgt>
                                        </p:tgtEl>
                                      </p:cBhvr>
                                    </p:animEffect>
                                  </p:childTnLst>
                                </p:cTn>
                              </p:par>
                            </p:childTnLst>
                          </p:cTn>
                        </p:par>
                        <p:par>
                          <p:cTn id="89" fill="hold">
                            <p:stCondLst>
                              <p:cond delay="3500"/>
                            </p:stCondLst>
                            <p:childTnLst>
                              <p:par>
                                <p:cTn id="90" presetID="2" presetClass="entr" presetSubtype="4" decel="100000" fill="hold" grpId="0" nodeType="afterEffect">
                                  <p:stCondLst>
                                    <p:cond delay="0"/>
                                  </p:stCondLst>
                                  <p:childTnLst>
                                    <p:set>
                                      <p:cBhvr>
                                        <p:cTn id="91" dur="1" fill="hold">
                                          <p:stCondLst>
                                            <p:cond delay="0"/>
                                          </p:stCondLst>
                                        </p:cTn>
                                        <p:tgtEl>
                                          <p:spTgt spid="10"/>
                                        </p:tgtEl>
                                        <p:attrNameLst>
                                          <p:attrName>style.visibility</p:attrName>
                                        </p:attrNameLst>
                                      </p:cBhvr>
                                      <p:to>
                                        <p:strVal val="visible"/>
                                      </p:to>
                                    </p:set>
                                    <p:anim calcmode="lin" valueType="num">
                                      <p:cBhvr additive="base">
                                        <p:cTn id="92" dur="500" fill="hold"/>
                                        <p:tgtEl>
                                          <p:spTgt spid="10"/>
                                        </p:tgtEl>
                                        <p:attrNameLst>
                                          <p:attrName>ppt_x</p:attrName>
                                        </p:attrNameLst>
                                      </p:cBhvr>
                                      <p:tavLst>
                                        <p:tav tm="0">
                                          <p:val>
                                            <p:strVal val="#ppt_x"/>
                                          </p:val>
                                        </p:tav>
                                        <p:tav tm="100000">
                                          <p:val>
                                            <p:strVal val="#ppt_x"/>
                                          </p:val>
                                        </p:tav>
                                      </p:tavLst>
                                    </p:anim>
                                    <p:anim calcmode="lin" valueType="num">
                                      <p:cBhvr additive="base">
                                        <p:cTn id="93" dur="500" fill="hold"/>
                                        <p:tgtEl>
                                          <p:spTgt spid="10"/>
                                        </p:tgtEl>
                                        <p:attrNameLst>
                                          <p:attrName>ppt_y</p:attrName>
                                        </p:attrNameLst>
                                      </p:cBhvr>
                                      <p:tavLst>
                                        <p:tav tm="0">
                                          <p:val>
                                            <p:strVal val="1+#ppt_h/2"/>
                                          </p:val>
                                        </p:tav>
                                        <p:tav tm="100000">
                                          <p:val>
                                            <p:strVal val="#ppt_y"/>
                                          </p:val>
                                        </p:tav>
                                      </p:tavLst>
                                    </p:anim>
                                  </p:childTnLst>
                                </p:cTn>
                              </p:par>
                              <p:par>
                                <p:cTn id="94" presetID="2" presetClass="entr" presetSubtype="4" decel="100000" fill="hold" grpId="0" nodeType="withEffect">
                                  <p:stCondLst>
                                    <p:cond delay="100"/>
                                  </p:stCondLst>
                                  <p:childTnLst>
                                    <p:set>
                                      <p:cBhvr>
                                        <p:cTn id="95" dur="1" fill="hold">
                                          <p:stCondLst>
                                            <p:cond delay="0"/>
                                          </p:stCondLst>
                                        </p:cTn>
                                        <p:tgtEl>
                                          <p:spTgt spid="22">
                                            <p:txEl>
                                              <p:pRg st="0" end="0"/>
                                            </p:txEl>
                                          </p:spTgt>
                                        </p:tgtEl>
                                        <p:attrNameLst>
                                          <p:attrName>style.visibility</p:attrName>
                                        </p:attrNameLst>
                                      </p:cBhvr>
                                      <p:to>
                                        <p:strVal val="visible"/>
                                      </p:to>
                                    </p:set>
                                    <p:anim calcmode="lin" valueType="num">
                                      <p:cBhvr additive="base">
                                        <p:cTn id="96"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5" grpId="0" animBg="1"/>
      <p:bldP spid="5" grpId="1" animBg="1"/>
      <p:bldP spid="6" grpId="0" animBg="1"/>
      <p:bldP spid="6" grpId="1" animBg="1"/>
      <p:bldP spid="7" grpId="0" animBg="1"/>
      <p:bldP spid="7" grpId="1" animBg="1"/>
      <p:bldP spid="8" grpId="0" animBg="1"/>
      <p:bldP spid="8" grpId="1" animBg="1"/>
      <p:bldP spid="9" grpId="0"/>
      <p:bldP spid="10" grpId="0" animBg="1"/>
      <p:bldP spid="11"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animBg="1"/>
      <p:bldP spid="12" grpId="1" animBg="1"/>
      <p:bldP spid="22" grpId="0" build="p">
        <p:tmplLst>
          <p:tmpl lvl="1">
            <p:tnLst>
              <p:par>
                <p:cTn presetID="2" presetClass="entr" presetSubtype="4" decel="100000" fill="hold" nodeType="withEffect">
                  <p:stCondLst>
                    <p:cond delay="1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animBg="1"/>
      <p:bldP spid="23" grpId="1" animBg="1"/>
      <p:bldP spid="24" grpId="0" animBg="1"/>
      <p:bldP spid="24" grpId="1" animBg="1"/>
      <p:bldP spid="25" grpId="0" animBg="1"/>
      <p:bldP spid="25" grpId="1"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g Image &amp; 4 Items">
    <p:spTree>
      <p:nvGrpSpPr>
        <p:cNvPr id="1" name=""/>
        <p:cNvGrpSpPr/>
        <p:nvPr/>
      </p:nvGrpSpPr>
      <p:grpSpPr>
        <a:xfrm>
          <a:off x="0" y="0"/>
          <a:ext cx="0" cy="0"/>
          <a:chOff x="0" y="0"/>
          <a:chExt cx="0" cy="0"/>
        </a:xfrm>
      </p:grpSpPr>
      <p:sp>
        <p:nvSpPr>
          <p:cNvPr id="41" name="正方形/長方形 40"/>
          <p:cNvSpPr/>
          <p:nvPr userDrawn="1"/>
        </p:nvSpPr>
        <p:spPr>
          <a:xfrm>
            <a:off x="0" y="3"/>
            <a:ext cx="4571604" cy="6857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5" name="図プレースホルダー 3"/>
          <p:cNvSpPr>
            <a:spLocks noGrp="1"/>
          </p:cNvSpPr>
          <p:nvPr>
            <p:ph type="pic" sz="quarter" idx="12" hasCustomPrompt="1"/>
          </p:nvPr>
        </p:nvSpPr>
        <p:spPr>
          <a:xfrm>
            <a:off x="0" y="0"/>
            <a:ext cx="4499986" cy="6858000"/>
          </a:xfrm>
          <a:noFill/>
        </p:spPr>
        <p:txBody>
          <a:bodyPr/>
          <a:lstStyle>
            <a:lvl1pPr>
              <a:defRPr/>
            </a:lvl1pPr>
          </a:lstStyle>
          <a:p>
            <a:r>
              <a:rPr kumimoji="1" lang="en-US" altLang="ja-JP" dirty="0"/>
              <a:t>Add an image</a:t>
            </a:r>
            <a:endParaRPr kumimoji="1" lang="ja-JP" altLang="en-US" dirty="0"/>
          </a:p>
        </p:txBody>
      </p:sp>
      <p:sp>
        <p:nvSpPr>
          <p:cNvPr id="6" name="タイトル プレースホルダー 1"/>
          <p:cNvSpPr>
            <a:spLocks noGrp="1"/>
          </p:cNvSpPr>
          <p:nvPr>
            <p:ph type="title" hasCustomPrompt="1"/>
          </p:nvPr>
        </p:nvSpPr>
        <p:spPr>
          <a:xfrm>
            <a:off x="4716029" y="164640"/>
            <a:ext cx="3995826" cy="802101"/>
          </a:xfrm>
          <a:prstGeom prst="rect">
            <a:avLst/>
          </a:prstGeom>
        </p:spPr>
        <p:txBody>
          <a:bodyPr vert="horz" lIns="163275" tIns="81638" rIns="163275" bIns="81638" rtlCol="0" anchor="ctr">
            <a:normAutofit/>
          </a:bodyPr>
          <a:lstStyle>
            <a:lvl1pPr>
              <a:defRPr baseline="0"/>
            </a:lvl1pPr>
          </a:lstStyle>
          <a:p>
            <a:r>
              <a:rPr kumimoji="1" lang="en-US" altLang="ja-JP" dirty="0"/>
              <a:t>Slide Title Goes Here</a:t>
            </a:r>
            <a:endParaRPr kumimoji="1" lang="ja-JP" altLang="en-US" dirty="0"/>
          </a:p>
        </p:txBody>
      </p:sp>
      <p:sp>
        <p:nvSpPr>
          <p:cNvPr id="7" name="テキスト プレースホルダー 6"/>
          <p:cNvSpPr>
            <a:spLocks noGrp="1"/>
          </p:cNvSpPr>
          <p:nvPr>
            <p:ph type="body" sz="quarter" idx="13" hasCustomPrompt="1"/>
          </p:nvPr>
        </p:nvSpPr>
        <p:spPr>
          <a:xfrm>
            <a:off x="4752037" y="1028736"/>
            <a:ext cx="3959819" cy="336037"/>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4788044" y="932725"/>
            <a:ext cx="1620321"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テキスト プレースホルダー 5"/>
          <p:cNvSpPr>
            <a:spLocks noGrp="1"/>
          </p:cNvSpPr>
          <p:nvPr>
            <p:ph type="body" sz="quarter" idx="14" hasCustomPrompt="1"/>
          </p:nvPr>
        </p:nvSpPr>
        <p:spPr>
          <a:xfrm>
            <a:off x="4247937" y="1604798"/>
            <a:ext cx="540107" cy="480053"/>
          </a:xfrm>
          <a:prstGeom prst="rect">
            <a:avLst/>
          </a:prstGeom>
          <a:solidFill>
            <a:schemeClr val="accent1"/>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1" name="直角三角形 10"/>
          <p:cNvSpPr/>
          <p:nvPr userDrawn="1"/>
        </p:nvSpPr>
        <p:spPr>
          <a:xfrm rot="5400000">
            <a:off x="4583813" y="2072645"/>
            <a:ext cx="192023" cy="216439"/>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テキスト プレースホルダー 6"/>
          <p:cNvSpPr>
            <a:spLocks noGrp="1"/>
          </p:cNvSpPr>
          <p:nvPr>
            <p:ph type="body" sz="quarter" idx="23" hasCustomPrompt="1"/>
          </p:nvPr>
        </p:nvSpPr>
        <p:spPr>
          <a:xfrm>
            <a:off x="4355958" y="1527546"/>
            <a:ext cx="324064" cy="672075"/>
          </a:xfrm>
        </p:spPr>
        <p:txBody>
          <a:bodyPr anchor="t">
            <a:noAutofit/>
          </a:bodyPr>
          <a:lstStyle>
            <a:lvl1pPr algn="ctr">
              <a:defRPr sz="165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14" name="テキスト プレースホルダー 6"/>
          <p:cNvSpPr>
            <a:spLocks noGrp="1"/>
          </p:cNvSpPr>
          <p:nvPr>
            <p:ph type="body" sz="quarter" idx="20" hasCustomPrompt="1"/>
          </p:nvPr>
        </p:nvSpPr>
        <p:spPr>
          <a:xfrm>
            <a:off x="4842856" y="1604798"/>
            <a:ext cx="3868999" cy="480053"/>
          </a:xfrm>
        </p:spPr>
        <p:txBody>
          <a:bodyPr anchor="t">
            <a:noAutofit/>
          </a:bodyPr>
          <a:lstStyle>
            <a:lvl1pPr algn="l">
              <a:defRPr sz="1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24" hasCustomPrompt="1"/>
          </p:nvPr>
        </p:nvSpPr>
        <p:spPr>
          <a:xfrm>
            <a:off x="4860058" y="2132858"/>
            <a:ext cx="3851798" cy="384043"/>
          </a:xfrm>
        </p:spPr>
        <p:txBody>
          <a:bodyPr anchor="t">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16" name="正方形/長方形 15"/>
          <p:cNvSpPr/>
          <p:nvPr userDrawn="1"/>
        </p:nvSpPr>
        <p:spPr>
          <a:xfrm>
            <a:off x="4932071" y="2084853"/>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テキスト プレースホルダー 5"/>
          <p:cNvSpPr>
            <a:spLocks noGrp="1"/>
          </p:cNvSpPr>
          <p:nvPr>
            <p:ph type="body" sz="quarter" idx="25" hasCustomPrompt="1"/>
          </p:nvPr>
        </p:nvSpPr>
        <p:spPr>
          <a:xfrm>
            <a:off x="4241867" y="2761724"/>
            <a:ext cx="540107" cy="480053"/>
          </a:xfrm>
          <a:prstGeom prst="rect">
            <a:avLst/>
          </a:prstGeom>
          <a:solidFill>
            <a:schemeClr val="accent3"/>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24" name="直角三角形 23"/>
          <p:cNvSpPr/>
          <p:nvPr userDrawn="1"/>
        </p:nvSpPr>
        <p:spPr>
          <a:xfrm rot="5400000">
            <a:off x="4577743" y="3229570"/>
            <a:ext cx="192023" cy="216439"/>
          </a:xfrm>
          <a:prstGeom prst="r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5" name="テキスト プレースホルダー 6"/>
          <p:cNvSpPr>
            <a:spLocks noGrp="1"/>
          </p:cNvSpPr>
          <p:nvPr>
            <p:ph type="body" sz="quarter" idx="26" hasCustomPrompt="1"/>
          </p:nvPr>
        </p:nvSpPr>
        <p:spPr>
          <a:xfrm>
            <a:off x="4349888" y="2684471"/>
            <a:ext cx="324064" cy="672075"/>
          </a:xfrm>
        </p:spPr>
        <p:txBody>
          <a:bodyPr anchor="t">
            <a:noAutofit/>
          </a:bodyPr>
          <a:lstStyle>
            <a:lvl1pPr algn="ctr">
              <a:defRPr sz="165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26" name="テキスト プレースホルダー 6"/>
          <p:cNvSpPr>
            <a:spLocks noGrp="1"/>
          </p:cNvSpPr>
          <p:nvPr>
            <p:ph type="body" sz="quarter" idx="27" hasCustomPrompt="1"/>
          </p:nvPr>
        </p:nvSpPr>
        <p:spPr>
          <a:xfrm>
            <a:off x="4836787" y="2761724"/>
            <a:ext cx="3868999" cy="480053"/>
          </a:xfrm>
        </p:spPr>
        <p:txBody>
          <a:bodyPr anchor="t">
            <a:noAutofit/>
          </a:bodyPr>
          <a:lstStyle>
            <a:lvl1pPr algn="l">
              <a:defRPr sz="1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8" hasCustomPrompt="1"/>
          </p:nvPr>
        </p:nvSpPr>
        <p:spPr>
          <a:xfrm>
            <a:off x="4853988" y="3289780"/>
            <a:ext cx="3851798" cy="384043"/>
          </a:xfrm>
        </p:spPr>
        <p:txBody>
          <a:bodyPr anchor="t">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28" name="正方形/長方形 27"/>
          <p:cNvSpPr/>
          <p:nvPr userDrawn="1"/>
        </p:nvSpPr>
        <p:spPr>
          <a:xfrm>
            <a:off x="4926002" y="3241778"/>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9" name="テキスト プレースホルダー 5"/>
          <p:cNvSpPr>
            <a:spLocks noGrp="1"/>
          </p:cNvSpPr>
          <p:nvPr>
            <p:ph type="body" sz="quarter" idx="29" hasCustomPrompt="1"/>
          </p:nvPr>
        </p:nvSpPr>
        <p:spPr>
          <a:xfrm>
            <a:off x="4247937" y="3856254"/>
            <a:ext cx="540107" cy="480053"/>
          </a:xfrm>
          <a:prstGeom prst="rect">
            <a:avLst/>
          </a:prstGeom>
          <a:solidFill>
            <a:schemeClr val="accent2"/>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30" name="直角三角形 29"/>
          <p:cNvSpPr/>
          <p:nvPr userDrawn="1"/>
        </p:nvSpPr>
        <p:spPr>
          <a:xfrm rot="5400000">
            <a:off x="4583813" y="4324099"/>
            <a:ext cx="192023" cy="216439"/>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1" name="テキスト プレースホルダー 6"/>
          <p:cNvSpPr>
            <a:spLocks noGrp="1"/>
          </p:cNvSpPr>
          <p:nvPr>
            <p:ph type="body" sz="quarter" idx="30" hasCustomPrompt="1"/>
          </p:nvPr>
        </p:nvSpPr>
        <p:spPr>
          <a:xfrm>
            <a:off x="4355958" y="3779000"/>
            <a:ext cx="324064" cy="672075"/>
          </a:xfrm>
        </p:spPr>
        <p:txBody>
          <a:bodyPr anchor="t">
            <a:noAutofit/>
          </a:bodyPr>
          <a:lstStyle>
            <a:lvl1pPr algn="ctr">
              <a:defRPr sz="165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32" name="テキスト プレースホルダー 6"/>
          <p:cNvSpPr>
            <a:spLocks noGrp="1"/>
          </p:cNvSpPr>
          <p:nvPr>
            <p:ph type="body" sz="quarter" idx="31" hasCustomPrompt="1"/>
          </p:nvPr>
        </p:nvSpPr>
        <p:spPr>
          <a:xfrm>
            <a:off x="4842856" y="3856254"/>
            <a:ext cx="3868999" cy="480053"/>
          </a:xfrm>
        </p:spPr>
        <p:txBody>
          <a:bodyPr anchor="t">
            <a:noAutofit/>
          </a:bodyPr>
          <a:lstStyle>
            <a:lvl1pPr algn="l">
              <a:defRPr sz="12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32" hasCustomPrompt="1"/>
          </p:nvPr>
        </p:nvSpPr>
        <p:spPr>
          <a:xfrm>
            <a:off x="4860058" y="4384312"/>
            <a:ext cx="3851798" cy="384043"/>
          </a:xfrm>
        </p:spPr>
        <p:txBody>
          <a:bodyPr anchor="t">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34" name="正方形/長方形 33"/>
          <p:cNvSpPr/>
          <p:nvPr userDrawn="1"/>
        </p:nvSpPr>
        <p:spPr>
          <a:xfrm>
            <a:off x="4932071" y="4336307"/>
            <a:ext cx="1620321" cy="48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5" name="テキスト プレースホルダー 5"/>
          <p:cNvSpPr>
            <a:spLocks noGrp="1"/>
          </p:cNvSpPr>
          <p:nvPr>
            <p:ph type="body" sz="quarter" idx="33" hasCustomPrompt="1"/>
          </p:nvPr>
        </p:nvSpPr>
        <p:spPr>
          <a:xfrm>
            <a:off x="4245096" y="5013178"/>
            <a:ext cx="540107" cy="480053"/>
          </a:xfrm>
          <a:prstGeom prst="rect">
            <a:avLst/>
          </a:prstGeom>
          <a:solidFill>
            <a:schemeClr val="accent4"/>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36" name="直角三角形 35"/>
          <p:cNvSpPr/>
          <p:nvPr userDrawn="1"/>
        </p:nvSpPr>
        <p:spPr>
          <a:xfrm rot="5400000">
            <a:off x="4580972" y="5481024"/>
            <a:ext cx="192023" cy="216439"/>
          </a:xfrm>
          <a:prstGeom prst="r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7" name="テキスト プレースホルダー 6"/>
          <p:cNvSpPr>
            <a:spLocks noGrp="1"/>
          </p:cNvSpPr>
          <p:nvPr>
            <p:ph type="body" sz="quarter" idx="34" hasCustomPrompt="1"/>
          </p:nvPr>
        </p:nvSpPr>
        <p:spPr>
          <a:xfrm>
            <a:off x="4353117" y="4935925"/>
            <a:ext cx="324064" cy="672075"/>
          </a:xfrm>
        </p:spPr>
        <p:txBody>
          <a:bodyPr anchor="t">
            <a:noAutofit/>
          </a:bodyPr>
          <a:lstStyle>
            <a:lvl1pPr algn="ctr">
              <a:defRPr sz="165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38" name="テキスト プレースホルダー 6"/>
          <p:cNvSpPr>
            <a:spLocks noGrp="1"/>
          </p:cNvSpPr>
          <p:nvPr>
            <p:ph type="body" sz="quarter" idx="35" hasCustomPrompt="1"/>
          </p:nvPr>
        </p:nvSpPr>
        <p:spPr>
          <a:xfrm>
            <a:off x="4840015" y="5013178"/>
            <a:ext cx="3868999" cy="480053"/>
          </a:xfrm>
        </p:spPr>
        <p:txBody>
          <a:bodyPr anchor="t">
            <a:noAutofit/>
          </a:bodyPr>
          <a:lstStyle>
            <a:lvl1pPr algn="l">
              <a:defRPr sz="12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9" name="テキスト プレースホルダー 6"/>
          <p:cNvSpPr>
            <a:spLocks noGrp="1"/>
          </p:cNvSpPr>
          <p:nvPr>
            <p:ph type="body" sz="quarter" idx="36" hasCustomPrompt="1"/>
          </p:nvPr>
        </p:nvSpPr>
        <p:spPr>
          <a:xfrm>
            <a:off x="4857217" y="5541237"/>
            <a:ext cx="3851798" cy="384043"/>
          </a:xfrm>
        </p:spPr>
        <p:txBody>
          <a:bodyPr anchor="t">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40" name="正方形/長方形 39"/>
          <p:cNvSpPr/>
          <p:nvPr userDrawn="1"/>
        </p:nvSpPr>
        <p:spPr>
          <a:xfrm>
            <a:off x="4929230" y="5493232"/>
            <a:ext cx="1620321" cy="480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2" name="スライド番号プレースホルダー 5"/>
          <p:cNvSpPr>
            <a:spLocks noGrp="1"/>
          </p:cNvSpPr>
          <p:nvPr>
            <p:ph type="sldNum" sz="quarter" idx="4"/>
          </p:nvPr>
        </p:nvSpPr>
        <p:spPr>
          <a:xfrm>
            <a:off x="8568792"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81526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2" presetClass="entr" presetSubtype="1" decel="100000" fill="hold" grpId="0" nodeType="withEffect">
                                  <p:stCondLst>
                                    <p:cond delay="125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par>
                          <p:cTn id="15" fill="hold">
                            <p:stCondLst>
                              <p:cond delay="1750"/>
                            </p:stCondLst>
                            <p:childTnLst>
                              <p:par>
                                <p:cTn id="16" presetID="2" presetClass="entr" presetSubtype="2" decel="10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2" presetClass="entr" presetSubtype="8" fill="hold" grpId="0"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par>
                          <p:cTn id="23" fill="hold">
                            <p:stCondLst>
                              <p:cond delay="225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2750"/>
                            </p:stCondLst>
                            <p:childTnLst>
                              <p:par>
                                <p:cTn id="31" presetID="22" presetClass="entr" presetSubtype="1"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250"/>
                                        <p:tgtEl>
                                          <p:spTgt spid="11"/>
                                        </p:tgtEl>
                                      </p:cBhvr>
                                    </p:animEffect>
                                  </p:childTnLst>
                                </p:cTn>
                              </p:par>
                            </p:childTnLst>
                          </p:cTn>
                        </p:par>
                        <p:par>
                          <p:cTn id="34" fill="hold">
                            <p:stCondLst>
                              <p:cond delay="3000"/>
                            </p:stCondLst>
                            <p:childTnLst>
                              <p:par>
                                <p:cTn id="35" presetID="2" presetClass="entr" presetSubtype="2" decel="100000" fill="hold" grpId="0" nodeType="after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 calcmode="lin" valueType="num">
                                      <p:cBhvr additive="base">
                                        <p:cTn id="3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4">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4" decel="100000" fill="hold" grpId="0" nodeType="with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 calcmode="lin" valueType="num">
                                      <p:cBhvr additive="base">
                                        <p:cTn id="4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2" decel="10000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1+#ppt_w/2"/>
                                          </p:val>
                                        </p:tav>
                                        <p:tav tm="100000">
                                          <p:val>
                                            <p:strVal val="#ppt_x"/>
                                          </p:val>
                                        </p:tav>
                                      </p:tavLst>
                                    </p:anim>
                                    <p:anim calcmode="lin" valueType="num">
                                      <p:cBhvr additive="base">
                                        <p:cTn id="46" dur="500" fill="hold"/>
                                        <p:tgtEl>
                                          <p:spTgt spid="16"/>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childTnLst>
                          </p:cTn>
                        </p:par>
                        <p:par>
                          <p:cTn id="54" fill="hold">
                            <p:stCondLst>
                              <p:cond delay="4000"/>
                            </p:stCondLst>
                            <p:childTnLst>
                              <p:par>
                                <p:cTn id="55" presetID="22" presetClass="entr" presetSubtype="1"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250"/>
                                        <p:tgtEl>
                                          <p:spTgt spid="24"/>
                                        </p:tgtEl>
                                      </p:cBhvr>
                                    </p:animEffect>
                                  </p:childTnLst>
                                </p:cTn>
                              </p:par>
                            </p:childTnLst>
                          </p:cTn>
                        </p:par>
                        <p:par>
                          <p:cTn id="58" fill="hold">
                            <p:stCondLst>
                              <p:cond delay="4250"/>
                            </p:stCondLst>
                            <p:childTnLst>
                              <p:par>
                                <p:cTn id="59" presetID="2" presetClass="entr" presetSubtype="2" decel="100000" fill="hold" grpId="0" nodeType="afterEffect">
                                  <p:stCondLst>
                                    <p:cond delay="0"/>
                                  </p:stCondLst>
                                  <p:childTnLst>
                                    <p:set>
                                      <p:cBhvr>
                                        <p:cTn id="60" dur="1" fill="hold">
                                          <p:stCondLst>
                                            <p:cond delay="0"/>
                                          </p:stCondLst>
                                        </p:cTn>
                                        <p:tgtEl>
                                          <p:spTgt spid="26">
                                            <p:txEl>
                                              <p:pRg st="0" end="0"/>
                                            </p:txEl>
                                          </p:spTgt>
                                        </p:tgtEl>
                                        <p:attrNameLst>
                                          <p:attrName>style.visibility</p:attrName>
                                        </p:attrNameLst>
                                      </p:cBhvr>
                                      <p:to>
                                        <p:strVal val="visible"/>
                                      </p:to>
                                    </p:set>
                                    <p:anim calcmode="lin" valueType="num">
                                      <p:cBhvr additive="base">
                                        <p:cTn id="61"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26">
                                            <p:txEl>
                                              <p:pRg st="0" end="0"/>
                                            </p:txEl>
                                          </p:spTgt>
                                        </p:tgtEl>
                                        <p:attrNameLst>
                                          <p:attrName>ppt_y</p:attrName>
                                        </p:attrNameLst>
                                      </p:cBhvr>
                                      <p:tavLst>
                                        <p:tav tm="0">
                                          <p:val>
                                            <p:strVal val="#ppt_y"/>
                                          </p:val>
                                        </p:tav>
                                        <p:tav tm="100000">
                                          <p:val>
                                            <p:strVal val="#ppt_y"/>
                                          </p:val>
                                        </p:tav>
                                      </p:tavLst>
                                    </p:anim>
                                  </p:childTnLst>
                                </p:cTn>
                              </p:par>
                              <p:par>
                                <p:cTn id="63" presetID="2" presetClass="entr" presetSubtype="4" decel="100000" fill="hold" grpId="0" nodeType="withEffect">
                                  <p:stCondLst>
                                    <p:cond delay="0"/>
                                  </p:stCondLst>
                                  <p:childTnLst>
                                    <p:set>
                                      <p:cBhvr>
                                        <p:cTn id="64" dur="1" fill="hold">
                                          <p:stCondLst>
                                            <p:cond delay="0"/>
                                          </p:stCondLst>
                                        </p:cTn>
                                        <p:tgtEl>
                                          <p:spTgt spid="27">
                                            <p:txEl>
                                              <p:pRg st="0" end="0"/>
                                            </p:txEl>
                                          </p:spTgt>
                                        </p:tgtEl>
                                        <p:attrNameLst>
                                          <p:attrName>style.visibility</p:attrName>
                                        </p:attrNameLst>
                                      </p:cBhvr>
                                      <p:to>
                                        <p:strVal val="visible"/>
                                      </p:to>
                                    </p:set>
                                    <p:anim calcmode="lin" valueType="num">
                                      <p:cBhvr additive="base">
                                        <p:cTn id="65"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7">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2" decel="10000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fill="hold"/>
                                        <p:tgtEl>
                                          <p:spTgt spid="28"/>
                                        </p:tgtEl>
                                        <p:attrNameLst>
                                          <p:attrName>ppt_x</p:attrName>
                                        </p:attrNameLst>
                                      </p:cBhvr>
                                      <p:tavLst>
                                        <p:tav tm="0">
                                          <p:val>
                                            <p:strVal val="1+#ppt_w/2"/>
                                          </p:val>
                                        </p:tav>
                                        <p:tav tm="100000">
                                          <p:val>
                                            <p:strVal val="#ppt_x"/>
                                          </p:val>
                                        </p:tav>
                                      </p:tavLst>
                                    </p:anim>
                                    <p:anim calcmode="lin" valueType="num">
                                      <p:cBhvr additive="base">
                                        <p:cTn id="70" dur="500" fill="hold"/>
                                        <p:tgtEl>
                                          <p:spTgt spid="28"/>
                                        </p:tgtEl>
                                        <p:attrNameLst>
                                          <p:attrName>ppt_y</p:attrName>
                                        </p:attrNameLst>
                                      </p:cBhvr>
                                      <p:tavLst>
                                        <p:tav tm="0">
                                          <p:val>
                                            <p:strVal val="#ppt_y"/>
                                          </p:val>
                                        </p:tav>
                                        <p:tav tm="100000">
                                          <p:val>
                                            <p:strVal val="#ppt_y"/>
                                          </p:val>
                                        </p:tav>
                                      </p:tavLst>
                                    </p:anim>
                                  </p:childTnLst>
                                </p:cTn>
                              </p:par>
                            </p:childTnLst>
                          </p:cTn>
                        </p:par>
                        <p:par>
                          <p:cTn id="71" fill="hold">
                            <p:stCondLst>
                              <p:cond delay="4750"/>
                            </p:stCondLst>
                            <p:childTnLst>
                              <p:par>
                                <p:cTn id="72" presetID="22" presetClass="entr" presetSubtype="8" fill="hold" grpId="0"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left)">
                                      <p:cBhvr>
                                        <p:cTn id="77" dur="500"/>
                                        <p:tgtEl>
                                          <p:spTgt spid="31"/>
                                        </p:tgtEl>
                                      </p:cBhvr>
                                    </p:animEffect>
                                  </p:childTnLst>
                                </p:cTn>
                              </p:par>
                            </p:childTnLst>
                          </p:cTn>
                        </p:par>
                        <p:par>
                          <p:cTn id="78" fill="hold">
                            <p:stCondLst>
                              <p:cond delay="5250"/>
                            </p:stCondLst>
                            <p:childTnLst>
                              <p:par>
                                <p:cTn id="79" presetID="22" presetClass="entr" presetSubtype="1" fill="hold" grpId="0" nodeType="after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ipe(up)">
                                      <p:cBhvr>
                                        <p:cTn id="81" dur="250"/>
                                        <p:tgtEl>
                                          <p:spTgt spid="30"/>
                                        </p:tgtEl>
                                      </p:cBhvr>
                                    </p:animEffect>
                                  </p:childTnLst>
                                </p:cTn>
                              </p:par>
                            </p:childTnLst>
                          </p:cTn>
                        </p:par>
                        <p:par>
                          <p:cTn id="82" fill="hold">
                            <p:stCondLst>
                              <p:cond delay="5500"/>
                            </p:stCondLst>
                            <p:childTnLst>
                              <p:par>
                                <p:cTn id="83" presetID="2" presetClass="entr" presetSubtype="2" decel="100000" fill="hold" grpId="0" nodeType="afterEffect">
                                  <p:stCondLst>
                                    <p:cond delay="0"/>
                                  </p:stCondLst>
                                  <p:childTnLst>
                                    <p:set>
                                      <p:cBhvr>
                                        <p:cTn id="84" dur="1" fill="hold">
                                          <p:stCondLst>
                                            <p:cond delay="0"/>
                                          </p:stCondLst>
                                        </p:cTn>
                                        <p:tgtEl>
                                          <p:spTgt spid="32">
                                            <p:txEl>
                                              <p:pRg st="0" end="0"/>
                                            </p:txEl>
                                          </p:spTgt>
                                        </p:tgtEl>
                                        <p:attrNameLst>
                                          <p:attrName>style.visibility</p:attrName>
                                        </p:attrNameLst>
                                      </p:cBhvr>
                                      <p:to>
                                        <p:strVal val="visible"/>
                                      </p:to>
                                    </p:set>
                                    <p:anim calcmode="lin" valueType="num">
                                      <p:cBhvr additive="base">
                                        <p:cTn id="85" dur="5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32">
                                            <p:txEl>
                                              <p:pRg st="0" end="0"/>
                                            </p:txEl>
                                          </p:spTgt>
                                        </p:tgtEl>
                                        <p:attrNameLst>
                                          <p:attrName>ppt_y</p:attrName>
                                        </p:attrNameLst>
                                      </p:cBhvr>
                                      <p:tavLst>
                                        <p:tav tm="0">
                                          <p:val>
                                            <p:strVal val="#ppt_y"/>
                                          </p:val>
                                        </p:tav>
                                        <p:tav tm="100000">
                                          <p:val>
                                            <p:strVal val="#ppt_y"/>
                                          </p:val>
                                        </p:tav>
                                      </p:tavLst>
                                    </p:anim>
                                  </p:childTnLst>
                                </p:cTn>
                              </p:par>
                              <p:par>
                                <p:cTn id="87" presetID="2" presetClass="entr" presetSubtype="4" decel="100000" fill="hold" grpId="0" nodeType="withEffect">
                                  <p:stCondLst>
                                    <p:cond delay="0"/>
                                  </p:stCondLst>
                                  <p:childTnLst>
                                    <p:set>
                                      <p:cBhvr>
                                        <p:cTn id="88" dur="1" fill="hold">
                                          <p:stCondLst>
                                            <p:cond delay="0"/>
                                          </p:stCondLst>
                                        </p:cTn>
                                        <p:tgtEl>
                                          <p:spTgt spid="33">
                                            <p:txEl>
                                              <p:pRg st="0" end="0"/>
                                            </p:txEl>
                                          </p:spTgt>
                                        </p:tgtEl>
                                        <p:attrNameLst>
                                          <p:attrName>style.visibility</p:attrName>
                                        </p:attrNameLst>
                                      </p:cBhvr>
                                      <p:to>
                                        <p:strVal val="visible"/>
                                      </p:to>
                                    </p:set>
                                    <p:anim calcmode="lin" valueType="num">
                                      <p:cBhvr additive="base">
                                        <p:cTn id="89"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91" presetID="2" presetClass="entr" presetSubtype="2" decel="100000"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anim calcmode="lin" valueType="num">
                                      <p:cBhvr additive="base">
                                        <p:cTn id="93" dur="500" fill="hold"/>
                                        <p:tgtEl>
                                          <p:spTgt spid="34"/>
                                        </p:tgtEl>
                                        <p:attrNameLst>
                                          <p:attrName>ppt_x</p:attrName>
                                        </p:attrNameLst>
                                      </p:cBhvr>
                                      <p:tavLst>
                                        <p:tav tm="0">
                                          <p:val>
                                            <p:strVal val="1+#ppt_w/2"/>
                                          </p:val>
                                        </p:tav>
                                        <p:tav tm="100000">
                                          <p:val>
                                            <p:strVal val="#ppt_x"/>
                                          </p:val>
                                        </p:tav>
                                      </p:tavLst>
                                    </p:anim>
                                    <p:anim calcmode="lin" valueType="num">
                                      <p:cBhvr additive="base">
                                        <p:cTn id="94" dur="500" fill="hold"/>
                                        <p:tgtEl>
                                          <p:spTgt spid="34"/>
                                        </p:tgtEl>
                                        <p:attrNameLst>
                                          <p:attrName>ppt_y</p:attrName>
                                        </p:attrNameLst>
                                      </p:cBhvr>
                                      <p:tavLst>
                                        <p:tav tm="0">
                                          <p:val>
                                            <p:strVal val="#ppt_y"/>
                                          </p:val>
                                        </p:tav>
                                        <p:tav tm="100000">
                                          <p:val>
                                            <p:strVal val="#ppt_y"/>
                                          </p:val>
                                        </p:tav>
                                      </p:tavLst>
                                    </p:anim>
                                  </p:childTnLst>
                                </p:cTn>
                              </p:par>
                            </p:childTnLst>
                          </p:cTn>
                        </p:par>
                        <p:par>
                          <p:cTn id="95" fill="hold">
                            <p:stCondLst>
                              <p:cond delay="6000"/>
                            </p:stCondLst>
                            <p:childTnLst>
                              <p:par>
                                <p:cTn id="96" presetID="22" presetClass="entr" presetSubtype="8" fill="hold" grpId="0" nodeType="after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wipe(left)">
                                      <p:cBhvr>
                                        <p:cTn id="98" dur="500"/>
                                        <p:tgtEl>
                                          <p:spTgt spid="35"/>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wipe(left)">
                                      <p:cBhvr>
                                        <p:cTn id="101" dur="500"/>
                                        <p:tgtEl>
                                          <p:spTgt spid="37"/>
                                        </p:tgtEl>
                                      </p:cBhvr>
                                    </p:animEffect>
                                  </p:childTnLst>
                                </p:cTn>
                              </p:par>
                            </p:childTnLst>
                          </p:cTn>
                        </p:par>
                        <p:par>
                          <p:cTn id="102" fill="hold">
                            <p:stCondLst>
                              <p:cond delay="6500"/>
                            </p:stCondLst>
                            <p:childTnLst>
                              <p:par>
                                <p:cTn id="103" presetID="22" presetClass="entr" presetSubtype="1" fill="hold" grpId="0" nodeType="after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up)">
                                      <p:cBhvr>
                                        <p:cTn id="105" dur="250"/>
                                        <p:tgtEl>
                                          <p:spTgt spid="36"/>
                                        </p:tgtEl>
                                      </p:cBhvr>
                                    </p:animEffect>
                                  </p:childTnLst>
                                </p:cTn>
                              </p:par>
                            </p:childTnLst>
                          </p:cTn>
                        </p:par>
                        <p:par>
                          <p:cTn id="106" fill="hold">
                            <p:stCondLst>
                              <p:cond delay="6750"/>
                            </p:stCondLst>
                            <p:childTnLst>
                              <p:par>
                                <p:cTn id="107" presetID="2" presetClass="entr" presetSubtype="2" decel="100000" fill="hold" grpId="0" nodeType="afterEffect">
                                  <p:stCondLst>
                                    <p:cond delay="0"/>
                                  </p:stCondLst>
                                  <p:childTnLst>
                                    <p:set>
                                      <p:cBhvr>
                                        <p:cTn id="108" dur="1" fill="hold">
                                          <p:stCondLst>
                                            <p:cond delay="0"/>
                                          </p:stCondLst>
                                        </p:cTn>
                                        <p:tgtEl>
                                          <p:spTgt spid="38">
                                            <p:txEl>
                                              <p:pRg st="0" end="0"/>
                                            </p:txEl>
                                          </p:spTgt>
                                        </p:tgtEl>
                                        <p:attrNameLst>
                                          <p:attrName>style.visibility</p:attrName>
                                        </p:attrNameLst>
                                      </p:cBhvr>
                                      <p:to>
                                        <p:strVal val="visible"/>
                                      </p:to>
                                    </p:set>
                                    <p:anim calcmode="lin" valueType="num">
                                      <p:cBhvr additive="base">
                                        <p:cTn id="109"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110" dur="500" fill="hold"/>
                                        <p:tgtEl>
                                          <p:spTgt spid="38">
                                            <p:txEl>
                                              <p:pRg st="0" end="0"/>
                                            </p:txEl>
                                          </p:spTgt>
                                        </p:tgtEl>
                                        <p:attrNameLst>
                                          <p:attrName>ppt_y</p:attrName>
                                        </p:attrNameLst>
                                      </p:cBhvr>
                                      <p:tavLst>
                                        <p:tav tm="0">
                                          <p:val>
                                            <p:strVal val="#ppt_y"/>
                                          </p:val>
                                        </p:tav>
                                        <p:tav tm="100000">
                                          <p:val>
                                            <p:strVal val="#ppt_y"/>
                                          </p:val>
                                        </p:tav>
                                      </p:tavLst>
                                    </p:anim>
                                  </p:childTnLst>
                                </p:cTn>
                              </p:par>
                              <p:par>
                                <p:cTn id="111" presetID="2" presetClass="entr" presetSubtype="4" decel="100000" fill="hold" grpId="0" nodeType="withEffect">
                                  <p:stCondLst>
                                    <p:cond delay="0"/>
                                  </p:stCondLst>
                                  <p:childTnLst>
                                    <p:set>
                                      <p:cBhvr>
                                        <p:cTn id="112" dur="1" fill="hold">
                                          <p:stCondLst>
                                            <p:cond delay="0"/>
                                          </p:stCondLst>
                                        </p:cTn>
                                        <p:tgtEl>
                                          <p:spTgt spid="39">
                                            <p:txEl>
                                              <p:pRg st="0" end="0"/>
                                            </p:txEl>
                                          </p:spTgt>
                                        </p:tgtEl>
                                        <p:attrNameLst>
                                          <p:attrName>style.visibility</p:attrName>
                                        </p:attrNameLst>
                                      </p:cBhvr>
                                      <p:to>
                                        <p:strVal val="visible"/>
                                      </p:to>
                                    </p:set>
                                    <p:anim calcmode="lin" valueType="num">
                                      <p:cBhvr additive="base">
                                        <p:cTn id="113"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39">
                                            <p:txEl>
                                              <p:pRg st="0" end="0"/>
                                            </p:txEl>
                                          </p:spTgt>
                                        </p:tgtEl>
                                        <p:attrNameLst>
                                          <p:attrName>ppt_y</p:attrName>
                                        </p:attrNameLst>
                                      </p:cBhvr>
                                      <p:tavLst>
                                        <p:tav tm="0">
                                          <p:val>
                                            <p:strVal val="1+#ppt_h/2"/>
                                          </p:val>
                                        </p:tav>
                                        <p:tav tm="100000">
                                          <p:val>
                                            <p:strVal val="#ppt_y"/>
                                          </p:val>
                                        </p:tav>
                                      </p:tavLst>
                                    </p:anim>
                                  </p:childTnLst>
                                </p:cTn>
                              </p:par>
                              <p:par>
                                <p:cTn id="115" presetID="2" presetClass="entr" presetSubtype="2" decel="100000" fill="hold" grpId="0" nodeType="withEffect">
                                  <p:stCondLst>
                                    <p:cond delay="0"/>
                                  </p:stCondLst>
                                  <p:childTnLst>
                                    <p:set>
                                      <p:cBhvr>
                                        <p:cTn id="116" dur="1" fill="hold">
                                          <p:stCondLst>
                                            <p:cond delay="0"/>
                                          </p:stCondLst>
                                        </p:cTn>
                                        <p:tgtEl>
                                          <p:spTgt spid="40"/>
                                        </p:tgtEl>
                                        <p:attrNameLst>
                                          <p:attrName>style.visibility</p:attrName>
                                        </p:attrNameLst>
                                      </p:cBhvr>
                                      <p:to>
                                        <p:strVal val="visible"/>
                                      </p:to>
                                    </p:set>
                                    <p:anim calcmode="lin" valueType="num">
                                      <p:cBhvr additive="base">
                                        <p:cTn id="117" dur="500" fill="hold"/>
                                        <p:tgtEl>
                                          <p:spTgt spid="40"/>
                                        </p:tgtEl>
                                        <p:attrNameLst>
                                          <p:attrName>ppt_x</p:attrName>
                                        </p:attrNameLst>
                                      </p:cBhvr>
                                      <p:tavLst>
                                        <p:tav tm="0">
                                          <p:val>
                                            <p:strVal val="1+#ppt_w/2"/>
                                          </p:val>
                                        </p:tav>
                                        <p:tav tm="100000">
                                          <p:val>
                                            <p:strVal val="#ppt_x"/>
                                          </p:val>
                                        </p:tav>
                                      </p:tavLst>
                                    </p:anim>
                                    <p:anim calcmode="lin" valueType="num">
                                      <p:cBhvr additive="base">
                                        <p:cTn id="118"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9" grpId="0" animBg="1">
        <p:tmplLst>
          <p:tmpl>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1" grpId="0" animBg="1"/>
      <p:bldP spid="12" grpId="0">
        <p:tmplLst>
          <p:tmpl>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4" grpId="0" build="p">
        <p:tmplLst>
          <p:tmpl lvl="1">
            <p:tnLst>
              <p:par>
                <p:cTn presetID="2" presetClass="entr" presetSubtype="2" decel="10000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4"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6" grpId="0" animBg="1"/>
      <p:bldP spid="23" grpId="0" animBg="1">
        <p:tmplLst>
          <p:tmpl>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p:tmplLst>
          <p:tmpl>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 presetClass="entr" presetSubtype="2"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4"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animBg="1"/>
      <p:bldP spid="29" grpId="0" animBg="1">
        <p:tmplLst>
          <p:tmpl>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animBg="1"/>
      <p:bldP spid="31" grpId="0">
        <p:tmplLst>
          <p:tmpl>
            <p:tnLst>
              <p:par>
                <p:cTn presetID="22" presetClass="entr" presetSubtype="8"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build="p">
        <p:tmplLst>
          <p:tmpl lvl="1">
            <p:tnLst>
              <p:par>
                <p:cTn presetID="2" presetClass="entr" presetSubtype="2" decel="10000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1+#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animBg="1"/>
      <p:bldP spid="35" grpId="0" animBg="1">
        <p:tmplLst>
          <p:tmpl>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animBg="1"/>
      <p:bldP spid="37" grpId="0">
        <p:tmplLst>
          <p:tmpl>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 presetClass="entr" presetSubtype="2" decel="10000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1+#ppt_w/2"/>
                          </p:val>
                        </p:tav>
                        <p:tav tm="100000">
                          <p:val>
                            <p:strVal val="#ppt_x"/>
                          </p:val>
                        </p:tav>
                      </p:tavLst>
                    </p:anim>
                    <p:anim calcmode="lin" valueType="num">
                      <p:cBhvr additive="base">
                        <p:cTn dur="500" fill="hold"/>
                        <p:tgtEl>
                          <p:spTgt spid="38"/>
                        </p:tgtEl>
                        <p:attrNameLst>
                          <p:attrName>ppt_y</p:attrName>
                        </p:attrNameLst>
                      </p:cBhvr>
                      <p:tavLst>
                        <p:tav tm="0">
                          <p:val>
                            <p:strVal val="#ppt_y"/>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g Image &amp; Text">
    <p:spTree>
      <p:nvGrpSpPr>
        <p:cNvPr id="1" name=""/>
        <p:cNvGrpSpPr/>
        <p:nvPr/>
      </p:nvGrpSpPr>
      <p:grpSpPr>
        <a:xfrm>
          <a:off x="0" y="0"/>
          <a:ext cx="0" cy="0"/>
          <a:chOff x="0" y="0"/>
          <a:chExt cx="0" cy="0"/>
        </a:xfrm>
      </p:grpSpPr>
      <p:sp>
        <p:nvSpPr>
          <p:cNvPr id="41" name="正方形/長方形 40"/>
          <p:cNvSpPr/>
          <p:nvPr userDrawn="1"/>
        </p:nvSpPr>
        <p:spPr>
          <a:xfrm>
            <a:off x="0" y="3"/>
            <a:ext cx="4571604"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5" name="図プレースホルダー 3"/>
          <p:cNvSpPr>
            <a:spLocks noGrp="1"/>
          </p:cNvSpPr>
          <p:nvPr>
            <p:ph type="pic" sz="quarter" idx="12" hasCustomPrompt="1"/>
          </p:nvPr>
        </p:nvSpPr>
        <p:spPr>
          <a:xfrm>
            <a:off x="0" y="0"/>
            <a:ext cx="4499986" cy="6858000"/>
          </a:xfrm>
          <a:noFill/>
        </p:spPr>
        <p:txBody>
          <a:bodyPr/>
          <a:lstStyle>
            <a:lvl1pPr>
              <a:defRPr/>
            </a:lvl1pPr>
          </a:lstStyle>
          <a:p>
            <a:r>
              <a:rPr kumimoji="1" lang="en-US" altLang="ja-JP" dirty="0"/>
              <a:t>Add an image</a:t>
            </a:r>
            <a:endParaRPr kumimoji="1" lang="ja-JP" altLang="en-US" dirty="0"/>
          </a:p>
        </p:txBody>
      </p:sp>
      <p:sp>
        <p:nvSpPr>
          <p:cNvPr id="6" name="タイトル プレースホルダー 1"/>
          <p:cNvSpPr>
            <a:spLocks noGrp="1"/>
          </p:cNvSpPr>
          <p:nvPr>
            <p:ph type="title" hasCustomPrompt="1"/>
          </p:nvPr>
        </p:nvSpPr>
        <p:spPr>
          <a:xfrm>
            <a:off x="4788043" y="909565"/>
            <a:ext cx="3995826" cy="2064657"/>
          </a:xfrm>
          <a:prstGeom prst="rect">
            <a:avLst/>
          </a:prstGeom>
        </p:spPr>
        <p:txBody>
          <a:bodyPr vert="horz" lIns="163275" tIns="81638" rIns="163275" bIns="81638" rtlCol="0" anchor="b">
            <a:normAutofit/>
          </a:bodyPr>
          <a:lstStyle>
            <a:lvl1pPr>
              <a:defRPr baseline="0"/>
            </a:lvl1pPr>
          </a:lstStyle>
          <a:p>
            <a:r>
              <a:rPr kumimoji="1" lang="en-US" altLang="ja-JP" dirty="0"/>
              <a:t>Slide Title Goes Here</a:t>
            </a:r>
            <a:endParaRPr kumimoji="1" lang="ja-JP" altLang="en-US" dirty="0"/>
          </a:p>
        </p:txBody>
      </p:sp>
      <p:sp>
        <p:nvSpPr>
          <p:cNvPr id="8" name="正方形/長方形 7"/>
          <p:cNvSpPr/>
          <p:nvPr userDrawn="1"/>
        </p:nvSpPr>
        <p:spPr>
          <a:xfrm>
            <a:off x="4860058" y="2998262"/>
            <a:ext cx="1620321"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テキスト プレースホルダー 6"/>
          <p:cNvSpPr>
            <a:spLocks noGrp="1"/>
          </p:cNvSpPr>
          <p:nvPr>
            <p:ph type="body" sz="quarter" idx="24" hasCustomPrompt="1"/>
          </p:nvPr>
        </p:nvSpPr>
        <p:spPr>
          <a:xfrm>
            <a:off x="4797389" y="3135088"/>
            <a:ext cx="3998469" cy="2012647"/>
          </a:xfrm>
        </p:spPr>
        <p:txBody>
          <a:bodyPr anchor="t">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42" name="スライド番号プレースホルダー 5"/>
          <p:cNvSpPr>
            <a:spLocks noGrp="1"/>
          </p:cNvSpPr>
          <p:nvPr>
            <p:ph type="sldNum" sz="quarter" idx="4"/>
          </p:nvPr>
        </p:nvSpPr>
        <p:spPr>
          <a:xfrm>
            <a:off x="8568792"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385847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2" presetClass="entr" presetSubtype="3" decel="100000" fill="hold" grpId="0" nodeType="withEffect">
                                  <p:stCondLst>
                                    <p:cond delay="125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par>
                          <p:cTn id="15" fill="hold">
                            <p:stCondLst>
                              <p:cond delay="1900"/>
                            </p:stCondLst>
                            <p:childTnLst>
                              <p:par>
                                <p:cTn id="16" presetID="2" presetClass="entr" presetSubtype="2" decel="10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4" decel="100000" fill="hold" grpId="0" nodeType="with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 calcmode="lin" valueType="num">
                                      <p:cBhvr additive="base">
                                        <p:cTn id="2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P spid="8" grpId="0" animBg="1"/>
      <p:bldP spid="15" grpId="0" build="p">
        <p:tmplLst>
          <p:tmpl lvl="1">
            <p:tnLst>
              <p:par>
                <p:cTn presetID="2" presetClass="entr" presetSubtype="4"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g text &amp; Description">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2" y="6288528"/>
            <a:ext cx="540107" cy="365125"/>
          </a:xfrm>
          <a:prstGeom prst="rect">
            <a:avLst/>
          </a:prstGeom>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0" y="3"/>
            <a:ext cx="4571604"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 name="タイトル 1"/>
          <p:cNvSpPr>
            <a:spLocks noGrp="1"/>
          </p:cNvSpPr>
          <p:nvPr>
            <p:ph type="title" hasCustomPrompt="1"/>
          </p:nvPr>
        </p:nvSpPr>
        <p:spPr>
          <a:xfrm>
            <a:off x="305411" y="782322"/>
            <a:ext cx="3960784" cy="5471965"/>
          </a:xfrm>
        </p:spPr>
        <p:txBody>
          <a:bodyPr>
            <a:normAutofit/>
          </a:bodyPr>
          <a:lstStyle>
            <a:lvl1pPr algn="ctr">
              <a:defRPr sz="2701">
                <a:solidFill>
                  <a:schemeClr val="bg1"/>
                </a:solidFill>
                <a:latin typeface="Route 159 UltraLight" pitchFamily="50" charset="0"/>
              </a:defRPr>
            </a:lvl1pPr>
          </a:lstStyle>
          <a:p>
            <a:r>
              <a:rPr kumimoji="1" lang="en-US" altLang="ja-JP" dirty="0"/>
              <a:t>Text</a:t>
            </a:r>
            <a:endParaRPr kumimoji="1" lang="ja-JP" altLang="en-US" dirty="0"/>
          </a:p>
        </p:txBody>
      </p:sp>
      <p:sp>
        <p:nvSpPr>
          <p:cNvPr id="7" name="テキスト プレースホルダー 6"/>
          <p:cNvSpPr>
            <a:spLocks noGrp="1"/>
          </p:cNvSpPr>
          <p:nvPr>
            <p:ph type="body" sz="quarter" idx="24" hasCustomPrompt="1"/>
          </p:nvPr>
        </p:nvSpPr>
        <p:spPr>
          <a:xfrm>
            <a:off x="4797389" y="1657535"/>
            <a:ext cx="3998469" cy="3542935"/>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89501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2" decel="100000"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build="p">
        <p:tmplLst>
          <p:tmpl lvl="1">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ppt_x"/>
                          </p:val>
                        </p:tav>
                        <p:tav tm="100000">
                          <p:val>
                            <p:strVal val="#ppt_x"/>
                          </p:val>
                        </p:tav>
                      </p:tavLst>
                    </p:anim>
                    <p:anim calcmode="lin" valueType="num">
                      <p:cBhvr additive="base">
                        <p:cTn dur="500" fill="hold"/>
                        <p:tgtEl>
                          <p:spTgt spid="7"/>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lking">
    <p:spTree>
      <p:nvGrpSpPr>
        <p:cNvPr id="1" name=""/>
        <p:cNvGrpSpPr/>
        <p:nvPr/>
      </p:nvGrpSpPr>
      <p:grpSpPr>
        <a:xfrm>
          <a:off x="0" y="0"/>
          <a:ext cx="0" cy="0"/>
          <a:chOff x="0" y="0"/>
          <a:chExt cx="0" cy="0"/>
        </a:xfrm>
      </p:grpSpPr>
      <p:sp>
        <p:nvSpPr>
          <p:cNvPr id="9" name="正方形/長方形 8"/>
          <p:cNvSpPr/>
          <p:nvPr userDrawn="1"/>
        </p:nvSpPr>
        <p:spPr>
          <a:xfrm>
            <a:off x="0" y="1"/>
            <a:ext cx="9144000" cy="3429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2" y="6288528"/>
            <a:ext cx="540107" cy="365125"/>
          </a:xfrm>
          <a:prstGeom prst="rect">
            <a:avLst/>
          </a:prstGeom>
        </p:spPr>
        <p:txBody>
          <a:bodyPr/>
          <a:lstStyle/>
          <a:p>
            <a:fld id="{E6459DFB-86F3-43FA-8567-2EA6E426AE90}" type="slidenum">
              <a:rPr lang="ja-JP" altLang="en-US" smtClean="0"/>
              <a:pPr/>
              <a:t>‹#›</a:t>
            </a:fld>
            <a:endParaRPr lang="ja-JP" altLang="en-US"/>
          </a:p>
        </p:txBody>
      </p:sp>
      <p:sp>
        <p:nvSpPr>
          <p:cNvPr id="5" name="図プレースホルダー 2"/>
          <p:cNvSpPr>
            <a:spLocks noGrp="1"/>
          </p:cNvSpPr>
          <p:nvPr>
            <p:ph type="pic" sz="quarter" idx="12" hasCustomPrompt="1"/>
          </p:nvPr>
        </p:nvSpPr>
        <p:spPr>
          <a:xfrm>
            <a:off x="464386" y="0"/>
            <a:ext cx="4107219" cy="6858000"/>
          </a:xfrm>
        </p:spPr>
        <p:txBody>
          <a:bodyPr>
            <a:normAutofit/>
          </a:bodyPr>
          <a:lstStyle>
            <a:lvl1pPr>
              <a:defRPr sz="750"/>
            </a:lvl1pPr>
          </a:lstStyle>
          <a:p>
            <a:r>
              <a:rPr kumimoji="1" lang="en-US" altLang="ja-JP" dirty="0"/>
              <a:t>Add an image</a:t>
            </a:r>
            <a:endParaRPr kumimoji="1" lang="ja-JP" altLang="en-US" dirty="0"/>
          </a:p>
        </p:txBody>
      </p:sp>
      <p:sp>
        <p:nvSpPr>
          <p:cNvPr id="6" name="タイトル プレースホルダー 1"/>
          <p:cNvSpPr>
            <a:spLocks noGrp="1"/>
          </p:cNvSpPr>
          <p:nvPr>
            <p:ph type="title" hasCustomPrompt="1"/>
          </p:nvPr>
        </p:nvSpPr>
        <p:spPr>
          <a:xfrm>
            <a:off x="4788043" y="553331"/>
            <a:ext cx="3995826" cy="2810021"/>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Slide Title Goes Here</a:t>
            </a:r>
            <a:endParaRPr kumimoji="1" lang="ja-JP" altLang="en-US" dirty="0"/>
          </a:p>
        </p:txBody>
      </p:sp>
      <p:sp>
        <p:nvSpPr>
          <p:cNvPr id="7" name="正方形/長方形 6"/>
          <p:cNvSpPr/>
          <p:nvPr userDrawn="1"/>
        </p:nvSpPr>
        <p:spPr>
          <a:xfrm>
            <a:off x="4860058" y="3584342"/>
            <a:ext cx="1620321" cy="480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テキスト プレースホルダー 6"/>
          <p:cNvSpPr>
            <a:spLocks noGrp="1"/>
          </p:cNvSpPr>
          <p:nvPr>
            <p:ph type="body" sz="quarter" idx="24" hasCustomPrompt="1"/>
          </p:nvPr>
        </p:nvSpPr>
        <p:spPr>
          <a:xfrm>
            <a:off x="4797389" y="3664896"/>
            <a:ext cx="3998469" cy="2012647"/>
          </a:xfrm>
        </p:spPr>
        <p:txBody>
          <a:bodyPr anchor="t">
            <a:noAutofit/>
          </a:bodyPr>
          <a:lstStyle>
            <a:lvl1pPr algn="l">
              <a:defRPr sz="750" i="0" baseline="0">
                <a:solidFill>
                  <a:schemeClr val="bg1">
                    <a:lumMod val="85000"/>
                  </a:schemeClr>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18911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1000"/>
                            </p:stCondLst>
                            <p:childTnLst>
                              <p:par>
                                <p:cTn id="13" presetID="2" presetClass="entr" presetSubtype="9" decel="100000" fill="hold" grpId="0" nodeType="afterEffect">
                                  <p:stCondLst>
                                    <p:cond delay="250"/>
                                  </p:stCondLst>
                                  <p:iterate type="wd">
                                    <p:tmPct val="10000"/>
                                  </p:iterate>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1900"/>
                            </p:stCondLst>
                            <p:childTnLst>
                              <p:par>
                                <p:cTn id="18" presetID="2" presetClass="entr" presetSubtype="2" decel="100000"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par>
                                <p:cTn id="22" presetID="2" presetClass="entr" presetSubtype="4" decel="100000" fill="hold" grpId="0" nodeType="withEffect">
                                  <p:stCondLst>
                                    <p:cond delay="500"/>
                                  </p:stCondLst>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additive="base">
                                        <p:cTn id="2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P spid="7" grpId="0" animBg="1"/>
      <p:bldP spid="8" grpId="0" build="p">
        <p:tmplLst>
          <p:tmpl lvl="1">
            <p:tnLst>
              <p:par>
                <p:cTn presetID="2" presetClass="entr" presetSubtype="4" decel="100000" fill="hold" nodeType="withEffect">
                  <p:stCondLst>
                    <p:cond delay="5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ppt_x"/>
                          </p:val>
                        </p:tav>
                        <p:tav tm="100000">
                          <p:val>
                            <p:strVal val="#ppt_x"/>
                          </p:val>
                        </p:tav>
                      </p:tavLst>
                    </p:anim>
                    <p:anim calcmode="lin" valueType="num">
                      <p:cBhvr additive="base">
                        <p:cTn dur="500" fill="hold"/>
                        <p:tgtEl>
                          <p:spTgt spid="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s, Icons and Descriptions">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2" y="6288528"/>
            <a:ext cx="540107" cy="365125"/>
          </a:xfrm>
          <a:prstGeom prst="rect">
            <a:avLst/>
          </a:prstGeom>
        </p:spPr>
        <p:txBody>
          <a:bodyPr/>
          <a:lstStyle/>
          <a:p>
            <a:fld id="{E6459DFB-86F3-43FA-8567-2EA6E426AE90}" type="slidenum">
              <a:rPr lang="ja-JP" altLang="en-US" smtClean="0"/>
              <a:pPr/>
              <a:t>‹#›</a:t>
            </a:fld>
            <a:endParaRPr lang="ja-JP" altLang="en-US" dirty="0"/>
          </a:p>
        </p:txBody>
      </p:sp>
      <p:sp>
        <p:nvSpPr>
          <p:cNvPr id="5" name="図プレースホルダー 5"/>
          <p:cNvSpPr>
            <a:spLocks noGrp="1"/>
          </p:cNvSpPr>
          <p:nvPr>
            <p:ph type="pic" sz="quarter" idx="12" hasCustomPrompt="1"/>
          </p:nvPr>
        </p:nvSpPr>
        <p:spPr>
          <a:xfrm>
            <a:off x="19093" y="29030"/>
            <a:ext cx="1800156" cy="3077029"/>
          </a:xfrm>
        </p:spPr>
        <p:txBody>
          <a:bodyPr/>
          <a:lstStyle>
            <a:lvl1pPr>
              <a:defRPr sz="675"/>
            </a:lvl1pPr>
          </a:lstStyle>
          <a:p>
            <a:r>
              <a:rPr kumimoji="1" lang="en-US" altLang="ja-JP" dirty="0"/>
              <a:t>Add an image</a:t>
            </a:r>
            <a:endParaRPr kumimoji="1" lang="ja-JP" altLang="en-US" dirty="0"/>
          </a:p>
        </p:txBody>
      </p:sp>
      <p:sp>
        <p:nvSpPr>
          <p:cNvPr id="6" name="図プレースホルダー 5"/>
          <p:cNvSpPr>
            <a:spLocks noGrp="1"/>
          </p:cNvSpPr>
          <p:nvPr>
            <p:ph type="pic" sz="quarter" idx="13" hasCustomPrompt="1"/>
          </p:nvPr>
        </p:nvSpPr>
        <p:spPr>
          <a:xfrm>
            <a:off x="1844037" y="3137735"/>
            <a:ext cx="1800156" cy="3077029"/>
          </a:xfrm>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7" name="図プレースホルダー 5"/>
          <p:cNvSpPr>
            <a:spLocks noGrp="1"/>
          </p:cNvSpPr>
          <p:nvPr>
            <p:ph type="pic" sz="quarter" idx="14" hasCustomPrompt="1"/>
          </p:nvPr>
        </p:nvSpPr>
        <p:spPr>
          <a:xfrm>
            <a:off x="3668981" y="29030"/>
            <a:ext cx="1800156" cy="3077029"/>
          </a:xfrm>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8" name="図プレースホルダー 5"/>
          <p:cNvSpPr>
            <a:spLocks noGrp="1"/>
          </p:cNvSpPr>
          <p:nvPr>
            <p:ph type="pic" sz="quarter" idx="15" hasCustomPrompt="1"/>
          </p:nvPr>
        </p:nvSpPr>
        <p:spPr>
          <a:xfrm>
            <a:off x="5494569" y="3137964"/>
            <a:ext cx="1800156" cy="3077029"/>
          </a:xfrm>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9" name="図プレースホルダー 5"/>
          <p:cNvSpPr>
            <a:spLocks noGrp="1"/>
          </p:cNvSpPr>
          <p:nvPr>
            <p:ph type="pic" sz="quarter" idx="16" hasCustomPrompt="1"/>
          </p:nvPr>
        </p:nvSpPr>
        <p:spPr>
          <a:xfrm>
            <a:off x="7318869" y="29030"/>
            <a:ext cx="1800156" cy="3077029"/>
          </a:xfrm>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10" name="正方形/長方形 9"/>
          <p:cNvSpPr/>
          <p:nvPr userDrawn="1"/>
        </p:nvSpPr>
        <p:spPr>
          <a:xfrm>
            <a:off x="19093" y="3137962"/>
            <a:ext cx="1800156" cy="3076800"/>
          </a:xfrm>
          <a:prstGeom prst="rect">
            <a:avLst/>
          </a:prstGeom>
          <a:solidFill>
            <a:schemeClr val="accent2"/>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11" name="正方形/長方形 10"/>
          <p:cNvSpPr/>
          <p:nvPr userDrawn="1"/>
        </p:nvSpPr>
        <p:spPr>
          <a:xfrm>
            <a:off x="1844037" y="29257"/>
            <a:ext cx="1800156" cy="3076800"/>
          </a:xfrm>
          <a:prstGeom prst="rect">
            <a:avLst/>
          </a:prstGeom>
          <a:solidFill>
            <a:schemeClr val="accent3"/>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12" name="正方形/長方形 11"/>
          <p:cNvSpPr/>
          <p:nvPr userDrawn="1"/>
        </p:nvSpPr>
        <p:spPr>
          <a:xfrm>
            <a:off x="3668981" y="3137962"/>
            <a:ext cx="1800156" cy="3076800"/>
          </a:xfrm>
          <a:prstGeom prst="rect">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13" name="正方形/長方形 12"/>
          <p:cNvSpPr/>
          <p:nvPr userDrawn="1"/>
        </p:nvSpPr>
        <p:spPr>
          <a:xfrm>
            <a:off x="5494569" y="29257"/>
            <a:ext cx="1800156" cy="3076800"/>
          </a:xfrm>
          <a:prstGeom prst="rect">
            <a:avLst/>
          </a:prstGeom>
          <a:solidFill>
            <a:schemeClr val="accent4"/>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14" name="正方形/長方形 13"/>
          <p:cNvSpPr/>
          <p:nvPr userDrawn="1"/>
        </p:nvSpPr>
        <p:spPr>
          <a:xfrm>
            <a:off x="7318869" y="3138191"/>
            <a:ext cx="1800156" cy="3076800"/>
          </a:xfrm>
          <a:prstGeom prst="rect">
            <a:avLst/>
          </a:prstGeom>
          <a:solidFill>
            <a:schemeClr val="accent5"/>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15" name="図プレースホルダー 7"/>
          <p:cNvSpPr>
            <a:spLocks noGrp="1"/>
          </p:cNvSpPr>
          <p:nvPr>
            <p:ph type="pic" sz="quarter" idx="17" hasCustomPrompt="1"/>
          </p:nvPr>
        </p:nvSpPr>
        <p:spPr>
          <a:xfrm>
            <a:off x="727117" y="3415189"/>
            <a:ext cx="392300" cy="523021"/>
          </a:xfrm>
        </p:spPr>
        <p:txBody>
          <a:bodyPr>
            <a:normAutofit/>
          </a:bodyPr>
          <a:lstStyle>
            <a:lvl1pPr>
              <a:defRPr sz="450"/>
            </a:lvl1pPr>
          </a:lstStyle>
          <a:p>
            <a:r>
              <a:rPr kumimoji="1" lang="en-US" altLang="ja-JP" dirty="0"/>
              <a:t>ICON</a:t>
            </a:r>
            <a:endParaRPr kumimoji="1" lang="ja-JP" altLang="en-US" dirty="0"/>
          </a:p>
        </p:txBody>
      </p:sp>
      <p:sp>
        <p:nvSpPr>
          <p:cNvPr id="16" name="図プレースホルダー 7"/>
          <p:cNvSpPr>
            <a:spLocks noGrp="1"/>
          </p:cNvSpPr>
          <p:nvPr>
            <p:ph type="pic" sz="quarter" idx="18" hasCustomPrompt="1"/>
          </p:nvPr>
        </p:nvSpPr>
        <p:spPr>
          <a:xfrm>
            <a:off x="2552062" y="340121"/>
            <a:ext cx="392300" cy="523021"/>
          </a:xfrm>
        </p:spPr>
        <p:txBody>
          <a:bodyPr>
            <a:normAutofit/>
          </a:bodyPr>
          <a:lstStyle>
            <a:lvl1pPr>
              <a:defRPr sz="450"/>
            </a:lvl1pPr>
          </a:lstStyle>
          <a:p>
            <a:r>
              <a:rPr kumimoji="1" lang="en-US" altLang="ja-JP" dirty="0"/>
              <a:t>ICON</a:t>
            </a:r>
            <a:endParaRPr kumimoji="1" lang="ja-JP" altLang="en-US" dirty="0"/>
          </a:p>
        </p:txBody>
      </p:sp>
      <p:sp>
        <p:nvSpPr>
          <p:cNvPr id="17" name="図プレースホルダー 7"/>
          <p:cNvSpPr>
            <a:spLocks noGrp="1"/>
          </p:cNvSpPr>
          <p:nvPr>
            <p:ph type="pic" sz="quarter" idx="19" hasCustomPrompt="1"/>
          </p:nvPr>
        </p:nvSpPr>
        <p:spPr>
          <a:xfrm>
            <a:off x="4377006" y="3415189"/>
            <a:ext cx="392300" cy="523021"/>
          </a:xfrm>
        </p:spPr>
        <p:txBody>
          <a:bodyPr>
            <a:normAutofit/>
          </a:bodyPr>
          <a:lstStyle>
            <a:lvl1pPr>
              <a:defRPr sz="450"/>
            </a:lvl1pPr>
          </a:lstStyle>
          <a:p>
            <a:r>
              <a:rPr kumimoji="1" lang="en-US" altLang="ja-JP" dirty="0"/>
              <a:t>ICON</a:t>
            </a:r>
            <a:endParaRPr kumimoji="1" lang="ja-JP" altLang="en-US" dirty="0"/>
          </a:p>
        </p:txBody>
      </p:sp>
      <p:sp>
        <p:nvSpPr>
          <p:cNvPr id="18" name="図プレースホルダー 7"/>
          <p:cNvSpPr>
            <a:spLocks noGrp="1"/>
          </p:cNvSpPr>
          <p:nvPr>
            <p:ph type="pic" sz="quarter" idx="20" hasCustomPrompt="1"/>
          </p:nvPr>
        </p:nvSpPr>
        <p:spPr>
          <a:xfrm>
            <a:off x="8026894" y="3415189"/>
            <a:ext cx="392300" cy="523021"/>
          </a:xfrm>
        </p:spPr>
        <p:txBody>
          <a:bodyPr>
            <a:normAutofit/>
          </a:bodyPr>
          <a:lstStyle>
            <a:lvl1pPr>
              <a:defRPr sz="450"/>
            </a:lvl1pPr>
          </a:lstStyle>
          <a:p>
            <a:r>
              <a:rPr kumimoji="1" lang="en-US" altLang="ja-JP" dirty="0"/>
              <a:t>ICON</a:t>
            </a:r>
            <a:endParaRPr kumimoji="1" lang="ja-JP" altLang="en-US" dirty="0"/>
          </a:p>
        </p:txBody>
      </p:sp>
      <p:sp>
        <p:nvSpPr>
          <p:cNvPr id="19" name="図プレースホルダー 7"/>
          <p:cNvSpPr>
            <a:spLocks noGrp="1"/>
          </p:cNvSpPr>
          <p:nvPr>
            <p:ph type="pic" sz="quarter" idx="21" hasCustomPrompt="1"/>
          </p:nvPr>
        </p:nvSpPr>
        <p:spPr>
          <a:xfrm>
            <a:off x="6202594" y="340121"/>
            <a:ext cx="392300" cy="523021"/>
          </a:xfrm>
        </p:spPr>
        <p:txBody>
          <a:bodyPr>
            <a:normAutofit/>
          </a:bodyPr>
          <a:lstStyle>
            <a:lvl1pPr>
              <a:defRPr sz="450"/>
            </a:lvl1pPr>
          </a:lstStyle>
          <a:p>
            <a:r>
              <a:rPr kumimoji="1" lang="en-US" altLang="ja-JP" dirty="0"/>
              <a:t>ICON</a:t>
            </a:r>
            <a:endParaRPr kumimoji="1" lang="ja-JP" altLang="en-US" dirty="0"/>
          </a:p>
        </p:txBody>
      </p:sp>
      <p:sp>
        <p:nvSpPr>
          <p:cNvPr id="20" name="テキスト プレースホルダー 11"/>
          <p:cNvSpPr>
            <a:spLocks noGrp="1"/>
          </p:cNvSpPr>
          <p:nvPr>
            <p:ph type="body" sz="quarter" idx="22" hasCustomPrompt="1"/>
          </p:nvPr>
        </p:nvSpPr>
        <p:spPr>
          <a:xfrm>
            <a:off x="20798" y="3938881"/>
            <a:ext cx="1769422" cy="398931"/>
          </a:xfrm>
        </p:spPr>
        <p:txBody>
          <a:bodyPr anchor="t">
            <a:noAutofit/>
          </a:bodyPr>
          <a:lstStyle>
            <a:lvl1pPr algn="ctr">
              <a:lnSpc>
                <a:spcPct val="100000"/>
              </a:lnSpc>
              <a:spcBef>
                <a:spcPts val="0"/>
              </a:spcBef>
              <a:defRPr sz="1050" spc="0" baseline="0">
                <a:solidFill>
                  <a:schemeClr val="bg1"/>
                </a:solidFill>
                <a:latin typeface="Route 159 SemiBold" pitchFamily="50"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23" hasCustomPrompt="1"/>
          </p:nvPr>
        </p:nvSpPr>
        <p:spPr>
          <a:xfrm>
            <a:off x="106901" y="4357162"/>
            <a:ext cx="1591419" cy="1625600"/>
          </a:xfrm>
        </p:spPr>
        <p:txBody>
          <a:bodyPr anchor="t">
            <a:noAutofit/>
          </a:bodyPr>
          <a:lstStyle>
            <a:lvl1pPr algn="l">
              <a:lnSpc>
                <a:spcPct val="120000"/>
              </a:lnSpc>
              <a:defRPr sz="675">
                <a:solidFill>
                  <a:schemeClr val="bg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4" hasCustomPrompt="1"/>
          </p:nvPr>
        </p:nvSpPr>
        <p:spPr>
          <a:xfrm>
            <a:off x="1867515" y="854139"/>
            <a:ext cx="1769422" cy="398931"/>
          </a:xfrm>
        </p:spPr>
        <p:txBody>
          <a:bodyPr anchor="t">
            <a:noAutofit/>
          </a:bodyPr>
          <a:lstStyle>
            <a:lvl1pPr algn="ctr">
              <a:lnSpc>
                <a:spcPct val="100000"/>
              </a:lnSpc>
              <a:spcBef>
                <a:spcPts val="0"/>
              </a:spcBef>
              <a:defRPr sz="1050" spc="0" baseline="0">
                <a:solidFill>
                  <a:schemeClr val="bg1"/>
                </a:solidFill>
                <a:latin typeface="Route 159 SemiBold" pitchFamily="50"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25" hasCustomPrompt="1"/>
          </p:nvPr>
        </p:nvSpPr>
        <p:spPr>
          <a:xfrm>
            <a:off x="1953617" y="1272419"/>
            <a:ext cx="1591419" cy="1625600"/>
          </a:xfrm>
        </p:spPr>
        <p:txBody>
          <a:bodyPr anchor="t">
            <a:noAutofit/>
          </a:bodyPr>
          <a:lstStyle>
            <a:lvl1pPr algn="l">
              <a:lnSpc>
                <a:spcPct val="120000"/>
              </a:lnSpc>
              <a:defRPr sz="675">
                <a:solidFill>
                  <a:schemeClr val="bg1"/>
                </a:solidFill>
                <a:latin typeface="+mn-lt"/>
              </a:defRPr>
            </a:lvl1pPr>
          </a:lstStyle>
          <a:p>
            <a:pPr lvl="0"/>
            <a:r>
              <a:rPr lang="en-US" altLang="ja-JP" dirty="0"/>
              <a:t>Text Here</a:t>
            </a:r>
            <a:endParaRPr lang="en-US" dirty="0"/>
          </a:p>
        </p:txBody>
      </p:sp>
      <p:sp>
        <p:nvSpPr>
          <p:cNvPr id="24" name="テキスト プレースホルダー 11"/>
          <p:cNvSpPr>
            <a:spLocks noGrp="1"/>
          </p:cNvSpPr>
          <p:nvPr>
            <p:ph type="body" sz="quarter" idx="26" hasCustomPrompt="1"/>
          </p:nvPr>
        </p:nvSpPr>
        <p:spPr>
          <a:xfrm>
            <a:off x="5518047" y="854140"/>
            <a:ext cx="1769422" cy="398931"/>
          </a:xfrm>
        </p:spPr>
        <p:txBody>
          <a:bodyPr anchor="t">
            <a:noAutofit/>
          </a:bodyPr>
          <a:lstStyle>
            <a:lvl1pPr algn="ctr">
              <a:lnSpc>
                <a:spcPct val="100000"/>
              </a:lnSpc>
              <a:spcBef>
                <a:spcPts val="0"/>
              </a:spcBef>
              <a:defRPr sz="1050" spc="0" baseline="0">
                <a:solidFill>
                  <a:schemeClr val="bg1"/>
                </a:solidFill>
                <a:latin typeface="Route 159 SemiBold" pitchFamily="50" charset="0"/>
              </a:defRPr>
            </a:lvl1pPr>
          </a:lstStyle>
          <a:p>
            <a:pPr lvl="0"/>
            <a:r>
              <a:rPr lang="en-US" altLang="ja-JP" dirty="0"/>
              <a:t>Text Here</a:t>
            </a:r>
            <a:endParaRPr lang="en-US" dirty="0"/>
          </a:p>
        </p:txBody>
      </p:sp>
      <p:sp>
        <p:nvSpPr>
          <p:cNvPr id="25" name="テキスト プレースホルダー 11"/>
          <p:cNvSpPr>
            <a:spLocks noGrp="1"/>
          </p:cNvSpPr>
          <p:nvPr>
            <p:ph type="body" sz="quarter" idx="27" hasCustomPrompt="1"/>
          </p:nvPr>
        </p:nvSpPr>
        <p:spPr>
          <a:xfrm>
            <a:off x="5604149" y="1272419"/>
            <a:ext cx="1591419" cy="1625600"/>
          </a:xfrm>
        </p:spPr>
        <p:txBody>
          <a:bodyPr anchor="t">
            <a:noAutofit/>
          </a:bodyPr>
          <a:lstStyle>
            <a:lvl1pPr algn="l">
              <a:lnSpc>
                <a:spcPct val="120000"/>
              </a:lnSpc>
              <a:defRPr sz="675">
                <a:solidFill>
                  <a:schemeClr val="bg1"/>
                </a:solidFill>
                <a:latin typeface="+mn-lt"/>
              </a:defRPr>
            </a:lvl1pPr>
          </a:lstStyle>
          <a:p>
            <a:pPr lvl="0"/>
            <a:r>
              <a:rPr lang="en-US" altLang="ja-JP" dirty="0"/>
              <a:t>Text Here</a:t>
            </a:r>
            <a:endParaRPr lang="en-US" dirty="0"/>
          </a:p>
        </p:txBody>
      </p:sp>
      <p:sp>
        <p:nvSpPr>
          <p:cNvPr id="26" name="テキスト プレースホルダー 11"/>
          <p:cNvSpPr>
            <a:spLocks noGrp="1"/>
          </p:cNvSpPr>
          <p:nvPr>
            <p:ph type="body" sz="quarter" idx="28" hasCustomPrompt="1"/>
          </p:nvPr>
        </p:nvSpPr>
        <p:spPr>
          <a:xfrm>
            <a:off x="3684288" y="3938881"/>
            <a:ext cx="1769422" cy="398931"/>
          </a:xfrm>
        </p:spPr>
        <p:txBody>
          <a:bodyPr anchor="t">
            <a:noAutofit/>
          </a:bodyPr>
          <a:lstStyle>
            <a:lvl1pPr algn="ctr">
              <a:lnSpc>
                <a:spcPct val="100000"/>
              </a:lnSpc>
              <a:spcBef>
                <a:spcPts val="0"/>
              </a:spcBef>
              <a:defRPr sz="1050" spc="0" baseline="0">
                <a:solidFill>
                  <a:schemeClr val="bg1"/>
                </a:solidFill>
                <a:latin typeface="Route 159 SemiBold" pitchFamily="50" charset="0"/>
              </a:defRPr>
            </a:lvl1pPr>
          </a:lstStyle>
          <a:p>
            <a:pPr lvl="0"/>
            <a:r>
              <a:rPr lang="en-US" altLang="ja-JP" dirty="0"/>
              <a:t>Text Here</a:t>
            </a:r>
            <a:endParaRPr lang="en-US" dirty="0"/>
          </a:p>
        </p:txBody>
      </p:sp>
      <p:sp>
        <p:nvSpPr>
          <p:cNvPr id="27" name="テキスト プレースホルダー 11"/>
          <p:cNvSpPr>
            <a:spLocks noGrp="1"/>
          </p:cNvSpPr>
          <p:nvPr>
            <p:ph type="body" sz="quarter" idx="29" hasCustomPrompt="1"/>
          </p:nvPr>
        </p:nvSpPr>
        <p:spPr>
          <a:xfrm>
            <a:off x="3770392" y="4357162"/>
            <a:ext cx="1591419" cy="1625600"/>
          </a:xfrm>
        </p:spPr>
        <p:txBody>
          <a:bodyPr anchor="t">
            <a:noAutofit/>
          </a:bodyPr>
          <a:lstStyle>
            <a:lvl1pPr algn="l">
              <a:lnSpc>
                <a:spcPct val="120000"/>
              </a:lnSpc>
              <a:defRPr sz="675">
                <a:solidFill>
                  <a:schemeClr val="bg1"/>
                </a:solidFill>
                <a:latin typeface="+mn-lt"/>
              </a:defRPr>
            </a:lvl1pPr>
          </a:lstStyle>
          <a:p>
            <a:pPr lvl="0"/>
            <a:r>
              <a:rPr lang="en-US" altLang="ja-JP" dirty="0"/>
              <a:t>Text Here</a:t>
            </a:r>
            <a:endParaRPr lang="en-US" dirty="0"/>
          </a:p>
        </p:txBody>
      </p:sp>
      <p:sp>
        <p:nvSpPr>
          <p:cNvPr id="28" name="テキスト プレースホルダー 11"/>
          <p:cNvSpPr>
            <a:spLocks noGrp="1"/>
          </p:cNvSpPr>
          <p:nvPr>
            <p:ph type="body" sz="quarter" idx="30" hasCustomPrompt="1"/>
          </p:nvPr>
        </p:nvSpPr>
        <p:spPr>
          <a:xfrm>
            <a:off x="7334820" y="3938882"/>
            <a:ext cx="1769422" cy="398931"/>
          </a:xfrm>
        </p:spPr>
        <p:txBody>
          <a:bodyPr anchor="t">
            <a:noAutofit/>
          </a:bodyPr>
          <a:lstStyle>
            <a:lvl1pPr algn="ctr">
              <a:lnSpc>
                <a:spcPct val="100000"/>
              </a:lnSpc>
              <a:spcBef>
                <a:spcPts val="0"/>
              </a:spcBef>
              <a:defRPr sz="1050" spc="0" baseline="0">
                <a:solidFill>
                  <a:schemeClr val="bg1"/>
                </a:solidFill>
                <a:latin typeface="Route 159 SemiBold" pitchFamily="50" charset="0"/>
              </a:defRPr>
            </a:lvl1pPr>
          </a:lstStyle>
          <a:p>
            <a:pPr lvl="0"/>
            <a:r>
              <a:rPr lang="en-US" altLang="ja-JP" dirty="0"/>
              <a:t>Text Here</a:t>
            </a:r>
            <a:endParaRPr lang="en-US" dirty="0"/>
          </a:p>
        </p:txBody>
      </p:sp>
      <p:sp>
        <p:nvSpPr>
          <p:cNvPr id="29" name="テキスト プレースホルダー 11"/>
          <p:cNvSpPr>
            <a:spLocks noGrp="1"/>
          </p:cNvSpPr>
          <p:nvPr>
            <p:ph type="body" sz="quarter" idx="31" hasCustomPrompt="1"/>
          </p:nvPr>
        </p:nvSpPr>
        <p:spPr>
          <a:xfrm>
            <a:off x="7420924" y="4357163"/>
            <a:ext cx="1591419" cy="1625600"/>
          </a:xfrm>
        </p:spPr>
        <p:txBody>
          <a:bodyPr anchor="t">
            <a:noAutofit/>
          </a:bodyPr>
          <a:lstStyle>
            <a:lvl1pPr algn="l">
              <a:lnSpc>
                <a:spcPct val="120000"/>
              </a:lnSpc>
              <a:defRPr sz="675">
                <a:solidFill>
                  <a:schemeClr val="bg1"/>
                </a:solidFill>
                <a:latin typeface="+mn-lt"/>
              </a:defRPr>
            </a:lvl1pPr>
          </a:lstStyle>
          <a:p>
            <a:pPr lvl="0"/>
            <a:r>
              <a:rPr lang="en-US" altLang="ja-JP" dirty="0"/>
              <a:t>Text Here</a:t>
            </a:r>
            <a:endParaRPr lang="en-US" dirty="0"/>
          </a:p>
        </p:txBody>
      </p:sp>
      <p:sp>
        <p:nvSpPr>
          <p:cNvPr id="30" name="図プレースホルダー 37"/>
          <p:cNvSpPr>
            <a:spLocks noGrp="1"/>
          </p:cNvSpPr>
          <p:nvPr>
            <p:ph type="pic" sz="quarter" idx="32" hasCustomPrompt="1"/>
          </p:nvPr>
        </p:nvSpPr>
        <p:spPr>
          <a:xfrm>
            <a:off x="787398" y="2934375"/>
            <a:ext cx="225917" cy="301197"/>
          </a:xfrm>
          <a:prstGeom prst="triangle">
            <a:avLst/>
          </a:prstGeom>
          <a:solidFill>
            <a:schemeClr val="accent2"/>
          </a:solidFill>
        </p:spPr>
        <p:txBody>
          <a:bodyPr/>
          <a:lstStyle/>
          <a:p>
            <a:r>
              <a:rPr kumimoji="1" lang="en-US" altLang="ja-JP" dirty="0"/>
              <a:t> </a:t>
            </a:r>
            <a:endParaRPr kumimoji="1" lang="ja-JP" altLang="en-US" dirty="0"/>
          </a:p>
        </p:txBody>
      </p:sp>
      <p:sp>
        <p:nvSpPr>
          <p:cNvPr id="31" name="図プレースホルダー 37"/>
          <p:cNvSpPr>
            <a:spLocks noGrp="1"/>
          </p:cNvSpPr>
          <p:nvPr>
            <p:ph type="pic" sz="quarter" idx="33" hasCustomPrompt="1"/>
          </p:nvPr>
        </p:nvSpPr>
        <p:spPr>
          <a:xfrm>
            <a:off x="4439831" y="2934375"/>
            <a:ext cx="225917" cy="301197"/>
          </a:xfrm>
          <a:prstGeom prst="triangle">
            <a:avLst/>
          </a:prstGeom>
          <a:solidFill>
            <a:schemeClr val="accent1"/>
          </a:solidFill>
        </p:spPr>
        <p:txBody>
          <a:bodyPr/>
          <a:lstStyle/>
          <a:p>
            <a:r>
              <a:rPr kumimoji="1" lang="en-US" altLang="ja-JP" dirty="0"/>
              <a:t> </a:t>
            </a:r>
            <a:endParaRPr kumimoji="1" lang="ja-JP" altLang="en-US" dirty="0"/>
          </a:p>
        </p:txBody>
      </p:sp>
      <p:sp>
        <p:nvSpPr>
          <p:cNvPr id="32" name="図プレースホルダー 37"/>
          <p:cNvSpPr>
            <a:spLocks noGrp="1"/>
          </p:cNvSpPr>
          <p:nvPr>
            <p:ph type="pic" sz="quarter" idx="34" hasCustomPrompt="1"/>
          </p:nvPr>
        </p:nvSpPr>
        <p:spPr>
          <a:xfrm>
            <a:off x="8087174" y="2934375"/>
            <a:ext cx="225917" cy="301197"/>
          </a:xfrm>
          <a:prstGeom prst="triangle">
            <a:avLst/>
          </a:prstGeom>
          <a:solidFill>
            <a:schemeClr val="accent5"/>
          </a:solidFill>
        </p:spPr>
        <p:txBody>
          <a:bodyPr/>
          <a:lstStyle/>
          <a:p>
            <a:r>
              <a:rPr kumimoji="1" lang="en-US" altLang="ja-JP" dirty="0"/>
              <a:t> </a:t>
            </a:r>
            <a:endParaRPr kumimoji="1" lang="ja-JP" altLang="en-US" dirty="0"/>
          </a:p>
        </p:txBody>
      </p:sp>
      <p:sp>
        <p:nvSpPr>
          <p:cNvPr id="33" name="図プレースホルダー 37"/>
          <p:cNvSpPr>
            <a:spLocks noGrp="1"/>
          </p:cNvSpPr>
          <p:nvPr>
            <p:ph type="pic" sz="quarter" idx="35" hasCustomPrompt="1"/>
          </p:nvPr>
        </p:nvSpPr>
        <p:spPr>
          <a:xfrm rot="10800000">
            <a:off x="2631158" y="3003354"/>
            <a:ext cx="225917" cy="301197"/>
          </a:xfrm>
          <a:prstGeom prst="triangle">
            <a:avLst/>
          </a:prstGeom>
          <a:solidFill>
            <a:schemeClr val="accent3"/>
          </a:solidFill>
        </p:spPr>
        <p:txBody>
          <a:bodyPr/>
          <a:lstStyle/>
          <a:p>
            <a:r>
              <a:rPr kumimoji="1" lang="en-US" altLang="ja-JP" dirty="0"/>
              <a:t> </a:t>
            </a:r>
            <a:endParaRPr kumimoji="1" lang="ja-JP" altLang="en-US" dirty="0"/>
          </a:p>
        </p:txBody>
      </p:sp>
      <p:sp>
        <p:nvSpPr>
          <p:cNvPr id="34" name="図プレースホルダー 37"/>
          <p:cNvSpPr>
            <a:spLocks noGrp="1"/>
          </p:cNvSpPr>
          <p:nvPr>
            <p:ph type="pic" sz="quarter" idx="36" hasCustomPrompt="1"/>
          </p:nvPr>
        </p:nvSpPr>
        <p:spPr>
          <a:xfrm rot="10800000">
            <a:off x="6262875" y="3003354"/>
            <a:ext cx="225917" cy="301197"/>
          </a:xfrm>
          <a:prstGeom prst="triangle">
            <a:avLst/>
          </a:prstGeom>
          <a:solidFill>
            <a:schemeClr val="accent4"/>
          </a:solidFill>
        </p:spPr>
        <p:txBody>
          <a:bodyPr/>
          <a:lstStyle/>
          <a:p>
            <a:r>
              <a:rPr kumimoji="1" lang="en-US" altLang="ja-JP" dirty="0"/>
              <a:t> </a:t>
            </a:r>
            <a:endParaRPr kumimoji="1" lang="ja-JP" altLang="en-US" dirty="0"/>
          </a:p>
        </p:txBody>
      </p:sp>
    </p:spTree>
    <p:extLst>
      <p:ext uri="{BB962C8B-B14F-4D97-AF65-F5344CB8AC3E}">
        <p14:creationId xmlns:p14="http://schemas.microsoft.com/office/powerpoint/2010/main" val="219846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22" presetClass="entr" presetSubtype="4" fill="hold" grpId="0" nodeType="withEffect">
                                  <p:stCondLst>
                                    <p:cond delay="50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100"/>
                                        <p:tgtEl>
                                          <p:spTgt spid="30"/>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1500"/>
                            </p:stCondLst>
                            <p:childTnLst>
                              <p:par>
                                <p:cTn id="25" presetID="22" presetClass="entr" presetSubtype="4" fill="hold" grpId="0" nodeType="afterEffect">
                                  <p:stCondLst>
                                    <p:cond delay="25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par>
                          <p:cTn id="28" fill="hold">
                            <p:stCondLst>
                              <p:cond delay="2250"/>
                            </p:stCondLst>
                            <p:childTnLst>
                              <p:par>
                                <p:cTn id="29" presetID="22" presetClass="entr" presetSubtype="1"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par>
                          <p:cTn id="32" fill="hold">
                            <p:stCondLst>
                              <p:cond delay="2750"/>
                            </p:stCondLst>
                            <p:childTnLst>
                              <p:par>
                                <p:cTn id="33" presetID="22" presetClass="entr" presetSubtype="1"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up)">
                                      <p:cBhvr>
                                        <p:cTn id="35" dur="100"/>
                                        <p:tgtEl>
                                          <p:spTgt spid="3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par>
                          <p:cTn id="45" fill="hold">
                            <p:stCondLst>
                              <p:cond delay="3250"/>
                            </p:stCondLst>
                            <p:childTnLst>
                              <p:par>
                                <p:cTn id="46" presetID="22" presetClass="entr" presetSubtype="1" fill="hold" grpId="0" nodeType="afterEffect">
                                  <p:stCondLst>
                                    <p:cond delay="250"/>
                                  </p:stCondLst>
                                  <p:childTnLst>
                                    <p:set>
                                      <p:cBhvr>
                                        <p:cTn id="47" dur="1" fill="hold">
                                          <p:stCondLst>
                                            <p:cond delay="0"/>
                                          </p:stCondLst>
                                        </p:cTn>
                                        <p:tgtEl>
                                          <p:spTgt spid="7"/>
                                        </p:tgtEl>
                                        <p:attrNameLst>
                                          <p:attrName>style.visibility</p:attrName>
                                        </p:attrNameLst>
                                      </p:cBhvr>
                                      <p:to>
                                        <p:strVal val="visible"/>
                                      </p:to>
                                    </p:set>
                                    <p:animEffect transition="in" filter="wipe(up)">
                                      <p:cBhvr>
                                        <p:cTn id="48" dur="500"/>
                                        <p:tgtEl>
                                          <p:spTgt spid="7"/>
                                        </p:tgtEl>
                                      </p:cBhvr>
                                    </p:animEffect>
                                  </p:childTnLst>
                                </p:cTn>
                              </p:par>
                            </p:childTnLst>
                          </p:cTn>
                        </p:par>
                        <p:par>
                          <p:cTn id="49" fill="hold">
                            <p:stCondLst>
                              <p:cond delay="4000"/>
                            </p:stCondLst>
                            <p:childTnLst>
                              <p:par>
                                <p:cTn id="50" presetID="22" presetClass="entr" presetSubtype="4"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par>
                          <p:cTn id="53" fill="hold">
                            <p:stCondLst>
                              <p:cond delay="4500"/>
                            </p:stCondLst>
                            <p:childTnLst>
                              <p:par>
                                <p:cTn id="54" presetID="22" presetClass="entr" presetSubtype="4" fill="hold" grpId="0" nodeType="after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down)">
                                      <p:cBhvr>
                                        <p:cTn id="56" dur="100"/>
                                        <p:tgtEl>
                                          <p:spTgt spid="3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par>
                          <p:cTn id="66" fill="hold">
                            <p:stCondLst>
                              <p:cond delay="5000"/>
                            </p:stCondLst>
                            <p:childTnLst>
                              <p:par>
                                <p:cTn id="67" presetID="22" presetClass="entr" presetSubtype="4" fill="hold" grpId="0" nodeType="afterEffect">
                                  <p:stCondLst>
                                    <p:cond delay="250"/>
                                  </p:stCondLst>
                                  <p:childTnLst>
                                    <p:set>
                                      <p:cBhvr>
                                        <p:cTn id="68" dur="1" fill="hold">
                                          <p:stCondLst>
                                            <p:cond delay="0"/>
                                          </p:stCondLst>
                                        </p:cTn>
                                        <p:tgtEl>
                                          <p:spTgt spid="8"/>
                                        </p:tgtEl>
                                        <p:attrNameLst>
                                          <p:attrName>style.visibility</p:attrName>
                                        </p:attrNameLst>
                                      </p:cBhvr>
                                      <p:to>
                                        <p:strVal val="visible"/>
                                      </p:to>
                                    </p:set>
                                    <p:animEffect transition="in" filter="wipe(down)">
                                      <p:cBhvr>
                                        <p:cTn id="69" dur="500"/>
                                        <p:tgtEl>
                                          <p:spTgt spid="8"/>
                                        </p:tgtEl>
                                      </p:cBhvr>
                                    </p:animEffect>
                                  </p:childTnLst>
                                </p:cTn>
                              </p:par>
                            </p:childTnLst>
                          </p:cTn>
                        </p:par>
                        <p:par>
                          <p:cTn id="70" fill="hold">
                            <p:stCondLst>
                              <p:cond delay="5750"/>
                            </p:stCondLst>
                            <p:childTnLst>
                              <p:par>
                                <p:cTn id="71" presetID="22" presetClass="entr" presetSubtype="1"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up)">
                                      <p:cBhvr>
                                        <p:cTn id="73" dur="500"/>
                                        <p:tgtEl>
                                          <p:spTgt spid="13"/>
                                        </p:tgtEl>
                                      </p:cBhvr>
                                    </p:animEffect>
                                  </p:childTnLst>
                                </p:cTn>
                              </p:par>
                            </p:childTnLst>
                          </p:cTn>
                        </p:par>
                        <p:par>
                          <p:cTn id="74" fill="hold">
                            <p:stCondLst>
                              <p:cond delay="6250"/>
                            </p:stCondLst>
                            <p:childTnLst>
                              <p:par>
                                <p:cTn id="75" presetID="22" presetClass="entr" presetSubtype="1" fill="hold" grpId="0" nodeType="after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up)">
                                      <p:cBhvr>
                                        <p:cTn id="77" dur="100"/>
                                        <p:tgtEl>
                                          <p:spTgt spid="3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500"/>
                                        <p:tgtEl>
                                          <p:spTgt spid="25"/>
                                        </p:tgtEl>
                                      </p:cBhvr>
                                    </p:animEffect>
                                  </p:childTnLst>
                                </p:cTn>
                              </p:par>
                            </p:childTnLst>
                          </p:cTn>
                        </p:par>
                        <p:par>
                          <p:cTn id="87" fill="hold">
                            <p:stCondLst>
                              <p:cond delay="6750"/>
                            </p:stCondLst>
                            <p:childTnLst>
                              <p:par>
                                <p:cTn id="88" presetID="22" presetClass="entr" presetSubtype="1" fill="hold" grpId="0" nodeType="afterEffect">
                                  <p:stCondLst>
                                    <p:cond delay="250"/>
                                  </p:stCondLst>
                                  <p:childTnLst>
                                    <p:set>
                                      <p:cBhvr>
                                        <p:cTn id="89" dur="1" fill="hold">
                                          <p:stCondLst>
                                            <p:cond delay="0"/>
                                          </p:stCondLst>
                                        </p:cTn>
                                        <p:tgtEl>
                                          <p:spTgt spid="9"/>
                                        </p:tgtEl>
                                        <p:attrNameLst>
                                          <p:attrName>style.visibility</p:attrName>
                                        </p:attrNameLst>
                                      </p:cBhvr>
                                      <p:to>
                                        <p:strVal val="visible"/>
                                      </p:to>
                                    </p:set>
                                    <p:animEffect transition="in" filter="wipe(up)">
                                      <p:cBhvr>
                                        <p:cTn id="90" dur="500"/>
                                        <p:tgtEl>
                                          <p:spTgt spid="9"/>
                                        </p:tgtEl>
                                      </p:cBhvr>
                                    </p:animEffect>
                                  </p:childTnLst>
                                </p:cTn>
                              </p:par>
                            </p:childTnLst>
                          </p:cTn>
                        </p:par>
                        <p:par>
                          <p:cTn id="91" fill="hold">
                            <p:stCondLst>
                              <p:cond delay="7500"/>
                            </p:stCondLst>
                            <p:childTnLst>
                              <p:par>
                                <p:cTn id="92" presetID="22" presetClass="entr" presetSubtype="4" fill="hold" grpId="0" nodeType="afterEffect">
                                  <p:stCondLst>
                                    <p:cond delay="0"/>
                                  </p:stCondLst>
                                  <p:childTnLst>
                                    <p:set>
                                      <p:cBhvr>
                                        <p:cTn id="93" dur="1" fill="hold">
                                          <p:stCondLst>
                                            <p:cond delay="0"/>
                                          </p:stCondLst>
                                        </p:cTn>
                                        <p:tgtEl>
                                          <p:spTgt spid="14"/>
                                        </p:tgtEl>
                                        <p:attrNameLst>
                                          <p:attrName>style.visibility</p:attrName>
                                        </p:attrNameLst>
                                      </p:cBhvr>
                                      <p:to>
                                        <p:strVal val="visible"/>
                                      </p:to>
                                    </p:set>
                                    <p:animEffect transition="in" filter="wipe(down)">
                                      <p:cBhvr>
                                        <p:cTn id="94" dur="500"/>
                                        <p:tgtEl>
                                          <p:spTgt spid="14"/>
                                        </p:tgtEl>
                                      </p:cBhvr>
                                    </p:animEffect>
                                  </p:childTnLst>
                                </p:cTn>
                              </p:par>
                            </p:childTnLst>
                          </p:cTn>
                        </p:par>
                        <p:par>
                          <p:cTn id="95" fill="hold">
                            <p:stCondLst>
                              <p:cond delay="8000"/>
                            </p:stCondLst>
                            <p:childTnLst>
                              <p:par>
                                <p:cTn id="96" presetID="22" presetClass="entr" presetSubtype="4" fill="hold" grpId="0" nodeType="after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wipe(down)">
                                      <p:cBhvr>
                                        <p:cTn id="98" dur="100"/>
                                        <p:tgtEl>
                                          <p:spTgt spid="3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500"/>
                                        <p:tgtEl>
                                          <p:spTgt spid="1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500"/>
                                        <p:tgtEl>
                                          <p:spTgt spid="2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fade">
                                      <p:cBhvr>
                                        <p:cTn id="10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animBg="1"/>
      <p:bldP spid="11" grpId="0" animBg="1"/>
      <p:bldP spid="12" grpId="0" animBg="1"/>
      <p:bldP spid="13" grpId="0" animBg="1"/>
      <p:bldP spid="14" grpId="0" animBg="1"/>
      <p:bldP spid="15" grpId="0"/>
      <p:bldP spid="16" grpId="0"/>
      <p:bldP spid="17" grpId="0"/>
      <p:bldP spid="18" grpId="0"/>
      <p:bldP spid="19" grpId="0"/>
      <p:bldP spid="20" grpId="0">
        <p:tmplLst>
          <p:tmpl>
            <p:tnLst>
              <p:par>
                <p:cTn presetID="10"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p:tmplLst>
          <p:tmpl>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p:tmplLst>
          <p:tmpl>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tmplLst>
          <p:tmpl>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p:tmplLst>
          <p:tmpl>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p:tmplLst>
          <p:tmpl>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p:tmplLst>
          <p:tmpl>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p:tmplLst>
          <p:tmpl>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animBg="1"/>
      <p:bldP spid="31" grpId="0" animBg="1"/>
      <p:bldP spid="32" grpId="0" animBg="1"/>
      <p:bldP spid="33" grpId="0" animBg="1"/>
      <p:bldP spid="34"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Images &amp; Descriptions">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2" y="6288528"/>
            <a:ext cx="540107" cy="365125"/>
          </a:xfrm>
          <a:prstGeom prst="rect">
            <a:avLst/>
          </a:prstGeom>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7379" y="2194556"/>
            <a:ext cx="9144000" cy="2194553"/>
          </a:xfrm>
          <a:prstGeom prst="rect">
            <a:avLst/>
          </a:prstGeom>
          <a:solidFill>
            <a:schemeClr val="accent3">
              <a:lumMod val="60000"/>
              <a:lumOff val="4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6" name="正方形/長方形 5"/>
          <p:cNvSpPr/>
          <p:nvPr userDrawn="1"/>
        </p:nvSpPr>
        <p:spPr>
          <a:xfrm>
            <a:off x="-3596" y="2481740"/>
            <a:ext cx="9144000" cy="1620180"/>
          </a:xfrm>
          <a:prstGeom prst="rect">
            <a:avLst/>
          </a:prstGeom>
          <a:solidFill>
            <a:schemeClr val="accent3"/>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7" name="正方形/長方形 6"/>
          <p:cNvSpPr/>
          <p:nvPr userDrawn="1"/>
        </p:nvSpPr>
        <p:spPr>
          <a:xfrm>
            <a:off x="0" y="2"/>
            <a:ext cx="9144000" cy="2194553"/>
          </a:xfrm>
          <a:prstGeom prst="rect">
            <a:avLst/>
          </a:prstGeom>
          <a:solidFill>
            <a:schemeClr val="accent2">
              <a:lumMod val="60000"/>
              <a:lumOff val="4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8" name="正方形/長方形 7"/>
          <p:cNvSpPr/>
          <p:nvPr userDrawn="1"/>
        </p:nvSpPr>
        <p:spPr>
          <a:xfrm>
            <a:off x="1" y="278650"/>
            <a:ext cx="9136621" cy="1620180"/>
          </a:xfrm>
          <a:prstGeom prst="rect">
            <a:avLst/>
          </a:prstGeom>
          <a:solidFill>
            <a:schemeClr val="accent2"/>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9" name="図プレースホルダー 13"/>
          <p:cNvSpPr>
            <a:spLocks noGrp="1"/>
          </p:cNvSpPr>
          <p:nvPr>
            <p:ph type="pic" sz="quarter" idx="13" hasCustomPrompt="1"/>
          </p:nvPr>
        </p:nvSpPr>
        <p:spPr>
          <a:xfrm>
            <a:off x="4572001" y="2194556"/>
            <a:ext cx="4570359" cy="2194553"/>
          </a:xfrm>
          <a:custGeom>
            <a:avLst/>
            <a:gdLst/>
            <a:ahLst/>
            <a:cxnLst/>
            <a:rect l="l" t="t" r="r" b="b"/>
            <a:pathLst>
              <a:path w="9139924" h="3291830">
                <a:moveTo>
                  <a:pt x="0" y="0"/>
                </a:moveTo>
                <a:lnTo>
                  <a:pt x="1305146" y="0"/>
                </a:lnTo>
                <a:lnTo>
                  <a:pt x="9139924" y="0"/>
                </a:lnTo>
                <a:lnTo>
                  <a:pt x="9139924" y="3291830"/>
                </a:lnTo>
                <a:lnTo>
                  <a:pt x="1305146" y="3291830"/>
                </a:lnTo>
                <a:close/>
              </a:path>
            </a:pathLst>
          </a:custGeom>
          <a:solidFill>
            <a:schemeClr val="bg1">
              <a:alpha val="50000"/>
            </a:schemeClr>
          </a:solidFill>
        </p:spPr>
        <p:txBody>
          <a:bodyPr/>
          <a:lstStyle>
            <a:lvl1pPr>
              <a:defRPr baseline="0"/>
            </a:lvl1pPr>
          </a:lstStyle>
          <a:p>
            <a:r>
              <a:rPr kumimoji="1" lang="en-US" altLang="ja-JP" dirty="0"/>
              <a:t> Add an image</a:t>
            </a:r>
            <a:endParaRPr kumimoji="1" lang="ja-JP" altLang="en-US" dirty="0"/>
          </a:p>
        </p:txBody>
      </p:sp>
      <p:sp>
        <p:nvSpPr>
          <p:cNvPr id="10" name="図プレースホルダー 10"/>
          <p:cNvSpPr>
            <a:spLocks noGrp="1"/>
          </p:cNvSpPr>
          <p:nvPr>
            <p:ph type="pic" sz="quarter" idx="12" hasCustomPrompt="1"/>
          </p:nvPr>
        </p:nvSpPr>
        <p:spPr>
          <a:xfrm>
            <a:off x="2" y="2"/>
            <a:ext cx="4570359" cy="2194553"/>
          </a:xfrm>
          <a:custGeom>
            <a:avLst/>
            <a:gdLst/>
            <a:ahLst/>
            <a:cxnLst/>
            <a:rect l="l" t="t" r="r" b="b"/>
            <a:pathLst>
              <a:path w="9139924" h="3291830">
                <a:moveTo>
                  <a:pt x="0" y="0"/>
                </a:moveTo>
                <a:lnTo>
                  <a:pt x="7834778" y="0"/>
                </a:lnTo>
                <a:lnTo>
                  <a:pt x="9139924" y="3291830"/>
                </a:lnTo>
                <a:lnTo>
                  <a:pt x="7834778" y="3291830"/>
                </a:lnTo>
                <a:lnTo>
                  <a:pt x="0" y="3291830"/>
                </a:lnTo>
                <a:close/>
              </a:path>
            </a:pathLst>
          </a:custGeom>
          <a:solidFill>
            <a:schemeClr val="bg1">
              <a:alpha val="50000"/>
            </a:schemeClr>
          </a:solidFill>
        </p:spPr>
        <p:txBody>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 Add an image</a:t>
            </a:r>
            <a:endParaRPr kumimoji="1" lang="ja-JP" altLang="en-US" dirty="0"/>
          </a:p>
          <a:p>
            <a:endParaRPr kumimoji="1" lang="ja-JP" altLang="en-US" dirty="0"/>
          </a:p>
        </p:txBody>
      </p:sp>
      <p:sp>
        <p:nvSpPr>
          <p:cNvPr id="11" name="テキスト プレースホルダー 11"/>
          <p:cNvSpPr>
            <a:spLocks noGrp="1"/>
          </p:cNvSpPr>
          <p:nvPr>
            <p:ph type="body" sz="quarter" idx="16" hasCustomPrompt="1"/>
          </p:nvPr>
        </p:nvSpPr>
        <p:spPr>
          <a:xfrm>
            <a:off x="4575512" y="838959"/>
            <a:ext cx="4249831" cy="876805"/>
          </a:xfrm>
        </p:spPr>
        <p:txBody>
          <a:bodyPr anchor="t">
            <a:noAutofit/>
          </a:bodyPr>
          <a:lstStyle>
            <a:lvl1pPr algn="l">
              <a:lnSpc>
                <a:spcPct val="120000"/>
              </a:lnSpc>
              <a:defRPr sz="750">
                <a:solidFill>
                  <a:schemeClr val="bg1"/>
                </a:solidFill>
                <a:latin typeface="+mn-lt"/>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4575512" y="452672"/>
            <a:ext cx="4249831" cy="515469"/>
          </a:xfrm>
        </p:spPr>
        <p:txBody>
          <a:bodyPr anchor="t">
            <a:noAutofit/>
          </a:bodyPr>
          <a:lstStyle>
            <a:lvl1pPr algn="l">
              <a:lnSpc>
                <a:spcPct val="120000"/>
              </a:lnSpc>
              <a:defRPr sz="1200" spc="0">
                <a:solidFill>
                  <a:schemeClr val="bg1"/>
                </a:solidFill>
                <a:latin typeface="Route 159 SemiBold"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40" hasCustomPrompt="1"/>
          </p:nvPr>
        </p:nvSpPr>
        <p:spPr>
          <a:xfrm>
            <a:off x="299666" y="3062960"/>
            <a:ext cx="4249831" cy="846094"/>
          </a:xfrm>
        </p:spPr>
        <p:txBody>
          <a:bodyPr anchor="t">
            <a:noAutofit/>
          </a:bodyPr>
          <a:lstStyle>
            <a:lvl1pPr algn="l">
              <a:lnSpc>
                <a:spcPct val="120000"/>
              </a:lnSpc>
              <a:defRPr sz="750">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41" hasCustomPrompt="1"/>
          </p:nvPr>
        </p:nvSpPr>
        <p:spPr>
          <a:xfrm>
            <a:off x="299666" y="2676676"/>
            <a:ext cx="4249831" cy="515469"/>
          </a:xfrm>
        </p:spPr>
        <p:txBody>
          <a:bodyPr anchor="t">
            <a:noAutofit/>
          </a:bodyPr>
          <a:lstStyle>
            <a:lvl1pPr algn="l">
              <a:lnSpc>
                <a:spcPct val="120000"/>
              </a:lnSpc>
              <a:defRPr sz="1200" spc="0">
                <a:solidFill>
                  <a:schemeClr val="bg1"/>
                </a:solidFill>
                <a:latin typeface="Route 159 SemiBold" pitchFamily="50" charset="0"/>
              </a:defRPr>
            </a:lvl1pPr>
          </a:lstStyle>
          <a:p>
            <a:pPr lvl="0"/>
            <a:r>
              <a:rPr lang="en-US" altLang="ja-JP" dirty="0"/>
              <a:t>Text Here</a:t>
            </a:r>
            <a:endParaRPr lang="en-US" dirty="0"/>
          </a:p>
        </p:txBody>
      </p:sp>
      <p:sp>
        <p:nvSpPr>
          <p:cNvPr id="15" name="タイトル プレースホルダー 1"/>
          <p:cNvSpPr>
            <a:spLocks noGrp="1"/>
          </p:cNvSpPr>
          <p:nvPr>
            <p:ph type="title" hasCustomPrompt="1"/>
          </p:nvPr>
        </p:nvSpPr>
        <p:spPr>
          <a:xfrm>
            <a:off x="215139" y="4533126"/>
            <a:ext cx="8713724" cy="802101"/>
          </a:xfrm>
          <a:prstGeom prst="rect">
            <a:avLst/>
          </a:prstGeom>
        </p:spPr>
        <p:txBody>
          <a:bodyPr vert="horz" lIns="163275" tIns="81638" rIns="163275" bIns="81638" rtlCol="0" anchor="ctr">
            <a:normAutofit/>
          </a:bodyPr>
          <a:lstStyle>
            <a:lvl1pPr algn="ctr">
              <a:defRPr baseline="0">
                <a:latin typeface="Route 159 UltraLight" pitchFamily="50" charset="0"/>
              </a:defRPr>
            </a:lvl1pPr>
          </a:lstStyle>
          <a:p>
            <a:r>
              <a:rPr kumimoji="1" lang="en-US" altLang="ja-JP" dirty="0"/>
              <a:t>Slide Title Goes Here</a:t>
            </a:r>
            <a:endParaRPr kumimoji="1" lang="ja-JP" altLang="en-US" dirty="0"/>
          </a:p>
        </p:txBody>
      </p:sp>
      <p:sp>
        <p:nvSpPr>
          <p:cNvPr id="16" name="テキスト プレースホルダー 6"/>
          <p:cNvSpPr>
            <a:spLocks noGrp="1"/>
          </p:cNvSpPr>
          <p:nvPr>
            <p:ph type="body" sz="quarter" idx="42" hasCustomPrompt="1"/>
          </p:nvPr>
        </p:nvSpPr>
        <p:spPr>
          <a:xfrm>
            <a:off x="215139" y="5397221"/>
            <a:ext cx="8713724" cy="891307"/>
          </a:xfrm>
        </p:spPr>
        <p:txBody>
          <a:bodyPr>
            <a:noAutofit/>
          </a:bodyPr>
          <a:lstStyle>
            <a:lvl1pPr algn="ctr">
              <a:defRPr sz="750" b="0" i="0" u="none" baseline="0">
                <a:solidFill>
                  <a:schemeClr val="tx2"/>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
        <p:nvSpPr>
          <p:cNvPr id="17" name="正方形/長方形 16"/>
          <p:cNvSpPr/>
          <p:nvPr userDrawn="1"/>
        </p:nvSpPr>
        <p:spPr>
          <a:xfrm>
            <a:off x="3779843" y="5301210"/>
            <a:ext cx="1620321"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Tree>
    <p:extLst>
      <p:ext uri="{BB962C8B-B14F-4D97-AF65-F5344CB8AC3E}">
        <p14:creationId xmlns:p14="http://schemas.microsoft.com/office/powerpoint/2010/main" val="187456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20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grpId="0" nodeType="withEffect">
                                  <p:stCondLst>
                                    <p:cond delay="20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1700"/>
                            </p:stCondLst>
                            <p:childTnLst>
                              <p:par>
                                <p:cTn id="23" presetID="22" presetClass="entr" presetSubtype="2" fill="hold" grpId="0" nodeType="afterEffect">
                                  <p:stCondLst>
                                    <p:cond delay="25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childTnLst>
                          </p:cTn>
                        </p:par>
                        <p:par>
                          <p:cTn id="26" fill="hold">
                            <p:stCondLst>
                              <p:cond delay="245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par>
                          <p:cTn id="30" fill="hold">
                            <p:stCondLst>
                              <p:cond delay="2950"/>
                            </p:stCondLst>
                            <p:childTnLst>
                              <p:par>
                                <p:cTn id="31" presetID="22" presetClass="entr" presetSubtype="2"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right)">
                                      <p:cBhvr>
                                        <p:cTn id="33" dur="500"/>
                                        <p:tgtEl>
                                          <p:spTgt spid="6"/>
                                        </p:tgtEl>
                                      </p:cBhvr>
                                    </p:animEffect>
                                  </p:childTnLst>
                                </p:cTn>
                              </p:par>
                              <p:par>
                                <p:cTn id="34" presetID="22" presetClass="entr" presetSubtype="2" fill="hold" grpId="0" nodeType="withEffect">
                                  <p:stCondLst>
                                    <p:cond delay="200"/>
                                  </p:stCondLst>
                                  <p:childTnLst>
                                    <p:set>
                                      <p:cBhvr>
                                        <p:cTn id="35" dur="1" fill="hold">
                                          <p:stCondLst>
                                            <p:cond delay="0"/>
                                          </p:stCondLst>
                                        </p:cTn>
                                        <p:tgtEl>
                                          <p:spTgt spid="14"/>
                                        </p:tgtEl>
                                        <p:attrNameLst>
                                          <p:attrName>style.visibility</p:attrName>
                                        </p:attrNameLst>
                                      </p:cBhvr>
                                      <p:to>
                                        <p:strVal val="visible"/>
                                      </p:to>
                                    </p:set>
                                    <p:animEffect transition="in" filter="wipe(right)">
                                      <p:cBhvr>
                                        <p:cTn id="36" dur="500"/>
                                        <p:tgtEl>
                                          <p:spTgt spid="14"/>
                                        </p:tgtEl>
                                      </p:cBhvr>
                                    </p:animEffect>
                                  </p:childTnLst>
                                </p:cTn>
                              </p:par>
                              <p:par>
                                <p:cTn id="37" presetID="22" presetClass="entr" presetSubtype="2" fill="hold" grpId="0" nodeType="withEffect">
                                  <p:stCondLst>
                                    <p:cond delay="200"/>
                                  </p:stCondLst>
                                  <p:childTnLst>
                                    <p:set>
                                      <p:cBhvr>
                                        <p:cTn id="38" dur="1" fill="hold">
                                          <p:stCondLst>
                                            <p:cond delay="0"/>
                                          </p:stCondLst>
                                        </p:cTn>
                                        <p:tgtEl>
                                          <p:spTgt spid="13"/>
                                        </p:tgtEl>
                                        <p:attrNameLst>
                                          <p:attrName>style.visibility</p:attrName>
                                        </p:attrNameLst>
                                      </p:cBhvr>
                                      <p:to>
                                        <p:strVal val="visible"/>
                                      </p:to>
                                    </p:set>
                                    <p:animEffect transition="in" filter="wipe(right)">
                                      <p:cBhvr>
                                        <p:cTn id="39" dur="500"/>
                                        <p:tgtEl>
                                          <p:spTgt spid="13"/>
                                        </p:tgtEl>
                                      </p:cBhvr>
                                    </p:animEffect>
                                  </p:childTnLst>
                                </p:cTn>
                              </p:par>
                            </p:childTnLst>
                          </p:cTn>
                        </p:par>
                        <p:par>
                          <p:cTn id="40" fill="hold">
                            <p:stCondLst>
                              <p:cond delay="3650"/>
                            </p:stCondLst>
                            <p:childTnLst>
                              <p:par>
                                <p:cTn id="41" presetID="2" presetClass="entr" presetSubtype="8" decel="100000" fill="hold" grpId="0" nodeType="afterEffect">
                                  <p:stCondLst>
                                    <p:cond delay="500"/>
                                  </p:stCondLst>
                                  <p:iterate type="wd">
                                    <p:tmPct val="10000"/>
                                  </p:iterate>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0-#ppt_w/2"/>
                                          </p:val>
                                        </p:tav>
                                        <p:tav tm="100000">
                                          <p:val>
                                            <p:strVal val="#ppt_x"/>
                                          </p:val>
                                        </p:tav>
                                      </p:tavLst>
                                    </p:anim>
                                    <p:anim calcmode="lin" valueType="num">
                                      <p:cBhvr additive="base">
                                        <p:cTn id="44" dur="500" fill="hold"/>
                                        <p:tgtEl>
                                          <p:spTgt spid="15"/>
                                        </p:tgtEl>
                                        <p:attrNameLst>
                                          <p:attrName>ppt_y</p:attrName>
                                        </p:attrNameLst>
                                      </p:cBhvr>
                                      <p:tavLst>
                                        <p:tav tm="0">
                                          <p:val>
                                            <p:strVal val="#ppt_y"/>
                                          </p:val>
                                        </p:tav>
                                        <p:tav tm="100000">
                                          <p:val>
                                            <p:strVal val="#ppt_y"/>
                                          </p:val>
                                        </p:tav>
                                      </p:tavLst>
                                    </p:anim>
                                  </p:childTnLst>
                                </p:cTn>
                              </p:par>
                            </p:childTnLst>
                          </p:cTn>
                        </p:par>
                        <p:par>
                          <p:cTn id="45" fill="hold">
                            <p:stCondLst>
                              <p:cond delay="4800"/>
                            </p:stCondLst>
                            <p:childTnLst>
                              <p:par>
                                <p:cTn id="46" presetID="2" presetClass="entr" presetSubtype="2" decel="10000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1+#ppt_w/2"/>
                                          </p:val>
                                        </p:tav>
                                        <p:tav tm="100000">
                                          <p:val>
                                            <p:strVal val="#ppt_x"/>
                                          </p:val>
                                        </p:tav>
                                      </p:tavLst>
                                    </p:anim>
                                    <p:anim calcmode="lin" valueType="num">
                                      <p:cBhvr additive="base">
                                        <p:cTn id="49" dur="500" fill="hold"/>
                                        <p:tgtEl>
                                          <p:spTgt spid="17"/>
                                        </p:tgtEl>
                                        <p:attrNameLst>
                                          <p:attrName>ppt_y</p:attrName>
                                        </p:attrNameLst>
                                      </p:cBhvr>
                                      <p:tavLst>
                                        <p:tav tm="0">
                                          <p:val>
                                            <p:strVal val="#ppt_y"/>
                                          </p:val>
                                        </p:tav>
                                        <p:tav tm="100000">
                                          <p:val>
                                            <p:strVal val="#ppt_y"/>
                                          </p:val>
                                        </p:tav>
                                      </p:tavLst>
                                    </p:anim>
                                  </p:childTnLst>
                                </p:cTn>
                              </p:par>
                              <p:par>
                                <p:cTn id="50" presetID="22" presetClass="entr" presetSubtype="8" fill="hold" grpId="0" nodeType="with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wipe(left)">
                                      <p:cBhvr>
                                        <p:cTn id="5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p:tmplLst>
          <p:tmpl>
            <p:tnLst>
              <p:par>
                <p:cTn presetID="22" presetClass="entr" presetSubtype="8" fill="hold" nodeType="withEffect">
                  <p:stCondLst>
                    <p:cond delay="20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p:tmplLst>
          <p:tmpl>
            <p:tnLst>
              <p:par>
                <p:cTn presetID="22" presetClass="entr" presetSubtype="8"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p:tmplLst>
          <p:tmpl>
            <p:tnLst>
              <p:par>
                <p:cTn presetID="22" presetClass="entr" presetSubtype="2" fill="hold" nodeType="withEffect">
                  <p:stCondLst>
                    <p:cond delay="200"/>
                  </p:stCondLst>
                  <p:childTnLst>
                    <p:set>
                      <p:cBhvr>
                        <p:cTn dur="1" fill="hold">
                          <p:stCondLst>
                            <p:cond delay="0"/>
                          </p:stCondLst>
                        </p:cTn>
                        <p:tgtEl>
                          <p:spTgt spid="13"/>
                        </p:tgtEl>
                        <p:attrNameLst>
                          <p:attrName>style.visibility</p:attrName>
                        </p:attrNameLst>
                      </p:cBhvr>
                      <p:to>
                        <p:strVal val="visible"/>
                      </p:to>
                    </p:set>
                    <p:animEffect transition="in" filter="wipe(right)">
                      <p:cBhvr>
                        <p:cTn dur="500"/>
                        <p:tgtEl>
                          <p:spTgt spid="13"/>
                        </p:tgtEl>
                      </p:cBhvr>
                    </p:animEffect>
                  </p:childTnLst>
                </p:cTn>
              </p:par>
            </p:tnLst>
          </p:tmpl>
        </p:tmplLst>
      </p:bldP>
      <p:bldP spid="14" grpId="0">
        <p:tmplLst>
          <p:tmpl>
            <p:tnLst>
              <p:par>
                <p:cTn presetID="22" presetClass="entr" presetSubtype="2"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Effect transition="in" filter="wipe(right)">
                      <p:cBhvr>
                        <p:cTn dur="500"/>
                        <p:tgtEl>
                          <p:spTgt spid="14"/>
                        </p:tgtEl>
                      </p:cBhvr>
                    </p:animEffect>
                  </p:childTnLst>
                </p:cTn>
              </p:par>
            </p:tnLst>
          </p:tmpl>
        </p:tmplLst>
      </p:bldP>
      <p:bldP spid="15" grpId="0"/>
      <p:bldP spid="16" grpId="0" build="p">
        <p:tmplLst>
          <p:tmpl lvl="1">
            <p:tnLst>
              <p:par>
                <p:cTn presetID="22" presetClass="entr" presetSubtype="8"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9144000" cy="6858000"/>
          </a:xfrm>
          <a:solidFill>
            <a:schemeClr val="bg1">
              <a:lumMod val="95000"/>
            </a:schemeClr>
          </a:solidFill>
        </p:spPr>
        <p:txBody>
          <a:bodyPr/>
          <a:lstStyle>
            <a:lvl1pPr>
              <a:defRPr/>
            </a:lvl1pPr>
          </a:lstStyle>
          <a:p>
            <a:r>
              <a:rPr kumimoji="1" lang="en-US" altLang="ja-JP" dirty="0"/>
              <a:t>Add an image</a:t>
            </a:r>
            <a:endParaRPr kumimoji="1" lang="ja-JP" altLang="en-US" dirty="0"/>
          </a:p>
        </p:txBody>
      </p:sp>
      <p:sp>
        <p:nvSpPr>
          <p:cNvPr id="6" name="テキスト プレースホルダー 5"/>
          <p:cNvSpPr>
            <a:spLocks noGrp="1"/>
          </p:cNvSpPr>
          <p:nvPr>
            <p:ph type="body" sz="quarter" idx="11" hasCustomPrompt="1"/>
          </p:nvPr>
        </p:nvSpPr>
        <p:spPr>
          <a:xfrm>
            <a:off x="324896" y="1940835"/>
            <a:ext cx="3384571" cy="4512369"/>
          </a:xfrm>
          <a:prstGeom prst="ellipse">
            <a:avLst/>
          </a:prstGeom>
          <a:solidFill>
            <a:schemeClr val="accent1">
              <a:alpha val="80000"/>
            </a:schemeClr>
          </a:solidFill>
        </p:spPr>
        <p:txBody>
          <a:bodyPr/>
          <a:lstStyle/>
          <a:p>
            <a:pPr lvl="0"/>
            <a:r>
              <a:rPr kumimoji="1" lang="en-US" altLang="ja-JP" dirty="0"/>
              <a:t> </a:t>
            </a:r>
            <a:endParaRPr kumimoji="1" lang="ja-JP" altLang="en-US" dirty="0"/>
          </a:p>
        </p:txBody>
      </p:sp>
      <p:sp>
        <p:nvSpPr>
          <p:cNvPr id="7" name="テキスト プレースホルダー 5"/>
          <p:cNvSpPr>
            <a:spLocks noGrp="1"/>
          </p:cNvSpPr>
          <p:nvPr>
            <p:ph type="body" sz="quarter" idx="12" hasCustomPrompt="1"/>
          </p:nvPr>
        </p:nvSpPr>
        <p:spPr>
          <a:xfrm>
            <a:off x="251144" y="1508786"/>
            <a:ext cx="720143" cy="960107"/>
          </a:xfrm>
          <a:prstGeom prst="ellipse">
            <a:avLst/>
          </a:prstGeom>
          <a:solidFill>
            <a:schemeClr val="accent3">
              <a:alpha val="80000"/>
            </a:schemeClr>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8" name="テキスト プレースホルダー 5"/>
          <p:cNvSpPr>
            <a:spLocks noGrp="1"/>
          </p:cNvSpPr>
          <p:nvPr>
            <p:ph type="body" sz="quarter" idx="13" hasCustomPrompt="1"/>
          </p:nvPr>
        </p:nvSpPr>
        <p:spPr>
          <a:xfrm>
            <a:off x="3797358" y="4511094"/>
            <a:ext cx="468093" cy="624069"/>
          </a:xfrm>
          <a:prstGeom prst="ellipse">
            <a:avLst/>
          </a:prstGeom>
          <a:solidFill>
            <a:schemeClr val="accent2">
              <a:alpha val="80000"/>
            </a:schemeClr>
          </a:solidFill>
        </p:spPr>
        <p:txBody>
          <a:bodyPr/>
          <a:lstStyle/>
          <a:p>
            <a:pPr lvl="0"/>
            <a:r>
              <a:rPr kumimoji="1" lang="en-US" altLang="ja-JP" dirty="0"/>
              <a:t> </a:t>
            </a:r>
            <a:endParaRPr kumimoji="1" lang="ja-JP" altLang="en-US" dirty="0"/>
          </a:p>
        </p:txBody>
      </p:sp>
      <p:sp>
        <p:nvSpPr>
          <p:cNvPr id="9" name="テキスト プレースホルダー 5"/>
          <p:cNvSpPr>
            <a:spLocks noGrp="1"/>
          </p:cNvSpPr>
          <p:nvPr>
            <p:ph type="body" sz="quarter" idx="14" hasCustomPrompt="1"/>
          </p:nvPr>
        </p:nvSpPr>
        <p:spPr>
          <a:xfrm>
            <a:off x="3789090" y="5301209"/>
            <a:ext cx="701649" cy="935451"/>
          </a:xfrm>
          <a:prstGeom prst="ellipse">
            <a:avLst/>
          </a:prstGeom>
          <a:solidFill>
            <a:schemeClr val="accent5">
              <a:alpha val="80000"/>
            </a:schemeClr>
          </a:solidFill>
        </p:spPr>
        <p:txBody>
          <a:bodyPr/>
          <a:lstStyle/>
          <a:p>
            <a:pPr lvl="0"/>
            <a:r>
              <a:rPr kumimoji="1" lang="en-US" altLang="ja-JP" dirty="0"/>
              <a:t> </a:t>
            </a:r>
            <a:endParaRPr kumimoji="1" lang="ja-JP" altLang="en-US" dirty="0"/>
          </a:p>
        </p:txBody>
      </p:sp>
      <p:sp>
        <p:nvSpPr>
          <p:cNvPr id="11" name="テキスト プレースホルダー 10"/>
          <p:cNvSpPr>
            <a:spLocks noGrp="1"/>
          </p:cNvSpPr>
          <p:nvPr>
            <p:ph type="body" sz="quarter" idx="15" hasCustomPrompt="1"/>
          </p:nvPr>
        </p:nvSpPr>
        <p:spPr>
          <a:xfrm>
            <a:off x="305155" y="1508786"/>
            <a:ext cx="612121" cy="960107"/>
          </a:xfrm>
        </p:spPr>
        <p:txBody>
          <a:bodyPr anchor="ctr">
            <a:noAutofit/>
          </a:bodyPr>
          <a:lstStyle>
            <a:lvl1pPr algn="ctr">
              <a:defRPr sz="2701">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9</a:t>
            </a:r>
            <a:endParaRPr kumimoji="1" lang="ja-JP" altLang="en-US" dirty="0"/>
          </a:p>
        </p:txBody>
      </p:sp>
      <p:sp>
        <p:nvSpPr>
          <p:cNvPr id="13" name="図プレースホルダー 12"/>
          <p:cNvSpPr>
            <a:spLocks noGrp="1"/>
          </p:cNvSpPr>
          <p:nvPr>
            <p:ph type="pic" sz="quarter" idx="16" hasCustomPrompt="1"/>
          </p:nvPr>
        </p:nvSpPr>
        <p:spPr>
          <a:xfrm>
            <a:off x="1729067" y="3429249"/>
            <a:ext cx="576231" cy="768242"/>
          </a:xfrm>
        </p:spPr>
        <p:txBody>
          <a:bodyPr/>
          <a:lstStyle>
            <a:lvl1pPr>
              <a:defRPr/>
            </a:lvl1pPr>
          </a:lstStyle>
          <a:p>
            <a:r>
              <a:rPr kumimoji="1" lang="en-US" altLang="ja-JP" dirty="0"/>
              <a:t>Icon</a:t>
            </a:r>
            <a:endParaRPr kumimoji="1" lang="ja-JP" altLang="en-US" dirty="0"/>
          </a:p>
        </p:txBody>
      </p:sp>
      <p:sp>
        <p:nvSpPr>
          <p:cNvPr id="14" name="テキスト プレースホルダー 6"/>
          <p:cNvSpPr>
            <a:spLocks noGrp="1"/>
          </p:cNvSpPr>
          <p:nvPr>
            <p:ph type="body" sz="quarter" idx="17" hasCustomPrompt="1"/>
          </p:nvPr>
        </p:nvSpPr>
        <p:spPr>
          <a:xfrm>
            <a:off x="432868" y="4293096"/>
            <a:ext cx="3168627" cy="672075"/>
          </a:xfrm>
        </p:spPr>
        <p:txBody>
          <a:bodyPr anchor="ctr">
            <a:normAutofit/>
          </a:bodyPr>
          <a:lstStyle>
            <a:lvl1pPr algn="ctr">
              <a:defRPr sz="2200" baseline="0">
                <a:solidFill>
                  <a:schemeClr val="bg1"/>
                </a:solidFill>
                <a:latin typeface="Route 159 Light" pitchFamily="50" charset="0"/>
              </a:defRPr>
            </a:lvl1pPr>
          </a:lstStyle>
          <a:p>
            <a:pPr lvl="0"/>
            <a:r>
              <a:rPr kumimoji="1" lang="en-US" altLang="ja-JP" dirty="0"/>
              <a:t>Text goes here</a:t>
            </a:r>
            <a:endParaRPr kumimoji="1" lang="ja-JP" altLang="en-US" dirty="0"/>
          </a:p>
        </p:txBody>
      </p:sp>
      <p:sp>
        <p:nvSpPr>
          <p:cNvPr id="16" name="テキスト プレースホルダー 5"/>
          <p:cNvSpPr>
            <a:spLocks noGrp="1"/>
          </p:cNvSpPr>
          <p:nvPr>
            <p:ph type="body" sz="quarter" idx="18" hasCustomPrompt="1"/>
          </p:nvPr>
        </p:nvSpPr>
        <p:spPr>
          <a:xfrm>
            <a:off x="4716028" y="5532123"/>
            <a:ext cx="592637" cy="790115"/>
          </a:xfrm>
          <a:prstGeom prst="ellipse">
            <a:avLst/>
          </a:prstGeom>
          <a:solidFill>
            <a:schemeClr val="accent6">
              <a:alpha val="80000"/>
            </a:schemeClr>
          </a:solidFill>
        </p:spPr>
        <p:txBody>
          <a:bodyPr/>
          <a:lstStyle/>
          <a:p>
            <a:pPr lvl="0"/>
            <a:r>
              <a:rPr kumimoji="1" lang="en-US" altLang="ja-JP" dirty="0"/>
              <a:t> </a:t>
            </a:r>
            <a:endParaRPr kumimoji="1" lang="ja-JP" altLang="en-US" dirty="0"/>
          </a:p>
        </p:txBody>
      </p:sp>
      <p:sp>
        <p:nvSpPr>
          <p:cNvPr id="17" name="テキスト プレースホルダー 5"/>
          <p:cNvSpPr>
            <a:spLocks noGrp="1"/>
          </p:cNvSpPr>
          <p:nvPr>
            <p:ph type="body" sz="quarter" idx="19" hasCustomPrompt="1"/>
          </p:nvPr>
        </p:nvSpPr>
        <p:spPr>
          <a:xfrm>
            <a:off x="1043302" y="1248654"/>
            <a:ext cx="396078" cy="528058"/>
          </a:xfrm>
          <a:prstGeom prst="ellipse">
            <a:avLst/>
          </a:prstGeom>
          <a:solidFill>
            <a:schemeClr val="accent4">
              <a:alpha val="80000"/>
            </a:schemeClr>
          </a:solidFill>
        </p:spPr>
        <p:txBody>
          <a:bodyPr/>
          <a:lstStyle/>
          <a:p>
            <a:pPr lvl="0"/>
            <a:r>
              <a:rPr kumimoji="1" lang="en-US" altLang="ja-JP" dirty="0"/>
              <a:t> </a:t>
            </a:r>
            <a:endParaRPr kumimoji="1" lang="ja-JP" altLang="en-US" dirty="0"/>
          </a:p>
        </p:txBody>
      </p:sp>
    </p:spTree>
    <p:extLst>
      <p:ext uri="{BB962C8B-B14F-4D97-AF65-F5344CB8AC3E}">
        <p14:creationId xmlns:p14="http://schemas.microsoft.com/office/powerpoint/2010/main" val="380042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12" decel="10000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0-#ppt_w/2"/>
                                          </p:val>
                                        </p:tav>
                                        <p:tav tm="100000">
                                          <p:val>
                                            <p:strVal val="#ppt_x"/>
                                          </p:val>
                                        </p:tav>
                                      </p:tavLst>
                                    </p:anim>
                                    <p:anim calcmode="lin" valueType="num">
                                      <p:cBhvr additive="base">
                                        <p:cTn id="12" dur="750" fill="hold"/>
                                        <p:tgtEl>
                                          <p:spTgt spid="17"/>
                                        </p:tgtEl>
                                        <p:attrNameLst>
                                          <p:attrName>ppt_y</p:attrName>
                                        </p:attrNameLst>
                                      </p:cBhvr>
                                      <p:tavLst>
                                        <p:tav tm="0">
                                          <p:val>
                                            <p:strVal val="1+#ppt_h/2"/>
                                          </p:val>
                                        </p:tav>
                                        <p:tav tm="100000">
                                          <p:val>
                                            <p:strVal val="#ppt_y"/>
                                          </p:val>
                                        </p:tav>
                                      </p:tavLst>
                                    </p:anim>
                                  </p:childTnLst>
                                </p:cTn>
                              </p:par>
                              <p:par>
                                <p:cTn id="13" presetID="45" presetClass="entr"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750"/>
                                        <p:tgtEl>
                                          <p:spTgt spid="17"/>
                                        </p:tgtEl>
                                      </p:cBhvr>
                                    </p:animEffect>
                                    <p:anim calcmode="lin" valueType="num">
                                      <p:cBhvr>
                                        <p:cTn id="16" dur="750" fill="hold"/>
                                        <p:tgtEl>
                                          <p:spTgt spid="17"/>
                                        </p:tgtEl>
                                        <p:attrNameLst>
                                          <p:attrName>ppt_w</p:attrName>
                                        </p:attrNameLst>
                                      </p:cBhvr>
                                      <p:tavLst>
                                        <p:tav tm="0" fmla="#ppt_w*sin(2.5*pi*$)">
                                          <p:val>
                                            <p:fltVal val="0"/>
                                          </p:val>
                                        </p:tav>
                                        <p:tav tm="100000">
                                          <p:val>
                                            <p:fltVal val="1"/>
                                          </p:val>
                                        </p:tav>
                                      </p:tavLst>
                                    </p:anim>
                                    <p:anim calcmode="lin" valueType="num">
                                      <p:cBhvr>
                                        <p:cTn id="17" dur="750" fill="hold"/>
                                        <p:tgtEl>
                                          <p:spTgt spid="17"/>
                                        </p:tgtEl>
                                        <p:attrNameLst>
                                          <p:attrName>ppt_h</p:attrName>
                                        </p:attrNameLst>
                                      </p:cBhvr>
                                      <p:tavLst>
                                        <p:tav tm="0">
                                          <p:val>
                                            <p:strVal val="#ppt_h"/>
                                          </p:val>
                                        </p:tav>
                                        <p:tav tm="100000">
                                          <p:val>
                                            <p:strVal val="#ppt_h"/>
                                          </p:val>
                                        </p:tav>
                                      </p:tavLst>
                                    </p:anim>
                                  </p:childTnLst>
                                </p:cTn>
                              </p:par>
                              <p:par>
                                <p:cTn id="18" presetID="2" presetClass="entr" presetSubtype="12" decel="100000" fill="hold" grpId="0" nodeType="withEffect">
                                  <p:stCondLst>
                                    <p:cond delay="10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750" fill="hold"/>
                                        <p:tgtEl>
                                          <p:spTgt spid="7"/>
                                        </p:tgtEl>
                                        <p:attrNameLst>
                                          <p:attrName>ppt_x</p:attrName>
                                        </p:attrNameLst>
                                      </p:cBhvr>
                                      <p:tavLst>
                                        <p:tav tm="0">
                                          <p:val>
                                            <p:strVal val="0-#ppt_w/2"/>
                                          </p:val>
                                        </p:tav>
                                        <p:tav tm="100000">
                                          <p:val>
                                            <p:strVal val="#ppt_x"/>
                                          </p:val>
                                        </p:tav>
                                      </p:tavLst>
                                    </p:anim>
                                    <p:anim calcmode="lin" valueType="num">
                                      <p:cBhvr additive="base">
                                        <p:cTn id="21" dur="750" fill="hold"/>
                                        <p:tgtEl>
                                          <p:spTgt spid="7"/>
                                        </p:tgtEl>
                                        <p:attrNameLst>
                                          <p:attrName>ppt_y</p:attrName>
                                        </p:attrNameLst>
                                      </p:cBhvr>
                                      <p:tavLst>
                                        <p:tav tm="0">
                                          <p:val>
                                            <p:strVal val="1+#ppt_h/2"/>
                                          </p:val>
                                        </p:tav>
                                        <p:tav tm="100000">
                                          <p:val>
                                            <p:strVal val="#ppt_y"/>
                                          </p:val>
                                        </p:tav>
                                      </p:tavLst>
                                    </p:anim>
                                  </p:childTnLst>
                                </p:cTn>
                              </p:par>
                              <p:par>
                                <p:cTn id="22" presetID="45" presetClass="entr" presetSubtype="0" fill="hold" grpId="1" nodeType="withEffect">
                                  <p:stCondLst>
                                    <p:cond delay="1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anim calcmode="lin" valueType="num">
                                      <p:cBhvr>
                                        <p:cTn id="25" dur="750" fill="hold"/>
                                        <p:tgtEl>
                                          <p:spTgt spid="7"/>
                                        </p:tgtEl>
                                        <p:attrNameLst>
                                          <p:attrName>ppt_w</p:attrName>
                                        </p:attrNameLst>
                                      </p:cBhvr>
                                      <p:tavLst>
                                        <p:tav tm="0" fmla="#ppt_w*sin(2.5*pi*$)">
                                          <p:val>
                                            <p:fltVal val="0"/>
                                          </p:val>
                                        </p:tav>
                                        <p:tav tm="100000">
                                          <p:val>
                                            <p:fltVal val="1"/>
                                          </p:val>
                                        </p:tav>
                                      </p:tavLst>
                                    </p:anim>
                                    <p:anim calcmode="lin" valueType="num">
                                      <p:cBhvr>
                                        <p:cTn id="26" dur="750" fill="hold"/>
                                        <p:tgtEl>
                                          <p:spTgt spid="7"/>
                                        </p:tgtEl>
                                        <p:attrNameLst>
                                          <p:attrName>ppt_h</p:attrName>
                                        </p:attrNameLst>
                                      </p:cBhvr>
                                      <p:tavLst>
                                        <p:tav tm="0">
                                          <p:val>
                                            <p:strVal val="#ppt_h"/>
                                          </p:val>
                                        </p:tav>
                                        <p:tav tm="100000">
                                          <p:val>
                                            <p:strVal val="#ppt_h"/>
                                          </p:val>
                                        </p:tav>
                                      </p:tavLst>
                                    </p:anim>
                                  </p:childTnLst>
                                </p:cTn>
                              </p:par>
                              <p:par>
                                <p:cTn id="27" presetID="2" presetClass="entr" presetSubtype="12" decel="100000" fill="hold" grpId="0" nodeType="withEffect">
                                  <p:stCondLst>
                                    <p:cond delay="10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750" fill="hold"/>
                                        <p:tgtEl>
                                          <p:spTgt spid="11"/>
                                        </p:tgtEl>
                                        <p:attrNameLst>
                                          <p:attrName>ppt_x</p:attrName>
                                        </p:attrNameLst>
                                      </p:cBhvr>
                                      <p:tavLst>
                                        <p:tav tm="0">
                                          <p:val>
                                            <p:strVal val="0-#ppt_w/2"/>
                                          </p:val>
                                        </p:tav>
                                        <p:tav tm="100000">
                                          <p:val>
                                            <p:strVal val="#ppt_x"/>
                                          </p:val>
                                        </p:tav>
                                      </p:tavLst>
                                    </p:anim>
                                    <p:anim calcmode="lin" valueType="num">
                                      <p:cBhvr additive="base">
                                        <p:cTn id="30" dur="750" fill="hold"/>
                                        <p:tgtEl>
                                          <p:spTgt spid="11"/>
                                        </p:tgtEl>
                                        <p:attrNameLst>
                                          <p:attrName>ppt_y</p:attrName>
                                        </p:attrNameLst>
                                      </p:cBhvr>
                                      <p:tavLst>
                                        <p:tav tm="0">
                                          <p:val>
                                            <p:strVal val="1+#ppt_h/2"/>
                                          </p:val>
                                        </p:tav>
                                        <p:tav tm="100000">
                                          <p:val>
                                            <p:strVal val="#ppt_y"/>
                                          </p:val>
                                        </p:tav>
                                      </p:tavLst>
                                    </p:anim>
                                  </p:childTnLst>
                                </p:cTn>
                              </p:par>
                              <p:par>
                                <p:cTn id="31" presetID="45" presetClass="entr" presetSubtype="0" fill="hold" grpId="1" nodeType="withEffect">
                                  <p:stCondLst>
                                    <p:cond delay="2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750"/>
                                        <p:tgtEl>
                                          <p:spTgt spid="8"/>
                                        </p:tgtEl>
                                      </p:cBhvr>
                                    </p:animEffect>
                                    <p:anim calcmode="lin" valueType="num">
                                      <p:cBhvr>
                                        <p:cTn id="34" dur="750" fill="hold"/>
                                        <p:tgtEl>
                                          <p:spTgt spid="8"/>
                                        </p:tgtEl>
                                        <p:attrNameLst>
                                          <p:attrName>ppt_w</p:attrName>
                                        </p:attrNameLst>
                                      </p:cBhvr>
                                      <p:tavLst>
                                        <p:tav tm="0" fmla="#ppt_w*sin(2.5*pi*$)">
                                          <p:val>
                                            <p:fltVal val="0"/>
                                          </p:val>
                                        </p:tav>
                                        <p:tav tm="100000">
                                          <p:val>
                                            <p:fltVal val="1"/>
                                          </p:val>
                                        </p:tav>
                                      </p:tavLst>
                                    </p:anim>
                                    <p:anim calcmode="lin" valueType="num">
                                      <p:cBhvr>
                                        <p:cTn id="35" dur="750" fill="hold"/>
                                        <p:tgtEl>
                                          <p:spTgt spid="8"/>
                                        </p:tgtEl>
                                        <p:attrNameLst>
                                          <p:attrName>ppt_h</p:attrName>
                                        </p:attrNameLst>
                                      </p:cBhvr>
                                      <p:tavLst>
                                        <p:tav tm="0">
                                          <p:val>
                                            <p:strVal val="#ppt_h"/>
                                          </p:val>
                                        </p:tav>
                                        <p:tav tm="100000">
                                          <p:val>
                                            <p:strVal val="#ppt_h"/>
                                          </p:val>
                                        </p:tav>
                                      </p:tavLst>
                                    </p:anim>
                                  </p:childTnLst>
                                </p:cTn>
                              </p:par>
                              <p:par>
                                <p:cTn id="36" presetID="2" presetClass="entr" presetSubtype="12" decel="100000" fill="hold" grpId="0" nodeType="withEffect">
                                  <p:stCondLst>
                                    <p:cond delay="20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750" fill="hold"/>
                                        <p:tgtEl>
                                          <p:spTgt spid="8"/>
                                        </p:tgtEl>
                                        <p:attrNameLst>
                                          <p:attrName>ppt_x</p:attrName>
                                        </p:attrNameLst>
                                      </p:cBhvr>
                                      <p:tavLst>
                                        <p:tav tm="0">
                                          <p:val>
                                            <p:strVal val="0-#ppt_w/2"/>
                                          </p:val>
                                        </p:tav>
                                        <p:tav tm="100000">
                                          <p:val>
                                            <p:strVal val="#ppt_x"/>
                                          </p:val>
                                        </p:tav>
                                      </p:tavLst>
                                    </p:anim>
                                    <p:anim calcmode="lin" valueType="num">
                                      <p:cBhvr additive="base">
                                        <p:cTn id="39" dur="750" fill="hold"/>
                                        <p:tgtEl>
                                          <p:spTgt spid="8"/>
                                        </p:tgtEl>
                                        <p:attrNameLst>
                                          <p:attrName>ppt_y</p:attrName>
                                        </p:attrNameLst>
                                      </p:cBhvr>
                                      <p:tavLst>
                                        <p:tav tm="0">
                                          <p:val>
                                            <p:strVal val="1+#ppt_h/2"/>
                                          </p:val>
                                        </p:tav>
                                        <p:tav tm="100000">
                                          <p:val>
                                            <p:strVal val="#ppt_y"/>
                                          </p:val>
                                        </p:tav>
                                      </p:tavLst>
                                    </p:anim>
                                  </p:childTnLst>
                                </p:cTn>
                              </p:par>
                              <p:par>
                                <p:cTn id="40" presetID="45" presetClass="entr" presetSubtype="0" fill="hold" grpId="1" nodeType="withEffect">
                                  <p:stCondLst>
                                    <p:cond delay="3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750"/>
                                        <p:tgtEl>
                                          <p:spTgt spid="9"/>
                                        </p:tgtEl>
                                      </p:cBhvr>
                                    </p:animEffect>
                                    <p:anim calcmode="lin" valueType="num">
                                      <p:cBhvr>
                                        <p:cTn id="43" dur="750" fill="hold"/>
                                        <p:tgtEl>
                                          <p:spTgt spid="9"/>
                                        </p:tgtEl>
                                        <p:attrNameLst>
                                          <p:attrName>ppt_w</p:attrName>
                                        </p:attrNameLst>
                                      </p:cBhvr>
                                      <p:tavLst>
                                        <p:tav tm="0" fmla="#ppt_w*sin(2.5*pi*$)">
                                          <p:val>
                                            <p:fltVal val="0"/>
                                          </p:val>
                                        </p:tav>
                                        <p:tav tm="100000">
                                          <p:val>
                                            <p:fltVal val="1"/>
                                          </p:val>
                                        </p:tav>
                                      </p:tavLst>
                                    </p:anim>
                                    <p:anim calcmode="lin" valueType="num">
                                      <p:cBhvr>
                                        <p:cTn id="44" dur="750" fill="hold"/>
                                        <p:tgtEl>
                                          <p:spTgt spid="9"/>
                                        </p:tgtEl>
                                        <p:attrNameLst>
                                          <p:attrName>ppt_h</p:attrName>
                                        </p:attrNameLst>
                                      </p:cBhvr>
                                      <p:tavLst>
                                        <p:tav tm="0">
                                          <p:val>
                                            <p:strVal val="#ppt_h"/>
                                          </p:val>
                                        </p:tav>
                                        <p:tav tm="100000">
                                          <p:val>
                                            <p:strVal val="#ppt_h"/>
                                          </p:val>
                                        </p:tav>
                                      </p:tavLst>
                                    </p:anim>
                                  </p:childTnLst>
                                </p:cTn>
                              </p:par>
                              <p:par>
                                <p:cTn id="45" presetID="2" presetClass="entr" presetSubtype="12" decel="100000" fill="hold" grpId="0" nodeType="withEffect">
                                  <p:stCondLst>
                                    <p:cond delay="30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750" fill="hold"/>
                                        <p:tgtEl>
                                          <p:spTgt spid="9"/>
                                        </p:tgtEl>
                                        <p:attrNameLst>
                                          <p:attrName>ppt_x</p:attrName>
                                        </p:attrNameLst>
                                      </p:cBhvr>
                                      <p:tavLst>
                                        <p:tav tm="0">
                                          <p:val>
                                            <p:strVal val="0-#ppt_w/2"/>
                                          </p:val>
                                        </p:tav>
                                        <p:tav tm="100000">
                                          <p:val>
                                            <p:strVal val="#ppt_x"/>
                                          </p:val>
                                        </p:tav>
                                      </p:tavLst>
                                    </p:anim>
                                    <p:anim calcmode="lin" valueType="num">
                                      <p:cBhvr additive="base">
                                        <p:cTn id="48" dur="75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12" decel="100000" fill="hold" grpId="0" nodeType="withEffect">
                                  <p:stCondLst>
                                    <p:cond delay="40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750" fill="hold"/>
                                        <p:tgtEl>
                                          <p:spTgt spid="16"/>
                                        </p:tgtEl>
                                        <p:attrNameLst>
                                          <p:attrName>ppt_x</p:attrName>
                                        </p:attrNameLst>
                                      </p:cBhvr>
                                      <p:tavLst>
                                        <p:tav tm="0">
                                          <p:val>
                                            <p:strVal val="0-#ppt_w/2"/>
                                          </p:val>
                                        </p:tav>
                                        <p:tav tm="100000">
                                          <p:val>
                                            <p:strVal val="#ppt_x"/>
                                          </p:val>
                                        </p:tav>
                                      </p:tavLst>
                                    </p:anim>
                                    <p:anim calcmode="lin" valueType="num">
                                      <p:cBhvr additive="base">
                                        <p:cTn id="52" dur="750" fill="hold"/>
                                        <p:tgtEl>
                                          <p:spTgt spid="16"/>
                                        </p:tgtEl>
                                        <p:attrNameLst>
                                          <p:attrName>ppt_y</p:attrName>
                                        </p:attrNameLst>
                                      </p:cBhvr>
                                      <p:tavLst>
                                        <p:tav tm="0">
                                          <p:val>
                                            <p:strVal val="1+#ppt_h/2"/>
                                          </p:val>
                                        </p:tav>
                                        <p:tav tm="100000">
                                          <p:val>
                                            <p:strVal val="#ppt_y"/>
                                          </p:val>
                                        </p:tav>
                                      </p:tavLst>
                                    </p:anim>
                                  </p:childTnLst>
                                </p:cTn>
                              </p:par>
                              <p:par>
                                <p:cTn id="53" presetID="45" presetClass="entr" presetSubtype="0" fill="hold" grpId="1" nodeType="withEffect">
                                  <p:stCondLst>
                                    <p:cond delay="40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750"/>
                                        <p:tgtEl>
                                          <p:spTgt spid="16"/>
                                        </p:tgtEl>
                                      </p:cBhvr>
                                    </p:animEffect>
                                    <p:anim calcmode="lin" valueType="num">
                                      <p:cBhvr>
                                        <p:cTn id="56" dur="750" fill="hold"/>
                                        <p:tgtEl>
                                          <p:spTgt spid="16"/>
                                        </p:tgtEl>
                                        <p:attrNameLst>
                                          <p:attrName>ppt_w</p:attrName>
                                        </p:attrNameLst>
                                      </p:cBhvr>
                                      <p:tavLst>
                                        <p:tav tm="0" fmla="#ppt_w*sin(2.5*pi*$)">
                                          <p:val>
                                            <p:fltVal val="0"/>
                                          </p:val>
                                        </p:tav>
                                        <p:tav tm="100000">
                                          <p:val>
                                            <p:fltVal val="1"/>
                                          </p:val>
                                        </p:tav>
                                      </p:tavLst>
                                    </p:anim>
                                    <p:anim calcmode="lin" valueType="num">
                                      <p:cBhvr>
                                        <p:cTn id="57" dur="750" fill="hold"/>
                                        <p:tgtEl>
                                          <p:spTgt spid="16"/>
                                        </p:tgtEl>
                                        <p:attrNameLst>
                                          <p:attrName>ppt_h</p:attrName>
                                        </p:attrNameLst>
                                      </p:cBhvr>
                                      <p:tavLst>
                                        <p:tav tm="0">
                                          <p:val>
                                            <p:strVal val="#ppt_h"/>
                                          </p:val>
                                        </p:tav>
                                        <p:tav tm="100000">
                                          <p:val>
                                            <p:strVal val="#ppt_h"/>
                                          </p:val>
                                        </p:tav>
                                      </p:tavLst>
                                    </p:anim>
                                  </p:childTnLst>
                                </p:cTn>
                              </p:par>
                              <p:par>
                                <p:cTn id="58" presetID="2" presetClass="entr" presetSubtype="12" decel="100000" fill="hold" grpId="0" nodeType="withEffect">
                                  <p:stCondLst>
                                    <p:cond delay="50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750" fill="hold"/>
                                        <p:tgtEl>
                                          <p:spTgt spid="6"/>
                                        </p:tgtEl>
                                        <p:attrNameLst>
                                          <p:attrName>ppt_x</p:attrName>
                                        </p:attrNameLst>
                                      </p:cBhvr>
                                      <p:tavLst>
                                        <p:tav tm="0">
                                          <p:val>
                                            <p:strVal val="0-#ppt_w/2"/>
                                          </p:val>
                                        </p:tav>
                                        <p:tav tm="100000">
                                          <p:val>
                                            <p:strVal val="#ppt_x"/>
                                          </p:val>
                                        </p:tav>
                                      </p:tavLst>
                                    </p:anim>
                                    <p:anim calcmode="lin" valueType="num">
                                      <p:cBhvr additive="base">
                                        <p:cTn id="61" dur="750" fill="hold"/>
                                        <p:tgtEl>
                                          <p:spTgt spid="6"/>
                                        </p:tgtEl>
                                        <p:attrNameLst>
                                          <p:attrName>ppt_y</p:attrName>
                                        </p:attrNameLst>
                                      </p:cBhvr>
                                      <p:tavLst>
                                        <p:tav tm="0">
                                          <p:val>
                                            <p:strVal val="1+#ppt_h/2"/>
                                          </p:val>
                                        </p:tav>
                                        <p:tav tm="100000">
                                          <p:val>
                                            <p:strVal val="#ppt_y"/>
                                          </p:val>
                                        </p:tav>
                                      </p:tavLst>
                                    </p:anim>
                                  </p:childTnLst>
                                </p:cTn>
                              </p:par>
                            </p:childTnLst>
                          </p:cTn>
                        </p:par>
                        <p:par>
                          <p:cTn id="62" fill="hold">
                            <p:stCondLst>
                              <p:cond delay="1750"/>
                            </p:stCondLst>
                            <p:childTnLst>
                              <p:par>
                                <p:cTn id="63" presetID="10"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750"/>
                                        <p:tgtEl>
                                          <p:spTgt spid="13"/>
                                        </p:tgtEl>
                                      </p:cBhvr>
                                    </p:animEffect>
                                  </p:childTnLst>
                                </p:cTn>
                              </p:par>
                            </p:childTnLst>
                          </p:cTn>
                        </p:par>
                        <p:par>
                          <p:cTn id="66" fill="hold">
                            <p:stCondLst>
                              <p:cond delay="2500"/>
                            </p:stCondLst>
                            <p:childTnLst>
                              <p:par>
                                <p:cTn id="67" presetID="2" presetClass="entr" presetSubtype="12" decel="100000" fill="hold" grpId="0" nodeType="afterEffect">
                                  <p:stCondLst>
                                    <p:cond delay="0"/>
                                  </p:stCondLst>
                                  <p:iterate type="wd">
                                    <p:tmPct val="10000"/>
                                  </p:iterate>
                                  <p:childTnLst>
                                    <p:set>
                                      <p:cBhvr>
                                        <p:cTn id="68" dur="1" fill="hold">
                                          <p:stCondLst>
                                            <p:cond delay="0"/>
                                          </p:stCondLst>
                                        </p:cTn>
                                        <p:tgtEl>
                                          <p:spTgt spid="14">
                                            <p:txEl>
                                              <p:pRg st="0" end="0"/>
                                            </p:txEl>
                                          </p:spTgt>
                                        </p:tgtEl>
                                        <p:attrNameLst>
                                          <p:attrName>style.visibility</p:attrName>
                                        </p:attrNameLst>
                                      </p:cBhvr>
                                      <p:to>
                                        <p:strVal val="visible"/>
                                      </p:to>
                                    </p:set>
                                    <p:anim calcmode="lin" valueType="num">
                                      <p:cBhvr additive="base">
                                        <p:cTn id="69" dur="75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70" dur="75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tmplLst>
          <p:tmpl>
            <p:tnLst>
              <p:par>
                <p:cTn presetID="2" presetClass="entr" presetSubtype="12"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0-#ppt_w/2"/>
                          </p:val>
                        </p:tav>
                        <p:tav tm="100000">
                          <p:val>
                            <p:strVal val="#ppt_x"/>
                          </p:val>
                        </p:tav>
                      </p:tavLst>
                    </p:anim>
                    <p:anim calcmode="lin" valueType="num">
                      <p:cBhvr additive="base">
                        <p:cTn dur="750" fill="hold"/>
                        <p:tgtEl>
                          <p:spTgt spid="6"/>
                        </p:tgtEl>
                        <p:attrNameLst>
                          <p:attrName>ppt_y</p:attrName>
                        </p:attrNameLst>
                      </p:cBhvr>
                      <p:tavLst>
                        <p:tav tm="0">
                          <p:val>
                            <p:strVal val="1+#ppt_h/2"/>
                          </p:val>
                        </p:tav>
                        <p:tav tm="100000">
                          <p:val>
                            <p:strVal val="#ppt_y"/>
                          </p:val>
                        </p:tav>
                      </p:tavLst>
                    </p:anim>
                  </p:childTnLst>
                </p:cTn>
              </p:par>
            </p:tnLst>
          </p:tmpl>
        </p:tmplLst>
      </p:bldP>
      <p:bldP spid="7" grpId="0" animBg="1">
        <p:tmplLst>
          <p:tmpl>
            <p:tnLst>
              <p:par>
                <p:cTn presetID="2" presetClass="entr" presetSubtype="12" decel="10000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7" grpId="1" animBg="1">
        <p:tmplLst>
          <p:tmpl>
            <p:tnLst>
              <p:par>
                <p:cTn presetID="45" presetClass="entr" presetSubtype="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Effect transition="in" filter="fade">
                      <p:cBhvr>
                        <p:cTn dur="750"/>
                        <p:tgtEl>
                          <p:spTgt spid="7"/>
                        </p:tgtEl>
                      </p:cBhvr>
                    </p:animEffect>
                    <p:anim calcmode="lin" valueType="num">
                      <p:cBhvr>
                        <p:cTn dur="750" fill="hold"/>
                        <p:tgtEl>
                          <p:spTgt spid="7"/>
                        </p:tgtEl>
                        <p:attrNameLst>
                          <p:attrName>ppt_w</p:attrName>
                        </p:attrNameLst>
                      </p:cBhvr>
                      <p:tavLst>
                        <p:tav tm="0" fmla="#ppt_w*sin(2.5*pi*$)">
                          <p:val>
                            <p:fltVal val="0"/>
                          </p:val>
                        </p:tav>
                        <p:tav tm="100000">
                          <p:val>
                            <p:fltVal val="1"/>
                          </p:val>
                        </p:tav>
                      </p:tavLst>
                    </p:anim>
                    <p:anim calcmode="lin" valueType="num">
                      <p:cBhvr>
                        <p:cTn dur="750" fill="hold"/>
                        <p:tgtEl>
                          <p:spTgt spid="7"/>
                        </p:tgtEl>
                        <p:attrNameLst>
                          <p:attrName>ppt_h</p:attrName>
                        </p:attrNameLst>
                      </p:cBhvr>
                      <p:tavLst>
                        <p:tav tm="0">
                          <p:val>
                            <p:strVal val="#ppt_h"/>
                          </p:val>
                        </p:tav>
                        <p:tav tm="100000">
                          <p:val>
                            <p:strVal val="#ppt_h"/>
                          </p:val>
                        </p:tav>
                      </p:tavLst>
                    </p:anim>
                  </p:childTnLst>
                </p:cTn>
              </p:par>
            </p:tnLst>
          </p:tmpl>
        </p:tmplLst>
      </p:bldP>
      <p:bldP spid="8" grpId="0" animBg="1">
        <p:tmplLst>
          <p:tmpl>
            <p:tnLst>
              <p:par>
                <p:cTn presetID="2" presetClass="entr" presetSubtype="12" decel="10000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0-#ppt_w/2"/>
                          </p:val>
                        </p:tav>
                        <p:tav tm="100000">
                          <p:val>
                            <p:strVal val="#ppt_x"/>
                          </p:val>
                        </p:tav>
                      </p:tavLst>
                    </p:anim>
                    <p:anim calcmode="lin" valueType="num">
                      <p:cBhvr additive="base">
                        <p:cTn dur="750" fill="hold"/>
                        <p:tgtEl>
                          <p:spTgt spid="8"/>
                        </p:tgtEl>
                        <p:attrNameLst>
                          <p:attrName>ppt_y</p:attrName>
                        </p:attrNameLst>
                      </p:cBhvr>
                      <p:tavLst>
                        <p:tav tm="0">
                          <p:val>
                            <p:strVal val="1+#ppt_h/2"/>
                          </p:val>
                        </p:tav>
                        <p:tav tm="100000">
                          <p:val>
                            <p:strVal val="#ppt_y"/>
                          </p:val>
                        </p:tav>
                      </p:tavLst>
                    </p:anim>
                  </p:childTnLst>
                </p:cTn>
              </p:par>
            </p:tnLst>
          </p:tmpl>
        </p:tmplLst>
      </p:bldP>
      <p:bldP spid="8" grpId="1" animBg="1">
        <p:tmplLst>
          <p:tmpl>
            <p:tnLst>
              <p:par>
                <p:cTn presetID="45"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anim calcmode="lin" valueType="num">
                      <p:cBhvr>
                        <p:cTn dur="750" fill="hold"/>
                        <p:tgtEl>
                          <p:spTgt spid="8"/>
                        </p:tgtEl>
                        <p:attrNameLst>
                          <p:attrName>ppt_w</p:attrName>
                        </p:attrNameLst>
                      </p:cBhvr>
                      <p:tavLst>
                        <p:tav tm="0" fmla="#ppt_w*sin(2.5*pi*$)">
                          <p:val>
                            <p:fltVal val="0"/>
                          </p:val>
                        </p:tav>
                        <p:tav tm="100000">
                          <p:val>
                            <p:fltVal val="1"/>
                          </p:val>
                        </p:tav>
                      </p:tavLst>
                    </p:anim>
                    <p:anim calcmode="lin" valueType="num">
                      <p:cBhvr>
                        <p:cTn dur="750" fill="hold"/>
                        <p:tgtEl>
                          <p:spTgt spid="8"/>
                        </p:tgtEl>
                        <p:attrNameLst>
                          <p:attrName>ppt_h</p:attrName>
                        </p:attrNameLst>
                      </p:cBhvr>
                      <p:tavLst>
                        <p:tav tm="0">
                          <p:val>
                            <p:strVal val="#ppt_h"/>
                          </p:val>
                        </p:tav>
                        <p:tav tm="100000">
                          <p:val>
                            <p:strVal val="#ppt_h"/>
                          </p:val>
                        </p:tav>
                      </p:tavLst>
                    </p:anim>
                  </p:childTnLst>
                </p:cTn>
              </p:par>
            </p:tnLst>
          </p:tmpl>
        </p:tmplLst>
      </p:bldP>
      <p:bldP spid="9" grpId="0" animBg="1">
        <p:tmplLst>
          <p:tmpl>
            <p:tnLst>
              <p:par>
                <p:cTn presetID="2" presetClass="entr" presetSubtype="12" decel="10000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0-#ppt_w/2"/>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9" grpId="1" animBg="1">
        <p:tmplLst>
          <p:tmpl>
            <p:tnLst>
              <p:par>
                <p:cTn presetID="45"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anim calcmode="lin" valueType="num">
                      <p:cBhvr>
                        <p:cTn dur="750" fill="hold"/>
                        <p:tgtEl>
                          <p:spTgt spid="9"/>
                        </p:tgtEl>
                        <p:attrNameLst>
                          <p:attrName>ppt_w</p:attrName>
                        </p:attrNameLst>
                      </p:cBhvr>
                      <p:tavLst>
                        <p:tav tm="0" fmla="#ppt_w*sin(2.5*pi*$)">
                          <p:val>
                            <p:fltVal val="0"/>
                          </p:val>
                        </p:tav>
                        <p:tav tm="100000">
                          <p:val>
                            <p:fltVal val="1"/>
                          </p:val>
                        </p:tav>
                      </p:tavLst>
                    </p:anim>
                    <p:anim calcmode="lin" valueType="num">
                      <p:cBhvr>
                        <p:cTn dur="750" fill="hold"/>
                        <p:tgtEl>
                          <p:spTgt spid="9"/>
                        </p:tgtEl>
                        <p:attrNameLst>
                          <p:attrName>ppt_h</p:attrName>
                        </p:attrNameLst>
                      </p:cBhvr>
                      <p:tavLst>
                        <p:tav tm="0">
                          <p:val>
                            <p:strVal val="#ppt_h"/>
                          </p:val>
                        </p:tav>
                        <p:tav tm="100000">
                          <p:val>
                            <p:strVal val="#ppt_h"/>
                          </p:val>
                        </p:tav>
                      </p:tavLst>
                    </p:anim>
                  </p:childTnLst>
                </p:cTn>
              </p:par>
            </p:tnLst>
          </p:tmpl>
        </p:tmplLst>
      </p:bldP>
      <p:bldP spid="11" grpId="0">
        <p:tmplLst>
          <p:tmpl>
            <p:tnLst>
              <p:par>
                <p:cTn presetID="2" presetClass="entr" presetSubtype="12" decel="100000"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0-#ppt_w/2"/>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3" grpId="0"/>
      <p:bldP spid="14" grpId="0" build="p">
        <p:tmplLst>
          <p:tmpl lvl="1">
            <p:tnLst>
              <p:par>
                <p:cTn presetID="2" presetClass="entr" presetSubtype="12" decel="100000" fill="hold" nodeType="afterEffect">
                  <p:stCondLst>
                    <p:cond delay="0"/>
                  </p:stCondLst>
                  <p:iterate type="wd">
                    <p:tmPct val="10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0-#ppt_w/2"/>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tmplLst>
          <p:tmpl>
            <p:tnLst>
              <p:par>
                <p:cTn presetID="2" presetClass="entr" presetSubtype="12" decel="10000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750" fill="hold"/>
                        <p:tgtEl>
                          <p:spTgt spid="16"/>
                        </p:tgtEl>
                        <p:attrNameLst>
                          <p:attrName>ppt_x</p:attrName>
                        </p:attrNameLst>
                      </p:cBhvr>
                      <p:tavLst>
                        <p:tav tm="0">
                          <p:val>
                            <p:strVal val="0-#ppt_w/2"/>
                          </p:val>
                        </p:tav>
                        <p:tav tm="100000">
                          <p:val>
                            <p:strVal val="#ppt_x"/>
                          </p:val>
                        </p:tav>
                      </p:tavLst>
                    </p:anim>
                    <p:anim calcmode="lin" valueType="num">
                      <p:cBhvr additive="base">
                        <p:cTn dur="750" fill="hold"/>
                        <p:tgtEl>
                          <p:spTgt spid="16"/>
                        </p:tgtEl>
                        <p:attrNameLst>
                          <p:attrName>ppt_y</p:attrName>
                        </p:attrNameLst>
                      </p:cBhvr>
                      <p:tavLst>
                        <p:tav tm="0">
                          <p:val>
                            <p:strVal val="1+#ppt_h/2"/>
                          </p:val>
                        </p:tav>
                        <p:tav tm="100000">
                          <p:val>
                            <p:strVal val="#ppt_y"/>
                          </p:val>
                        </p:tav>
                      </p:tavLst>
                    </p:anim>
                  </p:childTnLst>
                </p:cTn>
              </p:par>
            </p:tnLst>
          </p:tmpl>
        </p:tmplLst>
      </p:bldP>
      <p:bldP spid="16" grpId="1" animBg="1">
        <p:tmplLst>
          <p:tmpl>
            <p:tnLst>
              <p:par>
                <p:cTn presetID="45" presetClass="entr" presetSubtype="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Effect transition="in" filter="fade">
                      <p:cBhvr>
                        <p:cTn dur="750"/>
                        <p:tgtEl>
                          <p:spTgt spid="16"/>
                        </p:tgtEl>
                      </p:cBhvr>
                    </p:animEffect>
                    <p:anim calcmode="lin" valueType="num">
                      <p:cBhvr>
                        <p:cTn dur="750" fill="hold"/>
                        <p:tgtEl>
                          <p:spTgt spid="16"/>
                        </p:tgtEl>
                        <p:attrNameLst>
                          <p:attrName>ppt_w</p:attrName>
                        </p:attrNameLst>
                      </p:cBhvr>
                      <p:tavLst>
                        <p:tav tm="0" fmla="#ppt_w*sin(2.5*pi*$)">
                          <p:val>
                            <p:fltVal val="0"/>
                          </p:val>
                        </p:tav>
                        <p:tav tm="100000">
                          <p:val>
                            <p:fltVal val="1"/>
                          </p:val>
                        </p:tav>
                      </p:tavLst>
                    </p:anim>
                    <p:anim calcmode="lin" valueType="num">
                      <p:cBhvr>
                        <p:cTn dur="750" fill="hold"/>
                        <p:tgtEl>
                          <p:spTgt spid="16"/>
                        </p:tgtEl>
                        <p:attrNameLst>
                          <p:attrName>ppt_h</p:attrName>
                        </p:attrNameLst>
                      </p:cBhvr>
                      <p:tavLst>
                        <p:tav tm="0">
                          <p:val>
                            <p:strVal val="#ppt_h"/>
                          </p:val>
                        </p:tav>
                        <p:tav tm="100000">
                          <p:val>
                            <p:strVal val="#ppt_h"/>
                          </p:val>
                        </p:tav>
                      </p:tavLst>
                    </p:anim>
                  </p:childTnLst>
                </p:cTn>
              </p:par>
            </p:tnLst>
          </p:tmpl>
        </p:tmplLst>
      </p:bldP>
      <p:bldP spid="17" grpId="0" animBg="1">
        <p:tmplLst>
          <p:tmpl>
            <p:tnLst>
              <p:par>
                <p:cTn presetID="2" presetClass="entr" presetSubtype="12"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0-#ppt_w/2"/>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7" grpId="1" animBg="1">
        <p:tmplLst>
          <p:tmpl>
            <p:tnLst>
              <p:par>
                <p:cTn presetID="45"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750"/>
                        <p:tgtEl>
                          <p:spTgt spid="17"/>
                        </p:tgtEl>
                      </p:cBhvr>
                    </p:animEffect>
                    <p:anim calcmode="lin" valueType="num">
                      <p:cBhvr>
                        <p:cTn dur="750" fill="hold"/>
                        <p:tgtEl>
                          <p:spTgt spid="17"/>
                        </p:tgtEl>
                        <p:attrNameLst>
                          <p:attrName>ppt_w</p:attrName>
                        </p:attrNameLst>
                      </p:cBhvr>
                      <p:tavLst>
                        <p:tav tm="0" fmla="#ppt_w*sin(2.5*pi*$)">
                          <p:val>
                            <p:fltVal val="0"/>
                          </p:val>
                        </p:tav>
                        <p:tav tm="100000">
                          <p:val>
                            <p:fltVal val="1"/>
                          </p:val>
                        </p:tav>
                      </p:tavLst>
                    </p:anim>
                    <p:anim calcmode="lin" valueType="num">
                      <p:cBhvr>
                        <p:cTn dur="750" fill="hold"/>
                        <p:tgtEl>
                          <p:spTgt spid="17"/>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ocess 1">
    <p:spTree>
      <p:nvGrpSpPr>
        <p:cNvPr id="1" name=""/>
        <p:cNvGrpSpPr/>
        <p:nvPr/>
      </p:nvGrpSpPr>
      <p:grpSpPr>
        <a:xfrm>
          <a:off x="0" y="0"/>
          <a:ext cx="0" cy="0"/>
          <a:chOff x="0" y="0"/>
          <a:chExt cx="0" cy="0"/>
        </a:xfrm>
      </p:grpSpPr>
      <p:sp>
        <p:nvSpPr>
          <p:cNvPr id="72" name="正方形/長方形 71"/>
          <p:cNvSpPr/>
          <p:nvPr userDrawn="1"/>
        </p:nvSpPr>
        <p:spPr>
          <a:xfrm>
            <a:off x="0" y="2"/>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nvGrpSpPr>
          <p:cNvPr id="29" name="グループ化 28"/>
          <p:cNvGrpSpPr/>
          <p:nvPr userDrawn="1"/>
        </p:nvGrpSpPr>
        <p:grpSpPr>
          <a:xfrm>
            <a:off x="4135266" y="1790105"/>
            <a:ext cx="3001973" cy="605404"/>
            <a:chOff x="1073297" y="6784950"/>
            <a:chExt cx="6003425" cy="908106"/>
          </a:xfrm>
          <a:solidFill>
            <a:schemeClr val="accent3">
              <a:lumMod val="20000"/>
              <a:lumOff val="80000"/>
            </a:schemeClr>
          </a:solidFill>
        </p:grpSpPr>
        <p:sp>
          <p:nvSpPr>
            <p:cNvPr id="30" name="正方形/長方形 29"/>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1" name="円/楕円 30"/>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2" name="円/楕円 31"/>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37" name="グループ化 36"/>
          <p:cNvGrpSpPr/>
          <p:nvPr userDrawn="1"/>
        </p:nvGrpSpPr>
        <p:grpSpPr>
          <a:xfrm>
            <a:off x="1594643" y="2932452"/>
            <a:ext cx="3001973" cy="605404"/>
            <a:chOff x="1073297" y="6784950"/>
            <a:chExt cx="6003425" cy="908106"/>
          </a:xfrm>
          <a:solidFill>
            <a:schemeClr val="accent2">
              <a:lumMod val="20000"/>
              <a:lumOff val="80000"/>
            </a:schemeClr>
          </a:solidFill>
        </p:grpSpPr>
        <p:sp>
          <p:nvSpPr>
            <p:cNvPr id="38" name="正方形/長方形 37"/>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円/楕円 38"/>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0" name="円/楕円 39"/>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44" name="グループ化 43"/>
          <p:cNvGrpSpPr/>
          <p:nvPr userDrawn="1"/>
        </p:nvGrpSpPr>
        <p:grpSpPr>
          <a:xfrm>
            <a:off x="4142524" y="4074799"/>
            <a:ext cx="3001973" cy="605404"/>
            <a:chOff x="1073297" y="6784950"/>
            <a:chExt cx="6003425" cy="908106"/>
          </a:xfrm>
          <a:solidFill>
            <a:schemeClr val="accent4">
              <a:lumMod val="20000"/>
              <a:lumOff val="80000"/>
            </a:schemeClr>
          </a:solidFill>
        </p:grpSpPr>
        <p:sp>
          <p:nvSpPr>
            <p:cNvPr id="45" name="正方形/長方形 44"/>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6" name="円/楕円 45"/>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7" name="円/楕円 46"/>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58" name="グループ化 57"/>
          <p:cNvGrpSpPr/>
          <p:nvPr userDrawn="1"/>
        </p:nvGrpSpPr>
        <p:grpSpPr>
          <a:xfrm>
            <a:off x="1587385" y="5217147"/>
            <a:ext cx="3001973" cy="605404"/>
            <a:chOff x="1073297" y="6784950"/>
            <a:chExt cx="6003425" cy="908106"/>
          </a:xfrm>
          <a:solidFill>
            <a:schemeClr val="accent5">
              <a:lumMod val="20000"/>
              <a:lumOff val="80000"/>
            </a:schemeClr>
          </a:solidFill>
        </p:grpSpPr>
        <p:sp>
          <p:nvSpPr>
            <p:cNvPr id="59" name="正方形/長方形 58"/>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0" name="円/楕円 59"/>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1" name="円/楕円 60"/>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2" y="6288528"/>
            <a:ext cx="540107" cy="365125"/>
          </a:xfrm>
          <a:prstGeom prst="rect">
            <a:avLst/>
          </a:prstGeom>
        </p:spPr>
        <p:txBody>
          <a:bodyPr/>
          <a:lstStyle/>
          <a:p>
            <a:fld id="{E6459DFB-86F3-43FA-8567-2EA6E426AE90}" type="slidenum">
              <a:rPr lang="ja-JP" altLang="en-US" smtClean="0"/>
              <a:pPr/>
              <a:t>‹#›</a:t>
            </a:fld>
            <a:endParaRPr lang="ja-JP" altLang="en-US"/>
          </a:p>
        </p:txBody>
      </p:sp>
      <p:grpSp>
        <p:nvGrpSpPr>
          <p:cNvPr id="15" name="グループ化 14"/>
          <p:cNvGrpSpPr/>
          <p:nvPr userDrawn="1"/>
        </p:nvGrpSpPr>
        <p:grpSpPr>
          <a:xfrm>
            <a:off x="1594643" y="647757"/>
            <a:ext cx="3001973" cy="605404"/>
            <a:chOff x="1073297" y="6784950"/>
            <a:chExt cx="6003425" cy="908106"/>
          </a:xfrm>
        </p:grpSpPr>
        <p:sp>
          <p:nvSpPr>
            <p:cNvPr id="16" name="正方形/長方形 15"/>
            <p:cNvSpPr/>
            <p:nvPr userDrawn="1"/>
          </p:nvSpPr>
          <p:spPr>
            <a:xfrm>
              <a:off x="1527349" y="6784951"/>
              <a:ext cx="5095320" cy="9081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円/楕円 16"/>
            <p:cNvSpPr/>
            <p:nvPr userDrawn="1"/>
          </p:nvSpPr>
          <p:spPr>
            <a:xfrm>
              <a:off x="6168617" y="6784951"/>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円/楕円 17"/>
            <p:cNvSpPr/>
            <p:nvPr userDrawn="1"/>
          </p:nvSpPr>
          <p:spPr>
            <a:xfrm>
              <a:off x="1073297" y="6784950"/>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1" name="テキスト プレースホルダー 6"/>
          <p:cNvSpPr>
            <a:spLocks noGrp="1"/>
          </p:cNvSpPr>
          <p:nvPr>
            <p:ph type="body" sz="quarter" idx="21" hasCustomPrompt="1"/>
          </p:nvPr>
        </p:nvSpPr>
        <p:spPr>
          <a:xfrm>
            <a:off x="1880978" y="705768"/>
            <a:ext cx="2194751" cy="480053"/>
          </a:xfrm>
        </p:spPr>
        <p:txBody>
          <a:bodyPr anchor="ctr">
            <a:noAutofit/>
          </a:bodyPr>
          <a:lstStyle>
            <a:lvl1pPr algn="r">
              <a:defRPr sz="105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cxnSp>
        <p:nvCxnSpPr>
          <p:cNvPr id="26" name="直線コネクタ 25"/>
          <p:cNvCxnSpPr/>
          <p:nvPr userDrawn="1"/>
        </p:nvCxnSpPr>
        <p:spPr>
          <a:xfrm>
            <a:off x="4369569" y="1"/>
            <a:ext cx="1928" cy="6947505"/>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円/楕円 18"/>
          <p:cNvSpPr/>
          <p:nvPr userDrawn="1"/>
        </p:nvSpPr>
        <p:spPr>
          <a:xfrm>
            <a:off x="4204754" y="730724"/>
            <a:ext cx="329631" cy="4394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1</a:t>
            </a:r>
            <a:endParaRPr kumimoji="1" lang="ja-JP" altLang="en-US" sz="1200" dirty="0"/>
          </a:p>
        </p:txBody>
      </p:sp>
      <p:sp>
        <p:nvSpPr>
          <p:cNvPr id="33" name="テキスト プレースホルダー 6"/>
          <p:cNvSpPr>
            <a:spLocks noGrp="1"/>
          </p:cNvSpPr>
          <p:nvPr>
            <p:ph type="body" sz="quarter" idx="22" hasCustomPrompt="1"/>
          </p:nvPr>
        </p:nvSpPr>
        <p:spPr>
          <a:xfrm>
            <a:off x="4589358" y="1848115"/>
            <a:ext cx="2320835" cy="480053"/>
          </a:xfrm>
        </p:spPr>
        <p:txBody>
          <a:bodyPr anchor="ctr">
            <a:noAutofit/>
          </a:bodyPr>
          <a:lstStyle>
            <a:lvl1pPr algn="l">
              <a:defRPr sz="105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4" name="円/楕円 33"/>
          <p:cNvSpPr/>
          <p:nvPr userDrawn="1"/>
        </p:nvSpPr>
        <p:spPr>
          <a:xfrm>
            <a:off x="4204490" y="1873072"/>
            <a:ext cx="329631" cy="4394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2</a:t>
            </a:r>
          </a:p>
        </p:txBody>
      </p:sp>
      <p:sp>
        <p:nvSpPr>
          <p:cNvPr id="35" name="テキスト プレースホルダー 6"/>
          <p:cNvSpPr>
            <a:spLocks noGrp="1"/>
          </p:cNvSpPr>
          <p:nvPr>
            <p:ph type="body" sz="quarter" idx="28" hasCustomPrompt="1"/>
          </p:nvPr>
        </p:nvSpPr>
        <p:spPr>
          <a:xfrm>
            <a:off x="939365" y="1266840"/>
            <a:ext cx="3135255" cy="908075"/>
          </a:xfrm>
        </p:spPr>
        <p:txBody>
          <a:bodyPr anchor="t">
            <a:noAutofit/>
          </a:bodyPr>
          <a:lstStyle>
            <a:lvl1pPr algn="r">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29" hasCustomPrompt="1"/>
          </p:nvPr>
        </p:nvSpPr>
        <p:spPr>
          <a:xfrm>
            <a:off x="4589357" y="2409190"/>
            <a:ext cx="3135255" cy="908075"/>
          </a:xfrm>
        </p:spPr>
        <p:txBody>
          <a:bodyPr anchor="t">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41" name="テキスト プレースホルダー 6"/>
          <p:cNvSpPr>
            <a:spLocks noGrp="1"/>
          </p:cNvSpPr>
          <p:nvPr>
            <p:ph type="body" sz="quarter" idx="30" hasCustomPrompt="1"/>
          </p:nvPr>
        </p:nvSpPr>
        <p:spPr>
          <a:xfrm>
            <a:off x="1880978" y="2990462"/>
            <a:ext cx="2194751" cy="480053"/>
          </a:xfrm>
        </p:spPr>
        <p:txBody>
          <a:bodyPr anchor="ctr">
            <a:noAutofit/>
          </a:bodyPr>
          <a:lstStyle>
            <a:lvl1pPr algn="r">
              <a:defRPr sz="105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42" name="円/楕円 41"/>
          <p:cNvSpPr/>
          <p:nvPr userDrawn="1"/>
        </p:nvSpPr>
        <p:spPr>
          <a:xfrm>
            <a:off x="4204754" y="3015420"/>
            <a:ext cx="329631" cy="4394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3</a:t>
            </a:r>
            <a:endParaRPr kumimoji="1" lang="ja-JP" altLang="en-US" sz="1200" dirty="0"/>
          </a:p>
        </p:txBody>
      </p:sp>
      <p:sp>
        <p:nvSpPr>
          <p:cNvPr id="43" name="テキスト プレースホルダー 6"/>
          <p:cNvSpPr>
            <a:spLocks noGrp="1"/>
          </p:cNvSpPr>
          <p:nvPr>
            <p:ph type="body" sz="quarter" idx="31" hasCustomPrompt="1"/>
          </p:nvPr>
        </p:nvSpPr>
        <p:spPr>
          <a:xfrm>
            <a:off x="939365" y="3551536"/>
            <a:ext cx="3135255" cy="908075"/>
          </a:xfrm>
        </p:spPr>
        <p:txBody>
          <a:bodyPr anchor="t">
            <a:noAutofit/>
          </a:bodyPr>
          <a:lstStyle>
            <a:lvl1pPr algn="r">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48" name="テキスト プレースホルダー 6"/>
          <p:cNvSpPr>
            <a:spLocks noGrp="1"/>
          </p:cNvSpPr>
          <p:nvPr>
            <p:ph type="body" sz="quarter" idx="32" hasCustomPrompt="1"/>
          </p:nvPr>
        </p:nvSpPr>
        <p:spPr>
          <a:xfrm>
            <a:off x="4596615" y="4132810"/>
            <a:ext cx="2320835" cy="480053"/>
          </a:xfrm>
        </p:spPr>
        <p:txBody>
          <a:bodyPr anchor="ctr">
            <a:noAutofit/>
          </a:bodyPr>
          <a:lstStyle>
            <a:lvl1pPr algn="l">
              <a:defRPr sz="105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49" name="円/楕円 48"/>
          <p:cNvSpPr/>
          <p:nvPr userDrawn="1"/>
        </p:nvSpPr>
        <p:spPr>
          <a:xfrm>
            <a:off x="4211749" y="4157767"/>
            <a:ext cx="329631" cy="4394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4</a:t>
            </a:r>
          </a:p>
        </p:txBody>
      </p:sp>
      <p:sp>
        <p:nvSpPr>
          <p:cNvPr id="50" name="テキスト プレースホルダー 6"/>
          <p:cNvSpPr>
            <a:spLocks noGrp="1"/>
          </p:cNvSpPr>
          <p:nvPr>
            <p:ph type="body" sz="quarter" idx="33" hasCustomPrompt="1"/>
          </p:nvPr>
        </p:nvSpPr>
        <p:spPr>
          <a:xfrm>
            <a:off x="4596616" y="4693885"/>
            <a:ext cx="3135255" cy="908075"/>
          </a:xfrm>
        </p:spPr>
        <p:txBody>
          <a:bodyPr anchor="t">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62" name="テキスト プレースホルダー 6"/>
          <p:cNvSpPr>
            <a:spLocks noGrp="1"/>
          </p:cNvSpPr>
          <p:nvPr>
            <p:ph type="body" sz="quarter" idx="34" hasCustomPrompt="1"/>
          </p:nvPr>
        </p:nvSpPr>
        <p:spPr>
          <a:xfrm>
            <a:off x="1873721" y="5275157"/>
            <a:ext cx="2194751" cy="480053"/>
          </a:xfrm>
        </p:spPr>
        <p:txBody>
          <a:bodyPr anchor="ctr">
            <a:noAutofit/>
          </a:bodyPr>
          <a:lstStyle>
            <a:lvl1pPr algn="r">
              <a:defRPr sz="105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63" name="円/楕円 62"/>
          <p:cNvSpPr/>
          <p:nvPr userDrawn="1"/>
        </p:nvSpPr>
        <p:spPr>
          <a:xfrm>
            <a:off x="4197496" y="5300115"/>
            <a:ext cx="329631" cy="43947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5</a:t>
            </a:r>
            <a:endParaRPr kumimoji="1" lang="ja-JP" altLang="en-US" sz="1200" dirty="0"/>
          </a:p>
        </p:txBody>
      </p:sp>
      <p:sp>
        <p:nvSpPr>
          <p:cNvPr id="64" name="テキスト プレースホルダー 6"/>
          <p:cNvSpPr>
            <a:spLocks noGrp="1"/>
          </p:cNvSpPr>
          <p:nvPr>
            <p:ph type="body" sz="quarter" idx="35" hasCustomPrompt="1"/>
          </p:nvPr>
        </p:nvSpPr>
        <p:spPr>
          <a:xfrm>
            <a:off x="932107" y="5836232"/>
            <a:ext cx="3135255" cy="908075"/>
          </a:xfrm>
        </p:spPr>
        <p:txBody>
          <a:bodyPr anchor="t">
            <a:noAutofit/>
          </a:bodyPr>
          <a:lstStyle>
            <a:lvl1pPr algn="r">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65" name="タイトル プレースホルダー 1"/>
          <p:cNvSpPr>
            <a:spLocks noGrp="1"/>
          </p:cNvSpPr>
          <p:nvPr>
            <p:ph type="title" hasCustomPrompt="1"/>
          </p:nvPr>
        </p:nvSpPr>
        <p:spPr>
          <a:xfrm>
            <a:off x="4716029" y="164640"/>
            <a:ext cx="3995826" cy="802101"/>
          </a:xfrm>
          <a:prstGeom prst="rect">
            <a:avLst/>
          </a:prstGeom>
        </p:spPr>
        <p:txBody>
          <a:bodyPr vert="horz" lIns="163275" tIns="81638" rIns="163275" bIns="81638" rtlCol="0" anchor="ctr">
            <a:normAutofit/>
          </a:bodyPr>
          <a:lstStyle>
            <a:lvl1pPr>
              <a:defRPr baseline="0"/>
            </a:lvl1pPr>
          </a:lstStyle>
          <a:p>
            <a:r>
              <a:rPr kumimoji="1" lang="en-US" altLang="ja-JP" dirty="0"/>
              <a:t>Slide Title Goes Here</a:t>
            </a:r>
            <a:endParaRPr kumimoji="1" lang="ja-JP" altLang="en-US" dirty="0"/>
          </a:p>
        </p:txBody>
      </p:sp>
      <p:sp>
        <p:nvSpPr>
          <p:cNvPr id="66" name="テキスト プレースホルダー 6"/>
          <p:cNvSpPr>
            <a:spLocks noGrp="1"/>
          </p:cNvSpPr>
          <p:nvPr>
            <p:ph type="body" sz="quarter" idx="13" hasCustomPrompt="1"/>
          </p:nvPr>
        </p:nvSpPr>
        <p:spPr>
          <a:xfrm>
            <a:off x="4752037" y="1028736"/>
            <a:ext cx="3959819" cy="336037"/>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67" name="正方形/長方形 66"/>
          <p:cNvSpPr/>
          <p:nvPr userDrawn="1"/>
        </p:nvSpPr>
        <p:spPr>
          <a:xfrm>
            <a:off x="4788044" y="932725"/>
            <a:ext cx="1620321"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Tree>
    <p:extLst>
      <p:ext uri="{BB962C8B-B14F-4D97-AF65-F5344CB8AC3E}">
        <p14:creationId xmlns:p14="http://schemas.microsoft.com/office/powerpoint/2010/main" val="147604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 calcmode="lin" valueType="num">
                                      <p:cBhvr additive="base">
                                        <p:cTn id="12" dur="500" fill="hold"/>
                                        <p:tgtEl>
                                          <p:spTgt spid="67"/>
                                        </p:tgtEl>
                                        <p:attrNameLst>
                                          <p:attrName>ppt_x</p:attrName>
                                        </p:attrNameLst>
                                      </p:cBhvr>
                                      <p:tavLst>
                                        <p:tav tm="0">
                                          <p:val>
                                            <p:strVal val="1+#ppt_w/2"/>
                                          </p:val>
                                        </p:tav>
                                        <p:tav tm="100000">
                                          <p:val>
                                            <p:strVal val="#ppt_x"/>
                                          </p:val>
                                        </p:tav>
                                      </p:tavLst>
                                    </p:anim>
                                    <p:anim calcmode="lin" valueType="num">
                                      <p:cBhvr additive="base">
                                        <p:cTn id="13" dur="500" fill="hold"/>
                                        <p:tgtEl>
                                          <p:spTgt spid="67"/>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66">
                                            <p:txEl>
                                              <p:pRg st="0" end="0"/>
                                            </p:txEl>
                                          </p:spTgt>
                                        </p:tgtEl>
                                        <p:attrNameLst>
                                          <p:attrName>style.visibility</p:attrName>
                                        </p:attrNameLst>
                                      </p:cBhvr>
                                      <p:to>
                                        <p:strVal val="visible"/>
                                      </p:to>
                                    </p:set>
                                    <p:animEffect transition="in" filter="wipe(left)">
                                      <p:cBhvr>
                                        <p:cTn id="16" dur="500"/>
                                        <p:tgtEl>
                                          <p:spTgt spid="66">
                                            <p:txEl>
                                              <p:pRg st="0" end="0"/>
                                            </p:txEl>
                                          </p:spTgt>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par>
                          <p:cTn id="21" fill="hold">
                            <p:stCondLst>
                              <p:cond delay="1500"/>
                            </p:stCondLst>
                            <p:childTnLst>
                              <p:par>
                                <p:cTn id="22" presetID="2" presetClass="entr" presetSubtype="1" decel="100000" fill="hold" grpId="0" nodeType="afterEffect">
                                  <p:stCondLst>
                                    <p:cond delay="50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8" decel="100000" fill="hold" grpId="0" nodeType="afterEffect">
                                  <p:stCondLst>
                                    <p:cond delay="0"/>
                                  </p:stCondLst>
                                  <p:iterate type="wd">
                                    <p:tmPct val="10000"/>
                                  </p:iterate>
                                  <p:childTnLst>
                                    <p:set>
                                      <p:cBhvr>
                                        <p:cTn id="28" dur="1" fill="hold">
                                          <p:stCondLst>
                                            <p:cond delay="0"/>
                                          </p:stCondLst>
                                        </p:cTn>
                                        <p:tgtEl>
                                          <p:spTgt spid="21">
                                            <p:txEl>
                                              <p:pRg st="0" end="0"/>
                                            </p:txEl>
                                          </p:spTgt>
                                        </p:tgtEl>
                                        <p:attrNameLst>
                                          <p:attrName>style.visibility</p:attrName>
                                        </p:attrNameLst>
                                      </p:cBhvr>
                                      <p:to>
                                        <p:strVal val="visible"/>
                                      </p:to>
                                    </p:set>
                                    <p:anim calcmode="lin" valueType="num">
                                      <p:cBhvr additive="base">
                                        <p:cTn id="29"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1">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1" decel="10000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0-#ppt_h/2"/>
                                          </p:val>
                                        </p:tav>
                                        <p:tav tm="100000">
                                          <p:val>
                                            <p:strVal val="#ppt_y"/>
                                          </p:val>
                                        </p:tav>
                                      </p:tavLst>
                                    </p:anim>
                                  </p:childTnLst>
                                </p:cTn>
                              </p:par>
                            </p:childTnLst>
                          </p:cTn>
                        </p:par>
                        <p:par>
                          <p:cTn id="35" fill="hold">
                            <p:stCondLst>
                              <p:cond delay="3100"/>
                            </p:stCondLst>
                            <p:childTnLst>
                              <p:par>
                                <p:cTn id="36" presetID="22" presetClass="entr" presetSubtype="2" fill="hold" grpId="0" nodeType="afterEffect">
                                  <p:stCondLst>
                                    <p:cond delay="0"/>
                                  </p:stCondLst>
                                  <p:childTnLst>
                                    <p:set>
                                      <p:cBhvr>
                                        <p:cTn id="37" dur="1" fill="hold">
                                          <p:stCondLst>
                                            <p:cond delay="0"/>
                                          </p:stCondLst>
                                        </p:cTn>
                                        <p:tgtEl>
                                          <p:spTgt spid="35">
                                            <p:txEl>
                                              <p:pRg st="0" end="0"/>
                                            </p:txEl>
                                          </p:spTgt>
                                        </p:tgtEl>
                                        <p:attrNameLst>
                                          <p:attrName>style.visibility</p:attrName>
                                        </p:attrNameLst>
                                      </p:cBhvr>
                                      <p:to>
                                        <p:strVal val="visible"/>
                                      </p:to>
                                    </p:set>
                                    <p:animEffect transition="in" filter="wipe(right)">
                                      <p:cBhvr>
                                        <p:cTn id="38" dur="500"/>
                                        <p:tgtEl>
                                          <p:spTgt spid="35">
                                            <p:txEl>
                                              <p:pRg st="0" end="0"/>
                                            </p:txEl>
                                          </p:spTgt>
                                        </p:tgtEl>
                                      </p:cBhvr>
                                    </p:animEffect>
                                  </p:childTnLst>
                                </p:cTn>
                              </p:par>
                            </p:childTnLst>
                          </p:cTn>
                        </p:par>
                        <p:par>
                          <p:cTn id="39" fill="hold">
                            <p:stCondLst>
                              <p:cond delay="3600"/>
                            </p:stCondLst>
                            <p:childTnLst>
                              <p:par>
                                <p:cTn id="40" presetID="2" presetClass="entr" presetSubtype="1" decel="100000"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0-#ppt_h/2"/>
                                          </p:val>
                                        </p:tav>
                                        <p:tav tm="100000">
                                          <p:val>
                                            <p:strVal val="#ppt_y"/>
                                          </p:val>
                                        </p:tav>
                                      </p:tavLst>
                                    </p:anim>
                                  </p:childTnLst>
                                </p:cTn>
                              </p:par>
                            </p:childTnLst>
                          </p:cTn>
                        </p:par>
                        <p:par>
                          <p:cTn id="44" fill="hold">
                            <p:stCondLst>
                              <p:cond delay="4100"/>
                            </p:stCondLst>
                            <p:childTnLst>
                              <p:par>
                                <p:cTn id="45" presetID="2" presetClass="entr" presetSubtype="2" decel="100000" fill="hold" grpId="0" nodeType="afterEffect">
                                  <p:stCondLst>
                                    <p:cond delay="0"/>
                                  </p:stCondLst>
                                  <p:iterate type="wd">
                                    <p:tmPct val="10000"/>
                                  </p:iterate>
                                  <p:childTnLst>
                                    <p:set>
                                      <p:cBhvr>
                                        <p:cTn id="46" dur="1" fill="hold">
                                          <p:stCondLst>
                                            <p:cond delay="0"/>
                                          </p:stCondLst>
                                        </p:cTn>
                                        <p:tgtEl>
                                          <p:spTgt spid="33">
                                            <p:txEl>
                                              <p:pRg st="0" end="0"/>
                                            </p:txEl>
                                          </p:spTgt>
                                        </p:tgtEl>
                                        <p:attrNameLst>
                                          <p:attrName>style.visibility</p:attrName>
                                        </p:attrNameLst>
                                      </p:cBhvr>
                                      <p:to>
                                        <p:strVal val="visible"/>
                                      </p:to>
                                    </p:set>
                                    <p:anim calcmode="lin" valueType="num">
                                      <p:cBhvr additive="base">
                                        <p:cTn id="47"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33">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1" decel="10000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0-#ppt_h/2"/>
                                          </p:val>
                                        </p:tav>
                                        <p:tav tm="100000">
                                          <p:val>
                                            <p:strVal val="#ppt_y"/>
                                          </p:val>
                                        </p:tav>
                                      </p:tavLst>
                                    </p:anim>
                                  </p:childTnLst>
                                </p:cTn>
                              </p:par>
                            </p:childTnLst>
                          </p:cTn>
                        </p:par>
                        <p:par>
                          <p:cTn id="53" fill="hold">
                            <p:stCondLst>
                              <p:cond delay="4700"/>
                            </p:stCondLst>
                            <p:childTnLst>
                              <p:par>
                                <p:cTn id="54" presetID="22" presetClass="entr" presetSubtype="8" fill="hold" grpId="0" nodeType="afterEffect">
                                  <p:stCondLst>
                                    <p:cond delay="0"/>
                                  </p:stCondLst>
                                  <p:childTnLst>
                                    <p:set>
                                      <p:cBhvr>
                                        <p:cTn id="55" dur="1" fill="hold">
                                          <p:stCondLst>
                                            <p:cond delay="0"/>
                                          </p:stCondLst>
                                        </p:cTn>
                                        <p:tgtEl>
                                          <p:spTgt spid="36">
                                            <p:txEl>
                                              <p:pRg st="0" end="0"/>
                                            </p:txEl>
                                          </p:spTgt>
                                        </p:tgtEl>
                                        <p:attrNameLst>
                                          <p:attrName>style.visibility</p:attrName>
                                        </p:attrNameLst>
                                      </p:cBhvr>
                                      <p:to>
                                        <p:strVal val="visible"/>
                                      </p:to>
                                    </p:set>
                                    <p:animEffect transition="in" filter="wipe(left)">
                                      <p:cBhvr>
                                        <p:cTn id="56" dur="500"/>
                                        <p:tgtEl>
                                          <p:spTgt spid="36">
                                            <p:txEl>
                                              <p:pRg st="0" end="0"/>
                                            </p:txEl>
                                          </p:spTgt>
                                        </p:tgtEl>
                                      </p:cBhvr>
                                    </p:animEffect>
                                  </p:childTnLst>
                                </p:cTn>
                              </p:par>
                            </p:childTnLst>
                          </p:cTn>
                        </p:par>
                        <p:par>
                          <p:cTn id="57" fill="hold">
                            <p:stCondLst>
                              <p:cond delay="5200"/>
                            </p:stCondLst>
                            <p:childTnLst>
                              <p:par>
                                <p:cTn id="58" presetID="2" presetClass="entr" presetSubtype="1" decel="100000" fill="hold" grpId="0" nodeType="after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additive="base">
                                        <p:cTn id="60" dur="500" fill="hold"/>
                                        <p:tgtEl>
                                          <p:spTgt spid="42"/>
                                        </p:tgtEl>
                                        <p:attrNameLst>
                                          <p:attrName>ppt_x</p:attrName>
                                        </p:attrNameLst>
                                      </p:cBhvr>
                                      <p:tavLst>
                                        <p:tav tm="0">
                                          <p:val>
                                            <p:strVal val="#ppt_x"/>
                                          </p:val>
                                        </p:tav>
                                        <p:tav tm="100000">
                                          <p:val>
                                            <p:strVal val="#ppt_x"/>
                                          </p:val>
                                        </p:tav>
                                      </p:tavLst>
                                    </p:anim>
                                    <p:anim calcmode="lin" valueType="num">
                                      <p:cBhvr additive="base">
                                        <p:cTn id="61" dur="500" fill="hold"/>
                                        <p:tgtEl>
                                          <p:spTgt spid="42"/>
                                        </p:tgtEl>
                                        <p:attrNameLst>
                                          <p:attrName>ppt_y</p:attrName>
                                        </p:attrNameLst>
                                      </p:cBhvr>
                                      <p:tavLst>
                                        <p:tav tm="0">
                                          <p:val>
                                            <p:strVal val="0-#ppt_h/2"/>
                                          </p:val>
                                        </p:tav>
                                        <p:tav tm="100000">
                                          <p:val>
                                            <p:strVal val="#ppt_y"/>
                                          </p:val>
                                        </p:tav>
                                      </p:tavLst>
                                    </p:anim>
                                  </p:childTnLst>
                                </p:cTn>
                              </p:par>
                            </p:childTnLst>
                          </p:cTn>
                        </p:par>
                        <p:par>
                          <p:cTn id="62" fill="hold">
                            <p:stCondLst>
                              <p:cond delay="5700"/>
                            </p:stCondLst>
                            <p:childTnLst>
                              <p:par>
                                <p:cTn id="63" presetID="2" presetClass="entr" presetSubtype="8" decel="100000" fill="hold" grpId="0" nodeType="afterEffect">
                                  <p:stCondLst>
                                    <p:cond delay="0"/>
                                  </p:stCondLst>
                                  <p:iterate type="wd">
                                    <p:tmPct val="10000"/>
                                  </p:iterate>
                                  <p:childTnLst>
                                    <p:set>
                                      <p:cBhvr>
                                        <p:cTn id="64" dur="1" fill="hold">
                                          <p:stCondLst>
                                            <p:cond delay="0"/>
                                          </p:stCondLst>
                                        </p:cTn>
                                        <p:tgtEl>
                                          <p:spTgt spid="41">
                                            <p:txEl>
                                              <p:pRg st="0" end="0"/>
                                            </p:txEl>
                                          </p:spTgt>
                                        </p:tgtEl>
                                        <p:attrNameLst>
                                          <p:attrName>style.visibility</p:attrName>
                                        </p:attrNameLst>
                                      </p:cBhvr>
                                      <p:to>
                                        <p:strVal val="visible"/>
                                      </p:to>
                                    </p:set>
                                    <p:anim calcmode="lin" valueType="num">
                                      <p:cBhvr additive="base">
                                        <p:cTn id="65" dur="5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41">
                                            <p:txEl>
                                              <p:pRg st="0" end="0"/>
                                            </p:txEl>
                                          </p:spTgt>
                                        </p:tgtEl>
                                        <p:attrNameLst>
                                          <p:attrName>ppt_y</p:attrName>
                                        </p:attrNameLst>
                                      </p:cBhvr>
                                      <p:tavLst>
                                        <p:tav tm="0">
                                          <p:val>
                                            <p:strVal val="#ppt_y"/>
                                          </p:val>
                                        </p:tav>
                                        <p:tav tm="100000">
                                          <p:val>
                                            <p:strVal val="#ppt_y"/>
                                          </p:val>
                                        </p:tav>
                                      </p:tavLst>
                                    </p:anim>
                                  </p:childTnLst>
                                </p:cTn>
                              </p:par>
                              <p:par>
                                <p:cTn id="67" presetID="2" presetClass="entr" presetSubtype="1" decel="10000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fill="hold"/>
                                        <p:tgtEl>
                                          <p:spTgt spid="37"/>
                                        </p:tgtEl>
                                        <p:attrNameLst>
                                          <p:attrName>ppt_x</p:attrName>
                                        </p:attrNameLst>
                                      </p:cBhvr>
                                      <p:tavLst>
                                        <p:tav tm="0">
                                          <p:val>
                                            <p:strVal val="#ppt_x"/>
                                          </p:val>
                                        </p:tav>
                                        <p:tav tm="100000">
                                          <p:val>
                                            <p:strVal val="#ppt_x"/>
                                          </p:val>
                                        </p:tav>
                                      </p:tavLst>
                                    </p:anim>
                                    <p:anim calcmode="lin" valueType="num">
                                      <p:cBhvr additive="base">
                                        <p:cTn id="70" dur="500" fill="hold"/>
                                        <p:tgtEl>
                                          <p:spTgt spid="37"/>
                                        </p:tgtEl>
                                        <p:attrNameLst>
                                          <p:attrName>ppt_y</p:attrName>
                                        </p:attrNameLst>
                                      </p:cBhvr>
                                      <p:tavLst>
                                        <p:tav tm="0">
                                          <p:val>
                                            <p:strVal val="0-#ppt_h/2"/>
                                          </p:val>
                                        </p:tav>
                                        <p:tav tm="100000">
                                          <p:val>
                                            <p:strVal val="#ppt_y"/>
                                          </p:val>
                                        </p:tav>
                                      </p:tavLst>
                                    </p:anim>
                                  </p:childTnLst>
                                </p:cTn>
                              </p:par>
                            </p:childTnLst>
                          </p:cTn>
                        </p:par>
                        <p:par>
                          <p:cTn id="71" fill="hold">
                            <p:stCondLst>
                              <p:cond delay="6300"/>
                            </p:stCondLst>
                            <p:childTnLst>
                              <p:par>
                                <p:cTn id="72" presetID="22" presetClass="entr" presetSubtype="2" fill="hold" grpId="0" nodeType="afterEffect">
                                  <p:stCondLst>
                                    <p:cond delay="0"/>
                                  </p:stCondLst>
                                  <p:childTnLst>
                                    <p:set>
                                      <p:cBhvr>
                                        <p:cTn id="73" dur="1" fill="hold">
                                          <p:stCondLst>
                                            <p:cond delay="0"/>
                                          </p:stCondLst>
                                        </p:cTn>
                                        <p:tgtEl>
                                          <p:spTgt spid="43">
                                            <p:txEl>
                                              <p:pRg st="0" end="0"/>
                                            </p:txEl>
                                          </p:spTgt>
                                        </p:tgtEl>
                                        <p:attrNameLst>
                                          <p:attrName>style.visibility</p:attrName>
                                        </p:attrNameLst>
                                      </p:cBhvr>
                                      <p:to>
                                        <p:strVal val="visible"/>
                                      </p:to>
                                    </p:set>
                                    <p:animEffect transition="in" filter="wipe(right)">
                                      <p:cBhvr>
                                        <p:cTn id="74" dur="500"/>
                                        <p:tgtEl>
                                          <p:spTgt spid="43">
                                            <p:txEl>
                                              <p:pRg st="0" end="0"/>
                                            </p:txEl>
                                          </p:spTgt>
                                        </p:tgtEl>
                                      </p:cBhvr>
                                    </p:animEffect>
                                  </p:childTnLst>
                                </p:cTn>
                              </p:par>
                            </p:childTnLst>
                          </p:cTn>
                        </p:par>
                        <p:par>
                          <p:cTn id="75" fill="hold">
                            <p:stCondLst>
                              <p:cond delay="6800"/>
                            </p:stCondLst>
                            <p:childTnLst>
                              <p:par>
                                <p:cTn id="76" presetID="2" presetClass="entr" presetSubtype="1" decel="100000" fill="hold" grpId="0" nodeType="afterEffect">
                                  <p:stCondLst>
                                    <p:cond delay="0"/>
                                  </p:stCondLst>
                                  <p:childTnLst>
                                    <p:set>
                                      <p:cBhvr>
                                        <p:cTn id="77" dur="1" fill="hold">
                                          <p:stCondLst>
                                            <p:cond delay="0"/>
                                          </p:stCondLst>
                                        </p:cTn>
                                        <p:tgtEl>
                                          <p:spTgt spid="49"/>
                                        </p:tgtEl>
                                        <p:attrNameLst>
                                          <p:attrName>style.visibility</p:attrName>
                                        </p:attrNameLst>
                                      </p:cBhvr>
                                      <p:to>
                                        <p:strVal val="visible"/>
                                      </p:to>
                                    </p:set>
                                    <p:anim calcmode="lin" valueType="num">
                                      <p:cBhvr additive="base">
                                        <p:cTn id="78" dur="500" fill="hold"/>
                                        <p:tgtEl>
                                          <p:spTgt spid="49"/>
                                        </p:tgtEl>
                                        <p:attrNameLst>
                                          <p:attrName>ppt_x</p:attrName>
                                        </p:attrNameLst>
                                      </p:cBhvr>
                                      <p:tavLst>
                                        <p:tav tm="0">
                                          <p:val>
                                            <p:strVal val="#ppt_x"/>
                                          </p:val>
                                        </p:tav>
                                        <p:tav tm="100000">
                                          <p:val>
                                            <p:strVal val="#ppt_x"/>
                                          </p:val>
                                        </p:tav>
                                      </p:tavLst>
                                    </p:anim>
                                    <p:anim calcmode="lin" valueType="num">
                                      <p:cBhvr additive="base">
                                        <p:cTn id="79" dur="500" fill="hold"/>
                                        <p:tgtEl>
                                          <p:spTgt spid="49"/>
                                        </p:tgtEl>
                                        <p:attrNameLst>
                                          <p:attrName>ppt_y</p:attrName>
                                        </p:attrNameLst>
                                      </p:cBhvr>
                                      <p:tavLst>
                                        <p:tav tm="0">
                                          <p:val>
                                            <p:strVal val="0-#ppt_h/2"/>
                                          </p:val>
                                        </p:tav>
                                        <p:tav tm="100000">
                                          <p:val>
                                            <p:strVal val="#ppt_y"/>
                                          </p:val>
                                        </p:tav>
                                      </p:tavLst>
                                    </p:anim>
                                  </p:childTnLst>
                                </p:cTn>
                              </p:par>
                            </p:childTnLst>
                          </p:cTn>
                        </p:par>
                        <p:par>
                          <p:cTn id="80" fill="hold">
                            <p:stCondLst>
                              <p:cond delay="7300"/>
                            </p:stCondLst>
                            <p:childTnLst>
                              <p:par>
                                <p:cTn id="81" presetID="2" presetClass="entr" presetSubtype="2" decel="100000" fill="hold" grpId="0" nodeType="afterEffect">
                                  <p:stCondLst>
                                    <p:cond delay="0"/>
                                  </p:stCondLst>
                                  <p:iterate type="wd">
                                    <p:tmPct val="10000"/>
                                  </p:iterate>
                                  <p:childTnLst>
                                    <p:set>
                                      <p:cBhvr>
                                        <p:cTn id="82" dur="1" fill="hold">
                                          <p:stCondLst>
                                            <p:cond delay="0"/>
                                          </p:stCondLst>
                                        </p:cTn>
                                        <p:tgtEl>
                                          <p:spTgt spid="48">
                                            <p:txEl>
                                              <p:pRg st="0" end="0"/>
                                            </p:txEl>
                                          </p:spTgt>
                                        </p:tgtEl>
                                        <p:attrNameLst>
                                          <p:attrName>style.visibility</p:attrName>
                                        </p:attrNameLst>
                                      </p:cBhvr>
                                      <p:to>
                                        <p:strVal val="visible"/>
                                      </p:to>
                                    </p:set>
                                    <p:anim calcmode="lin" valueType="num">
                                      <p:cBhvr additive="base">
                                        <p:cTn id="83"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48">
                                            <p:txEl>
                                              <p:pRg st="0" end="0"/>
                                            </p:txEl>
                                          </p:spTgt>
                                        </p:tgtEl>
                                        <p:attrNameLst>
                                          <p:attrName>ppt_y</p:attrName>
                                        </p:attrNameLst>
                                      </p:cBhvr>
                                      <p:tavLst>
                                        <p:tav tm="0">
                                          <p:val>
                                            <p:strVal val="#ppt_y"/>
                                          </p:val>
                                        </p:tav>
                                        <p:tav tm="100000">
                                          <p:val>
                                            <p:strVal val="#ppt_y"/>
                                          </p:val>
                                        </p:tav>
                                      </p:tavLst>
                                    </p:anim>
                                  </p:childTnLst>
                                </p:cTn>
                              </p:par>
                              <p:par>
                                <p:cTn id="85" presetID="2" presetClass="entr" presetSubtype="1" decel="10000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 calcmode="lin" valueType="num">
                                      <p:cBhvr additive="base">
                                        <p:cTn id="87" dur="500" fill="hold"/>
                                        <p:tgtEl>
                                          <p:spTgt spid="44"/>
                                        </p:tgtEl>
                                        <p:attrNameLst>
                                          <p:attrName>ppt_x</p:attrName>
                                        </p:attrNameLst>
                                      </p:cBhvr>
                                      <p:tavLst>
                                        <p:tav tm="0">
                                          <p:val>
                                            <p:strVal val="#ppt_x"/>
                                          </p:val>
                                        </p:tav>
                                        <p:tav tm="100000">
                                          <p:val>
                                            <p:strVal val="#ppt_x"/>
                                          </p:val>
                                        </p:tav>
                                      </p:tavLst>
                                    </p:anim>
                                    <p:anim calcmode="lin" valueType="num">
                                      <p:cBhvr additive="base">
                                        <p:cTn id="88" dur="500" fill="hold"/>
                                        <p:tgtEl>
                                          <p:spTgt spid="44"/>
                                        </p:tgtEl>
                                        <p:attrNameLst>
                                          <p:attrName>ppt_y</p:attrName>
                                        </p:attrNameLst>
                                      </p:cBhvr>
                                      <p:tavLst>
                                        <p:tav tm="0">
                                          <p:val>
                                            <p:strVal val="0-#ppt_h/2"/>
                                          </p:val>
                                        </p:tav>
                                        <p:tav tm="100000">
                                          <p:val>
                                            <p:strVal val="#ppt_y"/>
                                          </p:val>
                                        </p:tav>
                                      </p:tavLst>
                                    </p:anim>
                                  </p:childTnLst>
                                </p:cTn>
                              </p:par>
                            </p:childTnLst>
                          </p:cTn>
                        </p:par>
                        <p:par>
                          <p:cTn id="89" fill="hold">
                            <p:stCondLst>
                              <p:cond delay="7900"/>
                            </p:stCondLst>
                            <p:childTnLst>
                              <p:par>
                                <p:cTn id="90" presetID="22" presetClass="entr" presetSubtype="8" fill="hold" grpId="0" nodeType="afterEffect">
                                  <p:stCondLst>
                                    <p:cond delay="0"/>
                                  </p:stCondLst>
                                  <p:childTnLst>
                                    <p:set>
                                      <p:cBhvr>
                                        <p:cTn id="91" dur="1" fill="hold">
                                          <p:stCondLst>
                                            <p:cond delay="0"/>
                                          </p:stCondLst>
                                        </p:cTn>
                                        <p:tgtEl>
                                          <p:spTgt spid="50">
                                            <p:txEl>
                                              <p:pRg st="0" end="0"/>
                                            </p:txEl>
                                          </p:spTgt>
                                        </p:tgtEl>
                                        <p:attrNameLst>
                                          <p:attrName>style.visibility</p:attrName>
                                        </p:attrNameLst>
                                      </p:cBhvr>
                                      <p:to>
                                        <p:strVal val="visible"/>
                                      </p:to>
                                    </p:set>
                                    <p:animEffect transition="in" filter="wipe(left)">
                                      <p:cBhvr>
                                        <p:cTn id="92" dur="500"/>
                                        <p:tgtEl>
                                          <p:spTgt spid="50">
                                            <p:txEl>
                                              <p:pRg st="0" end="0"/>
                                            </p:txEl>
                                          </p:spTgt>
                                        </p:tgtEl>
                                      </p:cBhvr>
                                    </p:animEffect>
                                  </p:childTnLst>
                                </p:cTn>
                              </p:par>
                            </p:childTnLst>
                          </p:cTn>
                        </p:par>
                        <p:par>
                          <p:cTn id="93" fill="hold">
                            <p:stCondLst>
                              <p:cond delay="8400"/>
                            </p:stCondLst>
                            <p:childTnLst>
                              <p:par>
                                <p:cTn id="94" presetID="2" presetClass="entr" presetSubtype="1" decel="100000" fill="hold" grpId="0" nodeType="afterEffect">
                                  <p:stCondLst>
                                    <p:cond delay="0"/>
                                  </p:stCondLst>
                                  <p:childTnLst>
                                    <p:set>
                                      <p:cBhvr>
                                        <p:cTn id="95" dur="1" fill="hold">
                                          <p:stCondLst>
                                            <p:cond delay="0"/>
                                          </p:stCondLst>
                                        </p:cTn>
                                        <p:tgtEl>
                                          <p:spTgt spid="63"/>
                                        </p:tgtEl>
                                        <p:attrNameLst>
                                          <p:attrName>style.visibility</p:attrName>
                                        </p:attrNameLst>
                                      </p:cBhvr>
                                      <p:to>
                                        <p:strVal val="visible"/>
                                      </p:to>
                                    </p:set>
                                    <p:anim calcmode="lin" valueType="num">
                                      <p:cBhvr additive="base">
                                        <p:cTn id="96" dur="500" fill="hold"/>
                                        <p:tgtEl>
                                          <p:spTgt spid="63"/>
                                        </p:tgtEl>
                                        <p:attrNameLst>
                                          <p:attrName>ppt_x</p:attrName>
                                        </p:attrNameLst>
                                      </p:cBhvr>
                                      <p:tavLst>
                                        <p:tav tm="0">
                                          <p:val>
                                            <p:strVal val="#ppt_x"/>
                                          </p:val>
                                        </p:tav>
                                        <p:tav tm="100000">
                                          <p:val>
                                            <p:strVal val="#ppt_x"/>
                                          </p:val>
                                        </p:tav>
                                      </p:tavLst>
                                    </p:anim>
                                    <p:anim calcmode="lin" valueType="num">
                                      <p:cBhvr additive="base">
                                        <p:cTn id="97" dur="500" fill="hold"/>
                                        <p:tgtEl>
                                          <p:spTgt spid="63"/>
                                        </p:tgtEl>
                                        <p:attrNameLst>
                                          <p:attrName>ppt_y</p:attrName>
                                        </p:attrNameLst>
                                      </p:cBhvr>
                                      <p:tavLst>
                                        <p:tav tm="0">
                                          <p:val>
                                            <p:strVal val="0-#ppt_h/2"/>
                                          </p:val>
                                        </p:tav>
                                        <p:tav tm="100000">
                                          <p:val>
                                            <p:strVal val="#ppt_y"/>
                                          </p:val>
                                        </p:tav>
                                      </p:tavLst>
                                    </p:anim>
                                  </p:childTnLst>
                                </p:cTn>
                              </p:par>
                            </p:childTnLst>
                          </p:cTn>
                        </p:par>
                        <p:par>
                          <p:cTn id="98" fill="hold">
                            <p:stCondLst>
                              <p:cond delay="8900"/>
                            </p:stCondLst>
                            <p:childTnLst>
                              <p:par>
                                <p:cTn id="99" presetID="2" presetClass="entr" presetSubtype="8" decel="100000" fill="hold" grpId="0" nodeType="afterEffect">
                                  <p:stCondLst>
                                    <p:cond delay="0"/>
                                  </p:stCondLst>
                                  <p:iterate type="wd">
                                    <p:tmPct val="10000"/>
                                  </p:iterate>
                                  <p:childTnLst>
                                    <p:set>
                                      <p:cBhvr>
                                        <p:cTn id="100" dur="1" fill="hold">
                                          <p:stCondLst>
                                            <p:cond delay="0"/>
                                          </p:stCondLst>
                                        </p:cTn>
                                        <p:tgtEl>
                                          <p:spTgt spid="62">
                                            <p:txEl>
                                              <p:pRg st="0" end="0"/>
                                            </p:txEl>
                                          </p:spTgt>
                                        </p:tgtEl>
                                        <p:attrNameLst>
                                          <p:attrName>style.visibility</p:attrName>
                                        </p:attrNameLst>
                                      </p:cBhvr>
                                      <p:to>
                                        <p:strVal val="visible"/>
                                      </p:to>
                                    </p:set>
                                    <p:anim calcmode="lin" valueType="num">
                                      <p:cBhvr additive="base">
                                        <p:cTn id="101" dur="500" fill="hold"/>
                                        <p:tgtEl>
                                          <p:spTgt spid="62">
                                            <p:txEl>
                                              <p:pRg st="0" end="0"/>
                                            </p:txEl>
                                          </p:spTgt>
                                        </p:tgtEl>
                                        <p:attrNameLst>
                                          <p:attrName>ppt_x</p:attrName>
                                        </p:attrNameLst>
                                      </p:cBhvr>
                                      <p:tavLst>
                                        <p:tav tm="0">
                                          <p:val>
                                            <p:strVal val="0-#ppt_w/2"/>
                                          </p:val>
                                        </p:tav>
                                        <p:tav tm="100000">
                                          <p:val>
                                            <p:strVal val="#ppt_x"/>
                                          </p:val>
                                        </p:tav>
                                      </p:tavLst>
                                    </p:anim>
                                    <p:anim calcmode="lin" valueType="num">
                                      <p:cBhvr additive="base">
                                        <p:cTn id="102" dur="500" fill="hold"/>
                                        <p:tgtEl>
                                          <p:spTgt spid="62">
                                            <p:txEl>
                                              <p:pRg st="0" end="0"/>
                                            </p:txEl>
                                          </p:spTgt>
                                        </p:tgtEl>
                                        <p:attrNameLst>
                                          <p:attrName>ppt_y</p:attrName>
                                        </p:attrNameLst>
                                      </p:cBhvr>
                                      <p:tavLst>
                                        <p:tav tm="0">
                                          <p:val>
                                            <p:strVal val="#ppt_y"/>
                                          </p:val>
                                        </p:tav>
                                        <p:tav tm="100000">
                                          <p:val>
                                            <p:strVal val="#ppt_y"/>
                                          </p:val>
                                        </p:tav>
                                      </p:tavLst>
                                    </p:anim>
                                  </p:childTnLst>
                                </p:cTn>
                              </p:par>
                              <p:par>
                                <p:cTn id="103" presetID="2" presetClass="entr" presetSubtype="1" decel="100000" fill="hold" nodeType="withEffect">
                                  <p:stCondLst>
                                    <p:cond delay="0"/>
                                  </p:stCondLst>
                                  <p:childTnLst>
                                    <p:set>
                                      <p:cBhvr>
                                        <p:cTn id="104" dur="1" fill="hold">
                                          <p:stCondLst>
                                            <p:cond delay="0"/>
                                          </p:stCondLst>
                                        </p:cTn>
                                        <p:tgtEl>
                                          <p:spTgt spid="58"/>
                                        </p:tgtEl>
                                        <p:attrNameLst>
                                          <p:attrName>style.visibility</p:attrName>
                                        </p:attrNameLst>
                                      </p:cBhvr>
                                      <p:to>
                                        <p:strVal val="visible"/>
                                      </p:to>
                                    </p:set>
                                    <p:anim calcmode="lin" valueType="num">
                                      <p:cBhvr additive="base">
                                        <p:cTn id="105" dur="500" fill="hold"/>
                                        <p:tgtEl>
                                          <p:spTgt spid="58"/>
                                        </p:tgtEl>
                                        <p:attrNameLst>
                                          <p:attrName>ppt_x</p:attrName>
                                        </p:attrNameLst>
                                      </p:cBhvr>
                                      <p:tavLst>
                                        <p:tav tm="0">
                                          <p:val>
                                            <p:strVal val="#ppt_x"/>
                                          </p:val>
                                        </p:tav>
                                        <p:tav tm="100000">
                                          <p:val>
                                            <p:strVal val="#ppt_x"/>
                                          </p:val>
                                        </p:tav>
                                      </p:tavLst>
                                    </p:anim>
                                    <p:anim calcmode="lin" valueType="num">
                                      <p:cBhvr additive="base">
                                        <p:cTn id="106" dur="500" fill="hold"/>
                                        <p:tgtEl>
                                          <p:spTgt spid="58"/>
                                        </p:tgtEl>
                                        <p:attrNameLst>
                                          <p:attrName>ppt_y</p:attrName>
                                        </p:attrNameLst>
                                      </p:cBhvr>
                                      <p:tavLst>
                                        <p:tav tm="0">
                                          <p:val>
                                            <p:strVal val="0-#ppt_h/2"/>
                                          </p:val>
                                        </p:tav>
                                        <p:tav tm="100000">
                                          <p:val>
                                            <p:strVal val="#ppt_y"/>
                                          </p:val>
                                        </p:tav>
                                      </p:tavLst>
                                    </p:anim>
                                  </p:childTnLst>
                                </p:cTn>
                              </p:par>
                            </p:childTnLst>
                          </p:cTn>
                        </p:par>
                        <p:par>
                          <p:cTn id="107" fill="hold">
                            <p:stCondLst>
                              <p:cond delay="9500"/>
                            </p:stCondLst>
                            <p:childTnLst>
                              <p:par>
                                <p:cTn id="108" presetID="22" presetClass="entr" presetSubtype="2" fill="hold" grpId="0" nodeType="afterEffect">
                                  <p:stCondLst>
                                    <p:cond delay="0"/>
                                  </p:stCondLst>
                                  <p:childTnLst>
                                    <p:set>
                                      <p:cBhvr>
                                        <p:cTn id="109" dur="1" fill="hold">
                                          <p:stCondLst>
                                            <p:cond delay="0"/>
                                          </p:stCondLst>
                                        </p:cTn>
                                        <p:tgtEl>
                                          <p:spTgt spid="64">
                                            <p:txEl>
                                              <p:pRg st="0" end="0"/>
                                            </p:txEl>
                                          </p:spTgt>
                                        </p:tgtEl>
                                        <p:attrNameLst>
                                          <p:attrName>style.visibility</p:attrName>
                                        </p:attrNameLst>
                                      </p:cBhvr>
                                      <p:to>
                                        <p:strVal val="visible"/>
                                      </p:to>
                                    </p:set>
                                    <p:animEffect transition="in" filter="wipe(right)">
                                      <p:cBhvr>
                                        <p:cTn id="110"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19" grpId="0" animBg="1"/>
      <p:bldP spid="33"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animBg="1"/>
      <p:bldP spid="35" grpId="0" build="p">
        <p:tmplLst>
          <p:tmpl lvl="1">
            <p:tnLst>
              <p:par>
                <p:cTn presetID="22" presetClass="entr" presetSubtype="2"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1"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0-#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2" grpId="0" animBg="1"/>
      <p:bldP spid="43" grpId="0" build="p">
        <p:tmplLst>
          <p:tmpl lvl="1">
            <p:tnLst>
              <p:par>
                <p:cTn presetID="22" presetClass="entr" presetSubtype="2"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right)">
                      <p:cBhvr>
                        <p:cTn dur="500"/>
                        <p:tgtEl>
                          <p:spTgt spid="43"/>
                        </p:tgtEl>
                      </p:cBhvr>
                    </p:animEffect>
                  </p:childTnLst>
                </p:cTn>
              </p:par>
            </p:tnLst>
          </p:tmpl>
        </p:tmplLst>
      </p:bldP>
      <p:bldP spid="48"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1+#ppt_w/2"/>
                          </p:val>
                        </p:tav>
                        <p:tav tm="100000">
                          <p:val>
                            <p:strVal val="#ppt_x"/>
                          </p:val>
                        </p:tav>
                      </p:tavLst>
                    </p:anim>
                    <p:anim calcmode="lin" valueType="num">
                      <p:cBhvr additive="base">
                        <p:cTn dur="500" fill="hold"/>
                        <p:tgtEl>
                          <p:spTgt spid="48"/>
                        </p:tgtEl>
                        <p:attrNameLst>
                          <p:attrName>ppt_y</p:attrName>
                        </p:attrNameLst>
                      </p:cBhvr>
                      <p:tavLst>
                        <p:tav tm="0">
                          <p:val>
                            <p:strVal val="#ppt_y"/>
                          </p:val>
                        </p:tav>
                        <p:tav tm="100000">
                          <p:val>
                            <p:strVal val="#ppt_y"/>
                          </p:val>
                        </p:tav>
                      </p:tavLst>
                    </p:anim>
                  </p:childTnLst>
                </p:cTn>
              </p:par>
            </p:tnLst>
          </p:tmpl>
        </p:tmplLst>
      </p:bldP>
      <p:bldP spid="49" grpId="0" animBg="1"/>
      <p:bldP spid="50" grpId="0" build="p">
        <p:tmplLst>
          <p:tmpl lvl="1">
            <p:tnLst>
              <p:par>
                <p:cTn presetID="22" presetClass="entr" presetSubtype="8"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62"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0-#ppt_w/2"/>
                          </p:val>
                        </p:tav>
                        <p:tav tm="100000">
                          <p:val>
                            <p:strVal val="#ppt_x"/>
                          </p:val>
                        </p:tav>
                      </p:tavLst>
                    </p:anim>
                    <p:anim calcmode="lin" valueType="num">
                      <p:cBhvr additive="base">
                        <p:cTn dur="500" fill="hold"/>
                        <p:tgtEl>
                          <p:spTgt spid="62"/>
                        </p:tgtEl>
                        <p:attrNameLst>
                          <p:attrName>ppt_y</p:attrName>
                        </p:attrNameLst>
                      </p:cBhvr>
                      <p:tavLst>
                        <p:tav tm="0">
                          <p:val>
                            <p:strVal val="#ppt_y"/>
                          </p:val>
                        </p:tav>
                        <p:tav tm="100000">
                          <p:val>
                            <p:strVal val="#ppt_y"/>
                          </p:val>
                        </p:tav>
                      </p:tavLst>
                    </p:anim>
                  </p:childTnLst>
                </p:cTn>
              </p:par>
            </p:tnLst>
          </p:tmpl>
        </p:tmplLst>
      </p:bldP>
      <p:bldP spid="63" grpId="0" animBg="1"/>
      <p:bldP spid="64" grpId="0" build="p">
        <p:tmplLst>
          <p:tmpl lvl="1">
            <p:tnLst>
              <p:par>
                <p:cTn presetID="22" presetClass="entr" presetSubtype="2"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right)">
                      <p:cBhvr>
                        <p:cTn dur="500"/>
                        <p:tgtEl>
                          <p:spTgt spid="64"/>
                        </p:tgtEl>
                      </p:cBhvr>
                    </p:animEffect>
                  </p:childTnLst>
                </p:cTn>
              </p:par>
            </p:tnLst>
          </p:tmpl>
        </p:tmplLst>
      </p:bldP>
      <p:bldP spid="65" grpId="0"/>
      <p:bldP spid="66" grpId="0" build="p">
        <p:tmplLst>
          <p:tmpl lvl="1">
            <p:tnLst>
              <p:par>
                <p:cTn presetID="22" presetClass="entr" presetSubtype="8" fill="hold" nodeType="with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wipe(left)">
                      <p:cBhvr>
                        <p:cTn dur="500"/>
                        <p:tgtEl>
                          <p:spTgt spid="66"/>
                        </p:tgtEl>
                      </p:cBhvr>
                    </p:animEffect>
                  </p:childTnLst>
                </p:cTn>
              </p:par>
            </p:tnLst>
          </p:tmpl>
        </p:tmplLst>
      </p:bldP>
      <p:bldP spid="67"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cess 2">
    <p:spTree>
      <p:nvGrpSpPr>
        <p:cNvPr id="1" name=""/>
        <p:cNvGrpSpPr/>
        <p:nvPr/>
      </p:nvGrpSpPr>
      <p:grpSpPr>
        <a:xfrm>
          <a:off x="0" y="0"/>
          <a:ext cx="0" cy="0"/>
          <a:chOff x="0" y="0"/>
          <a:chExt cx="0" cy="0"/>
        </a:xfrm>
      </p:grpSpPr>
      <p:grpSp>
        <p:nvGrpSpPr>
          <p:cNvPr id="29" name="グループ化 28"/>
          <p:cNvGrpSpPr/>
          <p:nvPr userDrawn="1"/>
        </p:nvGrpSpPr>
        <p:grpSpPr>
          <a:xfrm>
            <a:off x="1028537" y="2612423"/>
            <a:ext cx="3001973" cy="605404"/>
            <a:chOff x="1073297" y="6784950"/>
            <a:chExt cx="6003425" cy="908106"/>
          </a:xfrm>
          <a:solidFill>
            <a:schemeClr val="accent3">
              <a:lumMod val="20000"/>
              <a:lumOff val="80000"/>
            </a:schemeClr>
          </a:solidFill>
        </p:grpSpPr>
        <p:sp>
          <p:nvSpPr>
            <p:cNvPr id="30" name="正方形/長方形 29"/>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1" name="円/楕円 30"/>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2" name="円/楕円 31"/>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37" name="グループ化 36"/>
          <p:cNvGrpSpPr/>
          <p:nvPr userDrawn="1"/>
        </p:nvGrpSpPr>
        <p:grpSpPr>
          <a:xfrm>
            <a:off x="1028537" y="3505608"/>
            <a:ext cx="3001973" cy="605404"/>
            <a:chOff x="1073297" y="6784950"/>
            <a:chExt cx="6003425" cy="908106"/>
          </a:xfrm>
          <a:solidFill>
            <a:schemeClr val="accent2">
              <a:lumMod val="20000"/>
              <a:lumOff val="80000"/>
            </a:schemeClr>
          </a:solidFill>
        </p:grpSpPr>
        <p:sp>
          <p:nvSpPr>
            <p:cNvPr id="38" name="正方形/長方形 37"/>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円/楕円 38"/>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0" name="円/楕円 39"/>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44" name="グループ化 43"/>
          <p:cNvGrpSpPr/>
          <p:nvPr userDrawn="1"/>
        </p:nvGrpSpPr>
        <p:grpSpPr>
          <a:xfrm>
            <a:off x="1028537" y="4398793"/>
            <a:ext cx="3001973" cy="605404"/>
            <a:chOff x="1073297" y="6784950"/>
            <a:chExt cx="6003425" cy="908106"/>
          </a:xfrm>
          <a:solidFill>
            <a:schemeClr val="accent4">
              <a:lumMod val="20000"/>
              <a:lumOff val="80000"/>
            </a:schemeClr>
          </a:solidFill>
        </p:grpSpPr>
        <p:sp>
          <p:nvSpPr>
            <p:cNvPr id="45" name="正方形/長方形 44"/>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6" name="円/楕円 45"/>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7" name="円/楕円 46"/>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58" name="グループ化 57"/>
          <p:cNvGrpSpPr/>
          <p:nvPr userDrawn="1"/>
        </p:nvGrpSpPr>
        <p:grpSpPr>
          <a:xfrm>
            <a:off x="1028537" y="5291979"/>
            <a:ext cx="3001973" cy="605404"/>
            <a:chOff x="1073297" y="6784950"/>
            <a:chExt cx="6003425" cy="908106"/>
          </a:xfrm>
          <a:solidFill>
            <a:schemeClr val="accent5">
              <a:lumMod val="20000"/>
              <a:lumOff val="80000"/>
            </a:schemeClr>
          </a:solidFill>
        </p:grpSpPr>
        <p:sp>
          <p:nvSpPr>
            <p:cNvPr id="59" name="正方形/長方形 58"/>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0" name="円/楕円 59"/>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1" name="円/楕円 60"/>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2" y="6288528"/>
            <a:ext cx="540107" cy="365125"/>
          </a:xfrm>
          <a:prstGeom prst="rect">
            <a:avLst/>
          </a:prstGeom>
        </p:spPr>
        <p:txBody>
          <a:bodyPr/>
          <a:lstStyle/>
          <a:p>
            <a:fld id="{E6459DFB-86F3-43FA-8567-2EA6E426AE90}" type="slidenum">
              <a:rPr lang="ja-JP" altLang="en-US" smtClean="0"/>
              <a:pPr/>
              <a:t>‹#›</a:t>
            </a:fld>
            <a:endParaRPr lang="ja-JP" altLang="en-US"/>
          </a:p>
        </p:txBody>
      </p:sp>
      <p:grpSp>
        <p:nvGrpSpPr>
          <p:cNvPr id="15" name="グループ化 14"/>
          <p:cNvGrpSpPr/>
          <p:nvPr userDrawn="1"/>
        </p:nvGrpSpPr>
        <p:grpSpPr>
          <a:xfrm>
            <a:off x="1028537" y="1719237"/>
            <a:ext cx="3001973" cy="605404"/>
            <a:chOff x="1073297" y="6784950"/>
            <a:chExt cx="6003425" cy="908106"/>
          </a:xfrm>
        </p:grpSpPr>
        <p:sp>
          <p:nvSpPr>
            <p:cNvPr id="16" name="正方形/長方形 15"/>
            <p:cNvSpPr/>
            <p:nvPr userDrawn="1"/>
          </p:nvSpPr>
          <p:spPr>
            <a:xfrm>
              <a:off x="1527349" y="6784951"/>
              <a:ext cx="5095320" cy="9081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円/楕円 16"/>
            <p:cNvSpPr/>
            <p:nvPr userDrawn="1"/>
          </p:nvSpPr>
          <p:spPr>
            <a:xfrm>
              <a:off x="6168617" y="6784951"/>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円/楕円 17"/>
            <p:cNvSpPr/>
            <p:nvPr userDrawn="1"/>
          </p:nvSpPr>
          <p:spPr>
            <a:xfrm>
              <a:off x="1073297" y="6784950"/>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1" name="テキスト プレースホルダー 6"/>
          <p:cNvSpPr>
            <a:spLocks noGrp="1"/>
          </p:cNvSpPr>
          <p:nvPr>
            <p:ph type="body" sz="quarter" idx="21" hasCustomPrompt="1"/>
          </p:nvPr>
        </p:nvSpPr>
        <p:spPr>
          <a:xfrm>
            <a:off x="1314872" y="1777248"/>
            <a:ext cx="2194751" cy="480053"/>
          </a:xfrm>
        </p:spPr>
        <p:txBody>
          <a:bodyPr anchor="ctr">
            <a:noAutofit/>
          </a:bodyPr>
          <a:lstStyle>
            <a:lvl1pPr algn="r">
              <a:defRPr sz="105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cxnSp>
        <p:nvCxnSpPr>
          <p:cNvPr id="26" name="直線コネクタ 25"/>
          <p:cNvCxnSpPr/>
          <p:nvPr userDrawn="1"/>
        </p:nvCxnSpPr>
        <p:spPr>
          <a:xfrm flipH="1">
            <a:off x="3803200" y="0"/>
            <a:ext cx="263" cy="6858000"/>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円/楕円 18"/>
          <p:cNvSpPr/>
          <p:nvPr userDrawn="1"/>
        </p:nvSpPr>
        <p:spPr>
          <a:xfrm>
            <a:off x="3638516" y="1802204"/>
            <a:ext cx="329631" cy="4394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1</a:t>
            </a:r>
            <a:endParaRPr kumimoji="1" lang="ja-JP" altLang="en-US" sz="1200" dirty="0"/>
          </a:p>
        </p:txBody>
      </p:sp>
      <p:sp>
        <p:nvSpPr>
          <p:cNvPr id="33" name="テキスト プレースホルダー 6"/>
          <p:cNvSpPr>
            <a:spLocks noGrp="1"/>
          </p:cNvSpPr>
          <p:nvPr>
            <p:ph type="body" sz="quarter" idx="22" hasCustomPrompt="1"/>
          </p:nvPr>
        </p:nvSpPr>
        <p:spPr>
          <a:xfrm>
            <a:off x="1320916" y="2651359"/>
            <a:ext cx="2188707" cy="518201"/>
          </a:xfrm>
        </p:spPr>
        <p:txBody>
          <a:bodyPr anchor="ctr">
            <a:noAutofit/>
          </a:bodyPr>
          <a:lstStyle>
            <a:lvl1pPr algn="r">
              <a:defRPr sz="105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4" name="円/楕円 33"/>
          <p:cNvSpPr/>
          <p:nvPr userDrawn="1"/>
        </p:nvSpPr>
        <p:spPr>
          <a:xfrm>
            <a:off x="3638516" y="2695391"/>
            <a:ext cx="329631" cy="4394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2</a:t>
            </a:r>
          </a:p>
        </p:txBody>
      </p:sp>
      <p:sp>
        <p:nvSpPr>
          <p:cNvPr id="35" name="テキスト プレースホルダー 6"/>
          <p:cNvSpPr>
            <a:spLocks noGrp="1"/>
          </p:cNvSpPr>
          <p:nvPr>
            <p:ph type="body" sz="quarter" idx="28" hasCustomPrompt="1"/>
          </p:nvPr>
        </p:nvSpPr>
        <p:spPr>
          <a:xfrm>
            <a:off x="4091321" y="1729877"/>
            <a:ext cx="4676069" cy="594764"/>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29" hasCustomPrompt="1"/>
          </p:nvPr>
        </p:nvSpPr>
        <p:spPr>
          <a:xfrm>
            <a:off x="4091321" y="2623063"/>
            <a:ext cx="4676069" cy="594764"/>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41" name="テキスト プレースホルダー 6"/>
          <p:cNvSpPr>
            <a:spLocks noGrp="1"/>
          </p:cNvSpPr>
          <p:nvPr>
            <p:ph type="body" sz="quarter" idx="30" hasCustomPrompt="1"/>
          </p:nvPr>
        </p:nvSpPr>
        <p:spPr>
          <a:xfrm>
            <a:off x="1314872" y="3563618"/>
            <a:ext cx="2194751" cy="480053"/>
          </a:xfrm>
        </p:spPr>
        <p:txBody>
          <a:bodyPr anchor="ctr">
            <a:noAutofit/>
          </a:bodyPr>
          <a:lstStyle>
            <a:lvl1pPr algn="r">
              <a:defRPr sz="105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42" name="円/楕円 41"/>
          <p:cNvSpPr/>
          <p:nvPr userDrawn="1"/>
        </p:nvSpPr>
        <p:spPr>
          <a:xfrm>
            <a:off x="3638516" y="3588576"/>
            <a:ext cx="329631" cy="4394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3</a:t>
            </a:r>
            <a:endParaRPr kumimoji="1" lang="ja-JP" altLang="en-US" sz="1200" dirty="0"/>
          </a:p>
        </p:txBody>
      </p:sp>
      <p:sp>
        <p:nvSpPr>
          <p:cNvPr id="43" name="テキスト プレースホルダー 6"/>
          <p:cNvSpPr>
            <a:spLocks noGrp="1"/>
          </p:cNvSpPr>
          <p:nvPr>
            <p:ph type="body" sz="quarter" idx="31" hasCustomPrompt="1"/>
          </p:nvPr>
        </p:nvSpPr>
        <p:spPr>
          <a:xfrm>
            <a:off x="4091321" y="3516248"/>
            <a:ext cx="4676069" cy="594764"/>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48" name="テキスト プレースホルダー 6"/>
          <p:cNvSpPr>
            <a:spLocks noGrp="1"/>
          </p:cNvSpPr>
          <p:nvPr>
            <p:ph type="body" sz="quarter" idx="32" hasCustomPrompt="1"/>
          </p:nvPr>
        </p:nvSpPr>
        <p:spPr>
          <a:xfrm>
            <a:off x="1320916" y="4437730"/>
            <a:ext cx="2188707" cy="518201"/>
          </a:xfrm>
        </p:spPr>
        <p:txBody>
          <a:bodyPr anchor="ctr">
            <a:noAutofit/>
          </a:bodyPr>
          <a:lstStyle>
            <a:lvl1pPr algn="r">
              <a:defRPr sz="105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49" name="円/楕円 48"/>
          <p:cNvSpPr/>
          <p:nvPr userDrawn="1"/>
        </p:nvSpPr>
        <p:spPr>
          <a:xfrm>
            <a:off x="3638516" y="4481761"/>
            <a:ext cx="329631" cy="4394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4</a:t>
            </a:r>
          </a:p>
        </p:txBody>
      </p:sp>
      <p:sp>
        <p:nvSpPr>
          <p:cNvPr id="50" name="テキスト プレースホルダー 6"/>
          <p:cNvSpPr>
            <a:spLocks noGrp="1"/>
          </p:cNvSpPr>
          <p:nvPr>
            <p:ph type="body" sz="quarter" idx="33" hasCustomPrompt="1"/>
          </p:nvPr>
        </p:nvSpPr>
        <p:spPr>
          <a:xfrm>
            <a:off x="4091321" y="4409433"/>
            <a:ext cx="4676069" cy="594764"/>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62" name="テキスト プレースホルダー 6"/>
          <p:cNvSpPr>
            <a:spLocks noGrp="1"/>
          </p:cNvSpPr>
          <p:nvPr>
            <p:ph type="body" sz="quarter" idx="34" hasCustomPrompt="1"/>
          </p:nvPr>
        </p:nvSpPr>
        <p:spPr>
          <a:xfrm>
            <a:off x="1314872" y="5349989"/>
            <a:ext cx="2194751" cy="480053"/>
          </a:xfrm>
        </p:spPr>
        <p:txBody>
          <a:bodyPr anchor="ctr">
            <a:noAutofit/>
          </a:bodyPr>
          <a:lstStyle>
            <a:lvl1pPr algn="r">
              <a:defRPr sz="105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63" name="円/楕円 62"/>
          <p:cNvSpPr/>
          <p:nvPr userDrawn="1"/>
        </p:nvSpPr>
        <p:spPr>
          <a:xfrm>
            <a:off x="3638516" y="5374947"/>
            <a:ext cx="329631" cy="43947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5</a:t>
            </a:r>
            <a:endParaRPr kumimoji="1" lang="ja-JP" altLang="en-US" sz="1200" dirty="0"/>
          </a:p>
        </p:txBody>
      </p:sp>
      <p:sp>
        <p:nvSpPr>
          <p:cNvPr id="64" name="テキスト プレースホルダー 6"/>
          <p:cNvSpPr>
            <a:spLocks noGrp="1"/>
          </p:cNvSpPr>
          <p:nvPr>
            <p:ph type="body" sz="quarter" idx="35" hasCustomPrompt="1"/>
          </p:nvPr>
        </p:nvSpPr>
        <p:spPr>
          <a:xfrm>
            <a:off x="4091321" y="5302619"/>
            <a:ext cx="4676069" cy="594764"/>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51" name="正方形/長方形 50"/>
          <p:cNvSpPr/>
          <p:nvPr userDrawn="1"/>
        </p:nvSpPr>
        <p:spPr>
          <a:xfrm>
            <a:off x="0" y="2"/>
            <a:ext cx="9144000" cy="13449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2" name="タイトル 1"/>
          <p:cNvSpPr>
            <a:spLocks noGrp="1"/>
          </p:cNvSpPr>
          <p:nvPr>
            <p:ph type="title" hasCustomPrompt="1"/>
          </p:nvPr>
        </p:nvSpPr>
        <p:spPr>
          <a:xfrm>
            <a:off x="442439" y="304803"/>
            <a:ext cx="8259123" cy="774095"/>
          </a:xfrm>
        </p:spPr>
        <p:txBody>
          <a:bodyPr>
            <a:noAutofit/>
          </a:bodyPr>
          <a:lstStyle>
            <a:lvl1pPr algn="ctr">
              <a:defRPr sz="2476">
                <a:solidFill>
                  <a:schemeClr val="bg1"/>
                </a:solidFill>
                <a:latin typeface="Route 159 UltraLight" pitchFamily="50" charset="0"/>
              </a:defRPr>
            </a:lvl1pPr>
          </a:lstStyle>
          <a:p>
            <a:r>
              <a:rPr kumimoji="1" lang="en-US" altLang="ja-JP" dirty="0"/>
              <a:t>Text</a:t>
            </a:r>
            <a:endParaRPr kumimoji="1" lang="ja-JP" altLang="en-US" dirty="0"/>
          </a:p>
        </p:txBody>
      </p:sp>
    </p:spTree>
    <p:extLst>
      <p:ext uri="{BB962C8B-B14F-4D97-AF65-F5344CB8AC3E}">
        <p14:creationId xmlns:p14="http://schemas.microsoft.com/office/powerpoint/2010/main" val="282369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up)">
                                      <p:cBhvr>
                                        <p:cTn id="16" dur="500"/>
                                        <p:tgtEl>
                                          <p:spTgt spid="26"/>
                                        </p:tgtEl>
                                      </p:cBhvr>
                                    </p:animEffect>
                                  </p:childTnLst>
                                </p:cTn>
                              </p:par>
                            </p:childTnLst>
                          </p:cTn>
                        </p:par>
                        <p:par>
                          <p:cTn id="17" fill="hold">
                            <p:stCondLst>
                              <p:cond delay="1500"/>
                            </p:stCondLst>
                            <p:childTnLst>
                              <p:par>
                                <p:cTn id="18" presetID="2" presetClass="entr" presetSubtype="1" decel="100000" fill="hold" grpId="0" nodeType="afterEffect">
                                  <p:stCondLst>
                                    <p:cond delay="50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0-#ppt_h/2"/>
                                          </p:val>
                                        </p:tav>
                                        <p:tav tm="100000">
                                          <p:val>
                                            <p:strVal val="#ppt_y"/>
                                          </p:val>
                                        </p:tav>
                                      </p:tavLst>
                                    </p:anim>
                                  </p:childTnLst>
                                </p:cTn>
                              </p:par>
                            </p:childTnLst>
                          </p:cTn>
                        </p:par>
                        <p:par>
                          <p:cTn id="22" fill="hold">
                            <p:stCondLst>
                              <p:cond delay="2500"/>
                            </p:stCondLst>
                            <p:childTnLst>
                              <p:par>
                                <p:cTn id="23" presetID="2" presetClass="entr" presetSubtype="8" decel="100000" fill="hold" grpId="0" nodeType="afterEffect">
                                  <p:stCondLst>
                                    <p:cond delay="0"/>
                                  </p:stCondLst>
                                  <p:iterate type="wd">
                                    <p:tmPct val="10000"/>
                                  </p:iterate>
                                  <p:childTnLst>
                                    <p:set>
                                      <p:cBhvr>
                                        <p:cTn id="24" dur="1" fill="hold">
                                          <p:stCondLst>
                                            <p:cond delay="0"/>
                                          </p:stCondLst>
                                        </p:cTn>
                                        <p:tgtEl>
                                          <p:spTgt spid="21">
                                            <p:txEl>
                                              <p:pRg st="0" end="0"/>
                                            </p:txEl>
                                          </p:spTgt>
                                        </p:tgtEl>
                                        <p:attrNameLst>
                                          <p:attrName>style.visibility</p:attrName>
                                        </p:attrNameLst>
                                      </p:cBhvr>
                                      <p:to>
                                        <p:strVal val="visible"/>
                                      </p:to>
                                    </p:set>
                                    <p:anim calcmode="lin" valueType="num">
                                      <p:cBhvr additive="base">
                                        <p:cTn id="25"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1" decel="10000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0-#ppt_h/2"/>
                                          </p:val>
                                        </p:tav>
                                        <p:tav tm="100000">
                                          <p:val>
                                            <p:strVal val="#ppt_y"/>
                                          </p:val>
                                        </p:tav>
                                      </p:tavLst>
                                    </p:anim>
                                  </p:childTnLst>
                                </p:cTn>
                              </p:par>
                            </p:childTnLst>
                          </p:cTn>
                        </p:par>
                        <p:par>
                          <p:cTn id="31" fill="hold">
                            <p:stCondLst>
                              <p:cond delay="3100"/>
                            </p:stCondLst>
                            <p:childTnLst>
                              <p:par>
                                <p:cTn id="32" presetID="22" presetClass="entr" presetSubtype="8"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wipe(left)">
                                      <p:cBhvr>
                                        <p:cTn id="34" dur="500"/>
                                        <p:tgtEl>
                                          <p:spTgt spid="35">
                                            <p:txEl>
                                              <p:pRg st="0" end="0"/>
                                            </p:txEl>
                                          </p:spTgt>
                                        </p:tgtEl>
                                      </p:cBhvr>
                                    </p:animEffect>
                                  </p:childTnLst>
                                </p:cTn>
                              </p:par>
                            </p:childTnLst>
                          </p:cTn>
                        </p:par>
                        <p:par>
                          <p:cTn id="35" fill="hold">
                            <p:stCondLst>
                              <p:cond delay="3600"/>
                            </p:stCondLst>
                            <p:childTnLst>
                              <p:par>
                                <p:cTn id="36" presetID="2" presetClass="entr" presetSubtype="1" decel="100000"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ppt_x"/>
                                          </p:val>
                                        </p:tav>
                                        <p:tav tm="100000">
                                          <p:val>
                                            <p:strVal val="#ppt_x"/>
                                          </p:val>
                                        </p:tav>
                                      </p:tavLst>
                                    </p:anim>
                                    <p:anim calcmode="lin" valueType="num">
                                      <p:cBhvr additive="base">
                                        <p:cTn id="39" dur="500" fill="hold"/>
                                        <p:tgtEl>
                                          <p:spTgt spid="34"/>
                                        </p:tgtEl>
                                        <p:attrNameLst>
                                          <p:attrName>ppt_y</p:attrName>
                                        </p:attrNameLst>
                                      </p:cBhvr>
                                      <p:tavLst>
                                        <p:tav tm="0">
                                          <p:val>
                                            <p:strVal val="0-#ppt_h/2"/>
                                          </p:val>
                                        </p:tav>
                                        <p:tav tm="100000">
                                          <p:val>
                                            <p:strVal val="#ppt_y"/>
                                          </p:val>
                                        </p:tav>
                                      </p:tavLst>
                                    </p:anim>
                                  </p:childTnLst>
                                </p:cTn>
                              </p:par>
                            </p:childTnLst>
                          </p:cTn>
                        </p:par>
                        <p:par>
                          <p:cTn id="40" fill="hold">
                            <p:stCondLst>
                              <p:cond delay="4100"/>
                            </p:stCondLst>
                            <p:childTnLst>
                              <p:par>
                                <p:cTn id="41" presetID="2" presetClass="entr" presetSubtype="8" decel="100000" fill="hold" grpId="0" nodeType="afterEffect">
                                  <p:stCondLst>
                                    <p:cond delay="0"/>
                                  </p:stCondLst>
                                  <p:iterate type="wd">
                                    <p:tmPct val="10000"/>
                                  </p:iterate>
                                  <p:childTnLst>
                                    <p:set>
                                      <p:cBhvr>
                                        <p:cTn id="42" dur="1" fill="hold">
                                          <p:stCondLst>
                                            <p:cond delay="0"/>
                                          </p:stCondLst>
                                        </p:cTn>
                                        <p:tgtEl>
                                          <p:spTgt spid="33">
                                            <p:txEl>
                                              <p:pRg st="0" end="0"/>
                                            </p:txEl>
                                          </p:spTgt>
                                        </p:tgtEl>
                                        <p:attrNameLst>
                                          <p:attrName>style.visibility</p:attrName>
                                        </p:attrNameLst>
                                      </p:cBhvr>
                                      <p:to>
                                        <p:strVal val="visible"/>
                                      </p:to>
                                    </p:set>
                                    <p:anim calcmode="lin" valueType="num">
                                      <p:cBhvr additive="base">
                                        <p:cTn id="43" dur="500" fill="hold"/>
                                        <p:tgtEl>
                                          <p:spTgt spid="33">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3">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1" decel="10000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0-#ppt_h/2"/>
                                          </p:val>
                                        </p:tav>
                                        <p:tav tm="100000">
                                          <p:val>
                                            <p:strVal val="#ppt_y"/>
                                          </p:val>
                                        </p:tav>
                                      </p:tavLst>
                                    </p:anim>
                                  </p:childTnLst>
                                </p:cTn>
                              </p:par>
                            </p:childTnLst>
                          </p:cTn>
                        </p:par>
                        <p:par>
                          <p:cTn id="49" fill="hold">
                            <p:stCondLst>
                              <p:cond delay="4700"/>
                            </p:stCondLst>
                            <p:childTnLst>
                              <p:par>
                                <p:cTn id="50" presetID="22" presetClass="entr" presetSubtype="8" fill="hold" grpId="0" nodeType="afterEffect">
                                  <p:stCondLst>
                                    <p:cond delay="0"/>
                                  </p:stCondLst>
                                  <p:childTnLst>
                                    <p:set>
                                      <p:cBhvr>
                                        <p:cTn id="51" dur="1" fill="hold">
                                          <p:stCondLst>
                                            <p:cond delay="0"/>
                                          </p:stCondLst>
                                        </p:cTn>
                                        <p:tgtEl>
                                          <p:spTgt spid="36">
                                            <p:txEl>
                                              <p:pRg st="0" end="0"/>
                                            </p:txEl>
                                          </p:spTgt>
                                        </p:tgtEl>
                                        <p:attrNameLst>
                                          <p:attrName>style.visibility</p:attrName>
                                        </p:attrNameLst>
                                      </p:cBhvr>
                                      <p:to>
                                        <p:strVal val="visible"/>
                                      </p:to>
                                    </p:set>
                                    <p:animEffect transition="in" filter="wipe(left)">
                                      <p:cBhvr>
                                        <p:cTn id="52" dur="500"/>
                                        <p:tgtEl>
                                          <p:spTgt spid="36">
                                            <p:txEl>
                                              <p:pRg st="0" end="0"/>
                                            </p:txEl>
                                          </p:spTgt>
                                        </p:tgtEl>
                                      </p:cBhvr>
                                    </p:animEffect>
                                  </p:childTnLst>
                                </p:cTn>
                              </p:par>
                            </p:childTnLst>
                          </p:cTn>
                        </p:par>
                        <p:par>
                          <p:cTn id="53" fill="hold">
                            <p:stCondLst>
                              <p:cond delay="5200"/>
                            </p:stCondLst>
                            <p:childTnLst>
                              <p:par>
                                <p:cTn id="54" presetID="2" presetClass="entr" presetSubtype="1" decel="100000" fill="hold" grpId="0" nodeType="afterEffect">
                                  <p:stCondLst>
                                    <p:cond delay="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500" fill="hold"/>
                                        <p:tgtEl>
                                          <p:spTgt spid="42"/>
                                        </p:tgtEl>
                                        <p:attrNameLst>
                                          <p:attrName>ppt_x</p:attrName>
                                        </p:attrNameLst>
                                      </p:cBhvr>
                                      <p:tavLst>
                                        <p:tav tm="0">
                                          <p:val>
                                            <p:strVal val="#ppt_x"/>
                                          </p:val>
                                        </p:tav>
                                        <p:tav tm="100000">
                                          <p:val>
                                            <p:strVal val="#ppt_x"/>
                                          </p:val>
                                        </p:tav>
                                      </p:tavLst>
                                    </p:anim>
                                    <p:anim calcmode="lin" valueType="num">
                                      <p:cBhvr additive="base">
                                        <p:cTn id="57" dur="500" fill="hold"/>
                                        <p:tgtEl>
                                          <p:spTgt spid="42"/>
                                        </p:tgtEl>
                                        <p:attrNameLst>
                                          <p:attrName>ppt_y</p:attrName>
                                        </p:attrNameLst>
                                      </p:cBhvr>
                                      <p:tavLst>
                                        <p:tav tm="0">
                                          <p:val>
                                            <p:strVal val="0-#ppt_h/2"/>
                                          </p:val>
                                        </p:tav>
                                        <p:tav tm="100000">
                                          <p:val>
                                            <p:strVal val="#ppt_y"/>
                                          </p:val>
                                        </p:tav>
                                      </p:tavLst>
                                    </p:anim>
                                  </p:childTnLst>
                                </p:cTn>
                              </p:par>
                            </p:childTnLst>
                          </p:cTn>
                        </p:par>
                        <p:par>
                          <p:cTn id="58" fill="hold">
                            <p:stCondLst>
                              <p:cond delay="5700"/>
                            </p:stCondLst>
                            <p:childTnLst>
                              <p:par>
                                <p:cTn id="59" presetID="2" presetClass="entr" presetSubtype="8" decel="100000" fill="hold" grpId="0" nodeType="afterEffect">
                                  <p:stCondLst>
                                    <p:cond delay="0"/>
                                  </p:stCondLst>
                                  <p:iterate type="wd">
                                    <p:tmPct val="10000"/>
                                  </p:iterate>
                                  <p:childTnLst>
                                    <p:set>
                                      <p:cBhvr>
                                        <p:cTn id="60" dur="1" fill="hold">
                                          <p:stCondLst>
                                            <p:cond delay="0"/>
                                          </p:stCondLst>
                                        </p:cTn>
                                        <p:tgtEl>
                                          <p:spTgt spid="41">
                                            <p:txEl>
                                              <p:pRg st="0" end="0"/>
                                            </p:txEl>
                                          </p:spTgt>
                                        </p:tgtEl>
                                        <p:attrNameLst>
                                          <p:attrName>style.visibility</p:attrName>
                                        </p:attrNameLst>
                                      </p:cBhvr>
                                      <p:to>
                                        <p:strVal val="visible"/>
                                      </p:to>
                                    </p:set>
                                    <p:anim calcmode="lin" valueType="num">
                                      <p:cBhvr additive="base">
                                        <p:cTn id="61" dur="5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1">
                                            <p:txEl>
                                              <p:pRg st="0" end="0"/>
                                            </p:txEl>
                                          </p:spTgt>
                                        </p:tgtEl>
                                        <p:attrNameLst>
                                          <p:attrName>ppt_y</p:attrName>
                                        </p:attrNameLst>
                                      </p:cBhvr>
                                      <p:tavLst>
                                        <p:tav tm="0">
                                          <p:val>
                                            <p:strVal val="#ppt_y"/>
                                          </p:val>
                                        </p:tav>
                                        <p:tav tm="100000">
                                          <p:val>
                                            <p:strVal val="#ppt_y"/>
                                          </p:val>
                                        </p:tav>
                                      </p:tavLst>
                                    </p:anim>
                                  </p:childTnLst>
                                </p:cTn>
                              </p:par>
                              <p:par>
                                <p:cTn id="63" presetID="2" presetClass="entr" presetSubtype="1" decel="10000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500" fill="hold"/>
                                        <p:tgtEl>
                                          <p:spTgt spid="37"/>
                                        </p:tgtEl>
                                        <p:attrNameLst>
                                          <p:attrName>ppt_x</p:attrName>
                                        </p:attrNameLst>
                                      </p:cBhvr>
                                      <p:tavLst>
                                        <p:tav tm="0">
                                          <p:val>
                                            <p:strVal val="#ppt_x"/>
                                          </p:val>
                                        </p:tav>
                                        <p:tav tm="100000">
                                          <p:val>
                                            <p:strVal val="#ppt_x"/>
                                          </p:val>
                                        </p:tav>
                                      </p:tavLst>
                                    </p:anim>
                                    <p:anim calcmode="lin" valueType="num">
                                      <p:cBhvr additive="base">
                                        <p:cTn id="66" dur="500" fill="hold"/>
                                        <p:tgtEl>
                                          <p:spTgt spid="37"/>
                                        </p:tgtEl>
                                        <p:attrNameLst>
                                          <p:attrName>ppt_y</p:attrName>
                                        </p:attrNameLst>
                                      </p:cBhvr>
                                      <p:tavLst>
                                        <p:tav tm="0">
                                          <p:val>
                                            <p:strVal val="0-#ppt_h/2"/>
                                          </p:val>
                                        </p:tav>
                                        <p:tav tm="100000">
                                          <p:val>
                                            <p:strVal val="#ppt_y"/>
                                          </p:val>
                                        </p:tav>
                                      </p:tavLst>
                                    </p:anim>
                                  </p:childTnLst>
                                </p:cTn>
                              </p:par>
                            </p:childTnLst>
                          </p:cTn>
                        </p:par>
                        <p:par>
                          <p:cTn id="67" fill="hold">
                            <p:stCondLst>
                              <p:cond delay="6300"/>
                            </p:stCondLst>
                            <p:childTnLst>
                              <p:par>
                                <p:cTn id="68" presetID="22" presetClass="entr" presetSubtype="8" fill="hold" grpId="0" nodeType="afterEffect">
                                  <p:stCondLst>
                                    <p:cond delay="0"/>
                                  </p:stCondLst>
                                  <p:childTnLst>
                                    <p:set>
                                      <p:cBhvr>
                                        <p:cTn id="69" dur="1" fill="hold">
                                          <p:stCondLst>
                                            <p:cond delay="0"/>
                                          </p:stCondLst>
                                        </p:cTn>
                                        <p:tgtEl>
                                          <p:spTgt spid="43">
                                            <p:txEl>
                                              <p:pRg st="0" end="0"/>
                                            </p:txEl>
                                          </p:spTgt>
                                        </p:tgtEl>
                                        <p:attrNameLst>
                                          <p:attrName>style.visibility</p:attrName>
                                        </p:attrNameLst>
                                      </p:cBhvr>
                                      <p:to>
                                        <p:strVal val="visible"/>
                                      </p:to>
                                    </p:set>
                                    <p:animEffect transition="in" filter="wipe(left)">
                                      <p:cBhvr>
                                        <p:cTn id="70" dur="500"/>
                                        <p:tgtEl>
                                          <p:spTgt spid="43">
                                            <p:txEl>
                                              <p:pRg st="0" end="0"/>
                                            </p:txEl>
                                          </p:spTgt>
                                        </p:tgtEl>
                                      </p:cBhvr>
                                    </p:animEffect>
                                  </p:childTnLst>
                                </p:cTn>
                              </p:par>
                            </p:childTnLst>
                          </p:cTn>
                        </p:par>
                        <p:par>
                          <p:cTn id="71" fill="hold">
                            <p:stCondLst>
                              <p:cond delay="6800"/>
                            </p:stCondLst>
                            <p:childTnLst>
                              <p:par>
                                <p:cTn id="72" presetID="2" presetClass="entr" presetSubtype="1" decel="100000" fill="hold" grpId="0" nodeType="afterEffect">
                                  <p:stCondLst>
                                    <p:cond delay="0"/>
                                  </p:stCondLst>
                                  <p:childTnLst>
                                    <p:set>
                                      <p:cBhvr>
                                        <p:cTn id="73" dur="1" fill="hold">
                                          <p:stCondLst>
                                            <p:cond delay="0"/>
                                          </p:stCondLst>
                                        </p:cTn>
                                        <p:tgtEl>
                                          <p:spTgt spid="49"/>
                                        </p:tgtEl>
                                        <p:attrNameLst>
                                          <p:attrName>style.visibility</p:attrName>
                                        </p:attrNameLst>
                                      </p:cBhvr>
                                      <p:to>
                                        <p:strVal val="visible"/>
                                      </p:to>
                                    </p:set>
                                    <p:anim calcmode="lin" valueType="num">
                                      <p:cBhvr additive="base">
                                        <p:cTn id="74" dur="500" fill="hold"/>
                                        <p:tgtEl>
                                          <p:spTgt spid="49"/>
                                        </p:tgtEl>
                                        <p:attrNameLst>
                                          <p:attrName>ppt_x</p:attrName>
                                        </p:attrNameLst>
                                      </p:cBhvr>
                                      <p:tavLst>
                                        <p:tav tm="0">
                                          <p:val>
                                            <p:strVal val="#ppt_x"/>
                                          </p:val>
                                        </p:tav>
                                        <p:tav tm="100000">
                                          <p:val>
                                            <p:strVal val="#ppt_x"/>
                                          </p:val>
                                        </p:tav>
                                      </p:tavLst>
                                    </p:anim>
                                    <p:anim calcmode="lin" valueType="num">
                                      <p:cBhvr additive="base">
                                        <p:cTn id="75" dur="500" fill="hold"/>
                                        <p:tgtEl>
                                          <p:spTgt spid="49"/>
                                        </p:tgtEl>
                                        <p:attrNameLst>
                                          <p:attrName>ppt_y</p:attrName>
                                        </p:attrNameLst>
                                      </p:cBhvr>
                                      <p:tavLst>
                                        <p:tav tm="0">
                                          <p:val>
                                            <p:strVal val="0-#ppt_h/2"/>
                                          </p:val>
                                        </p:tav>
                                        <p:tav tm="100000">
                                          <p:val>
                                            <p:strVal val="#ppt_y"/>
                                          </p:val>
                                        </p:tav>
                                      </p:tavLst>
                                    </p:anim>
                                  </p:childTnLst>
                                </p:cTn>
                              </p:par>
                            </p:childTnLst>
                          </p:cTn>
                        </p:par>
                        <p:par>
                          <p:cTn id="76" fill="hold">
                            <p:stCondLst>
                              <p:cond delay="7300"/>
                            </p:stCondLst>
                            <p:childTnLst>
                              <p:par>
                                <p:cTn id="77" presetID="2" presetClass="entr" presetSubtype="8" decel="100000" fill="hold" grpId="0" nodeType="afterEffect">
                                  <p:stCondLst>
                                    <p:cond delay="0"/>
                                  </p:stCondLst>
                                  <p:iterate type="wd">
                                    <p:tmPct val="10000"/>
                                  </p:iterate>
                                  <p:childTnLst>
                                    <p:set>
                                      <p:cBhvr>
                                        <p:cTn id="78" dur="1" fill="hold">
                                          <p:stCondLst>
                                            <p:cond delay="0"/>
                                          </p:stCondLst>
                                        </p:cTn>
                                        <p:tgtEl>
                                          <p:spTgt spid="48">
                                            <p:txEl>
                                              <p:pRg st="0" end="0"/>
                                            </p:txEl>
                                          </p:spTgt>
                                        </p:tgtEl>
                                        <p:attrNameLst>
                                          <p:attrName>style.visibility</p:attrName>
                                        </p:attrNameLst>
                                      </p:cBhvr>
                                      <p:to>
                                        <p:strVal val="visible"/>
                                      </p:to>
                                    </p:set>
                                    <p:anim calcmode="lin" valueType="num">
                                      <p:cBhvr additive="base">
                                        <p:cTn id="79" dur="500" fill="hold"/>
                                        <p:tgtEl>
                                          <p:spTgt spid="48">
                                            <p:txEl>
                                              <p:pRg st="0" end="0"/>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48">
                                            <p:txEl>
                                              <p:pRg st="0" end="0"/>
                                            </p:txEl>
                                          </p:spTgt>
                                        </p:tgtEl>
                                        <p:attrNameLst>
                                          <p:attrName>ppt_y</p:attrName>
                                        </p:attrNameLst>
                                      </p:cBhvr>
                                      <p:tavLst>
                                        <p:tav tm="0">
                                          <p:val>
                                            <p:strVal val="#ppt_y"/>
                                          </p:val>
                                        </p:tav>
                                        <p:tav tm="100000">
                                          <p:val>
                                            <p:strVal val="#ppt_y"/>
                                          </p:val>
                                        </p:tav>
                                      </p:tavLst>
                                    </p:anim>
                                  </p:childTnLst>
                                </p:cTn>
                              </p:par>
                              <p:par>
                                <p:cTn id="81" presetID="2" presetClass="entr" presetSubtype="1" decel="100000" fill="hold" nodeType="with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additive="base">
                                        <p:cTn id="83" dur="500" fill="hold"/>
                                        <p:tgtEl>
                                          <p:spTgt spid="44"/>
                                        </p:tgtEl>
                                        <p:attrNameLst>
                                          <p:attrName>ppt_x</p:attrName>
                                        </p:attrNameLst>
                                      </p:cBhvr>
                                      <p:tavLst>
                                        <p:tav tm="0">
                                          <p:val>
                                            <p:strVal val="#ppt_x"/>
                                          </p:val>
                                        </p:tav>
                                        <p:tav tm="100000">
                                          <p:val>
                                            <p:strVal val="#ppt_x"/>
                                          </p:val>
                                        </p:tav>
                                      </p:tavLst>
                                    </p:anim>
                                    <p:anim calcmode="lin" valueType="num">
                                      <p:cBhvr additive="base">
                                        <p:cTn id="84" dur="500" fill="hold"/>
                                        <p:tgtEl>
                                          <p:spTgt spid="44"/>
                                        </p:tgtEl>
                                        <p:attrNameLst>
                                          <p:attrName>ppt_y</p:attrName>
                                        </p:attrNameLst>
                                      </p:cBhvr>
                                      <p:tavLst>
                                        <p:tav tm="0">
                                          <p:val>
                                            <p:strVal val="0-#ppt_h/2"/>
                                          </p:val>
                                        </p:tav>
                                        <p:tav tm="100000">
                                          <p:val>
                                            <p:strVal val="#ppt_y"/>
                                          </p:val>
                                        </p:tav>
                                      </p:tavLst>
                                    </p:anim>
                                  </p:childTnLst>
                                </p:cTn>
                              </p:par>
                            </p:childTnLst>
                          </p:cTn>
                        </p:par>
                        <p:par>
                          <p:cTn id="85" fill="hold">
                            <p:stCondLst>
                              <p:cond delay="7900"/>
                            </p:stCondLst>
                            <p:childTnLst>
                              <p:par>
                                <p:cTn id="86" presetID="22" presetClass="entr" presetSubtype="8" fill="hold" grpId="0" nodeType="afterEffect">
                                  <p:stCondLst>
                                    <p:cond delay="0"/>
                                  </p:stCondLst>
                                  <p:childTnLst>
                                    <p:set>
                                      <p:cBhvr>
                                        <p:cTn id="87" dur="1" fill="hold">
                                          <p:stCondLst>
                                            <p:cond delay="0"/>
                                          </p:stCondLst>
                                        </p:cTn>
                                        <p:tgtEl>
                                          <p:spTgt spid="50">
                                            <p:txEl>
                                              <p:pRg st="0" end="0"/>
                                            </p:txEl>
                                          </p:spTgt>
                                        </p:tgtEl>
                                        <p:attrNameLst>
                                          <p:attrName>style.visibility</p:attrName>
                                        </p:attrNameLst>
                                      </p:cBhvr>
                                      <p:to>
                                        <p:strVal val="visible"/>
                                      </p:to>
                                    </p:set>
                                    <p:animEffect transition="in" filter="wipe(left)">
                                      <p:cBhvr>
                                        <p:cTn id="88" dur="500"/>
                                        <p:tgtEl>
                                          <p:spTgt spid="50">
                                            <p:txEl>
                                              <p:pRg st="0" end="0"/>
                                            </p:txEl>
                                          </p:spTgt>
                                        </p:tgtEl>
                                      </p:cBhvr>
                                    </p:animEffect>
                                  </p:childTnLst>
                                </p:cTn>
                              </p:par>
                            </p:childTnLst>
                          </p:cTn>
                        </p:par>
                        <p:par>
                          <p:cTn id="89" fill="hold">
                            <p:stCondLst>
                              <p:cond delay="8400"/>
                            </p:stCondLst>
                            <p:childTnLst>
                              <p:par>
                                <p:cTn id="90" presetID="2" presetClass="entr" presetSubtype="1" decel="100000" fill="hold" grpId="0" nodeType="afterEffect">
                                  <p:stCondLst>
                                    <p:cond delay="0"/>
                                  </p:stCondLst>
                                  <p:childTnLst>
                                    <p:set>
                                      <p:cBhvr>
                                        <p:cTn id="91" dur="1" fill="hold">
                                          <p:stCondLst>
                                            <p:cond delay="0"/>
                                          </p:stCondLst>
                                        </p:cTn>
                                        <p:tgtEl>
                                          <p:spTgt spid="63"/>
                                        </p:tgtEl>
                                        <p:attrNameLst>
                                          <p:attrName>style.visibility</p:attrName>
                                        </p:attrNameLst>
                                      </p:cBhvr>
                                      <p:to>
                                        <p:strVal val="visible"/>
                                      </p:to>
                                    </p:set>
                                    <p:anim calcmode="lin" valueType="num">
                                      <p:cBhvr additive="base">
                                        <p:cTn id="92" dur="500" fill="hold"/>
                                        <p:tgtEl>
                                          <p:spTgt spid="63"/>
                                        </p:tgtEl>
                                        <p:attrNameLst>
                                          <p:attrName>ppt_x</p:attrName>
                                        </p:attrNameLst>
                                      </p:cBhvr>
                                      <p:tavLst>
                                        <p:tav tm="0">
                                          <p:val>
                                            <p:strVal val="#ppt_x"/>
                                          </p:val>
                                        </p:tav>
                                        <p:tav tm="100000">
                                          <p:val>
                                            <p:strVal val="#ppt_x"/>
                                          </p:val>
                                        </p:tav>
                                      </p:tavLst>
                                    </p:anim>
                                    <p:anim calcmode="lin" valueType="num">
                                      <p:cBhvr additive="base">
                                        <p:cTn id="93" dur="500" fill="hold"/>
                                        <p:tgtEl>
                                          <p:spTgt spid="63"/>
                                        </p:tgtEl>
                                        <p:attrNameLst>
                                          <p:attrName>ppt_y</p:attrName>
                                        </p:attrNameLst>
                                      </p:cBhvr>
                                      <p:tavLst>
                                        <p:tav tm="0">
                                          <p:val>
                                            <p:strVal val="0-#ppt_h/2"/>
                                          </p:val>
                                        </p:tav>
                                        <p:tav tm="100000">
                                          <p:val>
                                            <p:strVal val="#ppt_y"/>
                                          </p:val>
                                        </p:tav>
                                      </p:tavLst>
                                    </p:anim>
                                  </p:childTnLst>
                                </p:cTn>
                              </p:par>
                            </p:childTnLst>
                          </p:cTn>
                        </p:par>
                        <p:par>
                          <p:cTn id="94" fill="hold">
                            <p:stCondLst>
                              <p:cond delay="8900"/>
                            </p:stCondLst>
                            <p:childTnLst>
                              <p:par>
                                <p:cTn id="95" presetID="2" presetClass="entr" presetSubtype="8" decel="100000" fill="hold" grpId="0" nodeType="afterEffect">
                                  <p:stCondLst>
                                    <p:cond delay="0"/>
                                  </p:stCondLst>
                                  <p:iterate type="wd">
                                    <p:tmPct val="10000"/>
                                  </p:iterate>
                                  <p:childTnLst>
                                    <p:set>
                                      <p:cBhvr>
                                        <p:cTn id="96" dur="1" fill="hold">
                                          <p:stCondLst>
                                            <p:cond delay="0"/>
                                          </p:stCondLst>
                                        </p:cTn>
                                        <p:tgtEl>
                                          <p:spTgt spid="62">
                                            <p:txEl>
                                              <p:pRg st="0" end="0"/>
                                            </p:txEl>
                                          </p:spTgt>
                                        </p:tgtEl>
                                        <p:attrNameLst>
                                          <p:attrName>style.visibility</p:attrName>
                                        </p:attrNameLst>
                                      </p:cBhvr>
                                      <p:to>
                                        <p:strVal val="visible"/>
                                      </p:to>
                                    </p:set>
                                    <p:anim calcmode="lin" valueType="num">
                                      <p:cBhvr additive="base">
                                        <p:cTn id="97" dur="500" fill="hold"/>
                                        <p:tgtEl>
                                          <p:spTgt spid="62">
                                            <p:txEl>
                                              <p:pRg st="0" end="0"/>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62">
                                            <p:txEl>
                                              <p:pRg st="0" end="0"/>
                                            </p:txEl>
                                          </p:spTgt>
                                        </p:tgtEl>
                                        <p:attrNameLst>
                                          <p:attrName>ppt_y</p:attrName>
                                        </p:attrNameLst>
                                      </p:cBhvr>
                                      <p:tavLst>
                                        <p:tav tm="0">
                                          <p:val>
                                            <p:strVal val="#ppt_y"/>
                                          </p:val>
                                        </p:tav>
                                        <p:tav tm="100000">
                                          <p:val>
                                            <p:strVal val="#ppt_y"/>
                                          </p:val>
                                        </p:tav>
                                      </p:tavLst>
                                    </p:anim>
                                  </p:childTnLst>
                                </p:cTn>
                              </p:par>
                              <p:par>
                                <p:cTn id="99" presetID="2" presetClass="entr" presetSubtype="1" decel="100000" fill="hold" nodeType="withEffect">
                                  <p:stCondLst>
                                    <p:cond delay="0"/>
                                  </p:stCondLst>
                                  <p:childTnLst>
                                    <p:set>
                                      <p:cBhvr>
                                        <p:cTn id="100" dur="1" fill="hold">
                                          <p:stCondLst>
                                            <p:cond delay="0"/>
                                          </p:stCondLst>
                                        </p:cTn>
                                        <p:tgtEl>
                                          <p:spTgt spid="58"/>
                                        </p:tgtEl>
                                        <p:attrNameLst>
                                          <p:attrName>style.visibility</p:attrName>
                                        </p:attrNameLst>
                                      </p:cBhvr>
                                      <p:to>
                                        <p:strVal val="visible"/>
                                      </p:to>
                                    </p:set>
                                    <p:anim calcmode="lin" valueType="num">
                                      <p:cBhvr additive="base">
                                        <p:cTn id="101" dur="500" fill="hold"/>
                                        <p:tgtEl>
                                          <p:spTgt spid="58"/>
                                        </p:tgtEl>
                                        <p:attrNameLst>
                                          <p:attrName>ppt_x</p:attrName>
                                        </p:attrNameLst>
                                      </p:cBhvr>
                                      <p:tavLst>
                                        <p:tav tm="0">
                                          <p:val>
                                            <p:strVal val="#ppt_x"/>
                                          </p:val>
                                        </p:tav>
                                        <p:tav tm="100000">
                                          <p:val>
                                            <p:strVal val="#ppt_x"/>
                                          </p:val>
                                        </p:tav>
                                      </p:tavLst>
                                    </p:anim>
                                    <p:anim calcmode="lin" valueType="num">
                                      <p:cBhvr additive="base">
                                        <p:cTn id="102" dur="500" fill="hold"/>
                                        <p:tgtEl>
                                          <p:spTgt spid="58"/>
                                        </p:tgtEl>
                                        <p:attrNameLst>
                                          <p:attrName>ppt_y</p:attrName>
                                        </p:attrNameLst>
                                      </p:cBhvr>
                                      <p:tavLst>
                                        <p:tav tm="0">
                                          <p:val>
                                            <p:strVal val="0-#ppt_h/2"/>
                                          </p:val>
                                        </p:tav>
                                        <p:tav tm="100000">
                                          <p:val>
                                            <p:strVal val="#ppt_y"/>
                                          </p:val>
                                        </p:tav>
                                      </p:tavLst>
                                    </p:anim>
                                  </p:childTnLst>
                                </p:cTn>
                              </p:par>
                            </p:childTnLst>
                          </p:cTn>
                        </p:par>
                        <p:par>
                          <p:cTn id="103" fill="hold">
                            <p:stCondLst>
                              <p:cond delay="9500"/>
                            </p:stCondLst>
                            <p:childTnLst>
                              <p:par>
                                <p:cTn id="104" presetID="22" presetClass="entr" presetSubtype="8" fill="hold" grpId="0" nodeType="afterEffect">
                                  <p:stCondLst>
                                    <p:cond delay="0"/>
                                  </p:stCondLst>
                                  <p:childTnLst>
                                    <p:set>
                                      <p:cBhvr>
                                        <p:cTn id="105" dur="1" fill="hold">
                                          <p:stCondLst>
                                            <p:cond delay="0"/>
                                          </p:stCondLst>
                                        </p:cTn>
                                        <p:tgtEl>
                                          <p:spTgt spid="64">
                                            <p:txEl>
                                              <p:pRg st="0" end="0"/>
                                            </p:txEl>
                                          </p:spTgt>
                                        </p:tgtEl>
                                        <p:attrNameLst>
                                          <p:attrName>style.visibility</p:attrName>
                                        </p:attrNameLst>
                                      </p:cBhvr>
                                      <p:to>
                                        <p:strVal val="visible"/>
                                      </p:to>
                                    </p:set>
                                    <p:animEffect transition="in" filter="wipe(left)">
                                      <p:cBhvr>
                                        <p:cTn id="106"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19" grpId="0" animBg="1"/>
      <p:bldP spid="33"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0-#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animBg="1"/>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1"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0-#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2" grpId="0" animBg="1"/>
      <p:bldP spid="43" grpId="0" build="p">
        <p:tmplLst>
          <p:tmpl lvl="1">
            <p:tnLst>
              <p:par>
                <p:cTn presetID="22" presetClass="entr" presetSubtype="8"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8"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0-#ppt_w/2"/>
                          </p:val>
                        </p:tav>
                        <p:tav tm="100000">
                          <p:val>
                            <p:strVal val="#ppt_x"/>
                          </p:val>
                        </p:tav>
                      </p:tavLst>
                    </p:anim>
                    <p:anim calcmode="lin" valueType="num">
                      <p:cBhvr additive="base">
                        <p:cTn dur="500" fill="hold"/>
                        <p:tgtEl>
                          <p:spTgt spid="48"/>
                        </p:tgtEl>
                        <p:attrNameLst>
                          <p:attrName>ppt_y</p:attrName>
                        </p:attrNameLst>
                      </p:cBhvr>
                      <p:tavLst>
                        <p:tav tm="0">
                          <p:val>
                            <p:strVal val="#ppt_y"/>
                          </p:val>
                        </p:tav>
                        <p:tav tm="100000">
                          <p:val>
                            <p:strVal val="#ppt_y"/>
                          </p:val>
                        </p:tav>
                      </p:tavLst>
                    </p:anim>
                  </p:childTnLst>
                </p:cTn>
              </p:par>
            </p:tnLst>
          </p:tmpl>
        </p:tmplLst>
      </p:bldP>
      <p:bldP spid="49" grpId="0" animBg="1"/>
      <p:bldP spid="50" grpId="0" build="p">
        <p:tmplLst>
          <p:tmpl lvl="1">
            <p:tnLst>
              <p:par>
                <p:cTn presetID="22" presetClass="entr" presetSubtype="8"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62"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0-#ppt_w/2"/>
                          </p:val>
                        </p:tav>
                        <p:tav tm="100000">
                          <p:val>
                            <p:strVal val="#ppt_x"/>
                          </p:val>
                        </p:tav>
                      </p:tavLst>
                    </p:anim>
                    <p:anim calcmode="lin" valueType="num">
                      <p:cBhvr additive="base">
                        <p:cTn dur="500" fill="hold"/>
                        <p:tgtEl>
                          <p:spTgt spid="62"/>
                        </p:tgtEl>
                        <p:attrNameLst>
                          <p:attrName>ppt_y</p:attrName>
                        </p:attrNameLst>
                      </p:cBhvr>
                      <p:tavLst>
                        <p:tav tm="0">
                          <p:val>
                            <p:strVal val="#ppt_y"/>
                          </p:val>
                        </p:tav>
                        <p:tav tm="100000">
                          <p:val>
                            <p:strVal val="#ppt_y"/>
                          </p:val>
                        </p:tav>
                      </p:tavLst>
                    </p:anim>
                  </p:childTnLst>
                </p:cTn>
              </p:par>
            </p:tnLst>
          </p:tmpl>
        </p:tmplLst>
      </p:bldP>
      <p:bldP spid="63" grpId="0" animBg="1"/>
      <p:bldP spid="64" grpId="0" build="p">
        <p:tmplLst>
          <p:tmpl lvl="1">
            <p:tnLst>
              <p:par>
                <p:cTn presetID="22" presetClass="entr" presetSubtype="8"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left)">
                      <p:cBhvr>
                        <p:cTn dur="500"/>
                        <p:tgtEl>
                          <p:spTgt spid="64"/>
                        </p:tgtEl>
                      </p:cBhvr>
                    </p:animEffect>
                  </p:childTnLst>
                </p:cTn>
              </p:par>
            </p:tnLst>
          </p:tmpl>
        </p:tmplLst>
      </p:bldP>
      <p:bldP spid="51" grpId="0" animBg="1"/>
      <p:bldP spid="52"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irplane">
    <p:spTree>
      <p:nvGrpSpPr>
        <p:cNvPr id="1" name=""/>
        <p:cNvGrpSpPr/>
        <p:nvPr/>
      </p:nvGrpSpPr>
      <p:grpSpPr>
        <a:xfrm>
          <a:off x="0" y="0"/>
          <a:ext cx="0" cy="0"/>
          <a:chOff x="0" y="0"/>
          <a:chExt cx="0" cy="0"/>
        </a:xfrm>
      </p:grpSpPr>
      <p:sp>
        <p:nvSpPr>
          <p:cNvPr id="5" name="正方形/長方形 4"/>
          <p:cNvSpPr/>
          <p:nvPr userDrawn="1"/>
        </p:nvSpPr>
        <p:spPr>
          <a:xfrm>
            <a:off x="0" y="-1"/>
            <a:ext cx="9144000" cy="15886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42817" y="254921"/>
            <a:ext cx="5646217" cy="6280786"/>
          </a:xfrm>
          <a:prstGeom prst="rect">
            <a:avLst/>
          </a:prstGeom>
        </p:spPr>
      </p:pic>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2" y="6288528"/>
            <a:ext cx="540107" cy="365125"/>
          </a:xfrm>
          <a:prstGeom prst="rect">
            <a:avLst/>
          </a:prstGeom>
        </p:spPr>
        <p:txBody>
          <a:bodyPr/>
          <a:lstStyle/>
          <a:p>
            <a:fld id="{E6459DFB-86F3-43FA-8567-2EA6E426AE90}" type="slidenum">
              <a:rPr lang="ja-JP" altLang="en-US" smtClean="0"/>
              <a:pPr/>
              <a:t>‹#›</a:t>
            </a:fld>
            <a:endParaRPr lang="ja-JP" altLang="en-US"/>
          </a:p>
        </p:txBody>
      </p:sp>
      <p:sp>
        <p:nvSpPr>
          <p:cNvPr id="11" name="タイトル プレースホルダー 1"/>
          <p:cNvSpPr>
            <a:spLocks noGrp="1"/>
          </p:cNvSpPr>
          <p:nvPr>
            <p:ph type="title" hasCustomPrompt="1"/>
          </p:nvPr>
        </p:nvSpPr>
        <p:spPr>
          <a:xfrm>
            <a:off x="4253725" y="165600"/>
            <a:ext cx="4800341" cy="801600"/>
          </a:xfrm>
          <a:prstGeom prst="rect">
            <a:avLst/>
          </a:prstGeom>
        </p:spPr>
        <p:txBody>
          <a:bodyPr vert="horz" lIns="163275" tIns="81638" rIns="163275" bIns="81638" rtlCol="0" anchor="ctr">
            <a:normAutofit/>
          </a:bodyPr>
          <a:lstStyle>
            <a:lvl1pPr>
              <a:defRPr baseline="0">
                <a:solidFill>
                  <a:schemeClr val="bg1"/>
                </a:solidFill>
              </a:defRPr>
            </a:lvl1pPr>
          </a:lstStyle>
          <a:p>
            <a:r>
              <a:rPr kumimoji="1" lang="en-US" altLang="ja-JP" dirty="0"/>
              <a:t>Slide Title Goes Here</a:t>
            </a:r>
            <a:endParaRPr kumimoji="1" lang="ja-JP" altLang="en-US" dirty="0"/>
          </a:p>
        </p:txBody>
      </p:sp>
      <p:sp>
        <p:nvSpPr>
          <p:cNvPr id="12" name="テキスト プレースホルダー 6"/>
          <p:cNvSpPr>
            <a:spLocks noGrp="1"/>
          </p:cNvSpPr>
          <p:nvPr>
            <p:ph type="body" sz="quarter" idx="21" hasCustomPrompt="1"/>
          </p:nvPr>
        </p:nvSpPr>
        <p:spPr>
          <a:xfrm>
            <a:off x="311756" y="1777248"/>
            <a:ext cx="2851474" cy="480053"/>
          </a:xfrm>
        </p:spPr>
        <p:txBody>
          <a:bodyPr anchor="ctr">
            <a:noAutofit/>
          </a:bodyPr>
          <a:lstStyle>
            <a:lvl1pPr algn="r">
              <a:defRPr sz="105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13" name="テキスト プレースホルダー 6"/>
          <p:cNvSpPr>
            <a:spLocks noGrp="1"/>
          </p:cNvSpPr>
          <p:nvPr>
            <p:ph type="body" sz="quarter" idx="28" hasCustomPrompt="1"/>
          </p:nvPr>
        </p:nvSpPr>
        <p:spPr>
          <a:xfrm>
            <a:off x="311755" y="2274827"/>
            <a:ext cx="2854284" cy="930195"/>
          </a:xfrm>
        </p:spPr>
        <p:txBody>
          <a:bodyPr anchor="t">
            <a:noAutofit/>
          </a:bodyPr>
          <a:lstStyle>
            <a:lvl1pPr algn="r">
              <a:defRPr sz="675" i="0" baseline="0">
                <a:solidFill>
                  <a:schemeClr val="tx2"/>
                </a:solidFill>
                <a:latin typeface="+mn-lt"/>
              </a:defRPr>
            </a:lvl1pPr>
          </a:lstStyle>
          <a:p>
            <a:pPr lvl="0"/>
            <a:r>
              <a:rPr kumimoji="1" lang="en-US" altLang="ja-JP" dirty="0"/>
              <a:t>Text goes here</a:t>
            </a:r>
            <a:endParaRPr kumimoji="1" lang="ja-JP" altLang="en-US" dirty="0"/>
          </a:p>
        </p:txBody>
      </p:sp>
      <p:sp>
        <p:nvSpPr>
          <p:cNvPr id="14" name="テキスト プレースホルダー 6"/>
          <p:cNvSpPr>
            <a:spLocks noGrp="1"/>
          </p:cNvSpPr>
          <p:nvPr>
            <p:ph type="body" sz="quarter" idx="29" hasCustomPrompt="1"/>
          </p:nvPr>
        </p:nvSpPr>
        <p:spPr>
          <a:xfrm>
            <a:off x="263261" y="3910846"/>
            <a:ext cx="1794319" cy="480053"/>
          </a:xfrm>
        </p:spPr>
        <p:txBody>
          <a:bodyPr anchor="ctr">
            <a:noAutofit/>
          </a:bodyPr>
          <a:lstStyle>
            <a:lvl1pPr algn="r">
              <a:defRPr sz="105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30" hasCustomPrompt="1"/>
          </p:nvPr>
        </p:nvSpPr>
        <p:spPr>
          <a:xfrm>
            <a:off x="263262" y="4408424"/>
            <a:ext cx="1796087" cy="1576742"/>
          </a:xfrm>
        </p:spPr>
        <p:txBody>
          <a:bodyPr anchor="t">
            <a:noAutofit/>
          </a:bodyPr>
          <a:lstStyle>
            <a:lvl1pPr algn="r">
              <a:defRPr sz="675" i="0" baseline="0">
                <a:solidFill>
                  <a:schemeClr val="tx2"/>
                </a:solidFill>
                <a:latin typeface="+mn-lt"/>
              </a:defRPr>
            </a:lvl1pPr>
          </a:lstStyle>
          <a:p>
            <a:pPr lvl="0"/>
            <a:r>
              <a:rPr kumimoji="1" lang="en-US" altLang="ja-JP" dirty="0"/>
              <a:t>Text goes here</a:t>
            </a:r>
            <a:endParaRPr kumimoji="1" lang="ja-JP" altLang="en-US" dirty="0"/>
          </a:p>
        </p:txBody>
      </p:sp>
      <p:sp>
        <p:nvSpPr>
          <p:cNvPr id="16" name="テキスト プレースホルダー 6"/>
          <p:cNvSpPr>
            <a:spLocks noGrp="1"/>
          </p:cNvSpPr>
          <p:nvPr>
            <p:ph type="body" sz="quarter" idx="31" hasCustomPrompt="1"/>
          </p:nvPr>
        </p:nvSpPr>
        <p:spPr>
          <a:xfrm>
            <a:off x="6560206" y="3395315"/>
            <a:ext cx="2353158" cy="480053"/>
          </a:xfrm>
        </p:spPr>
        <p:txBody>
          <a:bodyPr anchor="ctr">
            <a:noAutofit/>
          </a:bodyPr>
          <a:lstStyle>
            <a:lvl1pPr algn="l">
              <a:defRPr sz="105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p:ph type="body" sz="quarter" idx="32" hasCustomPrompt="1"/>
          </p:nvPr>
        </p:nvSpPr>
        <p:spPr>
          <a:xfrm>
            <a:off x="6560698" y="3892894"/>
            <a:ext cx="2355477" cy="2064569"/>
          </a:xfrm>
        </p:spPr>
        <p:txBody>
          <a:bodyPr anchor="t">
            <a:noAutofit/>
          </a:bodyPr>
          <a:lstStyle>
            <a:lvl1pPr algn="l">
              <a:defRPr sz="675" i="0" baseline="0">
                <a:solidFill>
                  <a:schemeClr val="tx2"/>
                </a:solidFill>
                <a:latin typeface="+mn-lt"/>
              </a:defRPr>
            </a:lvl1pPr>
          </a:lstStyle>
          <a:p>
            <a:pPr lvl="0"/>
            <a:r>
              <a:rPr kumimoji="1" lang="en-US" altLang="ja-JP" dirty="0"/>
              <a:t>Text goes here</a:t>
            </a:r>
            <a:endParaRPr kumimoji="1" lang="ja-JP" altLang="en-US" dirty="0"/>
          </a:p>
        </p:txBody>
      </p:sp>
      <p:sp>
        <p:nvSpPr>
          <p:cNvPr id="18" name="テキスト プレースホルダー 6"/>
          <p:cNvSpPr>
            <a:spLocks noGrp="1"/>
          </p:cNvSpPr>
          <p:nvPr>
            <p:ph type="body" sz="quarter" idx="33" hasCustomPrompt="1"/>
          </p:nvPr>
        </p:nvSpPr>
        <p:spPr>
          <a:xfrm>
            <a:off x="3179895" y="5259364"/>
            <a:ext cx="1697329" cy="480053"/>
          </a:xfrm>
        </p:spPr>
        <p:txBody>
          <a:bodyPr anchor="ctr">
            <a:noAutofit/>
          </a:bodyPr>
          <a:lstStyle>
            <a:lvl1pPr algn="r">
              <a:defRPr sz="105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19" name="テキスト プレースホルダー 6"/>
          <p:cNvSpPr>
            <a:spLocks noGrp="1"/>
          </p:cNvSpPr>
          <p:nvPr>
            <p:ph type="body" sz="quarter" idx="34" hasCustomPrompt="1"/>
          </p:nvPr>
        </p:nvSpPr>
        <p:spPr>
          <a:xfrm>
            <a:off x="2611810" y="5756943"/>
            <a:ext cx="2268433" cy="930195"/>
          </a:xfrm>
        </p:spPr>
        <p:txBody>
          <a:bodyPr anchor="t">
            <a:noAutofit/>
          </a:bodyPr>
          <a:lstStyle>
            <a:lvl1pPr algn="r">
              <a:defRPr sz="675" i="0" baseline="0">
                <a:solidFill>
                  <a:schemeClr val="tx2"/>
                </a:solidFill>
                <a:latin typeface="+mn-lt"/>
              </a:defRPr>
            </a:lvl1pPr>
          </a:lstStyle>
          <a:p>
            <a:pPr lvl="0"/>
            <a:r>
              <a:rPr kumimoji="1" lang="en-US" altLang="ja-JP" dirty="0"/>
              <a:t>Text goes here</a:t>
            </a:r>
            <a:endParaRPr kumimoji="1" lang="ja-JP" altLang="en-US" dirty="0"/>
          </a:p>
        </p:txBody>
      </p:sp>
      <p:cxnSp>
        <p:nvCxnSpPr>
          <p:cNvPr id="20" name="直線コネクタ 19"/>
          <p:cNvCxnSpPr/>
          <p:nvPr userDrawn="1"/>
        </p:nvCxnSpPr>
        <p:spPr>
          <a:xfrm flipV="1">
            <a:off x="3179896" y="1944915"/>
            <a:ext cx="762065" cy="87086"/>
          </a:xfrm>
          <a:prstGeom prst="line">
            <a:avLst/>
          </a:prstGeom>
          <a:ln w="28575">
            <a:solidFill>
              <a:schemeClr val="accent5"/>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userDrawn="1"/>
        </p:nvCxnSpPr>
        <p:spPr>
          <a:xfrm flipH="1" flipV="1">
            <a:off x="2071435" y="4184073"/>
            <a:ext cx="641463" cy="193964"/>
          </a:xfrm>
          <a:prstGeom prst="line">
            <a:avLst/>
          </a:prstGeom>
          <a:ln w="28575">
            <a:solidFill>
              <a:schemeClr val="accent3"/>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a:endCxn id="18" idx="3"/>
          </p:cNvCxnSpPr>
          <p:nvPr userDrawn="1"/>
        </p:nvCxnSpPr>
        <p:spPr>
          <a:xfrm flipH="1">
            <a:off x="4877223" y="5338628"/>
            <a:ext cx="387964" cy="160763"/>
          </a:xfrm>
          <a:prstGeom prst="line">
            <a:avLst/>
          </a:prstGeom>
          <a:ln w="28575">
            <a:solidFill>
              <a:schemeClr val="accent2"/>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16" idx="1"/>
          </p:cNvCxnSpPr>
          <p:nvPr userDrawn="1"/>
        </p:nvCxnSpPr>
        <p:spPr>
          <a:xfrm flipH="1" flipV="1">
            <a:off x="5034773" y="3519058"/>
            <a:ext cx="1525433" cy="116285"/>
          </a:xfrm>
          <a:prstGeom prst="line">
            <a:avLst/>
          </a:prstGeom>
          <a:ln w="28575">
            <a:solidFill>
              <a:schemeClr val="accent4"/>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2" name="正方形/長方形 31"/>
          <p:cNvSpPr/>
          <p:nvPr userDrawn="1"/>
        </p:nvSpPr>
        <p:spPr>
          <a:xfrm>
            <a:off x="4354022" y="933602"/>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3" name="テキスト プレースホルダー 6"/>
          <p:cNvSpPr>
            <a:spLocks noGrp="1"/>
          </p:cNvSpPr>
          <p:nvPr>
            <p:ph type="body" sz="quarter" idx="13" hasCustomPrompt="1"/>
          </p:nvPr>
        </p:nvSpPr>
        <p:spPr>
          <a:xfrm>
            <a:off x="4267184" y="1028736"/>
            <a:ext cx="4801413" cy="336037"/>
          </a:xfrm>
        </p:spPr>
        <p:txBody>
          <a:bodyPr/>
          <a:lstStyle>
            <a:lvl1pPr>
              <a:defRPr i="1" baseline="0">
                <a:solidFill>
                  <a:schemeClr val="bg1">
                    <a:lumMod val="95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36" name="正方形/長方形 35"/>
          <p:cNvSpPr/>
          <p:nvPr userDrawn="1"/>
        </p:nvSpPr>
        <p:spPr>
          <a:xfrm>
            <a:off x="1469045" y="2191456"/>
            <a:ext cx="1620321" cy="480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7" name="正方形/長方形 36"/>
          <p:cNvSpPr/>
          <p:nvPr userDrawn="1"/>
        </p:nvSpPr>
        <p:spPr>
          <a:xfrm>
            <a:off x="367510" y="4320797"/>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8" name="正方形/長方形 37"/>
          <p:cNvSpPr/>
          <p:nvPr userDrawn="1"/>
        </p:nvSpPr>
        <p:spPr>
          <a:xfrm>
            <a:off x="3191198" y="5692037"/>
            <a:ext cx="1620321" cy="48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正方形/長方形 38"/>
          <p:cNvSpPr/>
          <p:nvPr userDrawn="1"/>
        </p:nvSpPr>
        <p:spPr>
          <a:xfrm>
            <a:off x="6626138" y="3817055"/>
            <a:ext cx="1620321" cy="480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Tree>
    <p:extLst>
      <p:ext uri="{BB962C8B-B14F-4D97-AF65-F5344CB8AC3E}">
        <p14:creationId xmlns:p14="http://schemas.microsoft.com/office/powerpoint/2010/main" val="198596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37" fill="hold" grpId="0" nodeType="withEffect">
                                  <p:stCondLst>
                                    <p:cond delay="75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250"/>
                            </p:stCondLst>
                            <p:childTnLst>
                              <p:par>
                                <p:cTn id="13" presetID="2" presetClass="entr" presetSubtype="3" decel="100000" fill="hold" grpId="0" nodeType="afterEffect">
                                  <p:stCondLst>
                                    <p:cond delay="250"/>
                                  </p:stCondLst>
                                  <p:iterate type="wd">
                                    <p:tmPct val="10000"/>
                                  </p:iterate>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5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1+#ppt_w/2"/>
                                          </p:val>
                                        </p:tav>
                                        <p:tav tm="100000">
                                          <p:val>
                                            <p:strVal val="#ppt_x"/>
                                          </p:val>
                                        </p:tav>
                                      </p:tavLst>
                                    </p:anim>
                                    <p:anim calcmode="lin" valueType="num">
                                      <p:cBhvr additive="base">
                                        <p:cTn id="20" dur="500" fill="hold"/>
                                        <p:tgtEl>
                                          <p:spTgt spid="32"/>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22" presetClass="entr" presetSubtype="8" fill="hold" grpId="0" nodeType="afterEffect">
                                  <p:stCondLst>
                                    <p:cond delay="0"/>
                                  </p:stCondLst>
                                  <p:childTnLst>
                                    <p:set>
                                      <p:cBhvr>
                                        <p:cTn id="23" dur="1" fill="hold">
                                          <p:stCondLst>
                                            <p:cond delay="0"/>
                                          </p:stCondLst>
                                        </p:cTn>
                                        <p:tgtEl>
                                          <p:spTgt spid="33">
                                            <p:txEl>
                                              <p:pRg st="0" end="0"/>
                                            </p:txEl>
                                          </p:spTgt>
                                        </p:tgtEl>
                                        <p:attrNameLst>
                                          <p:attrName>style.visibility</p:attrName>
                                        </p:attrNameLst>
                                      </p:cBhvr>
                                      <p:to>
                                        <p:strVal val="visible"/>
                                      </p:to>
                                    </p:set>
                                    <p:animEffect transition="in" filter="wipe(left)">
                                      <p:cBhvr>
                                        <p:cTn id="24" dur="500"/>
                                        <p:tgtEl>
                                          <p:spTgt spid="33">
                                            <p:txEl>
                                              <p:pRg st="0" end="0"/>
                                            </p:txEl>
                                          </p:spTgt>
                                        </p:tgtEl>
                                      </p:cBhvr>
                                    </p:animEffect>
                                  </p:childTnLst>
                                </p:cTn>
                              </p:par>
                            </p:childTnLst>
                          </p:cTn>
                        </p:par>
                        <p:par>
                          <p:cTn id="25" fill="hold">
                            <p:stCondLst>
                              <p:cond delay="2750"/>
                            </p:stCondLst>
                            <p:childTnLst>
                              <p:par>
                                <p:cTn id="26" presetID="2" presetClass="entr" presetSubtype="8" decel="100000" fill="hold" grpId="0" nodeType="afterEffect">
                                  <p:stCondLst>
                                    <p:cond delay="0"/>
                                  </p:stCondLst>
                                  <p:iterate type="wd">
                                    <p:tmPct val="10000"/>
                                  </p:iterate>
                                  <p:childTnLst>
                                    <p:set>
                                      <p:cBhvr>
                                        <p:cTn id="27" dur="1" fill="hold">
                                          <p:stCondLst>
                                            <p:cond delay="0"/>
                                          </p:stCondLst>
                                        </p:cTn>
                                        <p:tgtEl>
                                          <p:spTgt spid="12">
                                            <p:txEl>
                                              <p:pRg st="0" end="0"/>
                                            </p:txEl>
                                          </p:spTgt>
                                        </p:tgtEl>
                                        <p:attrNameLst>
                                          <p:attrName>style.visibility</p:attrName>
                                        </p:attrNameLst>
                                      </p:cBhvr>
                                      <p:to>
                                        <p:strVal val="visible"/>
                                      </p:to>
                                    </p:set>
                                    <p:anim calcmode="lin" valueType="num">
                                      <p:cBhvr additive="base">
                                        <p:cTn id="28"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2">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500" fill="hold"/>
                                        <p:tgtEl>
                                          <p:spTgt spid="36"/>
                                        </p:tgtEl>
                                        <p:attrNameLst>
                                          <p:attrName>ppt_x</p:attrName>
                                        </p:attrNameLst>
                                      </p:cBhvr>
                                      <p:tavLst>
                                        <p:tav tm="0">
                                          <p:val>
                                            <p:strVal val="#ppt_x"/>
                                          </p:val>
                                        </p:tav>
                                        <p:tav tm="100000">
                                          <p:val>
                                            <p:strVal val="#ppt_x"/>
                                          </p:val>
                                        </p:tav>
                                      </p:tavLst>
                                    </p:anim>
                                    <p:anim calcmode="lin" valueType="num">
                                      <p:cBhvr additive="base">
                                        <p:cTn id="33" dur="500" fill="hold"/>
                                        <p:tgtEl>
                                          <p:spTgt spid="36"/>
                                        </p:tgtEl>
                                        <p:attrNameLst>
                                          <p:attrName>ppt_y</p:attrName>
                                        </p:attrNameLst>
                                      </p:cBhvr>
                                      <p:tavLst>
                                        <p:tav tm="0">
                                          <p:val>
                                            <p:strVal val="1+#ppt_h/2"/>
                                          </p:val>
                                        </p:tav>
                                        <p:tav tm="100000">
                                          <p:val>
                                            <p:strVal val="#ppt_y"/>
                                          </p:val>
                                        </p:tav>
                                      </p:tavLst>
                                    </p:anim>
                                  </p:childTnLst>
                                </p:cTn>
                              </p:par>
                            </p:childTnLst>
                          </p:cTn>
                        </p:par>
                        <p:par>
                          <p:cTn id="34" fill="hold">
                            <p:stCondLst>
                              <p:cond delay="335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3850"/>
                            </p:stCondLst>
                            <p:childTnLst>
                              <p:par>
                                <p:cTn id="39" presetID="22" presetClass="entr" presetSubtype="2" fill="hold" grpId="0" nodeType="after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wipe(right)">
                                      <p:cBhvr>
                                        <p:cTn id="41" dur="500"/>
                                        <p:tgtEl>
                                          <p:spTgt spid="13">
                                            <p:txEl>
                                              <p:pRg st="0" end="0"/>
                                            </p:txEl>
                                          </p:spTgt>
                                        </p:tgtEl>
                                      </p:cBhvr>
                                    </p:animEffect>
                                  </p:childTnLst>
                                </p:cTn>
                              </p:par>
                            </p:childTnLst>
                          </p:cTn>
                        </p:par>
                        <p:par>
                          <p:cTn id="42" fill="hold">
                            <p:stCondLst>
                              <p:cond delay="4350"/>
                            </p:stCondLst>
                            <p:childTnLst>
                              <p:par>
                                <p:cTn id="43" presetID="2" presetClass="entr" presetSubtype="8" decel="100000" fill="hold" grpId="0" nodeType="afterEffect">
                                  <p:stCondLst>
                                    <p:cond delay="250"/>
                                  </p:stCondLst>
                                  <p:iterate type="wd">
                                    <p:tmPct val="10000"/>
                                  </p:iterate>
                                  <p:childTnLst>
                                    <p:set>
                                      <p:cBhvr>
                                        <p:cTn id="44" dur="1" fill="hold">
                                          <p:stCondLst>
                                            <p:cond delay="0"/>
                                          </p:stCondLst>
                                        </p:cTn>
                                        <p:tgtEl>
                                          <p:spTgt spid="14">
                                            <p:txEl>
                                              <p:pRg st="0" end="0"/>
                                            </p:txEl>
                                          </p:spTgt>
                                        </p:tgtEl>
                                        <p:attrNameLst>
                                          <p:attrName>style.visibility</p:attrName>
                                        </p:attrNameLst>
                                      </p:cBhvr>
                                      <p:to>
                                        <p:strVal val="visible"/>
                                      </p:to>
                                    </p:set>
                                    <p:anim calcmode="lin" valueType="num">
                                      <p:cBhvr additive="base">
                                        <p:cTn id="45"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4">
                                            <p:txEl>
                                              <p:pRg st="0" end="0"/>
                                            </p:txEl>
                                          </p:spTgt>
                                        </p:tgtEl>
                                        <p:attrNameLst>
                                          <p:attrName>ppt_y</p:attrName>
                                        </p:attrNameLst>
                                      </p:cBhvr>
                                      <p:tavLst>
                                        <p:tav tm="0">
                                          <p:val>
                                            <p:strVal val="#ppt_y"/>
                                          </p:val>
                                        </p:tav>
                                        <p:tav tm="100000">
                                          <p:val>
                                            <p:strVal val="#ppt_y"/>
                                          </p:val>
                                        </p:tav>
                                      </p:tavLst>
                                    </p:anim>
                                  </p:childTnLst>
                                </p:cTn>
                              </p:par>
                              <p:par>
                                <p:cTn id="47" presetID="2" presetClass="entr" presetSubtype="4" decel="100000" fill="hold" grpId="0" nodeType="withEffect">
                                  <p:stCondLst>
                                    <p:cond delay="25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500" fill="hold"/>
                                        <p:tgtEl>
                                          <p:spTgt spid="37"/>
                                        </p:tgtEl>
                                        <p:attrNameLst>
                                          <p:attrName>ppt_x</p:attrName>
                                        </p:attrNameLst>
                                      </p:cBhvr>
                                      <p:tavLst>
                                        <p:tav tm="0">
                                          <p:val>
                                            <p:strVal val="#ppt_x"/>
                                          </p:val>
                                        </p:tav>
                                        <p:tav tm="100000">
                                          <p:val>
                                            <p:strVal val="#ppt_x"/>
                                          </p:val>
                                        </p:tav>
                                      </p:tavLst>
                                    </p:anim>
                                    <p:anim calcmode="lin" valueType="num">
                                      <p:cBhvr additive="base">
                                        <p:cTn id="50" dur="500" fill="hold"/>
                                        <p:tgtEl>
                                          <p:spTgt spid="37"/>
                                        </p:tgtEl>
                                        <p:attrNameLst>
                                          <p:attrName>ppt_y</p:attrName>
                                        </p:attrNameLst>
                                      </p:cBhvr>
                                      <p:tavLst>
                                        <p:tav tm="0">
                                          <p:val>
                                            <p:strVal val="1+#ppt_h/2"/>
                                          </p:val>
                                        </p:tav>
                                        <p:tav tm="100000">
                                          <p:val>
                                            <p:strVal val="#ppt_y"/>
                                          </p:val>
                                        </p:tav>
                                      </p:tavLst>
                                    </p:anim>
                                  </p:childTnLst>
                                </p:cTn>
                              </p:par>
                            </p:childTnLst>
                          </p:cTn>
                        </p:par>
                        <p:par>
                          <p:cTn id="51" fill="hold">
                            <p:stCondLst>
                              <p:cond delay="5200"/>
                            </p:stCondLst>
                            <p:childTnLst>
                              <p:par>
                                <p:cTn id="52" presetID="22" presetClass="entr" presetSubtype="8" fill="hold"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left)">
                                      <p:cBhvr>
                                        <p:cTn id="54" dur="500"/>
                                        <p:tgtEl>
                                          <p:spTgt spid="21"/>
                                        </p:tgtEl>
                                      </p:cBhvr>
                                    </p:animEffect>
                                  </p:childTnLst>
                                </p:cTn>
                              </p:par>
                            </p:childTnLst>
                          </p:cTn>
                        </p:par>
                        <p:par>
                          <p:cTn id="55" fill="hold">
                            <p:stCondLst>
                              <p:cond delay="5700"/>
                            </p:stCondLst>
                            <p:childTnLst>
                              <p:par>
                                <p:cTn id="56" presetID="22" presetClass="entr" presetSubtype="2" fill="hold" grpId="0" nodeType="afterEffect">
                                  <p:stCondLst>
                                    <p:cond delay="0"/>
                                  </p:stCondLst>
                                  <p:childTnLst>
                                    <p:set>
                                      <p:cBhvr>
                                        <p:cTn id="57" dur="1" fill="hold">
                                          <p:stCondLst>
                                            <p:cond delay="0"/>
                                          </p:stCondLst>
                                        </p:cTn>
                                        <p:tgtEl>
                                          <p:spTgt spid="15">
                                            <p:txEl>
                                              <p:pRg st="0" end="0"/>
                                            </p:txEl>
                                          </p:spTgt>
                                        </p:tgtEl>
                                        <p:attrNameLst>
                                          <p:attrName>style.visibility</p:attrName>
                                        </p:attrNameLst>
                                      </p:cBhvr>
                                      <p:to>
                                        <p:strVal val="visible"/>
                                      </p:to>
                                    </p:set>
                                    <p:animEffect transition="in" filter="wipe(right)">
                                      <p:cBhvr>
                                        <p:cTn id="58" dur="500"/>
                                        <p:tgtEl>
                                          <p:spTgt spid="15">
                                            <p:txEl>
                                              <p:pRg st="0" end="0"/>
                                            </p:txEl>
                                          </p:spTgt>
                                        </p:tgtEl>
                                      </p:cBhvr>
                                    </p:animEffect>
                                  </p:childTnLst>
                                </p:cTn>
                              </p:par>
                            </p:childTnLst>
                          </p:cTn>
                        </p:par>
                        <p:par>
                          <p:cTn id="59" fill="hold">
                            <p:stCondLst>
                              <p:cond delay="6200"/>
                            </p:stCondLst>
                            <p:childTnLst>
                              <p:par>
                                <p:cTn id="60" presetID="2" presetClass="entr" presetSubtype="8" decel="100000" fill="hold" grpId="0" nodeType="afterEffect">
                                  <p:stCondLst>
                                    <p:cond delay="250"/>
                                  </p:stCondLst>
                                  <p:iterate type="wd">
                                    <p:tmPct val="10000"/>
                                  </p:iterate>
                                  <p:childTnLst>
                                    <p:set>
                                      <p:cBhvr>
                                        <p:cTn id="61" dur="1" fill="hold">
                                          <p:stCondLst>
                                            <p:cond delay="0"/>
                                          </p:stCondLst>
                                        </p:cTn>
                                        <p:tgtEl>
                                          <p:spTgt spid="18">
                                            <p:txEl>
                                              <p:pRg st="0" end="0"/>
                                            </p:txEl>
                                          </p:spTgt>
                                        </p:tgtEl>
                                        <p:attrNameLst>
                                          <p:attrName>style.visibility</p:attrName>
                                        </p:attrNameLst>
                                      </p:cBhvr>
                                      <p:to>
                                        <p:strVal val="visible"/>
                                      </p:to>
                                    </p:set>
                                    <p:anim calcmode="lin" valueType="num">
                                      <p:cBhvr additive="base">
                                        <p:cTn id="62"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18">
                                            <p:txEl>
                                              <p:pRg st="0" end="0"/>
                                            </p:txEl>
                                          </p:spTgt>
                                        </p:tgtEl>
                                        <p:attrNameLst>
                                          <p:attrName>ppt_y</p:attrName>
                                        </p:attrNameLst>
                                      </p:cBhvr>
                                      <p:tavLst>
                                        <p:tav tm="0">
                                          <p:val>
                                            <p:strVal val="#ppt_y"/>
                                          </p:val>
                                        </p:tav>
                                        <p:tav tm="100000">
                                          <p:val>
                                            <p:strVal val="#ppt_y"/>
                                          </p:val>
                                        </p:tav>
                                      </p:tavLst>
                                    </p:anim>
                                  </p:childTnLst>
                                </p:cTn>
                              </p:par>
                              <p:par>
                                <p:cTn id="64" presetID="2" presetClass="entr" presetSubtype="4" decel="100000" fill="hold" grpId="0" nodeType="withEffect">
                                  <p:stCondLst>
                                    <p:cond delay="250"/>
                                  </p:stCondLst>
                                  <p:childTnLst>
                                    <p:set>
                                      <p:cBhvr>
                                        <p:cTn id="65" dur="1" fill="hold">
                                          <p:stCondLst>
                                            <p:cond delay="0"/>
                                          </p:stCondLst>
                                        </p:cTn>
                                        <p:tgtEl>
                                          <p:spTgt spid="38"/>
                                        </p:tgtEl>
                                        <p:attrNameLst>
                                          <p:attrName>style.visibility</p:attrName>
                                        </p:attrNameLst>
                                      </p:cBhvr>
                                      <p:to>
                                        <p:strVal val="visible"/>
                                      </p:to>
                                    </p:set>
                                    <p:anim calcmode="lin" valueType="num">
                                      <p:cBhvr additive="base">
                                        <p:cTn id="66" dur="500" fill="hold"/>
                                        <p:tgtEl>
                                          <p:spTgt spid="38"/>
                                        </p:tgtEl>
                                        <p:attrNameLst>
                                          <p:attrName>ppt_x</p:attrName>
                                        </p:attrNameLst>
                                      </p:cBhvr>
                                      <p:tavLst>
                                        <p:tav tm="0">
                                          <p:val>
                                            <p:strVal val="#ppt_x"/>
                                          </p:val>
                                        </p:tav>
                                        <p:tav tm="100000">
                                          <p:val>
                                            <p:strVal val="#ppt_x"/>
                                          </p:val>
                                        </p:tav>
                                      </p:tavLst>
                                    </p:anim>
                                    <p:anim calcmode="lin" valueType="num">
                                      <p:cBhvr additive="base">
                                        <p:cTn id="67" dur="500" fill="hold"/>
                                        <p:tgtEl>
                                          <p:spTgt spid="38"/>
                                        </p:tgtEl>
                                        <p:attrNameLst>
                                          <p:attrName>ppt_y</p:attrName>
                                        </p:attrNameLst>
                                      </p:cBhvr>
                                      <p:tavLst>
                                        <p:tav tm="0">
                                          <p:val>
                                            <p:strVal val="1+#ppt_h/2"/>
                                          </p:val>
                                        </p:tav>
                                        <p:tav tm="100000">
                                          <p:val>
                                            <p:strVal val="#ppt_y"/>
                                          </p:val>
                                        </p:tav>
                                      </p:tavLst>
                                    </p:anim>
                                  </p:childTnLst>
                                </p:cTn>
                              </p:par>
                            </p:childTnLst>
                          </p:cTn>
                        </p:par>
                        <p:par>
                          <p:cTn id="68" fill="hold">
                            <p:stCondLst>
                              <p:cond delay="7050"/>
                            </p:stCondLst>
                            <p:childTnLst>
                              <p:par>
                                <p:cTn id="69" presetID="22" presetClass="entr" presetSubtype="8" fill="hold"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childTnLst>
                          </p:cTn>
                        </p:par>
                        <p:par>
                          <p:cTn id="72" fill="hold">
                            <p:stCondLst>
                              <p:cond delay="7550"/>
                            </p:stCondLst>
                            <p:childTnLst>
                              <p:par>
                                <p:cTn id="73" presetID="22" presetClass="entr" presetSubtype="2" fill="hold" grpId="0" nodeType="afterEffect">
                                  <p:stCondLst>
                                    <p:cond delay="0"/>
                                  </p:stCondLst>
                                  <p:childTnLst>
                                    <p:set>
                                      <p:cBhvr>
                                        <p:cTn id="74" dur="1" fill="hold">
                                          <p:stCondLst>
                                            <p:cond delay="0"/>
                                          </p:stCondLst>
                                        </p:cTn>
                                        <p:tgtEl>
                                          <p:spTgt spid="19">
                                            <p:txEl>
                                              <p:pRg st="0" end="0"/>
                                            </p:txEl>
                                          </p:spTgt>
                                        </p:tgtEl>
                                        <p:attrNameLst>
                                          <p:attrName>style.visibility</p:attrName>
                                        </p:attrNameLst>
                                      </p:cBhvr>
                                      <p:to>
                                        <p:strVal val="visible"/>
                                      </p:to>
                                    </p:set>
                                    <p:animEffect transition="in" filter="wipe(right)">
                                      <p:cBhvr>
                                        <p:cTn id="75" dur="500"/>
                                        <p:tgtEl>
                                          <p:spTgt spid="19">
                                            <p:txEl>
                                              <p:pRg st="0" end="0"/>
                                            </p:txEl>
                                          </p:spTgt>
                                        </p:tgtEl>
                                      </p:cBhvr>
                                    </p:animEffect>
                                  </p:childTnLst>
                                </p:cTn>
                              </p:par>
                            </p:childTnLst>
                          </p:cTn>
                        </p:par>
                        <p:par>
                          <p:cTn id="76" fill="hold">
                            <p:stCondLst>
                              <p:cond delay="8050"/>
                            </p:stCondLst>
                            <p:childTnLst>
                              <p:par>
                                <p:cTn id="77" presetID="2" presetClass="entr" presetSubtype="8" decel="100000" fill="hold" grpId="0" nodeType="afterEffect">
                                  <p:stCondLst>
                                    <p:cond delay="250"/>
                                  </p:stCondLst>
                                  <p:iterate type="wd">
                                    <p:tmPct val="10000"/>
                                  </p:iterate>
                                  <p:childTnLst>
                                    <p:set>
                                      <p:cBhvr>
                                        <p:cTn id="78" dur="1" fill="hold">
                                          <p:stCondLst>
                                            <p:cond delay="0"/>
                                          </p:stCondLst>
                                        </p:cTn>
                                        <p:tgtEl>
                                          <p:spTgt spid="16">
                                            <p:txEl>
                                              <p:pRg st="0" end="0"/>
                                            </p:txEl>
                                          </p:spTgt>
                                        </p:tgtEl>
                                        <p:attrNameLst>
                                          <p:attrName>style.visibility</p:attrName>
                                        </p:attrNameLst>
                                      </p:cBhvr>
                                      <p:to>
                                        <p:strVal val="visible"/>
                                      </p:to>
                                    </p:set>
                                    <p:anim calcmode="lin" valueType="num">
                                      <p:cBhvr additive="base">
                                        <p:cTn id="79"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16">
                                            <p:txEl>
                                              <p:pRg st="0" end="0"/>
                                            </p:txEl>
                                          </p:spTgt>
                                        </p:tgtEl>
                                        <p:attrNameLst>
                                          <p:attrName>ppt_y</p:attrName>
                                        </p:attrNameLst>
                                      </p:cBhvr>
                                      <p:tavLst>
                                        <p:tav tm="0">
                                          <p:val>
                                            <p:strVal val="#ppt_y"/>
                                          </p:val>
                                        </p:tav>
                                        <p:tav tm="100000">
                                          <p:val>
                                            <p:strVal val="#ppt_y"/>
                                          </p:val>
                                        </p:tav>
                                      </p:tavLst>
                                    </p:anim>
                                  </p:childTnLst>
                                </p:cTn>
                              </p:par>
                              <p:par>
                                <p:cTn id="81" presetID="2" presetClass="entr" presetSubtype="4" decel="100000" fill="hold" grpId="0" nodeType="withEffect">
                                  <p:stCondLst>
                                    <p:cond delay="250"/>
                                  </p:stCondLst>
                                  <p:childTnLst>
                                    <p:set>
                                      <p:cBhvr>
                                        <p:cTn id="82" dur="1" fill="hold">
                                          <p:stCondLst>
                                            <p:cond delay="0"/>
                                          </p:stCondLst>
                                        </p:cTn>
                                        <p:tgtEl>
                                          <p:spTgt spid="39"/>
                                        </p:tgtEl>
                                        <p:attrNameLst>
                                          <p:attrName>style.visibility</p:attrName>
                                        </p:attrNameLst>
                                      </p:cBhvr>
                                      <p:to>
                                        <p:strVal val="visible"/>
                                      </p:to>
                                    </p:set>
                                    <p:anim calcmode="lin" valueType="num">
                                      <p:cBhvr additive="base">
                                        <p:cTn id="83" dur="500" fill="hold"/>
                                        <p:tgtEl>
                                          <p:spTgt spid="39"/>
                                        </p:tgtEl>
                                        <p:attrNameLst>
                                          <p:attrName>ppt_x</p:attrName>
                                        </p:attrNameLst>
                                      </p:cBhvr>
                                      <p:tavLst>
                                        <p:tav tm="0">
                                          <p:val>
                                            <p:strVal val="#ppt_x"/>
                                          </p:val>
                                        </p:tav>
                                        <p:tav tm="100000">
                                          <p:val>
                                            <p:strVal val="#ppt_x"/>
                                          </p:val>
                                        </p:tav>
                                      </p:tavLst>
                                    </p:anim>
                                    <p:anim calcmode="lin" valueType="num">
                                      <p:cBhvr additive="base">
                                        <p:cTn id="84" dur="500" fill="hold"/>
                                        <p:tgtEl>
                                          <p:spTgt spid="39"/>
                                        </p:tgtEl>
                                        <p:attrNameLst>
                                          <p:attrName>ppt_y</p:attrName>
                                        </p:attrNameLst>
                                      </p:cBhvr>
                                      <p:tavLst>
                                        <p:tav tm="0">
                                          <p:val>
                                            <p:strVal val="1+#ppt_h/2"/>
                                          </p:val>
                                        </p:tav>
                                        <p:tav tm="100000">
                                          <p:val>
                                            <p:strVal val="#ppt_y"/>
                                          </p:val>
                                        </p:tav>
                                      </p:tavLst>
                                    </p:anim>
                                  </p:childTnLst>
                                </p:cTn>
                              </p:par>
                            </p:childTnLst>
                          </p:cTn>
                        </p:par>
                        <p:par>
                          <p:cTn id="85" fill="hold">
                            <p:stCondLst>
                              <p:cond delay="8900"/>
                            </p:stCondLst>
                            <p:childTnLst>
                              <p:par>
                                <p:cTn id="86" presetID="22" presetClass="entr" presetSubtype="2" fill="hold" nodeType="after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right)">
                                      <p:cBhvr>
                                        <p:cTn id="88" dur="500"/>
                                        <p:tgtEl>
                                          <p:spTgt spid="23"/>
                                        </p:tgtEl>
                                      </p:cBhvr>
                                    </p:animEffect>
                                  </p:childTnLst>
                                </p:cTn>
                              </p:par>
                            </p:childTnLst>
                          </p:cTn>
                        </p:par>
                        <p:par>
                          <p:cTn id="89" fill="hold">
                            <p:stCondLst>
                              <p:cond delay="9400"/>
                            </p:stCondLst>
                            <p:childTnLst>
                              <p:par>
                                <p:cTn id="90" presetID="22" presetClass="entr" presetSubtype="8" fill="hold" grpId="0" nodeType="afterEffect">
                                  <p:stCondLst>
                                    <p:cond delay="0"/>
                                  </p:stCondLst>
                                  <p:childTnLst>
                                    <p:set>
                                      <p:cBhvr>
                                        <p:cTn id="91" dur="1" fill="hold">
                                          <p:stCondLst>
                                            <p:cond delay="0"/>
                                          </p:stCondLst>
                                        </p:cTn>
                                        <p:tgtEl>
                                          <p:spTgt spid="17">
                                            <p:txEl>
                                              <p:pRg st="0" end="0"/>
                                            </p:txEl>
                                          </p:spTgt>
                                        </p:tgtEl>
                                        <p:attrNameLst>
                                          <p:attrName>style.visibility</p:attrName>
                                        </p:attrNameLst>
                                      </p:cBhvr>
                                      <p:to>
                                        <p:strVal val="visible"/>
                                      </p:to>
                                    </p:set>
                                    <p:animEffect transition="in" filter="wipe(left)">
                                      <p:cBhvr>
                                        <p:cTn id="9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2"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2" presetClass="entr" presetSubtype="2"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right)">
                      <p:cBhvr>
                        <p:cTn dur="500"/>
                        <p:tgtEl>
                          <p:spTgt spid="13"/>
                        </p:tgtEl>
                      </p:cBhvr>
                    </p:animEffect>
                  </p:childTnLst>
                </p:cTn>
              </p:par>
            </p:tnLst>
          </p:tmpl>
        </p:tmplLst>
      </p:bldP>
      <p:bldP spid="14" grpId="0" build="p">
        <p:tmplLst>
          <p:tmpl lvl="1">
            <p:tnLst>
              <p:par>
                <p:cTn presetID="2" presetClass="entr" presetSubtype="8" decel="100000" fill="hold" nodeType="afterEffect">
                  <p:stCondLst>
                    <p:cond delay="250"/>
                  </p:stCondLst>
                  <p:iterate type="wd">
                    <p:tmPct val="10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2" presetClass="entr" presetSubtype="2"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right)">
                      <p:cBhvr>
                        <p:cTn dur="500"/>
                        <p:tgtEl>
                          <p:spTgt spid="15"/>
                        </p:tgtEl>
                      </p:cBhvr>
                    </p:animEffect>
                  </p:childTnLst>
                </p:cTn>
              </p:par>
            </p:tnLst>
          </p:tmpl>
        </p:tmplLst>
      </p:bldP>
      <p:bldP spid="16" grpId="0" build="p">
        <p:tmplLst>
          <p:tmpl lvl="1">
            <p:tnLst>
              <p:par>
                <p:cTn presetID="2" presetClass="entr" presetSubtype="8" decel="100000" fill="hold" nodeType="afterEffect">
                  <p:stCondLst>
                    <p:cond delay="250"/>
                  </p:stCondLst>
                  <p:iterate type="wd">
                    <p:tmPct val="10000"/>
                  </p:iterate>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build="p">
        <p:tmplLst>
          <p:tmpl lvl="1">
            <p:tnLst>
              <p:par>
                <p:cTn presetID="2" presetClass="entr" presetSubtype="8" decel="100000" fill="hold" nodeType="afterEffect">
                  <p:stCondLst>
                    <p:cond delay="250"/>
                  </p:stCondLst>
                  <p:iterate type="wd">
                    <p:tmPct val="10000"/>
                  </p:iterate>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0-#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2" presetClass="entr" presetSubtype="2"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right)">
                      <p:cBhvr>
                        <p:cTn dur="500"/>
                        <p:tgtEl>
                          <p:spTgt spid="19"/>
                        </p:tgtEl>
                      </p:cBhvr>
                    </p:animEffect>
                  </p:childTnLst>
                </p:cTn>
              </p:par>
            </p:tnLst>
          </p:tmpl>
        </p:tmplLst>
      </p:bldP>
      <p:bldP spid="32" grpId="0" animBg="1"/>
      <p:bldP spid="33" grpId="0" build="p">
        <p:tmplLst>
          <p:tmpl lvl="1">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6" grpId="0" animBg="1"/>
      <p:bldP spid="37" grpId="0" animBg="1"/>
      <p:bldP spid="38" grpId="0" animBg="1"/>
      <p:bldP spid="39"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obile 1">
    <p:bg>
      <p:bgPr>
        <a:solidFill>
          <a:schemeClr val="tx2"/>
        </a:solidFill>
        <a:effectLst/>
      </p:bgPr>
    </p:bg>
    <p:spTree>
      <p:nvGrpSpPr>
        <p:cNvPr id="1" name=""/>
        <p:cNvGrpSpPr/>
        <p:nvPr/>
      </p:nvGrpSpPr>
      <p:grpSpPr>
        <a:xfrm>
          <a:off x="0" y="0"/>
          <a:ext cx="0" cy="0"/>
          <a:chOff x="0" y="0"/>
          <a:chExt cx="0" cy="0"/>
        </a:xfrm>
      </p:grpSpPr>
      <p:sp>
        <p:nvSpPr>
          <p:cNvPr id="5" name="正方形/長方形 4"/>
          <p:cNvSpPr/>
          <p:nvPr userDrawn="1"/>
        </p:nvSpPr>
        <p:spPr>
          <a:xfrm>
            <a:off x="0" y="0"/>
            <a:ext cx="9144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4" name="正方形/長方形 13"/>
          <p:cNvSpPr/>
          <p:nvPr userDrawn="1"/>
        </p:nvSpPr>
        <p:spPr>
          <a:xfrm rot="2700000">
            <a:off x="-382873" y="3709263"/>
            <a:ext cx="8564501" cy="4215957"/>
          </a:xfrm>
          <a:custGeom>
            <a:avLst/>
            <a:gdLst/>
            <a:ahLst/>
            <a:cxnLst/>
            <a:rect l="l" t="t" r="r" b="b"/>
            <a:pathLst>
              <a:path w="12846751" h="8431181">
                <a:moveTo>
                  <a:pt x="0" y="0"/>
                </a:moveTo>
                <a:lnTo>
                  <a:pt x="12846751" y="1"/>
                </a:lnTo>
                <a:lnTo>
                  <a:pt x="4415572" y="8431181"/>
                </a:lnTo>
                <a:lnTo>
                  <a:pt x="3086183" y="8431181"/>
                </a:lnTo>
                <a:lnTo>
                  <a:pt x="3068088" y="8413086"/>
                </a:lnTo>
                <a:cubicBezTo>
                  <a:pt x="3142170" y="8389244"/>
                  <a:pt x="3211139" y="8347077"/>
                  <a:pt x="3269838" y="8288378"/>
                </a:cubicBezTo>
                <a:lnTo>
                  <a:pt x="5444469" y="6113748"/>
                </a:lnTo>
                <a:cubicBezTo>
                  <a:pt x="5652899" y="5905317"/>
                  <a:pt x="5652900" y="5567383"/>
                  <a:pt x="5444469" y="5358952"/>
                </a:cubicBezTo>
                <a:lnTo>
                  <a:pt x="213794" y="128278"/>
                </a:lnTo>
                <a:cubicBezTo>
                  <a:pt x="151923" y="66407"/>
                  <a:pt x="78641" y="22901"/>
                  <a:pt x="0" y="0"/>
                </a:cubicBezTo>
                <a:close/>
              </a:path>
            </a:pathLst>
          </a:custGeom>
          <a:solidFill>
            <a:schemeClr val="accent3">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2" y="6288528"/>
            <a:ext cx="540107" cy="365125"/>
          </a:xfrm>
          <a:prstGeom prst="rect">
            <a:avLst/>
          </a:prstGeom>
        </p:spPr>
        <p:txBody>
          <a:bodyPr/>
          <a:lstStyle/>
          <a:p>
            <a:fld id="{E6459DFB-86F3-43FA-8567-2EA6E426AE90}" type="slidenum">
              <a:rPr lang="ja-JP" altLang="en-US" smtClean="0"/>
              <a:pPr/>
              <a:t>‹#›</a:t>
            </a:fld>
            <a:endParaRPr lang="ja-JP" altLang="en-US"/>
          </a:p>
        </p:txBody>
      </p:sp>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379" y="607425"/>
            <a:ext cx="2071597" cy="5643155"/>
          </a:xfrm>
          <a:prstGeom prst="rect">
            <a:avLst/>
          </a:prstGeom>
          <a:effectLst/>
        </p:spPr>
      </p:pic>
      <p:sp>
        <p:nvSpPr>
          <p:cNvPr id="6" name="図プレースホルダー 2"/>
          <p:cNvSpPr>
            <a:spLocks noGrp="1"/>
          </p:cNvSpPr>
          <p:nvPr>
            <p:ph type="pic" sz="quarter" idx="12" hasCustomPrompt="1"/>
          </p:nvPr>
        </p:nvSpPr>
        <p:spPr>
          <a:xfrm>
            <a:off x="1228055" y="1338944"/>
            <a:ext cx="1763057" cy="4211501"/>
          </a:xfrm>
        </p:spPr>
        <p:txBody>
          <a:bodyPr>
            <a:normAutofit/>
          </a:bodyPr>
          <a:lstStyle>
            <a:lvl1pPr>
              <a:defRPr sz="750"/>
            </a:lvl1pPr>
          </a:lstStyle>
          <a:p>
            <a:r>
              <a:rPr kumimoji="1" lang="en-US" altLang="ja-JP" dirty="0"/>
              <a:t>Add an image</a:t>
            </a:r>
            <a:endParaRPr kumimoji="1" lang="ja-JP" altLang="en-US" dirty="0"/>
          </a:p>
        </p:txBody>
      </p:sp>
      <p:sp>
        <p:nvSpPr>
          <p:cNvPr id="11" name="タイトル プレースホルダー 1"/>
          <p:cNvSpPr>
            <a:spLocks noGrp="1"/>
          </p:cNvSpPr>
          <p:nvPr>
            <p:ph type="title" hasCustomPrompt="1"/>
          </p:nvPr>
        </p:nvSpPr>
        <p:spPr>
          <a:xfrm>
            <a:off x="3318256" y="1297580"/>
            <a:ext cx="5465615" cy="2065773"/>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Slide Title Goes Here</a:t>
            </a:r>
            <a:endParaRPr kumimoji="1" lang="ja-JP" altLang="en-US" dirty="0"/>
          </a:p>
        </p:txBody>
      </p:sp>
      <p:sp>
        <p:nvSpPr>
          <p:cNvPr id="12" name="正方形/長方形 11"/>
          <p:cNvSpPr/>
          <p:nvPr userDrawn="1"/>
        </p:nvSpPr>
        <p:spPr>
          <a:xfrm>
            <a:off x="3383827" y="3584342"/>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テキスト プレースホルダー 6"/>
          <p:cNvSpPr>
            <a:spLocks noGrp="1"/>
          </p:cNvSpPr>
          <p:nvPr>
            <p:ph type="body" sz="quarter" idx="24" hasCustomPrompt="1"/>
          </p:nvPr>
        </p:nvSpPr>
        <p:spPr>
          <a:xfrm>
            <a:off x="3318255" y="3664896"/>
            <a:ext cx="5477603" cy="2012647"/>
          </a:xfrm>
        </p:spPr>
        <p:txBody>
          <a:bodyPr anchor="t">
            <a:noAutofit/>
          </a:bodyPr>
          <a:lstStyle>
            <a:lvl1pPr algn="l">
              <a:defRPr sz="750" i="0" baseline="0">
                <a:solidFill>
                  <a:schemeClr val="bg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44771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ppt_x"/>
                                          </p:val>
                                        </p:tav>
                                        <p:tav tm="100000">
                                          <p:val>
                                            <p:strVal val="#ppt_x"/>
                                          </p:val>
                                        </p:tav>
                                      </p:tavLst>
                                    </p:anim>
                                    <p:anim calcmode="lin" valueType="num">
                                      <p:cBhvr additive="base">
                                        <p:cTn id="16" dur="75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750"/>
                                        <p:tgtEl>
                                          <p:spTgt spid="14"/>
                                        </p:tgtEl>
                                      </p:cBhvr>
                                    </p:animEffect>
                                  </p:childTnLst>
                                </p:cTn>
                              </p:par>
                            </p:childTnLst>
                          </p:cTn>
                        </p:par>
                        <p:par>
                          <p:cTn id="21" fill="hold">
                            <p:stCondLst>
                              <p:cond delay="2000"/>
                            </p:stCondLst>
                            <p:childTnLst>
                              <p:par>
                                <p:cTn id="22" presetID="2" presetClass="entr" presetSubtype="3" decel="100000" fill="hold" grpId="0" nodeType="afterEffect">
                                  <p:stCondLst>
                                    <p:cond delay="250"/>
                                  </p:stCondLst>
                                  <p:iterate type="wd">
                                    <p:tmPct val="10000"/>
                                  </p:iterate>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1+#ppt_w/2"/>
                                          </p:val>
                                        </p:tav>
                                        <p:tav tm="100000">
                                          <p:val>
                                            <p:strVal val="#ppt_x"/>
                                          </p:val>
                                        </p:tav>
                                      </p:tavLst>
                                    </p:anim>
                                    <p:anim calcmode="lin" valueType="num">
                                      <p:cBhvr additive="base">
                                        <p:cTn id="25" dur="500" fill="hold"/>
                                        <p:tgtEl>
                                          <p:spTgt spid="11"/>
                                        </p:tgtEl>
                                        <p:attrNameLst>
                                          <p:attrName>ppt_y</p:attrName>
                                        </p:attrNameLst>
                                      </p:cBhvr>
                                      <p:tavLst>
                                        <p:tav tm="0">
                                          <p:val>
                                            <p:strVal val="0-#ppt_h/2"/>
                                          </p:val>
                                        </p:tav>
                                        <p:tav tm="100000">
                                          <p:val>
                                            <p:strVal val="#ppt_y"/>
                                          </p:val>
                                        </p:tav>
                                      </p:tavLst>
                                    </p:anim>
                                  </p:childTnLst>
                                </p:cTn>
                              </p:par>
                            </p:childTnLst>
                          </p:cTn>
                        </p:par>
                        <p:par>
                          <p:cTn id="26" fill="hold">
                            <p:stCondLst>
                              <p:cond delay="2900"/>
                            </p:stCondLst>
                            <p:childTnLst>
                              <p:par>
                                <p:cTn id="27" presetID="2" presetClass="entr" presetSubtype="2" decel="100000" fill="hold" grpId="0" nodeType="afterEffect">
                                  <p:stCondLst>
                                    <p:cond delay="50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par>
                                <p:cTn id="31" presetID="2" presetClass="entr" presetSubtype="4" decel="100000" fill="hold" grpId="0" nodeType="withEffect">
                                  <p:stCondLst>
                                    <p:cond delay="500"/>
                                  </p:stCondLst>
                                  <p:childTnLst>
                                    <p:set>
                                      <p:cBhvr>
                                        <p:cTn id="32" dur="1" fill="hold">
                                          <p:stCondLst>
                                            <p:cond delay="0"/>
                                          </p:stCondLst>
                                        </p:cTn>
                                        <p:tgtEl>
                                          <p:spTgt spid="13">
                                            <p:txEl>
                                              <p:pRg st="0" end="0"/>
                                            </p:txEl>
                                          </p:spTgt>
                                        </p:tgtEl>
                                        <p:attrNameLst>
                                          <p:attrName>style.visibility</p:attrName>
                                        </p:attrNameLst>
                                      </p:cBhvr>
                                      <p:to>
                                        <p:strVal val="visible"/>
                                      </p:to>
                                    </p:set>
                                    <p:anim calcmode="lin" valueType="num">
                                      <p:cBhvr additive="base">
                                        <p:cTn id="3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6" grpId="0"/>
      <p:bldP spid="11" grpId="0"/>
      <p:bldP spid="12" grpId="0" animBg="1"/>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obile 2">
    <p:bg>
      <p:bgPr>
        <a:solidFill>
          <a:schemeClr val="tx2"/>
        </a:solidFill>
        <a:effectLst/>
      </p:bgPr>
    </p:bg>
    <p:spTree>
      <p:nvGrpSpPr>
        <p:cNvPr id="1" name=""/>
        <p:cNvGrpSpPr/>
        <p:nvPr/>
      </p:nvGrpSpPr>
      <p:grpSpPr>
        <a:xfrm>
          <a:off x="0" y="0"/>
          <a:ext cx="0" cy="0"/>
          <a:chOff x="0" y="0"/>
          <a:chExt cx="0" cy="0"/>
        </a:xfrm>
      </p:grpSpPr>
      <p:sp>
        <p:nvSpPr>
          <p:cNvPr id="5" name="正方形/長方形 4"/>
          <p:cNvSpPr/>
          <p:nvPr userDrawn="1"/>
        </p:nvSpPr>
        <p:spPr>
          <a:xfrm>
            <a:off x="0" y="0"/>
            <a:ext cx="9144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4" name="正方形/長方形 13"/>
          <p:cNvSpPr/>
          <p:nvPr userDrawn="1"/>
        </p:nvSpPr>
        <p:spPr>
          <a:xfrm rot="2700000">
            <a:off x="-335819" y="4889104"/>
            <a:ext cx="5397865" cy="2657149"/>
          </a:xfrm>
          <a:custGeom>
            <a:avLst/>
            <a:gdLst/>
            <a:ahLst/>
            <a:cxnLst/>
            <a:rect l="l" t="t" r="r" b="b"/>
            <a:pathLst>
              <a:path w="12846751" h="8431181">
                <a:moveTo>
                  <a:pt x="0" y="0"/>
                </a:moveTo>
                <a:lnTo>
                  <a:pt x="12846751" y="1"/>
                </a:lnTo>
                <a:lnTo>
                  <a:pt x="4415572" y="8431181"/>
                </a:lnTo>
                <a:lnTo>
                  <a:pt x="3086183" y="8431181"/>
                </a:lnTo>
                <a:lnTo>
                  <a:pt x="3068088" y="8413086"/>
                </a:lnTo>
                <a:cubicBezTo>
                  <a:pt x="3142170" y="8389244"/>
                  <a:pt x="3211139" y="8347077"/>
                  <a:pt x="3269838" y="8288378"/>
                </a:cubicBezTo>
                <a:lnTo>
                  <a:pt x="5444469" y="6113748"/>
                </a:lnTo>
                <a:cubicBezTo>
                  <a:pt x="5652899" y="5905317"/>
                  <a:pt x="5652900" y="5567383"/>
                  <a:pt x="5444469" y="5358952"/>
                </a:cubicBezTo>
                <a:lnTo>
                  <a:pt x="213794" y="128278"/>
                </a:lnTo>
                <a:cubicBezTo>
                  <a:pt x="151923" y="66407"/>
                  <a:pt x="78641" y="22901"/>
                  <a:pt x="0" y="0"/>
                </a:cubicBezTo>
                <a:close/>
              </a:path>
            </a:pathLst>
          </a:cu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2" y="6288528"/>
            <a:ext cx="540107" cy="365125"/>
          </a:xfrm>
          <a:prstGeom prst="rect">
            <a:avLst/>
          </a:prstGeom>
        </p:spPr>
        <p:txBody>
          <a:bodyPr/>
          <a:lstStyle/>
          <a:p>
            <a:fld id="{E6459DFB-86F3-43FA-8567-2EA6E426AE90}" type="slidenum">
              <a:rPr lang="ja-JP" altLang="en-US" smtClean="0"/>
              <a:pPr/>
              <a:t>‹#›</a:t>
            </a:fld>
            <a:endParaRPr lang="ja-JP" altLang="en-US"/>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0553" y="884900"/>
            <a:ext cx="2942366" cy="5577586"/>
          </a:xfrm>
          <a:prstGeom prst="rect">
            <a:avLst/>
          </a:prstGeom>
        </p:spPr>
      </p:pic>
      <p:pic>
        <p:nvPicPr>
          <p:cNvPr id="2" name="図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4519" y="2934138"/>
            <a:ext cx="1305645" cy="3556657"/>
          </a:xfrm>
          <a:prstGeom prst="rect">
            <a:avLst/>
          </a:prstGeom>
          <a:effectLst/>
        </p:spPr>
      </p:pic>
      <p:sp>
        <p:nvSpPr>
          <p:cNvPr id="6" name="図プレースホルダー 2"/>
          <p:cNvSpPr>
            <a:spLocks noGrp="1"/>
          </p:cNvSpPr>
          <p:nvPr>
            <p:ph type="pic" sz="quarter" idx="12" hasCustomPrompt="1"/>
          </p:nvPr>
        </p:nvSpPr>
        <p:spPr>
          <a:xfrm>
            <a:off x="1970432" y="1410338"/>
            <a:ext cx="2544811" cy="4507865"/>
          </a:xfrm>
        </p:spPr>
        <p:txBody>
          <a:bodyPr>
            <a:normAutofit/>
          </a:bodyPr>
          <a:lstStyle>
            <a:lvl1pPr>
              <a:defRPr sz="750"/>
            </a:lvl1pPr>
          </a:lstStyle>
          <a:p>
            <a:r>
              <a:rPr kumimoji="1" lang="en-US" altLang="ja-JP" dirty="0"/>
              <a:t>Add an image</a:t>
            </a:r>
            <a:endParaRPr kumimoji="1" lang="ja-JP" altLang="en-US" dirty="0"/>
          </a:p>
        </p:txBody>
      </p:sp>
      <p:sp>
        <p:nvSpPr>
          <p:cNvPr id="18" name="図プレースホルダー 2"/>
          <p:cNvSpPr>
            <a:spLocks noGrp="1"/>
          </p:cNvSpPr>
          <p:nvPr>
            <p:ph type="pic" sz="quarter" idx="13" hasCustomPrompt="1"/>
          </p:nvPr>
        </p:nvSpPr>
        <p:spPr>
          <a:xfrm>
            <a:off x="690038" y="3409648"/>
            <a:ext cx="1089767" cy="2620312"/>
          </a:xfrm>
        </p:spPr>
        <p:txBody>
          <a:bodyPr>
            <a:normAutofit/>
          </a:bodyPr>
          <a:lstStyle>
            <a:lvl1pPr>
              <a:defRPr sz="750"/>
            </a:lvl1pPr>
          </a:lstStyle>
          <a:p>
            <a:r>
              <a:rPr kumimoji="1" lang="en-US" altLang="ja-JP" dirty="0"/>
              <a:t>Add an image</a:t>
            </a:r>
            <a:endParaRPr kumimoji="1" lang="ja-JP" altLang="en-US" dirty="0"/>
          </a:p>
        </p:txBody>
      </p:sp>
      <p:sp>
        <p:nvSpPr>
          <p:cNvPr id="9" name="正方形/長方形 8"/>
          <p:cNvSpPr/>
          <p:nvPr userDrawn="1"/>
        </p:nvSpPr>
        <p:spPr>
          <a:xfrm rot="2700000">
            <a:off x="1158745" y="3810680"/>
            <a:ext cx="8253541" cy="4513614"/>
          </a:xfrm>
          <a:custGeom>
            <a:avLst/>
            <a:gdLst/>
            <a:ahLst/>
            <a:cxnLst/>
            <a:rect l="l" t="t" r="r" b="b"/>
            <a:pathLst>
              <a:path w="12380312" h="9026445">
                <a:moveTo>
                  <a:pt x="0" y="2"/>
                </a:moveTo>
                <a:lnTo>
                  <a:pt x="12380312" y="0"/>
                </a:lnTo>
                <a:lnTo>
                  <a:pt x="6191503" y="6188809"/>
                </a:lnTo>
                <a:lnTo>
                  <a:pt x="2514854" y="9026445"/>
                </a:lnTo>
                <a:lnTo>
                  <a:pt x="5536992" y="6004307"/>
                </a:lnTo>
                <a:cubicBezTo>
                  <a:pt x="5681923" y="5859376"/>
                  <a:pt x="5681923" y="5624397"/>
                  <a:pt x="5536992" y="5479467"/>
                </a:cubicBezTo>
                <a:lnTo>
                  <a:pt x="145909" y="88383"/>
                </a:lnTo>
                <a:cubicBezTo>
                  <a:pt x="103613" y="46088"/>
                  <a:pt x="53648" y="16135"/>
                  <a:pt x="0" y="2"/>
                </a:cubicBezTo>
                <a:close/>
              </a:path>
            </a:pathLst>
          </a:cu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9" name="タイトル プレースホルダー 1"/>
          <p:cNvSpPr>
            <a:spLocks noGrp="1"/>
          </p:cNvSpPr>
          <p:nvPr>
            <p:ph type="title" hasCustomPrompt="1"/>
          </p:nvPr>
        </p:nvSpPr>
        <p:spPr>
          <a:xfrm>
            <a:off x="4888171" y="1297580"/>
            <a:ext cx="3888893" cy="2065773"/>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Slide Title Goes Here</a:t>
            </a:r>
            <a:endParaRPr kumimoji="1" lang="ja-JP" altLang="en-US" dirty="0"/>
          </a:p>
        </p:txBody>
      </p:sp>
      <p:sp>
        <p:nvSpPr>
          <p:cNvPr id="20" name="正方形/長方形 19"/>
          <p:cNvSpPr/>
          <p:nvPr userDrawn="1"/>
        </p:nvSpPr>
        <p:spPr>
          <a:xfrm>
            <a:off x="4936991" y="3584342"/>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1" name="テキスト プレースホルダー 6"/>
          <p:cNvSpPr>
            <a:spLocks noGrp="1"/>
          </p:cNvSpPr>
          <p:nvPr>
            <p:ph type="body" sz="quarter" idx="24" hasCustomPrompt="1"/>
          </p:nvPr>
        </p:nvSpPr>
        <p:spPr>
          <a:xfrm>
            <a:off x="4891741" y="3664896"/>
            <a:ext cx="3897423" cy="2012647"/>
          </a:xfrm>
        </p:spPr>
        <p:txBody>
          <a:bodyPr anchor="t">
            <a:noAutofit/>
          </a:bodyPr>
          <a:lstStyle>
            <a:lvl1pPr algn="l">
              <a:defRPr sz="750" i="0" baseline="0">
                <a:solidFill>
                  <a:schemeClr val="bg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64805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childTnLst>
                                </p:cTn>
                              </p:par>
                              <p:par>
                                <p:cTn id="16" presetID="2" presetClass="entr" presetSubtype="1" decel="10000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0-#ppt_h/2"/>
                                          </p:val>
                                        </p:tav>
                                        <p:tav tm="100000">
                                          <p:val>
                                            <p:strVal val="#ppt_y"/>
                                          </p:val>
                                        </p:tav>
                                      </p:tavLst>
                                    </p:anim>
                                  </p:childTnLst>
                                </p:cTn>
                              </p:par>
                              <p:par>
                                <p:cTn id="20" presetID="10" presetClass="entr" presetSubtype="0" fill="hold" grpId="1"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750"/>
                                        <p:tgtEl>
                                          <p:spTgt spid="6"/>
                                        </p:tgtEl>
                                      </p:cBhvr>
                                    </p:animEffect>
                                  </p:childTnLst>
                                </p:cTn>
                              </p:par>
                            </p:childTnLst>
                          </p:cTn>
                        </p:par>
                        <p:par>
                          <p:cTn id="23" fill="hold">
                            <p:stCondLst>
                              <p:cond delay="125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750"/>
                                        <p:tgtEl>
                                          <p:spTgt spid="9"/>
                                        </p:tgtEl>
                                      </p:cBhvr>
                                    </p:animEffect>
                                  </p:childTnLst>
                                </p:cTn>
                              </p:par>
                              <p:par>
                                <p:cTn id="27" presetID="2" presetClass="entr" presetSubtype="1" decel="10000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750" fill="hold"/>
                                        <p:tgtEl>
                                          <p:spTgt spid="2"/>
                                        </p:tgtEl>
                                        <p:attrNameLst>
                                          <p:attrName>ppt_x</p:attrName>
                                        </p:attrNameLst>
                                      </p:cBhvr>
                                      <p:tavLst>
                                        <p:tav tm="0">
                                          <p:val>
                                            <p:strVal val="#ppt_x"/>
                                          </p:val>
                                        </p:tav>
                                        <p:tav tm="100000">
                                          <p:val>
                                            <p:strVal val="#ppt_x"/>
                                          </p:val>
                                        </p:tav>
                                      </p:tavLst>
                                    </p:anim>
                                    <p:anim calcmode="lin" valueType="num">
                                      <p:cBhvr additive="base">
                                        <p:cTn id="30" dur="750" fill="hold"/>
                                        <p:tgtEl>
                                          <p:spTgt spid="2"/>
                                        </p:tgtEl>
                                        <p:attrNameLst>
                                          <p:attrName>ppt_y</p:attrName>
                                        </p:attrNameLst>
                                      </p:cBhvr>
                                      <p:tavLst>
                                        <p:tav tm="0">
                                          <p:val>
                                            <p:strVal val="0-#ppt_h/2"/>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750"/>
                                        <p:tgtEl>
                                          <p:spTgt spid="2"/>
                                        </p:tgtEl>
                                      </p:cBhvr>
                                    </p:animEffect>
                                  </p:childTnLst>
                                </p:cTn>
                              </p:par>
                              <p:par>
                                <p:cTn id="34" presetID="2" presetClass="entr" presetSubtype="1" decel="10000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750" fill="hold"/>
                                        <p:tgtEl>
                                          <p:spTgt spid="18"/>
                                        </p:tgtEl>
                                        <p:attrNameLst>
                                          <p:attrName>ppt_x</p:attrName>
                                        </p:attrNameLst>
                                      </p:cBhvr>
                                      <p:tavLst>
                                        <p:tav tm="0">
                                          <p:val>
                                            <p:strVal val="#ppt_x"/>
                                          </p:val>
                                        </p:tav>
                                        <p:tav tm="100000">
                                          <p:val>
                                            <p:strVal val="#ppt_x"/>
                                          </p:val>
                                        </p:tav>
                                      </p:tavLst>
                                    </p:anim>
                                    <p:anim calcmode="lin" valueType="num">
                                      <p:cBhvr additive="base">
                                        <p:cTn id="37" dur="750" fill="hold"/>
                                        <p:tgtEl>
                                          <p:spTgt spid="18"/>
                                        </p:tgtEl>
                                        <p:attrNameLst>
                                          <p:attrName>ppt_y</p:attrName>
                                        </p:attrNameLst>
                                      </p:cBhvr>
                                      <p:tavLst>
                                        <p:tav tm="0">
                                          <p:val>
                                            <p:strVal val="0-#ppt_h/2"/>
                                          </p:val>
                                        </p:tav>
                                        <p:tav tm="100000">
                                          <p:val>
                                            <p:strVal val="#ppt_y"/>
                                          </p:val>
                                        </p:tav>
                                      </p:tavLst>
                                    </p:anim>
                                  </p:childTnLst>
                                </p:cTn>
                              </p:par>
                              <p:par>
                                <p:cTn id="38" presetID="10" presetClass="entr" presetSubtype="0" fill="hold" grpId="1"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750"/>
                                        <p:tgtEl>
                                          <p:spTgt spid="18"/>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750"/>
                                        <p:tgtEl>
                                          <p:spTgt spid="14"/>
                                        </p:tgtEl>
                                      </p:cBhvr>
                                    </p:animEffect>
                                  </p:childTnLst>
                                </p:cTn>
                              </p:par>
                              <p:par>
                                <p:cTn id="45" presetID="2" presetClass="entr" presetSubtype="3" decel="100000" fill="hold" grpId="0" nodeType="withEffect">
                                  <p:stCondLst>
                                    <p:cond delay="0"/>
                                  </p:stCondLst>
                                  <p:iterate type="wd">
                                    <p:tmPct val="10000"/>
                                  </p:iterate>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1+#ppt_w/2"/>
                                          </p:val>
                                        </p:tav>
                                        <p:tav tm="100000">
                                          <p:val>
                                            <p:strVal val="#ppt_x"/>
                                          </p:val>
                                        </p:tav>
                                      </p:tavLst>
                                    </p:anim>
                                    <p:anim calcmode="lin" valueType="num">
                                      <p:cBhvr additive="base">
                                        <p:cTn id="48" dur="500" fill="hold"/>
                                        <p:tgtEl>
                                          <p:spTgt spid="19"/>
                                        </p:tgtEl>
                                        <p:attrNameLst>
                                          <p:attrName>ppt_y</p:attrName>
                                        </p:attrNameLst>
                                      </p:cBhvr>
                                      <p:tavLst>
                                        <p:tav tm="0">
                                          <p:val>
                                            <p:strVal val="0-#ppt_h/2"/>
                                          </p:val>
                                        </p:tav>
                                        <p:tav tm="100000">
                                          <p:val>
                                            <p:strVal val="#ppt_y"/>
                                          </p:val>
                                        </p:tav>
                                      </p:tavLst>
                                    </p:anim>
                                  </p:childTnLst>
                                </p:cTn>
                              </p:par>
                            </p:childTnLst>
                          </p:cTn>
                        </p:par>
                        <p:par>
                          <p:cTn id="49" fill="hold">
                            <p:stCondLst>
                              <p:cond delay="2750"/>
                            </p:stCondLst>
                            <p:childTnLst>
                              <p:par>
                                <p:cTn id="50" presetID="2" presetClass="entr" presetSubtype="2" decel="100000" fill="hold" grpId="0" nodeType="afterEffect">
                                  <p:stCondLst>
                                    <p:cond delay="5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1+#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par>
                                <p:cTn id="54" presetID="2" presetClass="entr" presetSubtype="4" decel="100000" fill="hold" grpId="0" nodeType="withEffect">
                                  <p:stCondLst>
                                    <p:cond delay="500"/>
                                  </p:stCondLst>
                                  <p:childTnLst>
                                    <p:set>
                                      <p:cBhvr>
                                        <p:cTn id="55" dur="1" fill="hold">
                                          <p:stCondLst>
                                            <p:cond delay="0"/>
                                          </p:stCondLst>
                                        </p:cTn>
                                        <p:tgtEl>
                                          <p:spTgt spid="21">
                                            <p:txEl>
                                              <p:pRg st="0" end="0"/>
                                            </p:txEl>
                                          </p:spTgt>
                                        </p:tgtEl>
                                        <p:attrNameLst>
                                          <p:attrName>style.visibility</p:attrName>
                                        </p:attrNameLst>
                                      </p:cBhvr>
                                      <p:to>
                                        <p:strVal val="visible"/>
                                      </p:to>
                                    </p:set>
                                    <p:anim calcmode="lin" valueType="num">
                                      <p:cBhvr additive="base">
                                        <p:cTn id="56"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6" grpId="0"/>
      <p:bldP spid="6" grpId="1"/>
      <p:bldP spid="18" grpId="0"/>
      <p:bldP spid="18" grpId="1"/>
      <p:bldP spid="9" grpId="0" animBg="1"/>
      <p:bldP spid="19" grpId="0"/>
      <p:bldP spid="20" grpId="0" animBg="1"/>
      <p:bldP spid="21" grpId="0" build="p">
        <p:tmplLst>
          <p:tmpl lvl="1">
            <p:tnLst>
              <p:par>
                <p:cTn presetID="2" presetClass="entr" presetSubtype="4"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obile and 4 Points">
    <p:bg>
      <p:bgPr>
        <a:solidFill>
          <a:schemeClr val="tx2"/>
        </a:solidFill>
        <a:effectLst/>
      </p:bgPr>
    </p:bg>
    <p:spTree>
      <p:nvGrpSpPr>
        <p:cNvPr id="1" name=""/>
        <p:cNvGrpSpPr/>
        <p:nvPr/>
      </p:nvGrpSpPr>
      <p:grpSpPr>
        <a:xfrm>
          <a:off x="0" y="0"/>
          <a:ext cx="0" cy="0"/>
          <a:chOff x="0" y="0"/>
          <a:chExt cx="0" cy="0"/>
        </a:xfrm>
      </p:grpSpPr>
      <p:sp>
        <p:nvSpPr>
          <p:cNvPr id="5" name="正方形/長方形 4"/>
          <p:cNvSpPr/>
          <p:nvPr userDrawn="1"/>
        </p:nvSpPr>
        <p:spPr>
          <a:xfrm>
            <a:off x="0" y="2"/>
            <a:ext cx="9144000" cy="4136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 name="正方形/長方形 1"/>
          <p:cNvSpPr/>
          <p:nvPr userDrawn="1"/>
        </p:nvSpPr>
        <p:spPr>
          <a:xfrm rot="2700000">
            <a:off x="2663151" y="2075850"/>
            <a:ext cx="5569813" cy="3195090"/>
          </a:xfrm>
          <a:custGeom>
            <a:avLst/>
            <a:gdLst/>
            <a:ahLst/>
            <a:cxnLst/>
            <a:rect l="l" t="t" r="r" b="b"/>
            <a:pathLst>
              <a:path w="8354720" h="6389625">
                <a:moveTo>
                  <a:pt x="0" y="4424528"/>
                </a:moveTo>
                <a:lnTo>
                  <a:pt x="1965096" y="6389624"/>
                </a:lnTo>
                <a:lnTo>
                  <a:pt x="1965095" y="6389625"/>
                </a:lnTo>
                <a:lnTo>
                  <a:pt x="0" y="4424529"/>
                </a:lnTo>
                <a:close/>
                <a:moveTo>
                  <a:pt x="1381229" y="1"/>
                </a:moveTo>
                <a:lnTo>
                  <a:pt x="8354720" y="0"/>
                </a:lnTo>
                <a:lnTo>
                  <a:pt x="4894522" y="3460197"/>
                </a:lnTo>
                <a:lnTo>
                  <a:pt x="1547176" y="112852"/>
                </a:lnTo>
                <a:cubicBezTo>
                  <a:pt x="1497951" y="63626"/>
                  <a:pt x="1441839" y="25483"/>
                  <a:pt x="1381229" y="1"/>
                </a:cubicBez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8568792" y="6288528"/>
            <a:ext cx="540107" cy="365125"/>
          </a:xfrm>
          <a:prstGeom prst="rect">
            <a:avLst/>
          </a:prstGeom>
        </p:spPr>
        <p:txBody>
          <a:bodyPr/>
          <a:lstStyle/>
          <a:p>
            <a:fld id="{E6459DFB-86F3-43FA-8567-2EA6E426AE90}" type="slidenum">
              <a:rPr lang="ja-JP" altLang="en-US" smtClean="0"/>
              <a:pPr/>
              <a:t>‹#›</a:t>
            </a:fld>
            <a:endParaRPr lang="ja-JP" altLang="en-US"/>
          </a:p>
        </p:txBody>
      </p:sp>
      <p:sp>
        <p:nvSpPr>
          <p:cNvPr id="6" name="正方形/長方形 5"/>
          <p:cNvSpPr/>
          <p:nvPr userDrawn="1"/>
        </p:nvSpPr>
        <p:spPr>
          <a:xfrm>
            <a:off x="0" y="2"/>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タイトル 1"/>
          <p:cNvSpPr>
            <a:spLocks noGrp="1"/>
          </p:cNvSpPr>
          <p:nvPr>
            <p:ph type="title" hasCustomPrompt="1"/>
          </p:nvPr>
        </p:nvSpPr>
        <p:spPr>
          <a:xfrm>
            <a:off x="362890" y="4214457"/>
            <a:ext cx="8411759" cy="900605"/>
          </a:xfrm>
        </p:spPr>
        <p:txBody>
          <a:bodyPr anchor="b">
            <a:normAutofit/>
          </a:bodyPr>
          <a:lstStyle>
            <a:lvl1pPr algn="ctr">
              <a:defRPr sz="2476"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10" name="正方形/長方形 9"/>
          <p:cNvSpPr/>
          <p:nvPr userDrawn="1"/>
        </p:nvSpPr>
        <p:spPr>
          <a:xfrm>
            <a:off x="3761444" y="5125210"/>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テキスト プレースホルダー 6"/>
          <p:cNvSpPr>
            <a:spLocks noGrp="1"/>
          </p:cNvSpPr>
          <p:nvPr>
            <p:ph type="body" sz="quarter" idx="42" hasCustomPrompt="1"/>
          </p:nvPr>
        </p:nvSpPr>
        <p:spPr>
          <a:xfrm>
            <a:off x="215139" y="5321908"/>
            <a:ext cx="8713724" cy="974393"/>
          </a:xfrm>
        </p:spPr>
        <p:txBody>
          <a:bodyPr>
            <a:noAutofit/>
          </a:bodyPr>
          <a:lstStyle>
            <a:lvl1pPr algn="ctr">
              <a:defRPr sz="75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pic>
        <p:nvPicPr>
          <p:cNvPr id="7" name="図 6"/>
          <p:cNvPicPr>
            <a:picLocks noChangeAspect="1"/>
          </p:cNvPicPr>
          <p:nvPr userDrawn="1"/>
        </p:nvPicPr>
        <p:blipFill rotWithShape="1">
          <a:blip r:embed="rId2">
            <a:extLst>
              <a:ext uri="{28A0092B-C50C-407E-A947-70E740481C1C}">
                <a14:useLocalDpi xmlns:a14="http://schemas.microsoft.com/office/drawing/2010/main" val="0"/>
              </a:ext>
            </a:extLst>
          </a:blip>
          <a:srcRect b="37462"/>
          <a:stretch/>
        </p:blipFill>
        <p:spPr>
          <a:xfrm>
            <a:off x="3536202" y="607425"/>
            <a:ext cx="2071597" cy="3529149"/>
          </a:xfrm>
          <a:prstGeom prst="rect">
            <a:avLst/>
          </a:prstGeom>
          <a:effectLst/>
        </p:spPr>
      </p:pic>
      <p:sp>
        <p:nvSpPr>
          <p:cNvPr id="8" name="図プレースホルダー 2"/>
          <p:cNvSpPr>
            <a:spLocks noGrp="1"/>
          </p:cNvSpPr>
          <p:nvPr>
            <p:ph type="pic" sz="quarter" idx="12" hasCustomPrompt="1"/>
          </p:nvPr>
        </p:nvSpPr>
        <p:spPr>
          <a:xfrm>
            <a:off x="3686877" y="1338945"/>
            <a:ext cx="1763057" cy="2797629"/>
          </a:xfrm>
        </p:spPr>
        <p:txBody>
          <a:bodyPr>
            <a:normAutofit/>
          </a:bodyPr>
          <a:lstStyle>
            <a:lvl1pPr>
              <a:defRPr sz="750"/>
            </a:lvl1pPr>
          </a:lstStyle>
          <a:p>
            <a:r>
              <a:rPr kumimoji="1" lang="en-US" altLang="ja-JP" dirty="0"/>
              <a:t>Add an image</a:t>
            </a:r>
            <a:endParaRPr kumimoji="1" lang="ja-JP" altLang="en-US" dirty="0"/>
          </a:p>
        </p:txBody>
      </p:sp>
      <p:sp>
        <p:nvSpPr>
          <p:cNvPr id="22" name="円/楕円 21"/>
          <p:cNvSpPr/>
          <p:nvPr userDrawn="1"/>
        </p:nvSpPr>
        <p:spPr>
          <a:xfrm>
            <a:off x="2576511" y="1132175"/>
            <a:ext cx="700330" cy="933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図プレースホルダー 7"/>
          <p:cNvSpPr>
            <a:spLocks noGrp="1"/>
          </p:cNvSpPr>
          <p:nvPr>
            <p:ph type="pic" sz="quarter" idx="18" hasCustomPrompt="1"/>
          </p:nvPr>
        </p:nvSpPr>
        <p:spPr>
          <a:xfrm>
            <a:off x="2760547" y="1377536"/>
            <a:ext cx="332256" cy="442969"/>
          </a:xfrm>
        </p:spPr>
        <p:txBody>
          <a:bodyPr>
            <a:normAutofit/>
          </a:bodyPr>
          <a:lstStyle>
            <a:lvl1pPr>
              <a:defRPr sz="450"/>
            </a:lvl1pPr>
          </a:lstStyle>
          <a:p>
            <a:r>
              <a:rPr kumimoji="1" lang="en-US" altLang="ja-JP" dirty="0"/>
              <a:t>ICON</a:t>
            </a:r>
            <a:endParaRPr kumimoji="1" lang="ja-JP" altLang="en-US" dirty="0"/>
          </a:p>
        </p:txBody>
      </p:sp>
      <p:sp>
        <p:nvSpPr>
          <p:cNvPr id="26" name="テキスト プレースホルダー 6"/>
          <p:cNvSpPr>
            <a:spLocks noGrp="1"/>
          </p:cNvSpPr>
          <p:nvPr>
            <p:ph type="body" sz="quarter" idx="20" hasCustomPrompt="1"/>
          </p:nvPr>
        </p:nvSpPr>
        <p:spPr>
          <a:xfrm>
            <a:off x="414120" y="1126563"/>
            <a:ext cx="2105615" cy="480053"/>
          </a:xfrm>
        </p:spPr>
        <p:txBody>
          <a:bodyPr anchor="t">
            <a:noAutofit/>
          </a:bodyPr>
          <a:lstStyle>
            <a:lvl1pPr algn="r">
              <a:defRPr sz="105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3" hasCustomPrompt="1"/>
          </p:nvPr>
        </p:nvSpPr>
        <p:spPr>
          <a:xfrm>
            <a:off x="391920" y="1490245"/>
            <a:ext cx="2130143" cy="597393"/>
          </a:xfrm>
        </p:spPr>
        <p:txBody>
          <a:bodyPr anchor="t">
            <a:noAutofit/>
          </a:bodyPr>
          <a:lstStyle>
            <a:lvl1pPr algn="r">
              <a:defRPr sz="675" i="0" baseline="0">
                <a:solidFill>
                  <a:schemeClr val="tx2"/>
                </a:solidFill>
                <a:latin typeface="+mn-lt"/>
              </a:defRPr>
            </a:lvl1pPr>
          </a:lstStyle>
          <a:p>
            <a:pPr lvl="0"/>
            <a:r>
              <a:rPr kumimoji="1" lang="en-US" altLang="ja-JP" dirty="0"/>
              <a:t>Text goes here</a:t>
            </a:r>
            <a:endParaRPr kumimoji="1" lang="ja-JP" altLang="en-US" dirty="0"/>
          </a:p>
        </p:txBody>
      </p:sp>
      <p:sp>
        <p:nvSpPr>
          <p:cNvPr id="29" name="円/楕円 28"/>
          <p:cNvSpPr/>
          <p:nvPr userDrawn="1"/>
        </p:nvSpPr>
        <p:spPr>
          <a:xfrm>
            <a:off x="2576511" y="2636822"/>
            <a:ext cx="700330" cy="9336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0" name="図プレースホルダー 7"/>
          <p:cNvSpPr>
            <a:spLocks noGrp="1"/>
          </p:cNvSpPr>
          <p:nvPr>
            <p:ph type="pic" sz="quarter" idx="43" hasCustomPrompt="1"/>
          </p:nvPr>
        </p:nvSpPr>
        <p:spPr>
          <a:xfrm>
            <a:off x="2760546" y="2882183"/>
            <a:ext cx="332256" cy="442969"/>
          </a:xfrm>
        </p:spPr>
        <p:txBody>
          <a:bodyPr>
            <a:normAutofit/>
          </a:bodyPr>
          <a:lstStyle>
            <a:lvl1pPr>
              <a:defRPr sz="450"/>
            </a:lvl1pPr>
          </a:lstStyle>
          <a:p>
            <a:r>
              <a:rPr kumimoji="1" lang="en-US" altLang="ja-JP" dirty="0"/>
              <a:t>ICON</a:t>
            </a:r>
            <a:endParaRPr kumimoji="1" lang="ja-JP" altLang="en-US" dirty="0"/>
          </a:p>
        </p:txBody>
      </p:sp>
      <p:sp>
        <p:nvSpPr>
          <p:cNvPr id="31" name="テキスト プレースホルダー 6"/>
          <p:cNvSpPr>
            <a:spLocks noGrp="1"/>
          </p:cNvSpPr>
          <p:nvPr>
            <p:ph type="body" sz="quarter" idx="44" hasCustomPrompt="1"/>
          </p:nvPr>
        </p:nvSpPr>
        <p:spPr>
          <a:xfrm>
            <a:off x="414119" y="2631210"/>
            <a:ext cx="2105615" cy="480053"/>
          </a:xfrm>
        </p:spPr>
        <p:txBody>
          <a:bodyPr anchor="t">
            <a:noAutofit/>
          </a:bodyPr>
          <a:lstStyle>
            <a:lvl1pPr algn="r">
              <a:defRPr sz="105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45" hasCustomPrompt="1"/>
          </p:nvPr>
        </p:nvSpPr>
        <p:spPr>
          <a:xfrm>
            <a:off x="391920" y="2994894"/>
            <a:ext cx="2130143" cy="597393"/>
          </a:xfrm>
        </p:spPr>
        <p:txBody>
          <a:bodyPr anchor="t">
            <a:noAutofit/>
          </a:bodyPr>
          <a:lstStyle>
            <a:lvl1pPr algn="r">
              <a:defRPr sz="675" i="0" baseline="0">
                <a:solidFill>
                  <a:schemeClr val="tx2"/>
                </a:solidFill>
                <a:latin typeface="+mn-lt"/>
              </a:defRPr>
            </a:lvl1pPr>
          </a:lstStyle>
          <a:p>
            <a:pPr lvl="0"/>
            <a:r>
              <a:rPr kumimoji="1" lang="en-US" altLang="ja-JP" dirty="0"/>
              <a:t>Text goes here</a:t>
            </a:r>
            <a:endParaRPr kumimoji="1" lang="ja-JP" altLang="en-US" dirty="0"/>
          </a:p>
        </p:txBody>
      </p:sp>
      <p:sp>
        <p:nvSpPr>
          <p:cNvPr id="33" name="円/楕円 32"/>
          <p:cNvSpPr/>
          <p:nvPr userDrawn="1"/>
        </p:nvSpPr>
        <p:spPr>
          <a:xfrm>
            <a:off x="5875169" y="1129755"/>
            <a:ext cx="700330" cy="9336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accent3"/>
              </a:solidFill>
            </a:endParaRPr>
          </a:p>
        </p:txBody>
      </p:sp>
      <p:sp>
        <p:nvSpPr>
          <p:cNvPr id="34" name="図プレースホルダー 7"/>
          <p:cNvSpPr>
            <a:spLocks noGrp="1"/>
          </p:cNvSpPr>
          <p:nvPr>
            <p:ph type="pic" sz="quarter" idx="46" hasCustomPrompt="1"/>
          </p:nvPr>
        </p:nvSpPr>
        <p:spPr>
          <a:xfrm>
            <a:off x="6059204" y="1375116"/>
            <a:ext cx="332256" cy="442969"/>
          </a:xfrm>
        </p:spPr>
        <p:txBody>
          <a:bodyPr>
            <a:normAutofit/>
          </a:bodyPr>
          <a:lstStyle>
            <a:lvl1pPr>
              <a:defRPr sz="450"/>
            </a:lvl1pPr>
          </a:lstStyle>
          <a:p>
            <a:r>
              <a:rPr kumimoji="1" lang="en-US" altLang="ja-JP" dirty="0"/>
              <a:t>ICON</a:t>
            </a:r>
            <a:endParaRPr kumimoji="1" lang="ja-JP" altLang="en-US" dirty="0"/>
          </a:p>
        </p:txBody>
      </p:sp>
      <p:sp>
        <p:nvSpPr>
          <p:cNvPr id="35" name="テキスト プレースホルダー 6"/>
          <p:cNvSpPr>
            <a:spLocks noGrp="1"/>
          </p:cNvSpPr>
          <p:nvPr>
            <p:ph type="body" sz="quarter" idx="47" hasCustomPrompt="1"/>
          </p:nvPr>
        </p:nvSpPr>
        <p:spPr>
          <a:xfrm>
            <a:off x="6644918" y="1124143"/>
            <a:ext cx="2105615" cy="480053"/>
          </a:xfrm>
        </p:spPr>
        <p:txBody>
          <a:bodyPr anchor="t">
            <a:noAutofit/>
          </a:bodyPr>
          <a:lstStyle>
            <a:lvl1pPr algn="l">
              <a:defRPr sz="105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48" hasCustomPrompt="1"/>
          </p:nvPr>
        </p:nvSpPr>
        <p:spPr>
          <a:xfrm>
            <a:off x="6644492" y="1487825"/>
            <a:ext cx="2130143" cy="597393"/>
          </a:xfrm>
        </p:spPr>
        <p:txBody>
          <a:bodyPr anchor="t">
            <a:noAutofit/>
          </a:bodyPr>
          <a:lstStyle>
            <a:lvl1pPr algn="l">
              <a:defRPr sz="675" i="0" baseline="0">
                <a:solidFill>
                  <a:schemeClr val="tx2"/>
                </a:solidFill>
                <a:latin typeface="+mn-lt"/>
              </a:defRPr>
            </a:lvl1pPr>
          </a:lstStyle>
          <a:p>
            <a:pPr lvl="0"/>
            <a:r>
              <a:rPr kumimoji="1" lang="en-US" altLang="ja-JP" dirty="0"/>
              <a:t>Text goes here</a:t>
            </a:r>
            <a:endParaRPr kumimoji="1" lang="ja-JP" altLang="en-US" dirty="0"/>
          </a:p>
        </p:txBody>
      </p:sp>
      <p:sp>
        <p:nvSpPr>
          <p:cNvPr id="37" name="円/楕円 36"/>
          <p:cNvSpPr/>
          <p:nvPr userDrawn="1"/>
        </p:nvSpPr>
        <p:spPr>
          <a:xfrm>
            <a:off x="5875169" y="2636822"/>
            <a:ext cx="700330" cy="93369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8" name="図プレースホルダー 7"/>
          <p:cNvSpPr>
            <a:spLocks noGrp="1"/>
          </p:cNvSpPr>
          <p:nvPr>
            <p:ph type="pic" sz="quarter" idx="49" hasCustomPrompt="1"/>
          </p:nvPr>
        </p:nvSpPr>
        <p:spPr>
          <a:xfrm>
            <a:off x="6059204" y="2882182"/>
            <a:ext cx="332256" cy="442969"/>
          </a:xfrm>
        </p:spPr>
        <p:txBody>
          <a:bodyPr>
            <a:normAutofit/>
          </a:bodyPr>
          <a:lstStyle>
            <a:lvl1pPr>
              <a:defRPr sz="450"/>
            </a:lvl1pPr>
          </a:lstStyle>
          <a:p>
            <a:r>
              <a:rPr kumimoji="1" lang="en-US" altLang="ja-JP" dirty="0"/>
              <a:t>ICON</a:t>
            </a:r>
            <a:endParaRPr kumimoji="1" lang="ja-JP" altLang="en-US" dirty="0"/>
          </a:p>
        </p:txBody>
      </p:sp>
      <p:sp>
        <p:nvSpPr>
          <p:cNvPr id="39" name="テキスト プレースホルダー 6"/>
          <p:cNvSpPr>
            <a:spLocks noGrp="1"/>
          </p:cNvSpPr>
          <p:nvPr>
            <p:ph type="body" sz="quarter" idx="50" hasCustomPrompt="1"/>
          </p:nvPr>
        </p:nvSpPr>
        <p:spPr>
          <a:xfrm>
            <a:off x="6644918" y="2631210"/>
            <a:ext cx="2105615" cy="480053"/>
          </a:xfrm>
        </p:spPr>
        <p:txBody>
          <a:bodyPr anchor="t">
            <a:noAutofit/>
          </a:bodyPr>
          <a:lstStyle>
            <a:lvl1pPr algn="l">
              <a:defRPr sz="105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40" name="テキスト プレースホルダー 6"/>
          <p:cNvSpPr>
            <a:spLocks noGrp="1"/>
          </p:cNvSpPr>
          <p:nvPr>
            <p:ph type="body" sz="quarter" idx="51" hasCustomPrompt="1"/>
          </p:nvPr>
        </p:nvSpPr>
        <p:spPr>
          <a:xfrm>
            <a:off x="6644492" y="2994894"/>
            <a:ext cx="2130143" cy="597393"/>
          </a:xfrm>
        </p:spPr>
        <p:txBody>
          <a:bodyPr anchor="t">
            <a:noAutofit/>
          </a:bodyPr>
          <a:lstStyle>
            <a:lvl1pPr algn="l">
              <a:defRPr sz="675" i="0" baseline="0">
                <a:solidFill>
                  <a:schemeClr val="tx2"/>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85069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000"/>
                            </p:stCondLst>
                            <p:childTnLst>
                              <p:par>
                                <p:cTn id="19" presetID="49" presetClass="entr" presetSubtype="0" decel="10000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 calcmode="lin" valueType="num">
                                      <p:cBhvr>
                                        <p:cTn id="23" dur="500" fill="hold"/>
                                        <p:tgtEl>
                                          <p:spTgt spid="23"/>
                                        </p:tgtEl>
                                        <p:attrNameLst>
                                          <p:attrName>style.rotation</p:attrName>
                                        </p:attrNameLst>
                                      </p:cBhvr>
                                      <p:tavLst>
                                        <p:tav tm="0">
                                          <p:val>
                                            <p:fltVal val="360"/>
                                          </p:val>
                                        </p:tav>
                                        <p:tav tm="100000">
                                          <p:val>
                                            <p:fltVal val="0"/>
                                          </p:val>
                                        </p:tav>
                                      </p:tavLst>
                                    </p:anim>
                                    <p:animEffect transition="in" filter="fade">
                                      <p:cBhvr>
                                        <p:cTn id="24" dur="500"/>
                                        <p:tgtEl>
                                          <p:spTgt spid="23"/>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 calcmode="lin" valueType="num">
                                      <p:cBhvr>
                                        <p:cTn id="29" dur="500" fill="hold"/>
                                        <p:tgtEl>
                                          <p:spTgt spid="22"/>
                                        </p:tgtEl>
                                        <p:attrNameLst>
                                          <p:attrName>style.rotation</p:attrName>
                                        </p:attrNameLst>
                                      </p:cBhvr>
                                      <p:tavLst>
                                        <p:tav tm="0">
                                          <p:val>
                                            <p:fltVal val="360"/>
                                          </p:val>
                                        </p:tav>
                                        <p:tav tm="100000">
                                          <p:val>
                                            <p:fltVal val="0"/>
                                          </p:val>
                                        </p:tav>
                                      </p:tavLst>
                                    </p:anim>
                                    <p:animEffect transition="in" filter="fade">
                                      <p:cBhvr>
                                        <p:cTn id="30" dur="500"/>
                                        <p:tgtEl>
                                          <p:spTgt spid="22"/>
                                        </p:tgtEl>
                                      </p:cBhvr>
                                    </p:animEffect>
                                  </p:childTnLst>
                                </p:cTn>
                              </p:par>
                            </p:childTnLst>
                          </p:cTn>
                        </p:par>
                        <p:par>
                          <p:cTn id="31" fill="hold">
                            <p:stCondLst>
                              <p:cond delay="1500"/>
                            </p:stCondLst>
                            <p:childTnLst>
                              <p:par>
                                <p:cTn id="32" presetID="2" presetClass="entr" presetSubtype="8" decel="100000" fill="hold" grpId="0" nodeType="after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8" decel="100000" fill="hold" grpId="0" nodeType="withEffect">
                                  <p:stCondLst>
                                    <p:cond delay="100"/>
                                  </p:stCondLst>
                                  <p:childTnLst>
                                    <p:set>
                                      <p:cBhvr>
                                        <p:cTn id="37" dur="1" fill="hold">
                                          <p:stCondLst>
                                            <p:cond delay="0"/>
                                          </p:stCondLst>
                                        </p:cTn>
                                        <p:tgtEl>
                                          <p:spTgt spid="27">
                                            <p:txEl>
                                              <p:pRg st="0" end="0"/>
                                            </p:txEl>
                                          </p:spTgt>
                                        </p:tgtEl>
                                        <p:attrNameLst>
                                          <p:attrName>style.visibility</p:attrName>
                                        </p:attrNameLst>
                                      </p:cBhvr>
                                      <p:to>
                                        <p:strVal val="visible"/>
                                      </p:to>
                                    </p:set>
                                    <p:anim calcmode="lin" valueType="num">
                                      <p:cBhvr additive="base">
                                        <p:cTn id="38" dur="500" fill="hold"/>
                                        <p:tgtEl>
                                          <p:spTgt spid="27">
                                            <p:txEl>
                                              <p:pRg st="0" end="0"/>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100"/>
                            </p:stCondLst>
                            <p:childTnLst>
                              <p:par>
                                <p:cTn id="41" presetID="49" presetClass="entr" presetSubtype="0" decel="100000"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fltVal val="0"/>
                                          </p:val>
                                        </p:tav>
                                        <p:tav tm="100000">
                                          <p:val>
                                            <p:strVal val="#ppt_w"/>
                                          </p:val>
                                        </p:tav>
                                      </p:tavLst>
                                    </p:anim>
                                    <p:anim calcmode="lin" valueType="num">
                                      <p:cBhvr>
                                        <p:cTn id="44" dur="500" fill="hold"/>
                                        <p:tgtEl>
                                          <p:spTgt spid="34"/>
                                        </p:tgtEl>
                                        <p:attrNameLst>
                                          <p:attrName>ppt_h</p:attrName>
                                        </p:attrNameLst>
                                      </p:cBhvr>
                                      <p:tavLst>
                                        <p:tav tm="0">
                                          <p:val>
                                            <p:fltVal val="0"/>
                                          </p:val>
                                        </p:tav>
                                        <p:tav tm="100000">
                                          <p:val>
                                            <p:strVal val="#ppt_h"/>
                                          </p:val>
                                        </p:tav>
                                      </p:tavLst>
                                    </p:anim>
                                    <p:anim calcmode="lin" valueType="num">
                                      <p:cBhvr>
                                        <p:cTn id="45" dur="500" fill="hold"/>
                                        <p:tgtEl>
                                          <p:spTgt spid="34"/>
                                        </p:tgtEl>
                                        <p:attrNameLst>
                                          <p:attrName>style.rotation</p:attrName>
                                        </p:attrNameLst>
                                      </p:cBhvr>
                                      <p:tavLst>
                                        <p:tav tm="0">
                                          <p:val>
                                            <p:fltVal val="360"/>
                                          </p:val>
                                        </p:tav>
                                        <p:tav tm="100000">
                                          <p:val>
                                            <p:fltVal val="0"/>
                                          </p:val>
                                        </p:tav>
                                      </p:tavLst>
                                    </p:anim>
                                    <p:animEffect transition="in" filter="fade">
                                      <p:cBhvr>
                                        <p:cTn id="46" dur="500"/>
                                        <p:tgtEl>
                                          <p:spTgt spid="34"/>
                                        </p:tgtEl>
                                      </p:cBhvr>
                                    </p:animEffect>
                                  </p:childTnLst>
                                </p:cTn>
                              </p:par>
                              <p:par>
                                <p:cTn id="47" presetID="49" presetClass="entr" presetSubtype="0" decel="10000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p:cTn id="49" dur="500" fill="hold"/>
                                        <p:tgtEl>
                                          <p:spTgt spid="33"/>
                                        </p:tgtEl>
                                        <p:attrNameLst>
                                          <p:attrName>ppt_w</p:attrName>
                                        </p:attrNameLst>
                                      </p:cBhvr>
                                      <p:tavLst>
                                        <p:tav tm="0">
                                          <p:val>
                                            <p:fltVal val="0"/>
                                          </p:val>
                                        </p:tav>
                                        <p:tav tm="100000">
                                          <p:val>
                                            <p:strVal val="#ppt_w"/>
                                          </p:val>
                                        </p:tav>
                                      </p:tavLst>
                                    </p:anim>
                                    <p:anim calcmode="lin" valueType="num">
                                      <p:cBhvr>
                                        <p:cTn id="50" dur="500" fill="hold"/>
                                        <p:tgtEl>
                                          <p:spTgt spid="33"/>
                                        </p:tgtEl>
                                        <p:attrNameLst>
                                          <p:attrName>ppt_h</p:attrName>
                                        </p:attrNameLst>
                                      </p:cBhvr>
                                      <p:tavLst>
                                        <p:tav tm="0">
                                          <p:val>
                                            <p:fltVal val="0"/>
                                          </p:val>
                                        </p:tav>
                                        <p:tav tm="100000">
                                          <p:val>
                                            <p:strVal val="#ppt_h"/>
                                          </p:val>
                                        </p:tav>
                                      </p:tavLst>
                                    </p:anim>
                                    <p:anim calcmode="lin" valueType="num">
                                      <p:cBhvr>
                                        <p:cTn id="51" dur="500" fill="hold"/>
                                        <p:tgtEl>
                                          <p:spTgt spid="33"/>
                                        </p:tgtEl>
                                        <p:attrNameLst>
                                          <p:attrName>style.rotation</p:attrName>
                                        </p:attrNameLst>
                                      </p:cBhvr>
                                      <p:tavLst>
                                        <p:tav tm="0">
                                          <p:val>
                                            <p:fltVal val="360"/>
                                          </p:val>
                                        </p:tav>
                                        <p:tav tm="100000">
                                          <p:val>
                                            <p:fltVal val="0"/>
                                          </p:val>
                                        </p:tav>
                                      </p:tavLst>
                                    </p:anim>
                                    <p:animEffect transition="in" filter="fade">
                                      <p:cBhvr>
                                        <p:cTn id="52" dur="500"/>
                                        <p:tgtEl>
                                          <p:spTgt spid="33"/>
                                        </p:tgtEl>
                                      </p:cBhvr>
                                    </p:animEffect>
                                  </p:childTnLst>
                                </p:cTn>
                              </p:par>
                            </p:childTnLst>
                          </p:cTn>
                        </p:par>
                        <p:par>
                          <p:cTn id="53" fill="hold">
                            <p:stCondLst>
                              <p:cond delay="2600"/>
                            </p:stCondLst>
                            <p:childTnLst>
                              <p:par>
                                <p:cTn id="54" presetID="2" presetClass="entr" presetSubtype="2" decel="100000" fill="hold" grpId="0" nodeType="afterEffect">
                                  <p:stCondLst>
                                    <p:cond delay="0"/>
                                  </p:stCondLst>
                                  <p:childTnLst>
                                    <p:set>
                                      <p:cBhvr>
                                        <p:cTn id="55" dur="1" fill="hold">
                                          <p:stCondLst>
                                            <p:cond delay="0"/>
                                          </p:stCondLst>
                                        </p:cTn>
                                        <p:tgtEl>
                                          <p:spTgt spid="35">
                                            <p:txEl>
                                              <p:pRg st="0" end="0"/>
                                            </p:txEl>
                                          </p:spTgt>
                                        </p:tgtEl>
                                        <p:attrNameLst>
                                          <p:attrName>style.visibility</p:attrName>
                                        </p:attrNameLst>
                                      </p:cBhvr>
                                      <p:to>
                                        <p:strVal val="visible"/>
                                      </p:to>
                                    </p:set>
                                    <p:anim calcmode="lin" valueType="num">
                                      <p:cBhvr additive="base">
                                        <p:cTn id="56" dur="500" fill="hold"/>
                                        <p:tgtEl>
                                          <p:spTgt spid="35">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35">
                                            <p:txEl>
                                              <p:pRg st="0" end="0"/>
                                            </p:txEl>
                                          </p:spTgt>
                                        </p:tgtEl>
                                        <p:attrNameLst>
                                          <p:attrName>ppt_y</p:attrName>
                                        </p:attrNameLst>
                                      </p:cBhvr>
                                      <p:tavLst>
                                        <p:tav tm="0">
                                          <p:val>
                                            <p:strVal val="#ppt_y"/>
                                          </p:val>
                                        </p:tav>
                                        <p:tav tm="100000">
                                          <p:val>
                                            <p:strVal val="#ppt_y"/>
                                          </p:val>
                                        </p:tav>
                                      </p:tavLst>
                                    </p:anim>
                                  </p:childTnLst>
                                </p:cTn>
                              </p:par>
                              <p:par>
                                <p:cTn id="58" presetID="2" presetClass="entr" presetSubtype="2" decel="100000" fill="hold" grpId="0" nodeType="withEffect">
                                  <p:stCondLst>
                                    <p:cond delay="100"/>
                                  </p:stCondLst>
                                  <p:childTnLst>
                                    <p:set>
                                      <p:cBhvr>
                                        <p:cTn id="59" dur="1" fill="hold">
                                          <p:stCondLst>
                                            <p:cond delay="0"/>
                                          </p:stCondLst>
                                        </p:cTn>
                                        <p:tgtEl>
                                          <p:spTgt spid="36">
                                            <p:txEl>
                                              <p:pRg st="0" end="0"/>
                                            </p:txEl>
                                          </p:spTgt>
                                        </p:tgtEl>
                                        <p:attrNameLst>
                                          <p:attrName>style.visibility</p:attrName>
                                        </p:attrNameLst>
                                      </p:cBhvr>
                                      <p:to>
                                        <p:strVal val="visible"/>
                                      </p:to>
                                    </p:set>
                                    <p:anim calcmode="lin" valueType="num">
                                      <p:cBhvr additive="base">
                                        <p:cTn id="60" dur="50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par>
                          <p:cTn id="62" fill="hold">
                            <p:stCondLst>
                              <p:cond delay="3200"/>
                            </p:stCondLst>
                            <p:childTnLst>
                              <p:par>
                                <p:cTn id="63" presetID="49" presetClass="entr" presetSubtype="0" decel="100000" fill="hold" grpId="0" nodeType="after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p:cTn id="65" dur="500" fill="hold"/>
                                        <p:tgtEl>
                                          <p:spTgt spid="30"/>
                                        </p:tgtEl>
                                        <p:attrNameLst>
                                          <p:attrName>ppt_w</p:attrName>
                                        </p:attrNameLst>
                                      </p:cBhvr>
                                      <p:tavLst>
                                        <p:tav tm="0">
                                          <p:val>
                                            <p:fltVal val="0"/>
                                          </p:val>
                                        </p:tav>
                                        <p:tav tm="100000">
                                          <p:val>
                                            <p:strVal val="#ppt_w"/>
                                          </p:val>
                                        </p:tav>
                                      </p:tavLst>
                                    </p:anim>
                                    <p:anim calcmode="lin" valueType="num">
                                      <p:cBhvr>
                                        <p:cTn id="66" dur="500" fill="hold"/>
                                        <p:tgtEl>
                                          <p:spTgt spid="30"/>
                                        </p:tgtEl>
                                        <p:attrNameLst>
                                          <p:attrName>ppt_h</p:attrName>
                                        </p:attrNameLst>
                                      </p:cBhvr>
                                      <p:tavLst>
                                        <p:tav tm="0">
                                          <p:val>
                                            <p:fltVal val="0"/>
                                          </p:val>
                                        </p:tav>
                                        <p:tav tm="100000">
                                          <p:val>
                                            <p:strVal val="#ppt_h"/>
                                          </p:val>
                                        </p:tav>
                                      </p:tavLst>
                                    </p:anim>
                                    <p:anim calcmode="lin" valueType="num">
                                      <p:cBhvr>
                                        <p:cTn id="67" dur="500" fill="hold"/>
                                        <p:tgtEl>
                                          <p:spTgt spid="30"/>
                                        </p:tgtEl>
                                        <p:attrNameLst>
                                          <p:attrName>style.rotation</p:attrName>
                                        </p:attrNameLst>
                                      </p:cBhvr>
                                      <p:tavLst>
                                        <p:tav tm="0">
                                          <p:val>
                                            <p:fltVal val="360"/>
                                          </p:val>
                                        </p:tav>
                                        <p:tav tm="100000">
                                          <p:val>
                                            <p:fltVal val="0"/>
                                          </p:val>
                                        </p:tav>
                                      </p:tavLst>
                                    </p:anim>
                                    <p:animEffect transition="in" filter="fade">
                                      <p:cBhvr>
                                        <p:cTn id="68" dur="500"/>
                                        <p:tgtEl>
                                          <p:spTgt spid="30"/>
                                        </p:tgtEl>
                                      </p:cBhvr>
                                    </p:animEffect>
                                  </p:childTnLst>
                                </p:cTn>
                              </p:par>
                              <p:par>
                                <p:cTn id="69" presetID="49" presetClass="entr" presetSubtype="0" decel="10000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p:cTn id="71" dur="500" fill="hold"/>
                                        <p:tgtEl>
                                          <p:spTgt spid="29"/>
                                        </p:tgtEl>
                                        <p:attrNameLst>
                                          <p:attrName>ppt_w</p:attrName>
                                        </p:attrNameLst>
                                      </p:cBhvr>
                                      <p:tavLst>
                                        <p:tav tm="0">
                                          <p:val>
                                            <p:fltVal val="0"/>
                                          </p:val>
                                        </p:tav>
                                        <p:tav tm="100000">
                                          <p:val>
                                            <p:strVal val="#ppt_w"/>
                                          </p:val>
                                        </p:tav>
                                      </p:tavLst>
                                    </p:anim>
                                    <p:anim calcmode="lin" valueType="num">
                                      <p:cBhvr>
                                        <p:cTn id="72" dur="500" fill="hold"/>
                                        <p:tgtEl>
                                          <p:spTgt spid="29"/>
                                        </p:tgtEl>
                                        <p:attrNameLst>
                                          <p:attrName>ppt_h</p:attrName>
                                        </p:attrNameLst>
                                      </p:cBhvr>
                                      <p:tavLst>
                                        <p:tav tm="0">
                                          <p:val>
                                            <p:fltVal val="0"/>
                                          </p:val>
                                        </p:tav>
                                        <p:tav tm="100000">
                                          <p:val>
                                            <p:strVal val="#ppt_h"/>
                                          </p:val>
                                        </p:tav>
                                      </p:tavLst>
                                    </p:anim>
                                    <p:anim calcmode="lin" valueType="num">
                                      <p:cBhvr>
                                        <p:cTn id="73" dur="500" fill="hold"/>
                                        <p:tgtEl>
                                          <p:spTgt spid="29"/>
                                        </p:tgtEl>
                                        <p:attrNameLst>
                                          <p:attrName>style.rotation</p:attrName>
                                        </p:attrNameLst>
                                      </p:cBhvr>
                                      <p:tavLst>
                                        <p:tav tm="0">
                                          <p:val>
                                            <p:fltVal val="360"/>
                                          </p:val>
                                        </p:tav>
                                        <p:tav tm="100000">
                                          <p:val>
                                            <p:fltVal val="0"/>
                                          </p:val>
                                        </p:tav>
                                      </p:tavLst>
                                    </p:anim>
                                    <p:animEffect transition="in" filter="fade">
                                      <p:cBhvr>
                                        <p:cTn id="74" dur="500"/>
                                        <p:tgtEl>
                                          <p:spTgt spid="29"/>
                                        </p:tgtEl>
                                      </p:cBhvr>
                                    </p:animEffect>
                                  </p:childTnLst>
                                </p:cTn>
                              </p:par>
                            </p:childTnLst>
                          </p:cTn>
                        </p:par>
                        <p:par>
                          <p:cTn id="75" fill="hold">
                            <p:stCondLst>
                              <p:cond delay="3700"/>
                            </p:stCondLst>
                            <p:childTnLst>
                              <p:par>
                                <p:cTn id="76" presetID="2" presetClass="entr" presetSubtype="8" decel="100000" fill="hold" grpId="0" nodeType="afterEffect">
                                  <p:stCondLst>
                                    <p:cond delay="0"/>
                                  </p:stCondLst>
                                  <p:childTnLst>
                                    <p:set>
                                      <p:cBhvr>
                                        <p:cTn id="77" dur="1" fill="hold">
                                          <p:stCondLst>
                                            <p:cond delay="0"/>
                                          </p:stCondLst>
                                        </p:cTn>
                                        <p:tgtEl>
                                          <p:spTgt spid="31">
                                            <p:txEl>
                                              <p:pRg st="0" end="0"/>
                                            </p:txEl>
                                          </p:spTgt>
                                        </p:tgtEl>
                                        <p:attrNameLst>
                                          <p:attrName>style.visibility</p:attrName>
                                        </p:attrNameLst>
                                      </p:cBhvr>
                                      <p:to>
                                        <p:strVal val="visible"/>
                                      </p:to>
                                    </p:set>
                                    <p:anim calcmode="lin" valueType="num">
                                      <p:cBhvr additive="base">
                                        <p:cTn id="78" dur="500" fill="hold"/>
                                        <p:tgtEl>
                                          <p:spTgt spid="31">
                                            <p:txEl>
                                              <p:pRg st="0" end="0"/>
                                            </p:txEl>
                                          </p:spTgt>
                                        </p:tgtEl>
                                        <p:attrNameLst>
                                          <p:attrName>ppt_x</p:attrName>
                                        </p:attrNameLst>
                                      </p:cBhvr>
                                      <p:tavLst>
                                        <p:tav tm="0">
                                          <p:val>
                                            <p:strVal val="0-#ppt_w/2"/>
                                          </p:val>
                                        </p:tav>
                                        <p:tav tm="100000">
                                          <p:val>
                                            <p:strVal val="#ppt_x"/>
                                          </p:val>
                                        </p:tav>
                                      </p:tavLst>
                                    </p:anim>
                                    <p:anim calcmode="lin" valueType="num">
                                      <p:cBhvr additive="base">
                                        <p:cTn id="79" dur="500" fill="hold"/>
                                        <p:tgtEl>
                                          <p:spTgt spid="31">
                                            <p:txEl>
                                              <p:pRg st="0" end="0"/>
                                            </p:txEl>
                                          </p:spTgt>
                                        </p:tgtEl>
                                        <p:attrNameLst>
                                          <p:attrName>ppt_y</p:attrName>
                                        </p:attrNameLst>
                                      </p:cBhvr>
                                      <p:tavLst>
                                        <p:tav tm="0">
                                          <p:val>
                                            <p:strVal val="#ppt_y"/>
                                          </p:val>
                                        </p:tav>
                                        <p:tav tm="100000">
                                          <p:val>
                                            <p:strVal val="#ppt_y"/>
                                          </p:val>
                                        </p:tav>
                                      </p:tavLst>
                                    </p:anim>
                                  </p:childTnLst>
                                </p:cTn>
                              </p:par>
                              <p:par>
                                <p:cTn id="80" presetID="2" presetClass="entr" presetSubtype="8" decel="100000" fill="hold" grpId="0" nodeType="withEffect">
                                  <p:stCondLst>
                                    <p:cond delay="100"/>
                                  </p:stCondLst>
                                  <p:childTnLst>
                                    <p:set>
                                      <p:cBhvr>
                                        <p:cTn id="81" dur="1" fill="hold">
                                          <p:stCondLst>
                                            <p:cond delay="0"/>
                                          </p:stCondLst>
                                        </p:cTn>
                                        <p:tgtEl>
                                          <p:spTgt spid="32">
                                            <p:txEl>
                                              <p:pRg st="0" end="0"/>
                                            </p:txEl>
                                          </p:spTgt>
                                        </p:tgtEl>
                                        <p:attrNameLst>
                                          <p:attrName>style.visibility</p:attrName>
                                        </p:attrNameLst>
                                      </p:cBhvr>
                                      <p:to>
                                        <p:strVal val="visible"/>
                                      </p:to>
                                    </p:set>
                                    <p:anim calcmode="lin" valueType="num">
                                      <p:cBhvr additive="base">
                                        <p:cTn id="82"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83" dur="500" fill="hold"/>
                                        <p:tgtEl>
                                          <p:spTgt spid="32">
                                            <p:txEl>
                                              <p:pRg st="0" end="0"/>
                                            </p:txEl>
                                          </p:spTgt>
                                        </p:tgtEl>
                                        <p:attrNameLst>
                                          <p:attrName>ppt_y</p:attrName>
                                        </p:attrNameLst>
                                      </p:cBhvr>
                                      <p:tavLst>
                                        <p:tav tm="0">
                                          <p:val>
                                            <p:strVal val="#ppt_y"/>
                                          </p:val>
                                        </p:tav>
                                        <p:tav tm="100000">
                                          <p:val>
                                            <p:strVal val="#ppt_y"/>
                                          </p:val>
                                        </p:tav>
                                      </p:tavLst>
                                    </p:anim>
                                  </p:childTnLst>
                                </p:cTn>
                              </p:par>
                            </p:childTnLst>
                          </p:cTn>
                        </p:par>
                        <p:par>
                          <p:cTn id="84" fill="hold">
                            <p:stCondLst>
                              <p:cond delay="4300"/>
                            </p:stCondLst>
                            <p:childTnLst>
                              <p:par>
                                <p:cTn id="85" presetID="49" presetClass="entr" presetSubtype="0" decel="100000" fill="hold" grpId="0" nodeType="afterEffect">
                                  <p:stCondLst>
                                    <p:cond delay="0"/>
                                  </p:stCondLst>
                                  <p:childTnLst>
                                    <p:set>
                                      <p:cBhvr>
                                        <p:cTn id="86" dur="1" fill="hold">
                                          <p:stCondLst>
                                            <p:cond delay="0"/>
                                          </p:stCondLst>
                                        </p:cTn>
                                        <p:tgtEl>
                                          <p:spTgt spid="38"/>
                                        </p:tgtEl>
                                        <p:attrNameLst>
                                          <p:attrName>style.visibility</p:attrName>
                                        </p:attrNameLst>
                                      </p:cBhvr>
                                      <p:to>
                                        <p:strVal val="visible"/>
                                      </p:to>
                                    </p:set>
                                    <p:anim calcmode="lin" valueType="num">
                                      <p:cBhvr>
                                        <p:cTn id="87" dur="500" fill="hold"/>
                                        <p:tgtEl>
                                          <p:spTgt spid="38"/>
                                        </p:tgtEl>
                                        <p:attrNameLst>
                                          <p:attrName>ppt_w</p:attrName>
                                        </p:attrNameLst>
                                      </p:cBhvr>
                                      <p:tavLst>
                                        <p:tav tm="0">
                                          <p:val>
                                            <p:fltVal val="0"/>
                                          </p:val>
                                        </p:tav>
                                        <p:tav tm="100000">
                                          <p:val>
                                            <p:strVal val="#ppt_w"/>
                                          </p:val>
                                        </p:tav>
                                      </p:tavLst>
                                    </p:anim>
                                    <p:anim calcmode="lin" valueType="num">
                                      <p:cBhvr>
                                        <p:cTn id="88" dur="500" fill="hold"/>
                                        <p:tgtEl>
                                          <p:spTgt spid="38"/>
                                        </p:tgtEl>
                                        <p:attrNameLst>
                                          <p:attrName>ppt_h</p:attrName>
                                        </p:attrNameLst>
                                      </p:cBhvr>
                                      <p:tavLst>
                                        <p:tav tm="0">
                                          <p:val>
                                            <p:fltVal val="0"/>
                                          </p:val>
                                        </p:tav>
                                        <p:tav tm="100000">
                                          <p:val>
                                            <p:strVal val="#ppt_h"/>
                                          </p:val>
                                        </p:tav>
                                      </p:tavLst>
                                    </p:anim>
                                    <p:anim calcmode="lin" valueType="num">
                                      <p:cBhvr>
                                        <p:cTn id="89" dur="500" fill="hold"/>
                                        <p:tgtEl>
                                          <p:spTgt spid="38"/>
                                        </p:tgtEl>
                                        <p:attrNameLst>
                                          <p:attrName>style.rotation</p:attrName>
                                        </p:attrNameLst>
                                      </p:cBhvr>
                                      <p:tavLst>
                                        <p:tav tm="0">
                                          <p:val>
                                            <p:fltVal val="360"/>
                                          </p:val>
                                        </p:tav>
                                        <p:tav tm="100000">
                                          <p:val>
                                            <p:fltVal val="0"/>
                                          </p:val>
                                        </p:tav>
                                      </p:tavLst>
                                    </p:anim>
                                    <p:animEffect transition="in" filter="fade">
                                      <p:cBhvr>
                                        <p:cTn id="90" dur="500"/>
                                        <p:tgtEl>
                                          <p:spTgt spid="38"/>
                                        </p:tgtEl>
                                      </p:cBhvr>
                                    </p:animEffect>
                                  </p:childTnLst>
                                </p:cTn>
                              </p:par>
                              <p:par>
                                <p:cTn id="91" presetID="49" presetClass="entr" presetSubtype="0" decel="100000" fill="hold" grpId="0" nodeType="withEffect">
                                  <p:stCondLst>
                                    <p:cond delay="0"/>
                                  </p:stCondLst>
                                  <p:childTnLst>
                                    <p:set>
                                      <p:cBhvr>
                                        <p:cTn id="92" dur="1" fill="hold">
                                          <p:stCondLst>
                                            <p:cond delay="0"/>
                                          </p:stCondLst>
                                        </p:cTn>
                                        <p:tgtEl>
                                          <p:spTgt spid="37"/>
                                        </p:tgtEl>
                                        <p:attrNameLst>
                                          <p:attrName>style.visibility</p:attrName>
                                        </p:attrNameLst>
                                      </p:cBhvr>
                                      <p:to>
                                        <p:strVal val="visible"/>
                                      </p:to>
                                    </p:set>
                                    <p:anim calcmode="lin" valueType="num">
                                      <p:cBhvr>
                                        <p:cTn id="93" dur="500" fill="hold"/>
                                        <p:tgtEl>
                                          <p:spTgt spid="37"/>
                                        </p:tgtEl>
                                        <p:attrNameLst>
                                          <p:attrName>ppt_w</p:attrName>
                                        </p:attrNameLst>
                                      </p:cBhvr>
                                      <p:tavLst>
                                        <p:tav tm="0">
                                          <p:val>
                                            <p:fltVal val="0"/>
                                          </p:val>
                                        </p:tav>
                                        <p:tav tm="100000">
                                          <p:val>
                                            <p:strVal val="#ppt_w"/>
                                          </p:val>
                                        </p:tav>
                                      </p:tavLst>
                                    </p:anim>
                                    <p:anim calcmode="lin" valueType="num">
                                      <p:cBhvr>
                                        <p:cTn id="94" dur="500" fill="hold"/>
                                        <p:tgtEl>
                                          <p:spTgt spid="37"/>
                                        </p:tgtEl>
                                        <p:attrNameLst>
                                          <p:attrName>ppt_h</p:attrName>
                                        </p:attrNameLst>
                                      </p:cBhvr>
                                      <p:tavLst>
                                        <p:tav tm="0">
                                          <p:val>
                                            <p:fltVal val="0"/>
                                          </p:val>
                                        </p:tav>
                                        <p:tav tm="100000">
                                          <p:val>
                                            <p:strVal val="#ppt_h"/>
                                          </p:val>
                                        </p:tav>
                                      </p:tavLst>
                                    </p:anim>
                                    <p:anim calcmode="lin" valueType="num">
                                      <p:cBhvr>
                                        <p:cTn id="95" dur="500" fill="hold"/>
                                        <p:tgtEl>
                                          <p:spTgt spid="37"/>
                                        </p:tgtEl>
                                        <p:attrNameLst>
                                          <p:attrName>style.rotation</p:attrName>
                                        </p:attrNameLst>
                                      </p:cBhvr>
                                      <p:tavLst>
                                        <p:tav tm="0">
                                          <p:val>
                                            <p:fltVal val="360"/>
                                          </p:val>
                                        </p:tav>
                                        <p:tav tm="100000">
                                          <p:val>
                                            <p:fltVal val="0"/>
                                          </p:val>
                                        </p:tav>
                                      </p:tavLst>
                                    </p:anim>
                                    <p:animEffect transition="in" filter="fade">
                                      <p:cBhvr>
                                        <p:cTn id="96" dur="500"/>
                                        <p:tgtEl>
                                          <p:spTgt spid="37"/>
                                        </p:tgtEl>
                                      </p:cBhvr>
                                    </p:animEffect>
                                  </p:childTnLst>
                                </p:cTn>
                              </p:par>
                            </p:childTnLst>
                          </p:cTn>
                        </p:par>
                        <p:par>
                          <p:cTn id="97" fill="hold">
                            <p:stCondLst>
                              <p:cond delay="4800"/>
                            </p:stCondLst>
                            <p:childTnLst>
                              <p:par>
                                <p:cTn id="98" presetID="2" presetClass="entr" presetSubtype="2" decel="100000" fill="hold" grpId="0" nodeType="afterEffect">
                                  <p:stCondLst>
                                    <p:cond delay="0"/>
                                  </p:stCondLst>
                                  <p:childTnLst>
                                    <p:set>
                                      <p:cBhvr>
                                        <p:cTn id="99" dur="1" fill="hold">
                                          <p:stCondLst>
                                            <p:cond delay="0"/>
                                          </p:stCondLst>
                                        </p:cTn>
                                        <p:tgtEl>
                                          <p:spTgt spid="39">
                                            <p:txEl>
                                              <p:pRg st="0" end="0"/>
                                            </p:txEl>
                                          </p:spTgt>
                                        </p:tgtEl>
                                        <p:attrNameLst>
                                          <p:attrName>style.visibility</p:attrName>
                                        </p:attrNameLst>
                                      </p:cBhvr>
                                      <p:to>
                                        <p:strVal val="visible"/>
                                      </p:to>
                                    </p:set>
                                    <p:anim calcmode="lin" valueType="num">
                                      <p:cBhvr additive="base">
                                        <p:cTn id="100" dur="5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101" dur="500" fill="hold"/>
                                        <p:tgtEl>
                                          <p:spTgt spid="39">
                                            <p:txEl>
                                              <p:pRg st="0" end="0"/>
                                            </p:txEl>
                                          </p:spTgt>
                                        </p:tgtEl>
                                        <p:attrNameLst>
                                          <p:attrName>ppt_y</p:attrName>
                                        </p:attrNameLst>
                                      </p:cBhvr>
                                      <p:tavLst>
                                        <p:tav tm="0">
                                          <p:val>
                                            <p:strVal val="#ppt_y"/>
                                          </p:val>
                                        </p:tav>
                                        <p:tav tm="100000">
                                          <p:val>
                                            <p:strVal val="#ppt_y"/>
                                          </p:val>
                                        </p:tav>
                                      </p:tavLst>
                                    </p:anim>
                                  </p:childTnLst>
                                </p:cTn>
                              </p:par>
                              <p:par>
                                <p:cTn id="102" presetID="2" presetClass="entr" presetSubtype="2" decel="100000" fill="hold" grpId="0" nodeType="withEffect">
                                  <p:stCondLst>
                                    <p:cond delay="100"/>
                                  </p:stCondLst>
                                  <p:childTnLst>
                                    <p:set>
                                      <p:cBhvr>
                                        <p:cTn id="103" dur="1" fill="hold">
                                          <p:stCondLst>
                                            <p:cond delay="0"/>
                                          </p:stCondLst>
                                        </p:cTn>
                                        <p:tgtEl>
                                          <p:spTgt spid="40">
                                            <p:txEl>
                                              <p:pRg st="0" end="0"/>
                                            </p:txEl>
                                          </p:spTgt>
                                        </p:tgtEl>
                                        <p:attrNameLst>
                                          <p:attrName>style.visibility</p:attrName>
                                        </p:attrNameLst>
                                      </p:cBhvr>
                                      <p:to>
                                        <p:strVal val="visible"/>
                                      </p:to>
                                    </p:set>
                                    <p:anim calcmode="lin" valueType="num">
                                      <p:cBhvr additive="base">
                                        <p:cTn id="104" dur="50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105" dur="500" fill="hold"/>
                                        <p:tgtEl>
                                          <p:spTgt spid="40">
                                            <p:txEl>
                                              <p:pRg st="0" end="0"/>
                                            </p:txEl>
                                          </p:spTgt>
                                        </p:tgtEl>
                                        <p:attrNameLst>
                                          <p:attrName>ppt_y</p:attrName>
                                        </p:attrNameLst>
                                      </p:cBhvr>
                                      <p:tavLst>
                                        <p:tav tm="0">
                                          <p:val>
                                            <p:strVal val="#ppt_y"/>
                                          </p:val>
                                        </p:tav>
                                        <p:tav tm="100000">
                                          <p:val>
                                            <p:strVal val="#ppt_y"/>
                                          </p:val>
                                        </p:tav>
                                      </p:tavLst>
                                    </p:anim>
                                  </p:childTnLst>
                                </p:cTn>
                              </p:par>
                            </p:childTnLst>
                          </p:cTn>
                        </p:par>
                        <p:par>
                          <p:cTn id="106" fill="hold">
                            <p:stCondLst>
                              <p:cond delay="5400"/>
                            </p:stCondLst>
                            <p:childTnLst>
                              <p:par>
                                <p:cTn id="107" presetID="2" presetClass="entr" presetSubtype="8" decel="100000" fill="hold" grpId="0" nodeType="afterEffect">
                                  <p:stCondLst>
                                    <p:cond delay="500"/>
                                  </p:stCondLst>
                                  <p:iterate type="wd">
                                    <p:tmPct val="10000"/>
                                  </p:iterate>
                                  <p:childTnLst>
                                    <p:set>
                                      <p:cBhvr>
                                        <p:cTn id="108" dur="1" fill="hold">
                                          <p:stCondLst>
                                            <p:cond delay="0"/>
                                          </p:stCondLst>
                                        </p:cTn>
                                        <p:tgtEl>
                                          <p:spTgt spid="9"/>
                                        </p:tgtEl>
                                        <p:attrNameLst>
                                          <p:attrName>style.visibility</p:attrName>
                                        </p:attrNameLst>
                                      </p:cBhvr>
                                      <p:to>
                                        <p:strVal val="visible"/>
                                      </p:to>
                                    </p:set>
                                    <p:anim calcmode="lin" valueType="num">
                                      <p:cBhvr additive="base">
                                        <p:cTn id="109" dur="500" fill="hold"/>
                                        <p:tgtEl>
                                          <p:spTgt spid="9"/>
                                        </p:tgtEl>
                                        <p:attrNameLst>
                                          <p:attrName>ppt_x</p:attrName>
                                        </p:attrNameLst>
                                      </p:cBhvr>
                                      <p:tavLst>
                                        <p:tav tm="0">
                                          <p:val>
                                            <p:strVal val="0-#ppt_w/2"/>
                                          </p:val>
                                        </p:tav>
                                        <p:tav tm="100000">
                                          <p:val>
                                            <p:strVal val="#ppt_x"/>
                                          </p:val>
                                        </p:tav>
                                      </p:tavLst>
                                    </p:anim>
                                    <p:anim calcmode="lin" valueType="num">
                                      <p:cBhvr additive="base">
                                        <p:cTn id="110" dur="500" fill="hold"/>
                                        <p:tgtEl>
                                          <p:spTgt spid="9"/>
                                        </p:tgtEl>
                                        <p:attrNameLst>
                                          <p:attrName>ppt_y</p:attrName>
                                        </p:attrNameLst>
                                      </p:cBhvr>
                                      <p:tavLst>
                                        <p:tav tm="0">
                                          <p:val>
                                            <p:strVal val="#ppt_y"/>
                                          </p:val>
                                        </p:tav>
                                        <p:tav tm="100000">
                                          <p:val>
                                            <p:strVal val="#ppt_y"/>
                                          </p:val>
                                        </p:tav>
                                      </p:tavLst>
                                    </p:anim>
                                  </p:childTnLst>
                                </p:cTn>
                              </p:par>
                              <p:par>
                                <p:cTn id="111" presetID="2" presetClass="entr" presetSubtype="2" decel="100000" fill="hold" grpId="0" nodeType="withEffect">
                                  <p:stCondLst>
                                    <p:cond delay="500"/>
                                  </p:stCondLst>
                                  <p:childTnLst>
                                    <p:set>
                                      <p:cBhvr>
                                        <p:cTn id="112" dur="1" fill="hold">
                                          <p:stCondLst>
                                            <p:cond delay="0"/>
                                          </p:stCondLst>
                                        </p:cTn>
                                        <p:tgtEl>
                                          <p:spTgt spid="10"/>
                                        </p:tgtEl>
                                        <p:attrNameLst>
                                          <p:attrName>style.visibility</p:attrName>
                                        </p:attrNameLst>
                                      </p:cBhvr>
                                      <p:to>
                                        <p:strVal val="visible"/>
                                      </p:to>
                                    </p:set>
                                    <p:anim calcmode="lin" valueType="num">
                                      <p:cBhvr additive="base">
                                        <p:cTn id="113" dur="500" fill="hold"/>
                                        <p:tgtEl>
                                          <p:spTgt spid="10"/>
                                        </p:tgtEl>
                                        <p:attrNameLst>
                                          <p:attrName>ppt_x</p:attrName>
                                        </p:attrNameLst>
                                      </p:cBhvr>
                                      <p:tavLst>
                                        <p:tav tm="0">
                                          <p:val>
                                            <p:strVal val="1+#ppt_w/2"/>
                                          </p:val>
                                        </p:tav>
                                        <p:tav tm="100000">
                                          <p:val>
                                            <p:strVal val="#ppt_x"/>
                                          </p:val>
                                        </p:tav>
                                      </p:tavLst>
                                    </p:anim>
                                    <p:anim calcmode="lin" valueType="num">
                                      <p:cBhvr additive="base">
                                        <p:cTn id="114" dur="500" fill="hold"/>
                                        <p:tgtEl>
                                          <p:spTgt spid="10"/>
                                        </p:tgtEl>
                                        <p:attrNameLst>
                                          <p:attrName>ppt_y</p:attrName>
                                        </p:attrNameLst>
                                      </p:cBhvr>
                                      <p:tavLst>
                                        <p:tav tm="0">
                                          <p:val>
                                            <p:strVal val="#ppt_y"/>
                                          </p:val>
                                        </p:tav>
                                        <p:tav tm="100000">
                                          <p:val>
                                            <p:strVal val="#ppt_y"/>
                                          </p:val>
                                        </p:tav>
                                      </p:tavLst>
                                    </p:anim>
                                  </p:childTnLst>
                                </p:cTn>
                              </p:par>
                            </p:childTnLst>
                          </p:cTn>
                        </p:par>
                        <p:par>
                          <p:cTn id="115" fill="hold">
                            <p:stCondLst>
                              <p:cond delay="6500"/>
                            </p:stCondLst>
                            <p:childTnLst>
                              <p:par>
                                <p:cTn id="116" presetID="22" presetClass="entr" presetSubtype="8" fill="hold" grpId="0" nodeType="afterEffect">
                                  <p:stCondLst>
                                    <p:cond delay="250"/>
                                  </p:stCondLst>
                                  <p:childTnLst>
                                    <p:set>
                                      <p:cBhvr>
                                        <p:cTn id="117" dur="1" fill="hold">
                                          <p:stCondLst>
                                            <p:cond delay="0"/>
                                          </p:stCondLst>
                                        </p:cTn>
                                        <p:tgtEl>
                                          <p:spTgt spid="11">
                                            <p:txEl>
                                              <p:pRg st="0" end="0"/>
                                            </p:txEl>
                                          </p:spTgt>
                                        </p:tgtEl>
                                        <p:attrNameLst>
                                          <p:attrName>style.visibility</p:attrName>
                                        </p:attrNameLst>
                                      </p:cBhvr>
                                      <p:to>
                                        <p:strVal val="visible"/>
                                      </p:to>
                                    </p:set>
                                    <p:animEffect transition="in" filter="wipe(left)">
                                      <p:cBhvr>
                                        <p:cTn id="118"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9" grpId="0"/>
      <p:bldP spid="10" grpId="0" animBg="1"/>
      <p:bldP spid="11" grpId="0" build="p">
        <p:tmplLst>
          <p:tmpl lvl="1">
            <p:tnLst>
              <p:par>
                <p:cTn presetID="22" presetClass="entr" presetSubtype="8"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8" grpId="0"/>
      <p:bldP spid="22" grpId="0" animBg="1"/>
      <p:bldP spid="23" grpId="0"/>
      <p:bldP spid="26" grpId="0" build="p">
        <p:tmplLst>
          <p:tmpl lvl="1">
            <p:tnLst>
              <p:par>
                <p:cTn presetID="2" presetClass="entr" presetSubtype="8"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8" decel="100000" fill="hold" nodeType="withEffect">
                  <p:stCondLst>
                    <p:cond delay="10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0-#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9" grpId="0" animBg="1"/>
      <p:bldP spid="30" grpId="0"/>
      <p:bldP spid="31" grpId="0" build="p">
        <p:tmplLst>
          <p:tmpl lvl="1">
            <p:tnLst>
              <p:par>
                <p:cTn presetID="2" presetClass="entr" presetSubtype="8"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0-#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8" decel="100000" fill="hold" nodeType="withEffect">
                  <p:stCondLst>
                    <p:cond delay="1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animBg="1"/>
      <p:bldP spid="34" grpId="0"/>
      <p:bldP spid="35" grpId="0" build="p">
        <p:tmplLst>
          <p:tmpl lvl="1">
            <p:tnLst>
              <p:par>
                <p:cTn presetID="2" presetClass="entr" presetSubtype="2" decel="10000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1+#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36" grpId="0" build="p">
        <p:tmplLst>
          <p:tmpl lvl="1">
            <p:tnLst>
              <p:par>
                <p:cTn presetID="2" presetClass="entr" presetSubtype="2" decel="100000" fill="hold" nodeType="withEffect">
                  <p:stCondLst>
                    <p:cond delay="10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1+#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P spid="37" grpId="0" animBg="1"/>
      <p:bldP spid="38" grpId="0"/>
      <p:bldP spid="39" grpId="0" build="p">
        <p:tmplLst>
          <p:tmpl lvl="1">
            <p:tnLst>
              <p:par>
                <p:cTn presetID="2" presetClass="entr" presetSubtype="2"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1+#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2" decel="100000" fill="hold" nodeType="withEffect">
                  <p:stCondLst>
                    <p:cond delay="1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1+#ppt_w/2"/>
                          </p:val>
                        </p:tav>
                        <p:tav tm="100000">
                          <p:val>
                            <p:strVal val="#ppt_x"/>
                          </p:val>
                        </p:tav>
                      </p:tavLst>
                    </p:anim>
                    <p:anim calcmode="lin" valueType="num">
                      <p:cBhvr additive="base">
                        <p:cTn dur="500" fill="hold"/>
                        <p:tgtEl>
                          <p:spTgt spid="4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eb">
    <p:bg>
      <p:bgPr>
        <a:solidFill>
          <a:schemeClr val="tx2"/>
        </a:solidFill>
        <a:effectLst/>
      </p:bgPr>
    </p:bg>
    <p:spTree>
      <p:nvGrpSpPr>
        <p:cNvPr id="1" name=""/>
        <p:cNvGrpSpPr/>
        <p:nvPr/>
      </p:nvGrpSpPr>
      <p:grpSpPr>
        <a:xfrm>
          <a:off x="0" y="0"/>
          <a:ext cx="0" cy="0"/>
          <a:chOff x="0" y="0"/>
          <a:chExt cx="0" cy="0"/>
        </a:xfrm>
      </p:grpSpPr>
      <p:sp>
        <p:nvSpPr>
          <p:cNvPr id="43" name="正方形/長方形 42"/>
          <p:cNvSpPr/>
          <p:nvPr userDrawn="1"/>
        </p:nvSpPr>
        <p:spPr>
          <a:xfrm>
            <a:off x="0" y="1"/>
            <a:ext cx="9144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4" name="正方形/長方形 43"/>
          <p:cNvSpPr/>
          <p:nvPr userDrawn="1"/>
        </p:nvSpPr>
        <p:spPr>
          <a:xfrm rot="18900000">
            <a:off x="1942067" y="1388048"/>
            <a:ext cx="5852309" cy="9237913"/>
          </a:xfrm>
          <a:custGeom>
            <a:avLst/>
            <a:gdLst/>
            <a:ahLst/>
            <a:cxnLst/>
            <a:rect l="l" t="t" r="r" b="b"/>
            <a:pathLst>
              <a:path w="11703601" h="13856870">
                <a:moveTo>
                  <a:pt x="11703601" y="2930668"/>
                </a:moveTo>
                <a:lnTo>
                  <a:pt x="11703601" y="13128263"/>
                </a:lnTo>
                <a:lnTo>
                  <a:pt x="10974994" y="13856870"/>
                </a:lnTo>
                <a:lnTo>
                  <a:pt x="0" y="2881876"/>
                </a:lnTo>
                <a:lnTo>
                  <a:pt x="1" y="0"/>
                </a:lnTo>
                <a:lnTo>
                  <a:pt x="7317135" y="7317134"/>
                </a:lnTo>
                <a:close/>
              </a:path>
            </a:pathLst>
          </a:custGeom>
          <a:solidFill>
            <a:schemeClr val="accent3">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フッター プレースホルダー 2"/>
          <p:cNvSpPr>
            <a:spLocks noGrp="1"/>
          </p:cNvSpPr>
          <p:nvPr userDrawn="1">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a:xfrm>
            <a:off x="8568792" y="6288528"/>
            <a:ext cx="540107" cy="365125"/>
          </a:xfrm>
          <a:prstGeom prst="rect">
            <a:avLst/>
          </a:prstGeom>
        </p:spPr>
        <p:txBody>
          <a:bodyPr/>
          <a:lstStyle/>
          <a:p>
            <a:fld id="{E6459DFB-86F3-43FA-8567-2EA6E426AE90}" type="slidenum">
              <a:rPr lang="ja-JP" altLang="en-US" smtClean="0"/>
              <a:pPr/>
              <a:t>‹#›</a:t>
            </a:fld>
            <a:endParaRPr lang="ja-JP" altLang="en-US"/>
          </a:p>
        </p:txBody>
      </p:sp>
      <p:sp>
        <p:nvSpPr>
          <p:cNvPr id="26" name="図プレースホルダー 19"/>
          <p:cNvSpPr>
            <a:spLocks noGrp="1"/>
          </p:cNvSpPr>
          <p:nvPr>
            <p:ph type="pic" sz="quarter" idx="12" hasCustomPrompt="1"/>
          </p:nvPr>
        </p:nvSpPr>
        <p:spPr>
          <a:xfrm>
            <a:off x="338916" y="1595854"/>
            <a:ext cx="5199377" cy="3897377"/>
          </a:xfrm>
          <a:solidFill>
            <a:schemeClr val="accent3">
              <a:lumMod val="20000"/>
              <a:lumOff val="80000"/>
            </a:schemeClr>
          </a:solidFill>
        </p:spPr>
        <p:txBody>
          <a:bodyPr>
            <a:normAutofit/>
          </a:bodyPr>
          <a:lstStyle>
            <a:lvl1pPr>
              <a:defRPr sz="600"/>
            </a:lvl1pPr>
          </a:lstStyle>
          <a:p>
            <a:r>
              <a:rPr kumimoji="1" lang="en-US" altLang="ja-JP" dirty="0"/>
              <a:t>Add an image</a:t>
            </a:r>
            <a:endParaRPr kumimoji="1" lang="ja-JP" altLang="en-US" dirty="0"/>
          </a:p>
        </p:txBody>
      </p:sp>
      <p:grpSp>
        <p:nvGrpSpPr>
          <p:cNvPr id="38" name="グループ化 37"/>
          <p:cNvGrpSpPr/>
          <p:nvPr userDrawn="1"/>
        </p:nvGrpSpPr>
        <p:grpSpPr>
          <a:xfrm>
            <a:off x="338917" y="1200182"/>
            <a:ext cx="5199377" cy="395670"/>
            <a:chOff x="4888773" y="2065794"/>
            <a:chExt cx="8534400" cy="487140"/>
          </a:xfrm>
        </p:grpSpPr>
        <p:sp>
          <p:nvSpPr>
            <p:cNvPr id="27" name="角丸四角形 7"/>
            <p:cNvSpPr/>
            <p:nvPr userDrawn="1"/>
          </p:nvSpPr>
          <p:spPr>
            <a:xfrm>
              <a:off x="4888773" y="2065794"/>
              <a:ext cx="8534400" cy="487140"/>
            </a:xfrm>
            <a:custGeom>
              <a:avLst/>
              <a:gdLst/>
              <a:ahLst/>
              <a:cxnLst/>
              <a:rect l="l" t="t" r="r" b="b"/>
              <a:pathLst>
                <a:path w="8534400" h="487140">
                  <a:moveTo>
                    <a:pt x="148176" y="0"/>
                  </a:moveTo>
                  <a:lnTo>
                    <a:pt x="8386224" y="0"/>
                  </a:lnTo>
                  <a:cubicBezTo>
                    <a:pt x="8468059" y="0"/>
                    <a:pt x="8534400" y="66341"/>
                    <a:pt x="8534400" y="148176"/>
                  </a:cubicBezTo>
                  <a:lnTo>
                    <a:pt x="8534400" y="487140"/>
                  </a:lnTo>
                  <a:lnTo>
                    <a:pt x="0" y="487140"/>
                  </a:lnTo>
                  <a:lnTo>
                    <a:pt x="0" y="148176"/>
                  </a:lnTo>
                  <a:cubicBezTo>
                    <a:pt x="0" y="66341"/>
                    <a:pt x="66341" y="0"/>
                    <a:pt x="148176"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8" name="正方形/長方形 27"/>
            <p:cNvSpPr/>
            <p:nvPr userDrawn="1"/>
          </p:nvSpPr>
          <p:spPr>
            <a:xfrm>
              <a:off x="4888773" y="2489434"/>
              <a:ext cx="8534400" cy="63500"/>
            </a:xfrm>
            <a:prstGeom prst="rect">
              <a:avLst/>
            </a:prstGeom>
            <a:gradFill>
              <a:gsLst>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nvGrpSpPr>
            <p:cNvPr id="29" name="グループ化 28"/>
            <p:cNvGrpSpPr/>
            <p:nvPr userDrawn="1"/>
          </p:nvGrpSpPr>
          <p:grpSpPr>
            <a:xfrm>
              <a:off x="5071109" y="2204589"/>
              <a:ext cx="542925" cy="142875"/>
              <a:chOff x="2524125" y="1614487"/>
              <a:chExt cx="542925" cy="142875"/>
            </a:xfrm>
          </p:grpSpPr>
          <p:sp>
            <p:nvSpPr>
              <p:cNvPr id="30" name="円/楕円 29"/>
              <p:cNvSpPr/>
              <p:nvPr userDrawn="1"/>
            </p:nvSpPr>
            <p:spPr>
              <a:xfrm>
                <a:off x="2524125" y="1614487"/>
                <a:ext cx="142875" cy="1428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1" name="円/楕円 30"/>
              <p:cNvSpPr/>
              <p:nvPr userDrawn="1"/>
            </p:nvSpPr>
            <p:spPr>
              <a:xfrm>
                <a:off x="2724150" y="1614487"/>
                <a:ext cx="142875" cy="142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2" name="円/楕円 31"/>
              <p:cNvSpPr/>
              <p:nvPr userDrawn="1"/>
            </p:nvSpPr>
            <p:spPr>
              <a:xfrm>
                <a:off x="2924175" y="1614487"/>
                <a:ext cx="142875" cy="1428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33" name="グループ化 32"/>
            <p:cNvGrpSpPr/>
            <p:nvPr userDrawn="1"/>
          </p:nvGrpSpPr>
          <p:grpSpPr>
            <a:xfrm>
              <a:off x="13043533" y="2180776"/>
              <a:ext cx="200026" cy="190500"/>
              <a:chOff x="7781924" y="1704975"/>
              <a:chExt cx="200026" cy="190500"/>
            </a:xfrm>
            <a:solidFill>
              <a:schemeClr val="tx1">
                <a:lumMod val="50000"/>
                <a:lumOff val="50000"/>
              </a:schemeClr>
            </a:solidFill>
          </p:grpSpPr>
          <p:sp>
            <p:nvSpPr>
              <p:cNvPr id="34" name="正方形/長方形 33"/>
              <p:cNvSpPr/>
              <p:nvPr userDrawn="1"/>
            </p:nvSpPr>
            <p:spPr>
              <a:xfrm>
                <a:off x="7781925" y="1704975"/>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5" name="正方形/長方形 34"/>
              <p:cNvSpPr/>
              <p:nvPr userDrawn="1"/>
            </p:nvSpPr>
            <p:spPr>
              <a:xfrm>
                <a:off x="7781925" y="1776413"/>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6" name="正方形/長方形 35"/>
              <p:cNvSpPr/>
              <p:nvPr userDrawn="1"/>
            </p:nvSpPr>
            <p:spPr>
              <a:xfrm>
                <a:off x="7781924" y="1847850"/>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sp>
        <p:nvSpPr>
          <p:cNvPr id="40" name="タイトル プレースホルダー 1"/>
          <p:cNvSpPr>
            <a:spLocks noGrp="1"/>
          </p:cNvSpPr>
          <p:nvPr>
            <p:ph type="title" hasCustomPrompt="1"/>
          </p:nvPr>
        </p:nvSpPr>
        <p:spPr>
          <a:xfrm>
            <a:off x="5688222" y="553331"/>
            <a:ext cx="3096613" cy="2810021"/>
          </a:xfrm>
          <a:prstGeom prst="rect">
            <a:avLst/>
          </a:prstGeom>
        </p:spPr>
        <p:txBody>
          <a:bodyPr vert="horz" lIns="163275" tIns="81638" rIns="163275" bIns="81638" rtlCol="0" anchor="b">
            <a:normAutofit/>
          </a:bodyPr>
          <a:lstStyle>
            <a:lvl1pPr>
              <a:defRPr baseline="0">
                <a:solidFill>
                  <a:schemeClr val="tx2"/>
                </a:solidFill>
              </a:defRPr>
            </a:lvl1pPr>
          </a:lstStyle>
          <a:p>
            <a:r>
              <a:rPr kumimoji="1" lang="en-US" altLang="ja-JP" dirty="0"/>
              <a:t>Title goes here</a:t>
            </a:r>
            <a:endParaRPr kumimoji="1" lang="ja-JP" altLang="en-US" dirty="0"/>
          </a:p>
        </p:txBody>
      </p:sp>
      <p:sp>
        <p:nvSpPr>
          <p:cNvPr id="41" name="正方形/長方形 40"/>
          <p:cNvSpPr/>
          <p:nvPr userDrawn="1"/>
        </p:nvSpPr>
        <p:spPr>
          <a:xfrm>
            <a:off x="5724229" y="3584342"/>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2" name="テキスト プレースホルダー 6"/>
          <p:cNvSpPr>
            <a:spLocks noGrp="1"/>
          </p:cNvSpPr>
          <p:nvPr>
            <p:ph type="body" sz="quarter" idx="24" hasCustomPrompt="1"/>
          </p:nvPr>
        </p:nvSpPr>
        <p:spPr>
          <a:xfrm>
            <a:off x="5698211" y="3664894"/>
            <a:ext cx="3098661" cy="2308390"/>
          </a:xfrm>
        </p:spPr>
        <p:txBody>
          <a:bodyPr anchor="t">
            <a:noAutofit/>
          </a:bodyPr>
          <a:lstStyle>
            <a:lvl1pPr algn="l">
              <a:defRPr sz="750" i="0" baseline="0">
                <a:solidFill>
                  <a:schemeClr val="bg1">
                    <a:lumMod val="85000"/>
                  </a:schemeClr>
                </a:solidFill>
                <a:latin typeface="+mn-lt"/>
              </a:defRPr>
            </a:lvl1pPr>
          </a:lstStyle>
          <a:p>
            <a:pPr lvl="0"/>
            <a:r>
              <a:rPr kumimoji="1" lang="en-US" altLang="ja-JP" dirty="0"/>
              <a:t>Text goes here</a:t>
            </a:r>
            <a:endParaRPr kumimoji="1" lang="ja-JP" altLang="en-US" dirty="0"/>
          </a:p>
        </p:txBody>
      </p:sp>
      <p:sp>
        <p:nvSpPr>
          <p:cNvPr id="48" name="正方形/長方形 47"/>
          <p:cNvSpPr/>
          <p:nvPr userDrawn="1"/>
        </p:nvSpPr>
        <p:spPr>
          <a:xfrm>
            <a:off x="0" y="2"/>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Tree>
    <p:extLst>
      <p:ext uri="{BB962C8B-B14F-4D97-AF65-F5344CB8AC3E}">
        <p14:creationId xmlns:p14="http://schemas.microsoft.com/office/powerpoint/2010/main" val="136849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ppt_x"/>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1000" fill="hold"/>
                                        <p:tgtEl>
                                          <p:spTgt spid="38"/>
                                        </p:tgtEl>
                                        <p:attrNameLst>
                                          <p:attrName>ppt_x</p:attrName>
                                        </p:attrNameLst>
                                      </p:cBhvr>
                                      <p:tavLst>
                                        <p:tav tm="0">
                                          <p:val>
                                            <p:strVal val="#ppt_x"/>
                                          </p:val>
                                        </p:tav>
                                        <p:tav tm="100000">
                                          <p:val>
                                            <p:strVal val="#ppt_x"/>
                                          </p:val>
                                        </p:tav>
                                      </p:tavLst>
                                    </p:anim>
                                    <p:anim calcmode="lin" valueType="num">
                                      <p:cBhvr additive="base">
                                        <p:cTn id="16" dur="1000" fill="hold"/>
                                        <p:tgtEl>
                                          <p:spTgt spid="38"/>
                                        </p:tgtEl>
                                        <p:attrNameLst>
                                          <p:attrName>ppt_y</p:attrName>
                                        </p:attrNameLst>
                                      </p:cBhvr>
                                      <p:tavLst>
                                        <p:tav tm="0">
                                          <p:val>
                                            <p:strVal val="1+#ppt_h/2"/>
                                          </p:val>
                                        </p:tav>
                                        <p:tav tm="100000">
                                          <p:val>
                                            <p:strVal val="#ppt_y"/>
                                          </p:val>
                                        </p:tav>
                                      </p:tavLst>
                                    </p:anim>
                                  </p:childTnLst>
                                </p:cTn>
                              </p:par>
                              <p:par>
                                <p:cTn id="17" presetID="10" presetClass="entr" presetSubtype="0" fill="hold" grpId="1"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childTnLst>
                          </p:cTn>
                        </p:par>
                        <p:par>
                          <p:cTn id="27" fill="hold">
                            <p:stCondLst>
                              <p:cond delay="2000"/>
                            </p:stCondLst>
                            <p:childTnLst>
                              <p:par>
                                <p:cTn id="28" presetID="2" presetClass="entr" presetSubtype="3" decel="100000" fill="hold" grpId="0" nodeType="afterEffect">
                                  <p:stCondLst>
                                    <p:cond delay="250"/>
                                  </p:stCondLst>
                                  <p:iterate type="wd">
                                    <p:tmPct val="10000"/>
                                  </p:iterate>
                                  <p:childTnLst>
                                    <p:set>
                                      <p:cBhvr>
                                        <p:cTn id="29" dur="1" fill="hold">
                                          <p:stCondLst>
                                            <p:cond delay="0"/>
                                          </p:stCondLst>
                                        </p:cTn>
                                        <p:tgtEl>
                                          <p:spTgt spid="40"/>
                                        </p:tgtEl>
                                        <p:attrNameLst>
                                          <p:attrName>style.visibility</p:attrName>
                                        </p:attrNameLst>
                                      </p:cBhvr>
                                      <p:to>
                                        <p:strVal val="visible"/>
                                      </p:to>
                                    </p:set>
                                    <p:anim calcmode="lin" valueType="num">
                                      <p:cBhvr additive="base">
                                        <p:cTn id="30" dur="500" fill="hold"/>
                                        <p:tgtEl>
                                          <p:spTgt spid="40"/>
                                        </p:tgtEl>
                                        <p:attrNameLst>
                                          <p:attrName>ppt_x</p:attrName>
                                        </p:attrNameLst>
                                      </p:cBhvr>
                                      <p:tavLst>
                                        <p:tav tm="0">
                                          <p:val>
                                            <p:strVal val="1+#ppt_w/2"/>
                                          </p:val>
                                        </p:tav>
                                        <p:tav tm="100000">
                                          <p:val>
                                            <p:strVal val="#ppt_x"/>
                                          </p:val>
                                        </p:tav>
                                      </p:tavLst>
                                    </p:anim>
                                    <p:anim calcmode="lin" valueType="num">
                                      <p:cBhvr additive="base">
                                        <p:cTn id="31" dur="500" fill="hold"/>
                                        <p:tgtEl>
                                          <p:spTgt spid="40"/>
                                        </p:tgtEl>
                                        <p:attrNameLst>
                                          <p:attrName>ppt_y</p:attrName>
                                        </p:attrNameLst>
                                      </p:cBhvr>
                                      <p:tavLst>
                                        <p:tav tm="0">
                                          <p:val>
                                            <p:strVal val="0-#ppt_h/2"/>
                                          </p:val>
                                        </p:tav>
                                        <p:tav tm="100000">
                                          <p:val>
                                            <p:strVal val="#ppt_y"/>
                                          </p:val>
                                        </p:tav>
                                      </p:tavLst>
                                    </p:anim>
                                  </p:childTnLst>
                                </p:cTn>
                              </p:par>
                            </p:childTnLst>
                          </p:cTn>
                        </p:par>
                        <p:par>
                          <p:cTn id="32" fill="hold">
                            <p:stCondLst>
                              <p:cond delay="2850"/>
                            </p:stCondLst>
                            <p:childTnLst>
                              <p:par>
                                <p:cTn id="33" presetID="2" presetClass="entr" presetSubtype="2" decel="100000" fill="hold" grpId="0" nodeType="afterEffect">
                                  <p:stCondLst>
                                    <p:cond delay="50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1+#ppt_w/2"/>
                                          </p:val>
                                        </p:tav>
                                        <p:tav tm="100000">
                                          <p:val>
                                            <p:strVal val="#ppt_x"/>
                                          </p:val>
                                        </p:tav>
                                      </p:tavLst>
                                    </p:anim>
                                    <p:anim calcmode="lin" valueType="num">
                                      <p:cBhvr additive="base">
                                        <p:cTn id="36" dur="500" fill="hold"/>
                                        <p:tgtEl>
                                          <p:spTgt spid="41"/>
                                        </p:tgtEl>
                                        <p:attrNameLst>
                                          <p:attrName>ppt_y</p:attrName>
                                        </p:attrNameLst>
                                      </p:cBhvr>
                                      <p:tavLst>
                                        <p:tav tm="0">
                                          <p:val>
                                            <p:strVal val="#ppt_y"/>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42">
                                            <p:txEl>
                                              <p:pRg st="0" end="0"/>
                                            </p:txEl>
                                          </p:spTgt>
                                        </p:tgtEl>
                                        <p:attrNameLst>
                                          <p:attrName>style.visibility</p:attrName>
                                        </p:attrNameLst>
                                      </p:cBhvr>
                                      <p:to>
                                        <p:strVal val="visible"/>
                                      </p:to>
                                    </p:set>
                                    <p:anim calcmode="lin" valueType="num">
                                      <p:cBhvr additive="base">
                                        <p:cTn id="39"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26" grpId="0" animBg="1"/>
      <p:bldP spid="26" grpId="1" animBg="1"/>
      <p:bldP spid="40" grpId="0"/>
      <p:bldP spid="41" grpId="0" animBg="1"/>
      <p:bldP spid="42" grpId="0" build="p">
        <p:tmplLst>
          <p:tmpl lvl="1">
            <p:tnLst>
              <p:par>
                <p:cTn presetID="2" presetClass="entr" presetSubtype="4" decel="100000" fill="hold" nodeType="withEffect">
                  <p:stCondLst>
                    <p:cond delay="5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Title and Text">
    <p:spTree>
      <p:nvGrpSpPr>
        <p:cNvPr id="1" name=""/>
        <p:cNvGrpSpPr/>
        <p:nvPr/>
      </p:nvGrpSpPr>
      <p:grpSpPr>
        <a:xfrm>
          <a:off x="0" y="0"/>
          <a:ext cx="0" cy="0"/>
          <a:chOff x="0" y="0"/>
          <a:chExt cx="0" cy="0"/>
        </a:xfrm>
      </p:grpSpPr>
      <p:sp>
        <p:nvSpPr>
          <p:cNvPr id="14" name="正方形/長方形 13"/>
          <p:cNvSpPr/>
          <p:nvPr userDrawn="1"/>
        </p:nvSpPr>
        <p:spPr>
          <a:xfrm>
            <a:off x="0" y="2"/>
            <a:ext cx="9144000" cy="29899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5" name="タイトル プレースホルダー 1"/>
          <p:cNvSpPr>
            <a:spLocks noGrp="1"/>
          </p:cNvSpPr>
          <p:nvPr>
            <p:ph type="title" hasCustomPrompt="1"/>
          </p:nvPr>
        </p:nvSpPr>
        <p:spPr>
          <a:xfrm>
            <a:off x="341116" y="657986"/>
            <a:ext cx="8600461" cy="2254549"/>
          </a:xfrm>
          <a:prstGeom prst="rect">
            <a:avLst/>
          </a:prstGeom>
        </p:spPr>
        <p:txBody>
          <a:bodyPr vert="horz" lIns="163275" tIns="81638" rIns="163275" bIns="81638" rtlCol="0" anchor="b">
            <a:noAutofit/>
          </a:bodyPr>
          <a:lstStyle>
            <a:lvl1pPr>
              <a:defRPr sz="6752" baseline="0">
                <a:solidFill>
                  <a:schemeClr val="bg1"/>
                </a:solidFill>
              </a:defRPr>
            </a:lvl1pPr>
          </a:lstStyle>
          <a:p>
            <a:r>
              <a:rPr kumimoji="1" lang="en-US" altLang="ja-JP" dirty="0"/>
              <a:t>Title goes here</a:t>
            </a:r>
            <a:endParaRPr kumimoji="1" lang="ja-JP" altLang="en-US" dirty="0"/>
          </a:p>
        </p:txBody>
      </p:sp>
      <p:sp>
        <p:nvSpPr>
          <p:cNvPr id="8" name="テキスト プレースホルダー 8"/>
          <p:cNvSpPr>
            <a:spLocks noGrp="1"/>
          </p:cNvSpPr>
          <p:nvPr>
            <p:ph type="body" sz="quarter" idx="12" hasCustomPrompt="1"/>
          </p:nvPr>
        </p:nvSpPr>
        <p:spPr>
          <a:xfrm>
            <a:off x="341117" y="3048001"/>
            <a:ext cx="4035321" cy="3028647"/>
          </a:xfrm>
        </p:spPr>
        <p:txBody>
          <a:bodyPr anchor="t">
            <a:noAutofit/>
          </a:bodyPr>
          <a:lstStyle>
            <a:lvl1pPr algn="l">
              <a:lnSpc>
                <a:spcPct val="100000"/>
              </a:lnSpc>
              <a:spcBef>
                <a:spcPts val="0"/>
              </a:spcBef>
              <a:defRPr sz="2701" baseline="0">
                <a:solidFill>
                  <a:schemeClr val="accent2"/>
                </a:solidFill>
                <a:latin typeface="Route 159 UltraLight" pitchFamily="50" charset="0"/>
              </a:defRPr>
            </a:lvl1pPr>
          </a:lstStyle>
          <a:p>
            <a:pPr lvl="0"/>
            <a:r>
              <a:rPr kumimoji="1" lang="en-US" altLang="ja-JP" dirty="0"/>
              <a:t>Subtitle goes here</a:t>
            </a:r>
            <a:endParaRPr kumimoji="1" lang="ja-JP" altLang="en-US" dirty="0"/>
          </a:p>
        </p:txBody>
      </p:sp>
      <p:sp>
        <p:nvSpPr>
          <p:cNvPr id="10" name="テキスト プレースホルダー 6"/>
          <p:cNvSpPr>
            <a:spLocks noGrp="1"/>
          </p:cNvSpPr>
          <p:nvPr>
            <p:ph type="body" sz="quarter" idx="24" hasCustomPrompt="1"/>
          </p:nvPr>
        </p:nvSpPr>
        <p:spPr>
          <a:xfrm>
            <a:off x="4384552" y="3173791"/>
            <a:ext cx="4557024" cy="2893183"/>
          </a:xfrm>
        </p:spPr>
        <p:txBody>
          <a:bodyPr anchor="t">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11" name="テキスト プレースホルダー 25"/>
          <p:cNvSpPr>
            <a:spLocks noGrp="1"/>
          </p:cNvSpPr>
          <p:nvPr>
            <p:ph type="body" sz="quarter" idx="17" hasCustomPrompt="1"/>
          </p:nvPr>
        </p:nvSpPr>
        <p:spPr>
          <a:xfrm flipH="1">
            <a:off x="-4748624" y="0"/>
            <a:ext cx="2676758" cy="6858000"/>
          </a:xfrm>
          <a:prstGeom prst="parallelogram">
            <a:avLst>
              <a:gd name="adj" fmla="val 67559"/>
            </a:avLst>
          </a:prstGeom>
          <a:solidFill>
            <a:schemeClr val="accent2">
              <a:alpha val="30000"/>
            </a:schemeClr>
          </a:solidFill>
        </p:spPr>
        <p:txBody>
          <a:bodyPr/>
          <a:lstStyle>
            <a:lvl1pPr>
              <a:defRPr/>
            </a:lvl1pPr>
          </a:lstStyle>
          <a:p>
            <a:pPr lvl="0"/>
            <a:r>
              <a:rPr kumimoji="1" lang="en-US" altLang="ja-JP" dirty="0"/>
              <a:t> </a:t>
            </a:r>
            <a:endParaRPr kumimoji="1" lang="ja-JP" altLang="en-US" dirty="0"/>
          </a:p>
        </p:txBody>
      </p:sp>
      <p:sp>
        <p:nvSpPr>
          <p:cNvPr id="12" name="テキスト プレースホルダー 25"/>
          <p:cNvSpPr>
            <a:spLocks noGrp="1"/>
          </p:cNvSpPr>
          <p:nvPr>
            <p:ph type="body" sz="quarter" idx="18" hasCustomPrompt="1"/>
          </p:nvPr>
        </p:nvSpPr>
        <p:spPr>
          <a:xfrm flipH="1">
            <a:off x="-3310228" y="0"/>
            <a:ext cx="2324305" cy="6858000"/>
          </a:xfrm>
          <a:prstGeom prst="parallelogram">
            <a:avLst>
              <a:gd name="adj" fmla="val 77247"/>
            </a:avLst>
          </a:prstGeom>
          <a:solidFill>
            <a:schemeClr val="accent2">
              <a:alpha val="30000"/>
            </a:schemeClr>
          </a:solidFill>
        </p:spPr>
        <p:txBody>
          <a:bodyPr/>
          <a:lstStyle>
            <a:lvl1pPr>
              <a:defRPr/>
            </a:lvl1pPr>
          </a:lstStyle>
          <a:p>
            <a:pPr lvl="0"/>
            <a:r>
              <a:rPr kumimoji="1" lang="en-US" altLang="ja-JP" dirty="0"/>
              <a:t> </a:t>
            </a:r>
            <a:endParaRPr kumimoji="1" lang="ja-JP" altLang="en-US" dirty="0"/>
          </a:p>
        </p:txBody>
      </p:sp>
      <p:sp>
        <p:nvSpPr>
          <p:cNvPr id="23" name="正方形/長方形 22"/>
          <p:cNvSpPr/>
          <p:nvPr userDrawn="1"/>
        </p:nvSpPr>
        <p:spPr>
          <a:xfrm>
            <a:off x="0" y="2"/>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Tree>
    <p:extLst>
      <p:ext uri="{BB962C8B-B14F-4D97-AF65-F5344CB8AC3E}">
        <p14:creationId xmlns:p14="http://schemas.microsoft.com/office/powerpoint/2010/main" val="34364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2" accel="100000" fill="hold" grpId="0"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1+#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ac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par>
                                <p:cTn id="17" presetID="22" presetClass="entr" presetSubtype="8" fill="hold" grpId="0" nodeType="withEffect">
                                  <p:stCondLst>
                                    <p:cond delay="25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 presetClass="entr" presetSubtype="2" decel="100000" fill="hold" grpId="0" nodeType="withEffect">
                                  <p:stCondLst>
                                    <p:cond delay="750"/>
                                  </p:stCondLst>
                                  <p:iterate type="wd">
                                    <p:tmPct val="10000"/>
                                  </p:iterate>
                                  <p:childTnLst>
                                    <p:set>
                                      <p:cBhvr>
                                        <p:cTn id="21" dur="1" fill="hold">
                                          <p:stCondLst>
                                            <p:cond delay="0"/>
                                          </p:stCondLst>
                                        </p:cTn>
                                        <p:tgtEl>
                                          <p:spTgt spid="8">
                                            <p:txEl>
                                              <p:pRg st="0" end="0"/>
                                            </p:txEl>
                                          </p:spTgt>
                                        </p:tgtEl>
                                        <p:attrNameLst>
                                          <p:attrName>style.visibility</p:attrName>
                                        </p:attrNameLst>
                                      </p:cBhvr>
                                      <p:to>
                                        <p:strVal val="visible"/>
                                      </p:to>
                                    </p:set>
                                    <p:anim calcmode="lin" valueType="num">
                                      <p:cBhvr additive="base">
                                        <p:cTn id="22" dur="75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3" dur="750" fill="hold"/>
                                        <p:tgtEl>
                                          <p:spTgt spid="8">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2" decel="100000" fill="hold" grpId="0" nodeType="withEffect">
                                  <p:stCondLst>
                                    <p:cond delay="10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750" fill="hold"/>
                                        <p:tgtEl>
                                          <p:spTgt spid="10"/>
                                        </p:tgtEl>
                                        <p:attrNameLst>
                                          <p:attrName>ppt_x</p:attrName>
                                        </p:attrNameLst>
                                      </p:cBhvr>
                                      <p:tavLst>
                                        <p:tav tm="0">
                                          <p:val>
                                            <p:strVal val="1+#ppt_w/2"/>
                                          </p:val>
                                        </p:tav>
                                        <p:tav tm="100000">
                                          <p:val>
                                            <p:strVal val="#ppt_x"/>
                                          </p:val>
                                        </p:tav>
                                      </p:tavLst>
                                    </p:anim>
                                    <p:anim calcmode="lin" valueType="num">
                                      <p:cBhvr additive="base">
                                        <p:cTn id="27"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8" grpId="0" build="p">
        <p:tmplLst>
          <p:tmpl lvl="1">
            <p:tnLst>
              <p:par>
                <p:cTn presetID="2" presetClass="entr" presetSubtype="2" decel="100000" fill="hold" nodeType="withEffect">
                  <p:stCondLst>
                    <p:cond delay="7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1+#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Lst>
      </p:bldP>
      <p:bldP spid="10" grpId="0">
        <p:tmplLst>
          <p:tmpl>
            <p:tnLst>
              <p:par>
                <p:cTn presetID="2" presetClass="entr" presetSubtype="2" decel="100000" fill="hold" nodeType="withEffect">
                  <p:stCondLst>
                    <p:cond delay="100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1+#ppt_w/2"/>
                          </p:val>
                        </p:tav>
                        <p:tav tm="100000">
                          <p:val>
                            <p:strVal val="#ppt_x"/>
                          </p:val>
                        </p:tav>
                      </p:tavLst>
                    </p:anim>
                    <p:anim calcmode="lin" valueType="num">
                      <p:cBhvr additive="base">
                        <p:cTn dur="750" fill="hold"/>
                        <p:tgtEl>
                          <p:spTgt spid="10"/>
                        </p:tgtEl>
                        <p:attrNameLst>
                          <p:attrName>ppt_y</p:attrName>
                        </p:attrNameLst>
                      </p:cBhvr>
                      <p:tavLst>
                        <p:tav tm="0">
                          <p:val>
                            <p:strVal val="#ppt_y"/>
                          </p:val>
                        </p:tav>
                        <p:tav tm="100000">
                          <p:val>
                            <p:strVal val="#ppt_y"/>
                          </p:val>
                        </p:tav>
                      </p:tavLst>
                    </p:anim>
                  </p:childTnLst>
                </p:cTn>
              </p:par>
            </p:tnLst>
          </p:tmpl>
        </p:tmplLst>
      </p:bldP>
      <p:bldP spid="11" grpId="0" animBg="1">
        <p:tmplLst>
          <p:tmpl>
            <p:tnLst>
              <p:par>
                <p:cTn presetID="2" presetClass="entr" presetSubtype="2" ac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1+#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P spid="12" grpId="0" animBg="1">
        <p:tmplLst>
          <p:tmpl>
            <p:tnLst>
              <p:par>
                <p:cTn presetID="2" presetClass="entr" presetSubtype="2" accel="10000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1+#ppt_w/2"/>
                          </p:val>
                        </p:tav>
                        <p:tav tm="100000">
                          <p:val>
                            <p:strVal val="#ppt_x"/>
                          </p:val>
                        </p:tav>
                      </p:tavLst>
                    </p:anim>
                    <p:anim calcmode="lin" valueType="num">
                      <p:cBhvr additive="base">
                        <p:cTn dur="75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tx2"/>
        </a:solidFill>
        <a:effectLst/>
      </p:bgPr>
    </p:bg>
    <p:spTree>
      <p:nvGrpSpPr>
        <p:cNvPr id="1" name=""/>
        <p:cNvGrpSpPr/>
        <p:nvPr/>
      </p:nvGrpSpPr>
      <p:grpSpPr>
        <a:xfrm>
          <a:off x="0" y="0"/>
          <a:ext cx="0" cy="0"/>
          <a:chOff x="0" y="0"/>
          <a:chExt cx="0" cy="0"/>
        </a:xfrm>
      </p:grpSpPr>
      <p:sp>
        <p:nvSpPr>
          <p:cNvPr id="12" name="正方形/長方形 11"/>
          <p:cNvSpPr/>
          <p:nvPr userDrawn="1"/>
        </p:nvSpPr>
        <p:spPr>
          <a:xfrm>
            <a:off x="0" y="4088195"/>
            <a:ext cx="9144000" cy="30479"/>
          </a:xfrm>
          <a:prstGeom prst="rect">
            <a:avLst/>
          </a:prstGeom>
          <a:solidFill>
            <a:schemeClr val="accent5"/>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23" name="円/楕円 22"/>
          <p:cNvSpPr/>
          <p:nvPr userDrawn="1"/>
        </p:nvSpPr>
        <p:spPr>
          <a:xfrm>
            <a:off x="877252" y="4644573"/>
            <a:ext cx="878190" cy="1170819"/>
          </a:xfrm>
          <a:prstGeom prst="ellipse">
            <a:avLst/>
          </a:prstGeom>
          <a:solidFill>
            <a:schemeClr val="accent5">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27" name="円/楕円 26"/>
          <p:cNvSpPr/>
          <p:nvPr userDrawn="1"/>
        </p:nvSpPr>
        <p:spPr>
          <a:xfrm>
            <a:off x="698977" y="1067225"/>
            <a:ext cx="3452699" cy="4603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 name="円/楕円 1"/>
          <p:cNvSpPr/>
          <p:nvPr userDrawn="1"/>
        </p:nvSpPr>
        <p:spPr>
          <a:xfrm>
            <a:off x="823083" y="1212190"/>
            <a:ext cx="3452699" cy="46032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5" name="円/楕円 24"/>
          <p:cNvSpPr/>
          <p:nvPr userDrawn="1"/>
        </p:nvSpPr>
        <p:spPr>
          <a:xfrm>
            <a:off x="3858643" y="1289337"/>
            <a:ext cx="702188" cy="936169"/>
          </a:xfrm>
          <a:prstGeom prst="ellipse">
            <a:avLst/>
          </a:prstGeom>
          <a:solidFill>
            <a:schemeClr val="accent5">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24" name="円/楕円 23"/>
          <p:cNvSpPr/>
          <p:nvPr userDrawn="1"/>
        </p:nvSpPr>
        <p:spPr>
          <a:xfrm>
            <a:off x="445414" y="5602872"/>
            <a:ext cx="431839" cy="575735"/>
          </a:xfrm>
          <a:prstGeom prst="ellipse">
            <a:avLst/>
          </a:prstGeom>
          <a:solidFill>
            <a:schemeClr val="accent5">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6" name="図プレースホルダー 5"/>
          <p:cNvSpPr>
            <a:spLocks noGrp="1"/>
          </p:cNvSpPr>
          <p:nvPr>
            <p:ph type="pic" sz="quarter" idx="14" hasCustomPrompt="1"/>
          </p:nvPr>
        </p:nvSpPr>
        <p:spPr>
          <a:xfrm>
            <a:off x="757534" y="1125617"/>
            <a:ext cx="3452204" cy="4602539"/>
          </a:xfrm>
          <a:prstGeom prst="ellipse">
            <a:avLst/>
          </a:prstGeom>
          <a:solidFill>
            <a:schemeClr val="accent5">
              <a:lumMod val="20000"/>
              <a:lumOff val="80000"/>
            </a:schemeClr>
          </a:solidFill>
          <a:ln w="38100">
            <a:solidFill>
              <a:schemeClr val="accent5"/>
            </a:solidFill>
          </a:ln>
        </p:spPr>
        <p:txBody>
          <a:bodyPr>
            <a:normAutofit/>
          </a:bodyPr>
          <a:lstStyle>
            <a:lvl1pPr>
              <a:defRPr sz="675"/>
            </a:lvl1pPr>
          </a:lstStyle>
          <a:p>
            <a:r>
              <a:rPr kumimoji="1" lang="en-US" altLang="ja-JP" dirty="0"/>
              <a:t>Add an image</a:t>
            </a:r>
            <a:endParaRPr kumimoji="1" lang="ja-JP" altLang="en-US" dirty="0"/>
          </a:p>
        </p:txBody>
      </p:sp>
      <p:sp>
        <p:nvSpPr>
          <p:cNvPr id="8" name="タイトル プレースホルダー 1"/>
          <p:cNvSpPr>
            <a:spLocks noGrp="1"/>
          </p:cNvSpPr>
          <p:nvPr>
            <p:ph type="title" hasCustomPrompt="1"/>
          </p:nvPr>
        </p:nvSpPr>
        <p:spPr>
          <a:xfrm>
            <a:off x="4571604" y="1654628"/>
            <a:ext cx="4369972" cy="1016005"/>
          </a:xfrm>
          <a:prstGeom prst="rect">
            <a:avLst/>
          </a:prstGeom>
        </p:spPr>
        <p:txBody>
          <a:bodyPr vert="horz" lIns="163275" tIns="81638" rIns="163275" bIns="81638" rtlCol="0" anchor="b">
            <a:noAutofit/>
          </a:bodyPr>
          <a:lstStyle>
            <a:lvl1pPr>
              <a:defRPr sz="3001" baseline="0">
                <a:solidFill>
                  <a:schemeClr val="bg1"/>
                </a:solidFill>
              </a:defRPr>
            </a:lvl1pPr>
          </a:lstStyle>
          <a:p>
            <a:r>
              <a:rPr kumimoji="1" lang="en-US" altLang="ja-JP" dirty="0"/>
              <a:t>Title goes here</a:t>
            </a:r>
            <a:endParaRPr kumimoji="1" lang="ja-JP" altLang="en-US" dirty="0"/>
          </a:p>
        </p:txBody>
      </p:sp>
      <p:sp>
        <p:nvSpPr>
          <p:cNvPr id="9" name="円/楕円 8"/>
          <p:cNvSpPr/>
          <p:nvPr userDrawn="1"/>
        </p:nvSpPr>
        <p:spPr>
          <a:xfrm>
            <a:off x="4571603" y="2804271"/>
            <a:ext cx="591819" cy="7890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図プレースホルダー 12"/>
          <p:cNvSpPr>
            <a:spLocks noGrp="1"/>
          </p:cNvSpPr>
          <p:nvPr>
            <p:ph type="pic" sz="quarter" idx="20" hasCustomPrompt="1"/>
          </p:nvPr>
        </p:nvSpPr>
        <p:spPr>
          <a:xfrm>
            <a:off x="4729415" y="3014671"/>
            <a:ext cx="276195" cy="368227"/>
          </a:xfrm>
        </p:spPr>
        <p:txBody>
          <a:bodyPr>
            <a:normAutofit/>
          </a:bodyPr>
          <a:lstStyle>
            <a:lvl1pPr>
              <a:defRPr sz="600"/>
            </a:lvl1pPr>
          </a:lstStyle>
          <a:p>
            <a:r>
              <a:rPr kumimoji="1" lang="en-US" altLang="ja-JP" dirty="0"/>
              <a:t> </a:t>
            </a:r>
            <a:endParaRPr kumimoji="1" lang="ja-JP" altLang="en-US" dirty="0"/>
          </a:p>
        </p:txBody>
      </p:sp>
      <p:sp>
        <p:nvSpPr>
          <p:cNvPr id="11" name="テキスト プレースホルダー 6"/>
          <p:cNvSpPr>
            <a:spLocks noGrp="1"/>
          </p:cNvSpPr>
          <p:nvPr>
            <p:ph type="body" sz="quarter" idx="24" hasCustomPrompt="1"/>
          </p:nvPr>
        </p:nvSpPr>
        <p:spPr>
          <a:xfrm>
            <a:off x="5232856" y="2804271"/>
            <a:ext cx="3708721" cy="789022"/>
          </a:xfrm>
        </p:spPr>
        <p:txBody>
          <a:bodyPr anchor="ctr">
            <a:noAutofit/>
          </a:bodyPr>
          <a:lstStyle>
            <a:lvl1pPr algn="l">
              <a:defRPr sz="750" i="0" baseline="0">
                <a:solidFill>
                  <a:schemeClr val="bg1"/>
                </a:solidFill>
                <a:latin typeface="+mn-lt"/>
              </a:defRPr>
            </a:lvl1pPr>
          </a:lstStyle>
          <a:p>
            <a:pPr lvl="0"/>
            <a:r>
              <a:rPr kumimoji="1" lang="en-US" altLang="ja-JP" dirty="0"/>
              <a:t>Text goes here</a:t>
            </a:r>
            <a:endParaRPr kumimoji="1" lang="ja-JP" altLang="en-US" dirty="0"/>
          </a:p>
        </p:txBody>
      </p:sp>
      <p:sp>
        <p:nvSpPr>
          <p:cNvPr id="13" name="図プレースホルダー 12"/>
          <p:cNvSpPr>
            <a:spLocks noGrp="1"/>
          </p:cNvSpPr>
          <p:nvPr>
            <p:ph type="pic" sz="quarter" idx="25" hasCustomPrompt="1"/>
          </p:nvPr>
        </p:nvSpPr>
        <p:spPr>
          <a:xfrm>
            <a:off x="4729415" y="4272575"/>
            <a:ext cx="276195" cy="368227"/>
          </a:xfrm>
        </p:spPr>
        <p:txBody>
          <a:bodyPr>
            <a:normAutofit/>
          </a:bodyPr>
          <a:lstStyle>
            <a:lvl1pPr>
              <a:defRPr sz="600"/>
            </a:lvl1pPr>
          </a:lstStyle>
          <a:p>
            <a:r>
              <a:rPr kumimoji="1" lang="en-US" altLang="ja-JP" dirty="0"/>
              <a:t> </a:t>
            </a:r>
            <a:endParaRPr kumimoji="1" lang="ja-JP" altLang="en-US" dirty="0"/>
          </a:p>
        </p:txBody>
      </p:sp>
      <p:sp>
        <p:nvSpPr>
          <p:cNvPr id="14" name="テキスト プレースホルダー 6"/>
          <p:cNvSpPr>
            <a:spLocks noGrp="1"/>
          </p:cNvSpPr>
          <p:nvPr>
            <p:ph type="body" sz="quarter" idx="26" hasCustomPrompt="1"/>
          </p:nvPr>
        </p:nvSpPr>
        <p:spPr>
          <a:xfrm>
            <a:off x="5011494" y="4265379"/>
            <a:ext cx="1752752" cy="393711"/>
          </a:xfrm>
        </p:spPr>
        <p:txBody>
          <a:bodyPr anchor="ctr">
            <a:noAutofit/>
          </a:bodyPr>
          <a:lstStyle>
            <a:lvl1pPr algn="l">
              <a:defRPr sz="675" i="0" baseline="0">
                <a:solidFill>
                  <a:schemeClr val="bg1"/>
                </a:solidFill>
                <a:latin typeface="+mn-lt"/>
              </a:defRPr>
            </a:lvl1pPr>
          </a:lstStyle>
          <a:p>
            <a:pPr lvl="0"/>
            <a:r>
              <a:rPr kumimoji="1" lang="en-US" altLang="ja-JP" dirty="0"/>
              <a:t>Text goes here</a:t>
            </a:r>
            <a:endParaRPr kumimoji="1" lang="ja-JP" altLang="en-US" dirty="0"/>
          </a:p>
        </p:txBody>
      </p:sp>
      <p:sp>
        <p:nvSpPr>
          <p:cNvPr id="17" name="図プレースホルダー 12"/>
          <p:cNvSpPr>
            <a:spLocks noGrp="1"/>
          </p:cNvSpPr>
          <p:nvPr>
            <p:ph type="pic" sz="quarter" idx="27" hasCustomPrompt="1"/>
          </p:nvPr>
        </p:nvSpPr>
        <p:spPr>
          <a:xfrm>
            <a:off x="6888604" y="4272575"/>
            <a:ext cx="276195" cy="368227"/>
          </a:xfrm>
        </p:spPr>
        <p:txBody>
          <a:bodyPr>
            <a:normAutofit/>
          </a:bodyPr>
          <a:lstStyle>
            <a:lvl1pPr>
              <a:defRPr sz="600"/>
            </a:lvl1pPr>
          </a:lstStyle>
          <a:p>
            <a:r>
              <a:rPr kumimoji="1" lang="en-US" altLang="ja-JP" dirty="0"/>
              <a:t> </a:t>
            </a:r>
            <a:endParaRPr kumimoji="1" lang="ja-JP" altLang="en-US" dirty="0"/>
          </a:p>
        </p:txBody>
      </p:sp>
      <p:sp>
        <p:nvSpPr>
          <p:cNvPr id="18" name="テキスト プレースホルダー 6"/>
          <p:cNvSpPr>
            <a:spLocks noGrp="1"/>
          </p:cNvSpPr>
          <p:nvPr>
            <p:ph type="body" sz="quarter" idx="28" hasCustomPrompt="1"/>
          </p:nvPr>
        </p:nvSpPr>
        <p:spPr>
          <a:xfrm>
            <a:off x="7170681" y="4265379"/>
            <a:ext cx="1752752" cy="393711"/>
          </a:xfrm>
        </p:spPr>
        <p:txBody>
          <a:bodyPr anchor="ctr">
            <a:noAutofit/>
          </a:bodyPr>
          <a:lstStyle>
            <a:lvl1pPr algn="l">
              <a:defRPr sz="675" i="0" baseline="0">
                <a:solidFill>
                  <a:schemeClr val="bg1"/>
                </a:solidFill>
                <a:latin typeface="+mn-lt"/>
              </a:defRPr>
            </a:lvl1pPr>
          </a:lstStyle>
          <a:p>
            <a:pPr lvl="0"/>
            <a:r>
              <a:rPr kumimoji="1" lang="en-US" altLang="ja-JP" dirty="0"/>
              <a:t>Text goes here</a:t>
            </a:r>
            <a:endParaRPr kumimoji="1" lang="ja-JP" altLang="en-US" dirty="0"/>
          </a:p>
        </p:txBody>
      </p:sp>
      <p:sp>
        <p:nvSpPr>
          <p:cNvPr id="19" name="図プレースホルダー 12"/>
          <p:cNvSpPr>
            <a:spLocks noGrp="1"/>
          </p:cNvSpPr>
          <p:nvPr>
            <p:ph type="pic" sz="quarter" idx="29" hasCustomPrompt="1"/>
          </p:nvPr>
        </p:nvSpPr>
        <p:spPr>
          <a:xfrm>
            <a:off x="4729415" y="4848309"/>
            <a:ext cx="276195" cy="368227"/>
          </a:xfrm>
        </p:spPr>
        <p:txBody>
          <a:bodyPr>
            <a:normAutofit/>
          </a:bodyPr>
          <a:lstStyle>
            <a:lvl1pPr>
              <a:defRPr sz="600"/>
            </a:lvl1pPr>
          </a:lstStyle>
          <a:p>
            <a:r>
              <a:rPr kumimoji="1" lang="en-US" altLang="ja-JP" dirty="0"/>
              <a:t> </a:t>
            </a:r>
            <a:endParaRPr kumimoji="1" lang="ja-JP" altLang="en-US" dirty="0"/>
          </a:p>
        </p:txBody>
      </p:sp>
      <p:sp>
        <p:nvSpPr>
          <p:cNvPr id="20" name="テキスト プレースホルダー 6"/>
          <p:cNvSpPr>
            <a:spLocks noGrp="1"/>
          </p:cNvSpPr>
          <p:nvPr>
            <p:ph type="body" sz="quarter" idx="30" hasCustomPrompt="1"/>
          </p:nvPr>
        </p:nvSpPr>
        <p:spPr>
          <a:xfrm>
            <a:off x="5011494" y="4841112"/>
            <a:ext cx="1752752" cy="393711"/>
          </a:xfrm>
        </p:spPr>
        <p:txBody>
          <a:bodyPr anchor="ctr">
            <a:noAutofit/>
          </a:bodyPr>
          <a:lstStyle>
            <a:lvl1pPr algn="l">
              <a:defRPr sz="675" i="0" baseline="0">
                <a:solidFill>
                  <a:schemeClr val="bg1"/>
                </a:solidFill>
                <a:latin typeface="+mn-lt"/>
              </a:defRPr>
            </a:lvl1pPr>
          </a:lstStyle>
          <a:p>
            <a:pPr lvl="0"/>
            <a:r>
              <a:rPr kumimoji="1" lang="en-US" altLang="ja-JP" dirty="0"/>
              <a:t>Text goes here</a:t>
            </a:r>
            <a:endParaRPr kumimoji="1" lang="ja-JP" altLang="en-US" dirty="0"/>
          </a:p>
        </p:txBody>
      </p:sp>
      <p:sp>
        <p:nvSpPr>
          <p:cNvPr id="21" name="図プレースホルダー 12"/>
          <p:cNvSpPr>
            <a:spLocks noGrp="1"/>
          </p:cNvSpPr>
          <p:nvPr>
            <p:ph type="pic" sz="quarter" idx="31" hasCustomPrompt="1"/>
          </p:nvPr>
        </p:nvSpPr>
        <p:spPr>
          <a:xfrm>
            <a:off x="6888604" y="4848309"/>
            <a:ext cx="276195" cy="368227"/>
          </a:xfrm>
        </p:spPr>
        <p:txBody>
          <a:bodyPr>
            <a:normAutofit/>
          </a:bodyPr>
          <a:lstStyle>
            <a:lvl1pPr>
              <a:defRPr sz="600"/>
            </a:lvl1pPr>
          </a:lstStyle>
          <a:p>
            <a:r>
              <a:rPr kumimoji="1" lang="en-US" altLang="ja-JP" dirty="0"/>
              <a:t> </a:t>
            </a:r>
            <a:endParaRPr kumimoji="1" lang="ja-JP" altLang="en-US" dirty="0"/>
          </a:p>
        </p:txBody>
      </p:sp>
      <p:sp>
        <p:nvSpPr>
          <p:cNvPr id="22" name="テキスト プレースホルダー 6"/>
          <p:cNvSpPr>
            <a:spLocks noGrp="1"/>
          </p:cNvSpPr>
          <p:nvPr>
            <p:ph type="body" sz="quarter" idx="32" hasCustomPrompt="1"/>
          </p:nvPr>
        </p:nvSpPr>
        <p:spPr>
          <a:xfrm>
            <a:off x="7170681" y="4841112"/>
            <a:ext cx="1752752" cy="393711"/>
          </a:xfrm>
        </p:spPr>
        <p:txBody>
          <a:bodyPr anchor="ctr">
            <a:noAutofit/>
          </a:bodyPr>
          <a:lstStyle>
            <a:lvl1pPr algn="l">
              <a:defRPr sz="675" i="0" baseline="0">
                <a:solidFill>
                  <a:schemeClr val="bg1"/>
                </a:solidFill>
                <a:latin typeface="+mn-lt"/>
              </a:defRPr>
            </a:lvl1pPr>
          </a:lstStyle>
          <a:p>
            <a:pPr lvl="0"/>
            <a:r>
              <a:rPr kumimoji="1" lang="en-US" altLang="ja-JP" dirty="0"/>
              <a:t>Text goes here</a:t>
            </a:r>
            <a:endParaRPr kumimoji="1" lang="ja-JP" altLang="en-US" dirty="0"/>
          </a:p>
        </p:txBody>
      </p:sp>
      <p:sp>
        <p:nvSpPr>
          <p:cNvPr id="26" name="円/楕円 25"/>
          <p:cNvSpPr/>
          <p:nvPr userDrawn="1"/>
        </p:nvSpPr>
        <p:spPr>
          <a:xfrm>
            <a:off x="4526624" y="1158695"/>
            <a:ext cx="252209" cy="336249"/>
          </a:xfrm>
          <a:prstGeom prst="ellipse">
            <a:avLst/>
          </a:prstGeom>
          <a:solidFill>
            <a:schemeClr val="accent5">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Tree>
    <p:extLst>
      <p:ext uri="{BB962C8B-B14F-4D97-AF65-F5344CB8AC3E}">
        <p14:creationId xmlns:p14="http://schemas.microsoft.com/office/powerpoint/2010/main" val="301090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ppt_x"/>
                                          </p:val>
                                        </p:tav>
                                        <p:tav tm="100000">
                                          <p:val>
                                            <p:strVal val="#ppt_x"/>
                                          </p:val>
                                        </p:tav>
                                      </p:tavLst>
                                    </p:anim>
                                    <p:anim calcmode="lin" valueType="num">
                                      <p:cBhvr additive="base">
                                        <p:cTn id="8" dur="1000" fill="hold"/>
                                        <p:tgtEl>
                                          <p:spTgt spid="27"/>
                                        </p:tgtEl>
                                        <p:attrNameLst>
                                          <p:attrName>ppt_y</p:attrName>
                                        </p:attrNameLst>
                                      </p:cBhvr>
                                      <p:tavLst>
                                        <p:tav tm="0">
                                          <p:val>
                                            <p:strVal val="0-#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childTnLst>
                                </p:cTn>
                              </p:par>
                              <p:par>
                                <p:cTn id="12" presetID="2" presetClass="entr" presetSubtype="1" decel="100000" fill="hold" grpId="0" nodeType="withEffect">
                                  <p:stCondLst>
                                    <p:cond delay="10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1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par>
                                <p:cTn id="19" presetID="2" presetClass="entr" presetSubtype="1" decel="100000" fill="hold" grpId="0" nodeType="withEffect">
                                  <p:stCondLst>
                                    <p:cond delay="2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ppt_x"/>
                                          </p:val>
                                        </p:tav>
                                        <p:tav tm="100000">
                                          <p:val>
                                            <p:strVal val="#ppt_x"/>
                                          </p:val>
                                        </p:tav>
                                      </p:tavLst>
                                    </p:anim>
                                    <p:anim calcmode="lin" valueType="num">
                                      <p:cBhvr additive="base">
                                        <p:cTn id="22" dur="1000" fill="hold"/>
                                        <p:tgtEl>
                                          <p:spTgt spid="6"/>
                                        </p:tgtEl>
                                        <p:attrNameLst>
                                          <p:attrName>ppt_y</p:attrName>
                                        </p:attrNameLst>
                                      </p:cBhvr>
                                      <p:tavLst>
                                        <p:tav tm="0">
                                          <p:val>
                                            <p:strVal val="0-#ppt_h/2"/>
                                          </p:val>
                                        </p:tav>
                                        <p:tav tm="100000">
                                          <p:val>
                                            <p:strVal val="#ppt_y"/>
                                          </p:val>
                                        </p:tav>
                                      </p:tavLst>
                                    </p:anim>
                                  </p:childTnLst>
                                </p:cTn>
                              </p:par>
                              <p:par>
                                <p:cTn id="23" presetID="10" presetClass="entr" presetSubtype="0" fill="hold" grpId="1" nodeType="withEffect">
                                  <p:stCondLst>
                                    <p:cond delay="2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par>
                                <p:cTn id="26" presetID="2" presetClass="entr" presetSubtype="3" decel="100000" fill="hold" grpId="0" nodeType="withEffect">
                                  <p:stCondLst>
                                    <p:cond delay="0"/>
                                  </p:stCondLst>
                                  <p:iterate type="lt">
                                    <p:tmPct val="10000"/>
                                  </p:iterate>
                                  <p:childTnLst>
                                    <p:set>
                                      <p:cBhvr>
                                        <p:cTn id="27" dur="1" fill="hold">
                                          <p:stCondLst>
                                            <p:cond delay="0"/>
                                          </p:stCondLst>
                                        </p:cTn>
                                        <p:tgtEl>
                                          <p:spTgt spid="8"/>
                                        </p:tgtEl>
                                        <p:attrNameLst>
                                          <p:attrName>style.visibility</p:attrName>
                                        </p:attrNameLst>
                                      </p:cBhvr>
                                      <p:to>
                                        <p:strVal val="visible"/>
                                      </p:to>
                                    </p:set>
                                    <p:anim calcmode="lin" valueType="num">
                                      <p:cBhvr additive="base">
                                        <p:cTn id="28" dur="1000" fill="hold"/>
                                        <p:tgtEl>
                                          <p:spTgt spid="8"/>
                                        </p:tgtEl>
                                        <p:attrNameLst>
                                          <p:attrName>ppt_x</p:attrName>
                                        </p:attrNameLst>
                                      </p:cBhvr>
                                      <p:tavLst>
                                        <p:tav tm="0">
                                          <p:val>
                                            <p:strVal val="1+#ppt_w/2"/>
                                          </p:val>
                                        </p:tav>
                                        <p:tav tm="100000">
                                          <p:val>
                                            <p:strVal val="#ppt_x"/>
                                          </p:val>
                                        </p:tav>
                                      </p:tavLst>
                                    </p:anim>
                                    <p:anim calcmode="lin" valueType="num">
                                      <p:cBhvr additive="base">
                                        <p:cTn id="29" dur="1000" fill="hold"/>
                                        <p:tgtEl>
                                          <p:spTgt spid="8"/>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750" fill="hold"/>
                                        <p:tgtEl>
                                          <p:spTgt spid="9"/>
                                        </p:tgtEl>
                                        <p:attrNameLst>
                                          <p:attrName>ppt_x</p:attrName>
                                        </p:attrNameLst>
                                      </p:cBhvr>
                                      <p:tavLst>
                                        <p:tav tm="0">
                                          <p:val>
                                            <p:strVal val="#ppt_x"/>
                                          </p:val>
                                        </p:tav>
                                        <p:tav tm="100000">
                                          <p:val>
                                            <p:strVal val="#ppt_x"/>
                                          </p:val>
                                        </p:tav>
                                      </p:tavLst>
                                    </p:anim>
                                    <p:anim calcmode="lin" valueType="num">
                                      <p:cBhvr additive="base">
                                        <p:cTn id="33" dur="750" fill="hold"/>
                                        <p:tgtEl>
                                          <p:spTgt spid="9"/>
                                        </p:tgtEl>
                                        <p:attrNameLst>
                                          <p:attrName>ppt_y</p:attrName>
                                        </p:attrNameLst>
                                      </p:cBhvr>
                                      <p:tavLst>
                                        <p:tav tm="0">
                                          <p:val>
                                            <p:strVal val="0-#ppt_h/2"/>
                                          </p:val>
                                        </p:tav>
                                        <p:tav tm="100000">
                                          <p:val>
                                            <p:strVal val="#ppt_y"/>
                                          </p:val>
                                        </p:tav>
                                      </p:tavLst>
                                    </p:anim>
                                  </p:childTnLst>
                                </p:cTn>
                              </p:par>
                              <p:par>
                                <p:cTn id="34" presetID="2" presetClass="entr" presetSubtype="1" decel="10000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750" fill="hold"/>
                                        <p:tgtEl>
                                          <p:spTgt spid="10"/>
                                        </p:tgtEl>
                                        <p:attrNameLst>
                                          <p:attrName>ppt_x</p:attrName>
                                        </p:attrNameLst>
                                      </p:cBhvr>
                                      <p:tavLst>
                                        <p:tav tm="0">
                                          <p:val>
                                            <p:strVal val="#ppt_x"/>
                                          </p:val>
                                        </p:tav>
                                        <p:tav tm="100000">
                                          <p:val>
                                            <p:strVal val="#ppt_x"/>
                                          </p:val>
                                        </p:tav>
                                      </p:tavLst>
                                    </p:anim>
                                    <p:anim calcmode="lin" valueType="num">
                                      <p:cBhvr additive="base">
                                        <p:cTn id="37" dur="750" fill="hold"/>
                                        <p:tgtEl>
                                          <p:spTgt spid="10"/>
                                        </p:tgtEl>
                                        <p:attrNameLst>
                                          <p:attrName>ppt_y</p:attrName>
                                        </p:attrNameLst>
                                      </p:cBhvr>
                                      <p:tavLst>
                                        <p:tav tm="0">
                                          <p:val>
                                            <p:strVal val="0-#ppt_h/2"/>
                                          </p:val>
                                        </p:tav>
                                        <p:tav tm="100000">
                                          <p:val>
                                            <p:strVal val="#ppt_y"/>
                                          </p:val>
                                        </p:tav>
                                      </p:tavLst>
                                    </p:anim>
                                  </p:childTnLst>
                                </p:cTn>
                              </p:par>
                              <p:par>
                                <p:cTn id="38" presetID="45" presetClass="entr" presetSubtype="0" fill="hold" grpId="1"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750"/>
                                        <p:tgtEl>
                                          <p:spTgt spid="9"/>
                                        </p:tgtEl>
                                      </p:cBhvr>
                                    </p:animEffect>
                                    <p:anim calcmode="lin" valueType="num">
                                      <p:cBhvr>
                                        <p:cTn id="41" dur="750" fill="hold"/>
                                        <p:tgtEl>
                                          <p:spTgt spid="9"/>
                                        </p:tgtEl>
                                        <p:attrNameLst>
                                          <p:attrName>ppt_w</p:attrName>
                                        </p:attrNameLst>
                                      </p:cBhvr>
                                      <p:tavLst>
                                        <p:tav tm="0" fmla="#ppt_w*sin(2.5*pi*$)">
                                          <p:val>
                                            <p:fltVal val="0"/>
                                          </p:val>
                                        </p:tav>
                                        <p:tav tm="100000">
                                          <p:val>
                                            <p:fltVal val="1"/>
                                          </p:val>
                                        </p:tav>
                                      </p:tavLst>
                                    </p:anim>
                                    <p:anim calcmode="lin" valueType="num">
                                      <p:cBhvr>
                                        <p:cTn id="42" dur="750" fill="hold"/>
                                        <p:tgtEl>
                                          <p:spTgt spid="9"/>
                                        </p:tgtEl>
                                        <p:attrNameLst>
                                          <p:attrName>ppt_h</p:attrName>
                                        </p:attrNameLst>
                                      </p:cBhvr>
                                      <p:tavLst>
                                        <p:tav tm="0">
                                          <p:val>
                                            <p:strVal val="#ppt_h"/>
                                          </p:val>
                                        </p:tav>
                                        <p:tav tm="100000">
                                          <p:val>
                                            <p:strVal val="#ppt_h"/>
                                          </p:val>
                                        </p:tav>
                                      </p:tavLst>
                                    </p:anim>
                                  </p:childTnLst>
                                </p:cTn>
                              </p:par>
                              <p:par>
                                <p:cTn id="43" presetID="45" presetClass="entr" presetSubtype="0" fill="hold" grpId="1"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750"/>
                                        <p:tgtEl>
                                          <p:spTgt spid="10"/>
                                        </p:tgtEl>
                                      </p:cBhvr>
                                    </p:animEffect>
                                    <p:anim calcmode="lin" valueType="num">
                                      <p:cBhvr>
                                        <p:cTn id="46" dur="750" fill="hold"/>
                                        <p:tgtEl>
                                          <p:spTgt spid="10"/>
                                        </p:tgtEl>
                                        <p:attrNameLst>
                                          <p:attrName>ppt_w</p:attrName>
                                        </p:attrNameLst>
                                      </p:cBhvr>
                                      <p:tavLst>
                                        <p:tav tm="0" fmla="#ppt_w*sin(2.5*pi*$)">
                                          <p:val>
                                            <p:fltVal val="0"/>
                                          </p:val>
                                        </p:tav>
                                        <p:tav tm="100000">
                                          <p:val>
                                            <p:fltVal val="1"/>
                                          </p:val>
                                        </p:tav>
                                      </p:tavLst>
                                    </p:anim>
                                    <p:anim calcmode="lin" valueType="num">
                                      <p:cBhvr>
                                        <p:cTn id="47" dur="750" fill="hold"/>
                                        <p:tgtEl>
                                          <p:spTgt spid="10"/>
                                        </p:tgtEl>
                                        <p:attrNameLst>
                                          <p:attrName>ppt_h</p:attrName>
                                        </p:attrNameLst>
                                      </p:cBhvr>
                                      <p:tavLst>
                                        <p:tav tm="0">
                                          <p:val>
                                            <p:strVal val="#ppt_h"/>
                                          </p:val>
                                        </p:tav>
                                        <p:tav tm="100000">
                                          <p:val>
                                            <p:strVal val="#ppt_h"/>
                                          </p:val>
                                        </p:tav>
                                      </p:tavLst>
                                    </p:anim>
                                  </p:childTnLst>
                                </p:cTn>
                              </p:par>
                              <p:par>
                                <p:cTn id="48" presetID="2" presetClass="entr" presetSubtype="2" decel="10000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1+#ppt_w/2"/>
                                          </p:val>
                                        </p:tav>
                                        <p:tav tm="100000">
                                          <p:val>
                                            <p:strVal val="#ppt_x"/>
                                          </p:val>
                                        </p:tav>
                                      </p:tavLst>
                                    </p:anim>
                                    <p:anim calcmode="lin" valueType="num">
                                      <p:cBhvr additive="base">
                                        <p:cTn id="51" dur="500" fill="hold"/>
                                        <p:tgtEl>
                                          <p:spTgt spid="11"/>
                                        </p:tgtEl>
                                        <p:attrNameLst>
                                          <p:attrName>ppt_y</p:attrName>
                                        </p:attrNameLst>
                                      </p:cBhvr>
                                      <p:tavLst>
                                        <p:tav tm="0">
                                          <p:val>
                                            <p:strVal val="#ppt_y"/>
                                          </p:val>
                                        </p:tav>
                                        <p:tav tm="100000">
                                          <p:val>
                                            <p:strVal val="#ppt_y"/>
                                          </p:val>
                                        </p:tav>
                                      </p:tavLst>
                                    </p:anim>
                                  </p:childTnLst>
                                </p:cTn>
                              </p:par>
                              <p:par>
                                <p:cTn id="52" presetID="22" presetClass="entr" presetSubtype="2" fill="hold" grpId="0" nodeType="withEffect">
                                  <p:stCondLst>
                                    <p:cond delay="250"/>
                                  </p:stCondLst>
                                  <p:childTnLst>
                                    <p:set>
                                      <p:cBhvr>
                                        <p:cTn id="53" dur="1" fill="hold">
                                          <p:stCondLst>
                                            <p:cond delay="0"/>
                                          </p:stCondLst>
                                        </p:cTn>
                                        <p:tgtEl>
                                          <p:spTgt spid="12"/>
                                        </p:tgtEl>
                                        <p:attrNameLst>
                                          <p:attrName>style.visibility</p:attrName>
                                        </p:attrNameLst>
                                      </p:cBhvr>
                                      <p:to>
                                        <p:strVal val="visible"/>
                                      </p:to>
                                    </p:set>
                                    <p:animEffect transition="in" filter="wipe(right)">
                                      <p:cBhvr>
                                        <p:cTn id="54" dur="500"/>
                                        <p:tgtEl>
                                          <p:spTgt spid="12"/>
                                        </p:tgtEl>
                                      </p:cBhvr>
                                    </p:animEffect>
                                  </p:childTnLst>
                                </p:cTn>
                              </p:par>
                              <p:par>
                                <p:cTn id="55" presetID="2" presetClass="entr" presetSubtype="6" decel="10000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1000" fill="hold"/>
                                        <p:tgtEl>
                                          <p:spTgt spid="13"/>
                                        </p:tgtEl>
                                        <p:attrNameLst>
                                          <p:attrName>ppt_x</p:attrName>
                                        </p:attrNameLst>
                                      </p:cBhvr>
                                      <p:tavLst>
                                        <p:tav tm="0">
                                          <p:val>
                                            <p:strVal val="1+#ppt_w/2"/>
                                          </p:val>
                                        </p:tav>
                                        <p:tav tm="100000">
                                          <p:val>
                                            <p:strVal val="#ppt_x"/>
                                          </p:val>
                                        </p:tav>
                                      </p:tavLst>
                                    </p:anim>
                                    <p:anim calcmode="lin" valueType="num">
                                      <p:cBhvr additive="base">
                                        <p:cTn id="58" dur="1000" fill="hold"/>
                                        <p:tgtEl>
                                          <p:spTgt spid="13"/>
                                        </p:tgtEl>
                                        <p:attrNameLst>
                                          <p:attrName>ppt_y</p:attrName>
                                        </p:attrNameLst>
                                      </p:cBhvr>
                                      <p:tavLst>
                                        <p:tav tm="0">
                                          <p:val>
                                            <p:strVal val="1+#ppt_h/2"/>
                                          </p:val>
                                        </p:tav>
                                        <p:tav tm="100000">
                                          <p:val>
                                            <p:strVal val="#ppt_y"/>
                                          </p:val>
                                        </p:tav>
                                      </p:tavLst>
                                    </p:anim>
                                  </p:childTnLst>
                                </p:cTn>
                              </p:par>
                              <p:par>
                                <p:cTn id="59" presetID="45" presetClass="entr" presetSubtype="0" fill="hold" grpId="1"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ppt_w</p:attrName>
                                        </p:attrNameLst>
                                      </p:cBhvr>
                                      <p:tavLst>
                                        <p:tav tm="0" fmla="#ppt_w*sin(2.5*pi*$)">
                                          <p:val>
                                            <p:fltVal val="0"/>
                                          </p:val>
                                        </p:tav>
                                        <p:tav tm="100000">
                                          <p:val>
                                            <p:fltVal val="1"/>
                                          </p:val>
                                        </p:tav>
                                      </p:tavLst>
                                    </p:anim>
                                    <p:anim calcmode="lin" valueType="num">
                                      <p:cBhvr>
                                        <p:cTn id="63" dur="1000" fill="hold"/>
                                        <p:tgtEl>
                                          <p:spTgt spid="13"/>
                                        </p:tgtEl>
                                        <p:attrNameLst>
                                          <p:attrName>ppt_h</p:attrName>
                                        </p:attrNameLst>
                                      </p:cBhvr>
                                      <p:tavLst>
                                        <p:tav tm="0">
                                          <p:val>
                                            <p:strVal val="#ppt_h"/>
                                          </p:val>
                                        </p:tav>
                                        <p:tav tm="100000">
                                          <p:val>
                                            <p:strVal val="#ppt_h"/>
                                          </p:val>
                                        </p:tav>
                                      </p:tavLst>
                                    </p:anim>
                                  </p:childTnLst>
                                </p:cTn>
                              </p:par>
                              <p:par>
                                <p:cTn id="64" presetID="2" presetClass="entr" presetSubtype="6" decel="100000" fill="hold" grpId="0" nodeType="withEffect">
                                  <p:stCondLst>
                                    <p:cond delay="0"/>
                                  </p:stCondLst>
                                  <p:childTnLst>
                                    <p:set>
                                      <p:cBhvr>
                                        <p:cTn id="65" dur="1" fill="hold">
                                          <p:stCondLst>
                                            <p:cond delay="0"/>
                                          </p:stCondLst>
                                        </p:cTn>
                                        <p:tgtEl>
                                          <p:spTgt spid="14">
                                            <p:txEl>
                                              <p:pRg st="0" end="0"/>
                                            </p:txEl>
                                          </p:spTgt>
                                        </p:tgtEl>
                                        <p:attrNameLst>
                                          <p:attrName>style.visibility</p:attrName>
                                        </p:attrNameLst>
                                      </p:cBhvr>
                                      <p:to>
                                        <p:strVal val="visible"/>
                                      </p:to>
                                    </p:set>
                                    <p:anim calcmode="lin" valueType="num">
                                      <p:cBhvr additive="base">
                                        <p:cTn id="66" dur="10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67" dur="1000" fill="hold"/>
                                        <p:tgtEl>
                                          <p:spTgt spid="14">
                                            <p:txEl>
                                              <p:pRg st="0" end="0"/>
                                            </p:txEl>
                                          </p:spTgt>
                                        </p:tgtEl>
                                        <p:attrNameLst>
                                          <p:attrName>ppt_y</p:attrName>
                                        </p:attrNameLst>
                                      </p:cBhvr>
                                      <p:tavLst>
                                        <p:tav tm="0">
                                          <p:val>
                                            <p:strVal val="1+#ppt_h/2"/>
                                          </p:val>
                                        </p:tav>
                                        <p:tav tm="100000">
                                          <p:val>
                                            <p:strVal val="#ppt_y"/>
                                          </p:val>
                                        </p:tav>
                                      </p:tavLst>
                                    </p:anim>
                                  </p:childTnLst>
                                </p:cTn>
                              </p:par>
                              <p:par>
                                <p:cTn id="68" presetID="2" presetClass="entr" presetSubtype="6" decel="100000"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1000" fill="hold"/>
                                        <p:tgtEl>
                                          <p:spTgt spid="17"/>
                                        </p:tgtEl>
                                        <p:attrNameLst>
                                          <p:attrName>ppt_x</p:attrName>
                                        </p:attrNameLst>
                                      </p:cBhvr>
                                      <p:tavLst>
                                        <p:tav tm="0">
                                          <p:val>
                                            <p:strVal val="1+#ppt_w/2"/>
                                          </p:val>
                                        </p:tav>
                                        <p:tav tm="100000">
                                          <p:val>
                                            <p:strVal val="#ppt_x"/>
                                          </p:val>
                                        </p:tav>
                                      </p:tavLst>
                                    </p:anim>
                                    <p:anim calcmode="lin" valueType="num">
                                      <p:cBhvr additive="base">
                                        <p:cTn id="71" dur="1000" fill="hold"/>
                                        <p:tgtEl>
                                          <p:spTgt spid="17"/>
                                        </p:tgtEl>
                                        <p:attrNameLst>
                                          <p:attrName>ppt_y</p:attrName>
                                        </p:attrNameLst>
                                      </p:cBhvr>
                                      <p:tavLst>
                                        <p:tav tm="0">
                                          <p:val>
                                            <p:strVal val="1+#ppt_h/2"/>
                                          </p:val>
                                        </p:tav>
                                        <p:tav tm="100000">
                                          <p:val>
                                            <p:strVal val="#ppt_y"/>
                                          </p:val>
                                        </p:tav>
                                      </p:tavLst>
                                    </p:anim>
                                  </p:childTnLst>
                                </p:cTn>
                              </p:par>
                              <p:par>
                                <p:cTn id="72" presetID="45" presetClass="entr" presetSubtype="0" fill="hold" grpId="1"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1000"/>
                                        <p:tgtEl>
                                          <p:spTgt spid="17"/>
                                        </p:tgtEl>
                                      </p:cBhvr>
                                    </p:animEffect>
                                    <p:anim calcmode="lin" valueType="num">
                                      <p:cBhvr>
                                        <p:cTn id="75" dur="1000" fill="hold"/>
                                        <p:tgtEl>
                                          <p:spTgt spid="17"/>
                                        </p:tgtEl>
                                        <p:attrNameLst>
                                          <p:attrName>ppt_w</p:attrName>
                                        </p:attrNameLst>
                                      </p:cBhvr>
                                      <p:tavLst>
                                        <p:tav tm="0" fmla="#ppt_w*sin(2.5*pi*$)">
                                          <p:val>
                                            <p:fltVal val="0"/>
                                          </p:val>
                                        </p:tav>
                                        <p:tav tm="100000">
                                          <p:val>
                                            <p:fltVal val="1"/>
                                          </p:val>
                                        </p:tav>
                                      </p:tavLst>
                                    </p:anim>
                                    <p:anim calcmode="lin" valueType="num">
                                      <p:cBhvr>
                                        <p:cTn id="76" dur="1000" fill="hold"/>
                                        <p:tgtEl>
                                          <p:spTgt spid="17"/>
                                        </p:tgtEl>
                                        <p:attrNameLst>
                                          <p:attrName>ppt_h</p:attrName>
                                        </p:attrNameLst>
                                      </p:cBhvr>
                                      <p:tavLst>
                                        <p:tav tm="0">
                                          <p:val>
                                            <p:strVal val="#ppt_h"/>
                                          </p:val>
                                        </p:tav>
                                        <p:tav tm="100000">
                                          <p:val>
                                            <p:strVal val="#ppt_h"/>
                                          </p:val>
                                        </p:tav>
                                      </p:tavLst>
                                    </p:anim>
                                  </p:childTnLst>
                                </p:cTn>
                              </p:par>
                              <p:par>
                                <p:cTn id="77" presetID="2" presetClass="entr" presetSubtype="6" decel="100000" fill="hold" grpId="0" nodeType="withEffect">
                                  <p:stCondLst>
                                    <p:cond delay="0"/>
                                  </p:stCondLst>
                                  <p:childTnLst>
                                    <p:set>
                                      <p:cBhvr>
                                        <p:cTn id="78" dur="1" fill="hold">
                                          <p:stCondLst>
                                            <p:cond delay="0"/>
                                          </p:stCondLst>
                                        </p:cTn>
                                        <p:tgtEl>
                                          <p:spTgt spid="18">
                                            <p:txEl>
                                              <p:pRg st="0" end="0"/>
                                            </p:txEl>
                                          </p:spTgt>
                                        </p:tgtEl>
                                        <p:attrNameLst>
                                          <p:attrName>style.visibility</p:attrName>
                                        </p:attrNameLst>
                                      </p:cBhvr>
                                      <p:to>
                                        <p:strVal val="visible"/>
                                      </p:to>
                                    </p:set>
                                    <p:anim calcmode="lin" valueType="num">
                                      <p:cBhvr additive="base">
                                        <p:cTn id="79" dur="10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80" dur="1000" fill="hold"/>
                                        <p:tgtEl>
                                          <p:spTgt spid="18">
                                            <p:txEl>
                                              <p:pRg st="0" end="0"/>
                                            </p:txEl>
                                          </p:spTgt>
                                        </p:tgtEl>
                                        <p:attrNameLst>
                                          <p:attrName>ppt_y</p:attrName>
                                        </p:attrNameLst>
                                      </p:cBhvr>
                                      <p:tavLst>
                                        <p:tav tm="0">
                                          <p:val>
                                            <p:strVal val="1+#ppt_h/2"/>
                                          </p:val>
                                        </p:tav>
                                        <p:tav tm="100000">
                                          <p:val>
                                            <p:strVal val="#ppt_y"/>
                                          </p:val>
                                        </p:tav>
                                      </p:tavLst>
                                    </p:anim>
                                  </p:childTnLst>
                                </p:cTn>
                              </p:par>
                              <p:par>
                                <p:cTn id="81" presetID="2" presetClass="entr" presetSubtype="6" decel="100000"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additive="base">
                                        <p:cTn id="83" dur="1000" fill="hold"/>
                                        <p:tgtEl>
                                          <p:spTgt spid="19"/>
                                        </p:tgtEl>
                                        <p:attrNameLst>
                                          <p:attrName>ppt_x</p:attrName>
                                        </p:attrNameLst>
                                      </p:cBhvr>
                                      <p:tavLst>
                                        <p:tav tm="0">
                                          <p:val>
                                            <p:strVal val="1+#ppt_w/2"/>
                                          </p:val>
                                        </p:tav>
                                        <p:tav tm="100000">
                                          <p:val>
                                            <p:strVal val="#ppt_x"/>
                                          </p:val>
                                        </p:tav>
                                      </p:tavLst>
                                    </p:anim>
                                    <p:anim calcmode="lin" valueType="num">
                                      <p:cBhvr additive="base">
                                        <p:cTn id="84" dur="1000" fill="hold"/>
                                        <p:tgtEl>
                                          <p:spTgt spid="19"/>
                                        </p:tgtEl>
                                        <p:attrNameLst>
                                          <p:attrName>ppt_y</p:attrName>
                                        </p:attrNameLst>
                                      </p:cBhvr>
                                      <p:tavLst>
                                        <p:tav tm="0">
                                          <p:val>
                                            <p:strVal val="1+#ppt_h/2"/>
                                          </p:val>
                                        </p:tav>
                                        <p:tav tm="100000">
                                          <p:val>
                                            <p:strVal val="#ppt_y"/>
                                          </p:val>
                                        </p:tav>
                                      </p:tavLst>
                                    </p:anim>
                                  </p:childTnLst>
                                </p:cTn>
                              </p:par>
                              <p:par>
                                <p:cTn id="85" presetID="45" presetClass="entr" presetSubtype="0" fill="hold" grpId="1"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1000"/>
                                        <p:tgtEl>
                                          <p:spTgt spid="19"/>
                                        </p:tgtEl>
                                      </p:cBhvr>
                                    </p:animEffect>
                                    <p:anim calcmode="lin" valueType="num">
                                      <p:cBhvr>
                                        <p:cTn id="88" dur="1000" fill="hold"/>
                                        <p:tgtEl>
                                          <p:spTgt spid="19"/>
                                        </p:tgtEl>
                                        <p:attrNameLst>
                                          <p:attrName>ppt_w</p:attrName>
                                        </p:attrNameLst>
                                      </p:cBhvr>
                                      <p:tavLst>
                                        <p:tav tm="0" fmla="#ppt_w*sin(2.5*pi*$)">
                                          <p:val>
                                            <p:fltVal val="0"/>
                                          </p:val>
                                        </p:tav>
                                        <p:tav tm="100000">
                                          <p:val>
                                            <p:fltVal val="1"/>
                                          </p:val>
                                        </p:tav>
                                      </p:tavLst>
                                    </p:anim>
                                    <p:anim calcmode="lin" valueType="num">
                                      <p:cBhvr>
                                        <p:cTn id="89" dur="1000" fill="hold"/>
                                        <p:tgtEl>
                                          <p:spTgt spid="19"/>
                                        </p:tgtEl>
                                        <p:attrNameLst>
                                          <p:attrName>ppt_h</p:attrName>
                                        </p:attrNameLst>
                                      </p:cBhvr>
                                      <p:tavLst>
                                        <p:tav tm="0">
                                          <p:val>
                                            <p:strVal val="#ppt_h"/>
                                          </p:val>
                                        </p:tav>
                                        <p:tav tm="100000">
                                          <p:val>
                                            <p:strVal val="#ppt_h"/>
                                          </p:val>
                                        </p:tav>
                                      </p:tavLst>
                                    </p:anim>
                                  </p:childTnLst>
                                </p:cTn>
                              </p:par>
                              <p:par>
                                <p:cTn id="90" presetID="2" presetClass="entr" presetSubtype="6" decel="100000" fill="hold" grpId="0" nodeType="withEffect">
                                  <p:stCondLst>
                                    <p:cond delay="0"/>
                                  </p:stCondLst>
                                  <p:childTnLst>
                                    <p:set>
                                      <p:cBhvr>
                                        <p:cTn id="91" dur="1" fill="hold">
                                          <p:stCondLst>
                                            <p:cond delay="0"/>
                                          </p:stCondLst>
                                        </p:cTn>
                                        <p:tgtEl>
                                          <p:spTgt spid="20">
                                            <p:txEl>
                                              <p:pRg st="0" end="0"/>
                                            </p:txEl>
                                          </p:spTgt>
                                        </p:tgtEl>
                                        <p:attrNameLst>
                                          <p:attrName>style.visibility</p:attrName>
                                        </p:attrNameLst>
                                      </p:cBhvr>
                                      <p:to>
                                        <p:strVal val="visible"/>
                                      </p:to>
                                    </p:set>
                                    <p:anim calcmode="lin" valueType="num">
                                      <p:cBhvr additive="base">
                                        <p:cTn id="92" dur="10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93" dur="1000" fill="hold"/>
                                        <p:tgtEl>
                                          <p:spTgt spid="20">
                                            <p:txEl>
                                              <p:pRg st="0" end="0"/>
                                            </p:txEl>
                                          </p:spTgt>
                                        </p:tgtEl>
                                        <p:attrNameLst>
                                          <p:attrName>ppt_y</p:attrName>
                                        </p:attrNameLst>
                                      </p:cBhvr>
                                      <p:tavLst>
                                        <p:tav tm="0">
                                          <p:val>
                                            <p:strVal val="1+#ppt_h/2"/>
                                          </p:val>
                                        </p:tav>
                                        <p:tav tm="100000">
                                          <p:val>
                                            <p:strVal val="#ppt_y"/>
                                          </p:val>
                                        </p:tav>
                                      </p:tavLst>
                                    </p:anim>
                                  </p:childTnLst>
                                </p:cTn>
                              </p:par>
                              <p:par>
                                <p:cTn id="94" presetID="2" presetClass="entr" presetSubtype="6" decel="100000" fill="hold" grpId="0" nodeType="with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additive="base">
                                        <p:cTn id="96" dur="1000" fill="hold"/>
                                        <p:tgtEl>
                                          <p:spTgt spid="21"/>
                                        </p:tgtEl>
                                        <p:attrNameLst>
                                          <p:attrName>ppt_x</p:attrName>
                                        </p:attrNameLst>
                                      </p:cBhvr>
                                      <p:tavLst>
                                        <p:tav tm="0">
                                          <p:val>
                                            <p:strVal val="1+#ppt_w/2"/>
                                          </p:val>
                                        </p:tav>
                                        <p:tav tm="100000">
                                          <p:val>
                                            <p:strVal val="#ppt_x"/>
                                          </p:val>
                                        </p:tav>
                                      </p:tavLst>
                                    </p:anim>
                                    <p:anim calcmode="lin" valueType="num">
                                      <p:cBhvr additive="base">
                                        <p:cTn id="97" dur="1000" fill="hold"/>
                                        <p:tgtEl>
                                          <p:spTgt spid="21"/>
                                        </p:tgtEl>
                                        <p:attrNameLst>
                                          <p:attrName>ppt_y</p:attrName>
                                        </p:attrNameLst>
                                      </p:cBhvr>
                                      <p:tavLst>
                                        <p:tav tm="0">
                                          <p:val>
                                            <p:strVal val="1+#ppt_h/2"/>
                                          </p:val>
                                        </p:tav>
                                        <p:tav tm="100000">
                                          <p:val>
                                            <p:strVal val="#ppt_y"/>
                                          </p:val>
                                        </p:tav>
                                      </p:tavLst>
                                    </p:anim>
                                  </p:childTnLst>
                                </p:cTn>
                              </p:par>
                              <p:par>
                                <p:cTn id="98" presetID="45" presetClass="entr" presetSubtype="0" fill="hold" grpId="1" nodeType="with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fade">
                                      <p:cBhvr>
                                        <p:cTn id="100" dur="1000"/>
                                        <p:tgtEl>
                                          <p:spTgt spid="21"/>
                                        </p:tgtEl>
                                      </p:cBhvr>
                                    </p:animEffect>
                                    <p:anim calcmode="lin" valueType="num">
                                      <p:cBhvr>
                                        <p:cTn id="101" dur="1000" fill="hold"/>
                                        <p:tgtEl>
                                          <p:spTgt spid="21"/>
                                        </p:tgtEl>
                                        <p:attrNameLst>
                                          <p:attrName>ppt_w</p:attrName>
                                        </p:attrNameLst>
                                      </p:cBhvr>
                                      <p:tavLst>
                                        <p:tav tm="0" fmla="#ppt_w*sin(2.5*pi*$)">
                                          <p:val>
                                            <p:fltVal val="0"/>
                                          </p:val>
                                        </p:tav>
                                        <p:tav tm="100000">
                                          <p:val>
                                            <p:fltVal val="1"/>
                                          </p:val>
                                        </p:tav>
                                      </p:tavLst>
                                    </p:anim>
                                    <p:anim calcmode="lin" valueType="num">
                                      <p:cBhvr>
                                        <p:cTn id="102" dur="1000" fill="hold"/>
                                        <p:tgtEl>
                                          <p:spTgt spid="21"/>
                                        </p:tgtEl>
                                        <p:attrNameLst>
                                          <p:attrName>ppt_h</p:attrName>
                                        </p:attrNameLst>
                                      </p:cBhvr>
                                      <p:tavLst>
                                        <p:tav tm="0">
                                          <p:val>
                                            <p:strVal val="#ppt_h"/>
                                          </p:val>
                                        </p:tav>
                                        <p:tav tm="100000">
                                          <p:val>
                                            <p:strVal val="#ppt_h"/>
                                          </p:val>
                                        </p:tav>
                                      </p:tavLst>
                                    </p:anim>
                                  </p:childTnLst>
                                </p:cTn>
                              </p:par>
                              <p:par>
                                <p:cTn id="103" presetID="2" presetClass="entr" presetSubtype="6" decel="100000" fill="hold" grpId="0" nodeType="withEffect">
                                  <p:stCondLst>
                                    <p:cond delay="0"/>
                                  </p:stCondLst>
                                  <p:childTnLst>
                                    <p:set>
                                      <p:cBhvr>
                                        <p:cTn id="104" dur="1" fill="hold">
                                          <p:stCondLst>
                                            <p:cond delay="0"/>
                                          </p:stCondLst>
                                        </p:cTn>
                                        <p:tgtEl>
                                          <p:spTgt spid="22">
                                            <p:txEl>
                                              <p:pRg st="0" end="0"/>
                                            </p:txEl>
                                          </p:spTgt>
                                        </p:tgtEl>
                                        <p:attrNameLst>
                                          <p:attrName>style.visibility</p:attrName>
                                        </p:attrNameLst>
                                      </p:cBhvr>
                                      <p:to>
                                        <p:strVal val="visible"/>
                                      </p:to>
                                    </p:set>
                                    <p:anim calcmode="lin" valueType="num">
                                      <p:cBhvr additive="base">
                                        <p:cTn id="105" dur="10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06" dur="1000" fill="hold"/>
                                        <p:tgtEl>
                                          <p:spTgt spid="22">
                                            <p:txEl>
                                              <p:pRg st="0" end="0"/>
                                            </p:txEl>
                                          </p:spTgt>
                                        </p:tgtEl>
                                        <p:attrNameLst>
                                          <p:attrName>ppt_y</p:attrName>
                                        </p:attrNameLst>
                                      </p:cBhvr>
                                      <p:tavLst>
                                        <p:tav tm="0">
                                          <p:val>
                                            <p:strVal val="1+#ppt_h/2"/>
                                          </p:val>
                                        </p:tav>
                                        <p:tav tm="100000">
                                          <p:val>
                                            <p:strVal val="#ppt_y"/>
                                          </p:val>
                                        </p:tav>
                                      </p:tavLst>
                                    </p:anim>
                                  </p:childTnLst>
                                </p:cTn>
                              </p:par>
                              <p:par>
                                <p:cTn id="107" presetID="2" presetClass="entr" presetSubtype="12" decel="100000" fill="hold" grpId="0" nodeType="withEffect">
                                  <p:stCondLst>
                                    <p:cond delay="250"/>
                                  </p:stCondLst>
                                  <p:childTnLst>
                                    <p:set>
                                      <p:cBhvr>
                                        <p:cTn id="108" dur="1" fill="hold">
                                          <p:stCondLst>
                                            <p:cond delay="0"/>
                                          </p:stCondLst>
                                        </p:cTn>
                                        <p:tgtEl>
                                          <p:spTgt spid="24"/>
                                        </p:tgtEl>
                                        <p:attrNameLst>
                                          <p:attrName>style.visibility</p:attrName>
                                        </p:attrNameLst>
                                      </p:cBhvr>
                                      <p:to>
                                        <p:strVal val="visible"/>
                                      </p:to>
                                    </p:set>
                                    <p:anim calcmode="lin" valueType="num">
                                      <p:cBhvr additive="base">
                                        <p:cTn id="109" dur="750" fill="hold"/>
                                        <p:tgtEl>
                                          <p:spTgt spid="24"/>
                                        </p:tgtEl>
                                        <p:attrNameLst>
                                          <p:attrName>ppt_x</p:attrName>
                                        </p:attrNameLst>
                                      </p:cBhvr>
                                      <p:tavLst>
                                        <p:tav tm="0">
                                          <p:val>
                                            <p:strVal val="0-#ppt_w/2"/>
                                          </p:val>
                                        </p:tav>
                                        <p:tav tm="100000">
                                          <p:val>
                                            <p:strVal val="#ppt_x"/>
                                          </p:val>
                                        </p:tav>
                                      </p:tavLst>
                                    </p:anim>
                                    <p:anim calcmode="lin" valueType="num">
                                      <p:cBhvr additive="base">
                                        <p:cTn id="110" dur="750" fill="hold"/>
                                        <p:tgtEl>
                                          <p:spTgt spid="24"/>
                                        </p:tgtEl>
                                        <p:attrNameLst>
                                          <p:attrName>ppt_y</p:attrName>
                                        </p:attrNameLst>
                                      </p:cBhvr>
                                      <p:tavLst>
                                        <p:tav tm="0">
                                          <p:val>
                                            <p:strVal val="1+#ppt_h/2"/>
                                          </p:val>
                                        </p:tav>
                                        <p:tav tm="100000">
                                          <p:val>
                                            <p:strVal val="#ppt_y"/>
                                          </p:val>
                                        </p:tav>
                                      </p:tavLst>
                                    </p:anim>
                                  </p:childTnLst>
                                </p:cTn>
                              </p:par>
                              <p:par>
                                <p:cTn id="111" presetID="45" presetClass="entr" presetSubtype="0" fill="hold" grpId="1" nodeType="withEffect">
                                  <p:stCondLst>
                                    <p:cond delay="25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750"/>
                                        <p:tgtEl>
                                          <p:spTgt spid="24"/>
                                        </p:tgtEl>
                                      </p:cBhvr>
                                    </p:animEffect>
                                    <p:anim calcmode="lin" valueType="num">
                                      <p:cBhvr>
                                        <p:cTn id="114" dur="750" fill="hold"/>
                                        <p:tgtEl>
                                          <p:spTgt spid="24"/>
                                        </p:tgtEl>
                                        <p:attrNameLst>
                                          <p:attrName>ppt_w</p:attrName>
                                        </p:attrNameLst>
                                      </p:cBhvr>
                                      <p:tavLst>
                                        <p:tav tm="0" fmla="#ppt_w*sin(2.5*pi*$)">
                                          <p:val>
                                            <p:fltVal val="0"/>
                                          </p:val>
                                        </p:tav>
                                        <p:tav tm="100000">
                                          <p:val>
                                            <p:fltVal val="1"/>
                                          </p:val>
                                        </p:tav>
                                      </p:tavLst>
                                    </p:anim>
                                    <p:anim calcmode="lin" valueType="num">
                                      <p:cBhvr>
                                        <p:cTn id="115" dur="750" fill="hold"/>
                                        <p:tgtEl>
                                          <p:spTgt spid="24"/>
                                        </p:tgtEl>
                                        <p:attrNameLst>
                                          <p:attrName>ppt_h</p:attrName>
                                        </p:attrNameLst>
                                      </p:cBhvr>
                                      <p:tavLst>
                                        <p:tav tm="0">
                                          <p:val>
                                            <p:strVal val="#ppt_h"/>
                                          </p:val>
                                        </p:tav>
                                        <p:tav tm="100000">
                                          <p:val>
                                            <p:strVal val="#ppt_h"/>
                                          </p:val>
                                        </p:tav>
                                      </p:tavLst>
                                    </p:anim>
                                  </p:childTnLst>
                                </p:cTn>
                              </p:par>
                              <p:par>
                                <p:cTn id="116" presetID="2" presetClass="entr" presetSubtype="12" decel="100000" fill="hold" grpId="0" nodeType="withEffect">
                                  <p:stCondLst>
                                    <p:cond delay="250"/>
                                  </p:stCondLst>
                                  <p:childTnLst>
                                    <p:set>
                                      <p:cBhvr>
                                        <p:cTn id="117" dur="1" fill="hold">
                                          <p:stCondLst>
                                            <p:cond delay="0"/>
                                          </p:stCondLst>
                                        </p:cTn>
                                        <p:tgtEl>
                                          <p:spTgt spid="23"/>
                                        </p:tgtEl>
                                        <p:attrNameLst>
                                          <p:attrName>style.visibility</p:attrName>
                                        </p:attrNameLst>
                                      </p:cBhvr>
                                      <p:to>
                                        <p:strVal val="visible"/>
                                      </p:to>
                                    </p:set>
                                    <p:anim calcmode="lin" valueType="num">
                                      <p:cBhvr additive="base">
                                        <p:cTn id="118" dur="750" fill="hold"/>
                                        <p:tgtEl>
                                          <p:spTgt spid="23"/>
                                        </p:tgtEl>
                                        <p:attrNameLst>
                                          <p:attrName>ppt_x</p:attrName>
                                        </p:attrNameLst>
                                      </p:cBhvr>
                                      <p:tavLst>
                                        <p:tav tm="0">
                                          <p:val>
                                            <p:strVal val="0-#ppt_w/2"/>
                                          </p:val>
                                        </p:tav>
                                        <p:tav tm="100000">
                                          <p:val>
                                            <p:strVal val="#ppt_x"/>
                                          </p:val>
                                        </p:tav>
                                      </p:tavLst>
                                    </p:anim>
                                    <p:anim calcmode="lin" valueType="num">
                                      <p:cBhvr additive="base">
                                        <p:cTn id="119" dur="750" fill="hold"/>
                                        <p:tgtEl>
                                          <p:spTgt spid="23"/>
                                        </p:tgtEl>
                                        <p:attrNameLst>
                                          <p:attrName>ppt_y</p:attrName>
                                        </p:attrNameLst>
                                      </p:cBhvr>
                                      <p:tavLst>
                                        <p:tav tm="0">
                                          <p:val>
                                            <p:strVal val="1+#ppt_h/2"/>
                                          </p:val>
                                        </p:tav>
                                        <p:tav tm="100000">
                                          <p:val>
                                            <p:strVal val="#ppt_y"/>
                                          </p:val>
                                        </p:tav>
                                      </p:tavLst>
                                    </p:anim>
                                  </p:childTnLst>
                                </p:cTn>
                              </p:par>
                              <p:par>
                                <p:cTn id="120" presetID="45" presetClass="entr" presetSubtype="0" fill="hold" grpId="1" nodeType="withEffect">
                                  <p:stCondLst>
                                    <p:cond delay="250"/>
                                  </p:stCondLst>
                                  <p:childTnLst>
                                    <p:set>
                                      <p:cBhvr>
                                        <p:cTn id="121" dur="1" fill="hold">
                                          <p:stCondLst>
                                            <p:cond delay="0"/>
                                          </p:stCondLst>
                                        </p:cTn>
                                        <p:tgtEl>
                                          <p:spTgt spid="23"/>
                                        </p:tgtEl>
                                        <p:attrNameLst>
                                          <p:attrName>style.visibility</p:attrName>
                                        </p:attrNameLst>
                                      </p:cBhvr>
                                      <p:to>
                                        <p:strVal val="visible"/>
                                      </p:to>
                                    </p:set>
                                    <p:animEffect transition="in" filter="fade">
                                      <p:cBhvr>
                                        <p:cTn id="122" dur="750"/>
                                        <p:tgtEl>
                                          <p:spTgt spid="23"/>
                                        </p:tgtEl>
                                      </p:cBhvr>
                                    </p:animEffect>
                                    <p:anim calcmode="lin" valueType="num">
                                      <p:cBhvr>
                                        <p:cTn id="123" dur="750" fill="hold"/>
                                        <p:tgtEl>
                                          <p:spTgt spid="23"/>
                                        </p:tgtEl>
                                        <p:attrNameLst>
                                          <p:attrName>ppt_w</p:attrName>
                                        </p:attrNameLst>
                                      </p:cBhvr>
                                      <p:tavLst>
                                        <p:tav tm="0" fmla="#ppt_w*sin(2.5*pi*$)">
                                          <p:val>
                                            <p:fltVal val="0"/>
                                          </p:val>
                                        </p:tav>
                                        <p:tav tm="100000">
                                          <p:val>
                                            <p:fltVal val="1"/>
                                          </p:val>
                                        </p:tav>
                                      </p:tavLst>
                                    </p:anim>
                                    <p:anim calcmode="lin" valueType="num">
                                      <p:cBhvr>
                                        <p:cTn id="124" dur="750" fill="hold"/>
                                        <p:tgtEl>
                                          <p:spTgt spid="23"/>
                                        </p:tgtEl>
                                        <p:attrNameLst>
                                          <p:attrName>ppt_h</p:attrName>
                                        </p:attrNameLst>
                                      </p:cBhvr>
                                      <p:tavLst>
                                        <p:tav tm="0">
                                          <p:val>
                                            <p:strVal val="#ppt_h"/>
                                          </p:val>
                                        </p:tav>
                                        <p:tav tm="100000">
                                          <p:val>
                                            <p:strVal val="#ppt_h"/>
                                          </p:val>
                                        </p:tav>
                                      </p:tavLst>
                                    </p:anim>
                                  </p:childTnLst>
                                </p:cTn>
                              </p:par>
                              <p:par>
                                <p:cTn id="125" presetID="2" presetClass="entr" presetSubtype="3" decel="100000" fill="hold" grpId="0" nodeType="withEffect">
                                  <p:stCondLst>
                                    <p:cond delay="250"/>
                                  </p:stCondLst>
                                  <p:childTnLst>
                                    <p:set>
                                      <p:cBhvr>
                                        <p:cTn id="126" dur="1" fill="hold">
                                          <p:stCondLst>
                                            <p:cond delay="0"/>
                                          </p:stCondLst>
                                        </p:cTn>
                                        <p:tgtEl>
                                          <p:spTgt spid="26"/>
                                        </p:tgtEl>
                                        <p:attrNameLst>
                                          <p:attrName>style.visibility</p:attrName>
                                        </p:attrNameLst>
                                      </p:cBhvr>
                                      <p:to>
                                        <p:strVal val="visible"/>
                                      </p:to>
                                    </p:set>
                                    <p:anim calcmode="lin" valueType="num">
                                      <p:cBhvr additive="base">
                                        <p:cTn id="127" dur="750" fill="hold"/>
                                        <p:tgtEl>
                                          <p:spTgt spid="26"/>
                                        </p:tgtEl>
                                        <p:attrNameLst>
                                          <p:attrName>ppt_x</p:attrName>
                                        </p:attrNameLst>
                                      </p:cBhvr>
                                      <p:tavLst>
                                        <p:tav tm="0">
                                          <p:val>
                                            <p:strVal val="1+#ppt_w/2"/>
                                          </p:val>
                                        </p:tav>
                                        <p:tav tm="100000">
                                          <p:val>
                                            <p:strVal val="#ppt_x"/>
                                          </p:val>
                                        </p:tav>
                                      </p:tavLst>
                                    </p:anim>
                                    <p:anim calcmode="lin" valueType="num">
                                      <p:cBhvr additive="base">
                                        <p:cTn id="128" dur="750" fill="hold"/>
                                        <p:tgtEl>
                                          <p:spTgt spid="26"/>
                                        </p:tgtEl>
                                        <p:attrNameLst>
                                          <p:attrName>ppt_y</p:attrName>
                                        </p:attrNameLst>
                                      </p:cBhvr>
                                      <p:tavLst>
                                        <p:tav tm="0">
                                          <p:val>
                                            <p:strVal val="0-#ppt_h/2"/>
                                          </p:val>
                                        </p:tav>
                                        <p:tav tm="100000">
                                          <p:val>
                                            <p:strVal val="#ppt_y"/>
                                          </p:val>
                                        </p:tav>
                                      </p:tavLst>
                                    </p:anim>
                                  </p:childTnLst>
                                </p:cTn>
                              </p:par>
                              <p:par>
                                <p:cTn id="129" presetID="45" presetClass="entr" presetSubtype="0" fill="hold" grpId="1" nodeType="withEffect">
                                  <p:stCondLst>
                                    <p:cond delay="250"/>
                                  </p:stCondLst>
                                  <p:childTnLst>
                                    <p:set>
                                      <p:cBhvr>
                                        <p:cTn id="130" dur="1" fill="hold">
                                          <p:stCondLst>
                                            <p:cond delay="0"/>
                                          </p:stCondLst>
                                        </p:cTn>
                                        <p:tgtEl>
                                          <p:spTgt spid="26"/>
                                        </p:tgtEl>
                                        <p:attrNameLst>
                                          <p:attrName>style.visibility</p:attrName>
                                        </p:attrNameLst>
                                      </p:cBhvr>
                                      <p:to>
                                        <p:strVal val="visible"/>
                                      </p:to>
                                    </p:set>
                                    <p:animEffect transition="in" filter="fade">
                                      <p:cBhvr>
                                        <p:cTn id="131" dur="750"/>
                                        <p:tgtEl>
                                          <p:spTgt spid="26"/>
                                        </p:tgtEl>
                                      </p:cBhvr>
                                    </p:animEffect>
                                    <p:anim calcmode="lin" valueType="num">
                                      <p:cBhvr>
                                        <p:cTn id="132" dur="750" fill="hold"/>
                                        <p:tgtEl>
                                          <p:spTgt spid="26"/>
                                        </p:tgtEl>
                                        <p:attrNameLst>
                                          <p:attrName>ppt_w</p:attrName>
                                        </p:attrNameLst>
                                      </p:cBhvr>
                                      <p:tavLst>
                                        <p:tav tm="0" fmla="#ppt_w*sin(2.5*pi*$)">
                                          <p:val>
                                            <p:fltVal val="0"/>
                                          </p:val>
                                        </p:tav>
                                        <p:tav tm="100000">
                                          <p:val>
                                            <p:fltVal val="1"/>
                                          </p:val>
                                        </p:tav>
                                      </p:tavLst>
                                    </p:anim>
                                    <p:anim calcmode="lin" valueType="num">
                                      <p:cBhvr>
                                        <p:cTn id="133" dur="750" fill="hold"/>
                                        <p:tgtEl>
                                          <p:spTgt spid="26"/>
                                        </p:tgtEl>
                                        <p:attrNameLst>
                                          <p:attrName>ppt_h</p:attrName>
                                        </p:attrNameLst>
                                      </p:cBhvr>
                                      <p:tavLst>
                                        <p:tav tm="0">
                                          <p:val>
                                            <p:strVal val="#ppt_h"/>
                                          </p:val>
                                        </p:tav>
                                        <p:tav tm="100000">
                                          <p:val>
                                            <p:strVal val="#ppt_h"/>
                                          </p:val>
                                        </p:tav>
                                      </p:tavLst>
                                    </p:anim>
                                  </p:childTnLst>
                                </p:cTn>
                              </p:par>
                              <p:par>
                                <p:cTn id="134" presetID="2" presetClass="entr" presetSubtype="3" decel="100000" fill="hold" grpId="0" nodeType="withEffect">
                                  <p:stCondLst>
                                    <p:cond delay="250"/>
                                  </p:stCondLst>
                                  <p:childTnLst>
                                    <p:set>
                                      <p:cBhvr>
                                        <p:cTn id="135" dur="1" fill="hold">
                                          <p:stCondLst>
                                            <p:cond delay="0"/>
                                          </p:stCondLst>
                                        </p:cTn>
                                        <p:tgtEl>
                                          <p:spTgt spid="25"/>
                                        </p:tgtEl>
                                        <p:attrNameLst>
                                          <p:attrName>style.visibility</p:attrName>
                                        </p:attrNameLst>
                                      </p:cBhvr>
                                      <p:to>
                                        <p:strVal val="visible"/>
                                      </p:to>
                                    </p:set>
                                    <p:anim calcmode="lin" valueType="num">
                                      <p:cBhvr additive="base">
                                        <p:cTn id="136" dur="750" fill="hold"/>
                                        <p:tgtEl>
                                          <p:spTgt spid="25"/>
                                        </p:tgtEl>
                                        <p:attrNameLst>
                                          <p:attrName>ppt_x</p:attrName>
                                        </p:attrNameLst>
                                      </p:cBhvr>
                                      <p:tavLst>
                                        <p:tav tm="0">
                                          <p:val>
                                            <p:strVal val="1+#ppt_w/2"/>
                                          </p:val>
                                        </p:tav>
                                        <p:tav tm="100000">
                                          <p:val>
                                            <p:strVal val="#ppt_x"/>
                                          </p:val>
                                        </p:tav>
                                      </p:tavLst>
                                    </p:anim>
                                    <p:anim calcmode="lin" valueType="num">
                                      <p:cBhvr additive="base">
                                        <p:cTn id="137" dur="750" fill="hold"/>
                                        <p:tgtEl>
                                          <p:spTgt spid="25"/>
                                        </p:tgtEl>
                                        <p:attrNameLst>
                                          <p:attrName>ppt_y</p:attrName>
                                        </p:attrNameLst>
                                      </p:cBhvr>
                                      <p:tavLst>
                                        <p:tav tm="0">
                                          <p:val>
                                            <p:strVal val="0-#ppt_h/2"/>
                                          </p:val>
                                        </p:tav>
                                        <p:tav tm="100000">
                                          <p:val>
                                            <p:strVal val="#ppt_y"/>
                                          </p:val>
                                        </p:tav>
                                      </p:tavLst>
                                    </p:anim>
                                  </p:childTnLst>
                                </p:cTn>
                              </p:par>
                              <p:par>
                                <p:cTn id="138" presetID="45" presetClass="entr" presetSubtype="0" fill="hold" grpId="1" nodeType="withEffect">
                                  <p:stCondLst>
                                    <p:cond delay="250"/>
                                  </p:stCondLst>
                                  <p:childTnLst>
                                    <p:set>
                                      <p:cBhvr>
                                        <p:cTn id="139" dur="1" fill="hold">
                                          <p:stCondLst>
                                            <p:cond delay="0"/>
                                          </p:stCondLst>
                                        </p:cTn>
                                        <p:tgtEl>
                                          <p:spTgt spid="25"/>
                                        </p:tgtEl>
                                        <p:attrNameLst>
                                          <p:attrName>style.visibility</p:attrName>
                                        </p:attrNameLst>
                                      </p:cBhvr>
                                      <p:to>
                                        <p:strVal val="visible"/>
                                      </p:to>
                                    </p:set>
                                    <p:animEffect transition="in" filter="fade">
                                      <p:cBhvr>
                                        <p:cTn id="140" dur="750"/>
                                        <p:tgtEl>
                                          <p:spTgt spid="25"/>
                                        </p:tgtEl>
                                      </p:cBhvr>
                                    </p:animEffect>
                                    <p:anim calcmode="lin" valueType="num">
                                      <p:cBhvr>
                                        <p:cTn id="141" dur="750" fill="hold"/>
                                        <p:tgtEl>
                                          <p:spTgt spid="25"/>
                                        </p:tgtEl>
                                        <p:attrNameLst>
                                          <p:attrName>ppt_w</p:attrName>
                                        </p:attrNameLst>
                                      </p:cBhvr>
                                      <p:tavLst>
                                        <p:tav tm="0" fmla="#ppt_w*sin(2.5*pi*$)">
                                          <p:val>
                                            <p:fltVal val="0"/>
                                          </p:val>
                                        </p:tav>
                                        <p:tav tm="100000">
                                          <p:val>
                                            <p:fltVal val="1"/>
                                          </p:val>
                                        </p:tav>
                                      </p:tavLst>
                                    </p:anim>
                                    <p:anim calcmode="lin" valueType="num">
                                      <p:cBhvr>
                                        <p:cTn id="142" dur="750" fill="hold"/>
                                        <p:tgtEl>
                                          <p:spTgt spid="25"/>
                                        </p:tgtEl>
                                        <p:attrNameLst>
                                          <p:attrName>ppt_h</p:attrName>
                                        </p:attrNameLst>
                                      </p:cBhvr>
                                      <p:tavLst>
                                        <p:tav tm="0">
                                          <p:val>
                                            <p:strVal val="#ppt_h"/>
                                          </p:val>
                                        </p:tav>
                                        <p:tav tm="100000">
                                          <p:val>
                                            <p:strVal val="#ppt_h"/>
                                          </p:val>
                                        </p:tav>
                                      </p:tavLst>
                                    </p:anim>
                                  </p:childTnLst>
                                </p:cTn>
                              </p:par>
                            </p:childTnLst>
                          </p:cTn>
                        </p:par>
                        <p:par>
                          <p:cTn id="143" fill="hold">
                            <p:stCondLst>
                              <p:cond delay="2200"/>
                            </p:stCondLst>
                            <p:childTnLst>
                              <p:par>
                                <p:cTn id="144" presetID="34" presetClass="emph" presetSubtype="0" fill="hold" grpId="1" nodeType="afterEffect">
                                  <p:stCondLst>
                                    <p:cond delay="250"/>
                                  </p:stCondLst>
                                  <p:iterate type="lt">
                                    <p:tmPct val="10000"/>
                                  </p:iterate>
                                  <p:childTnLst>
                                    <p:animMotion origin="layout" path="M 0.0 0.0 L 0.0 -0.07213" pathEditMode="relative" ptsTypes="">
                                      <p:cBhvr>
                                        <p:cTn id="145" dur="250" accel="50000" decel="50000" autoRev="1" fill="hold">
                                          <p:stCondLst>
                                            <p:cond delay="0"/>
                                          </p:stCondLst>
                                        </p:cTn>
                                        <p:tgtEl>
                                          <p:spTgt spid="8"/>
                                        </p:tgtEl>
                                        <p:attrNameLst>
                                          <p:attrName>ppt_x</p:attrName>
                                          <p:attrName>ppt_y</p:attrName>
                                        </p:attrNameLst>
                                      </p:cBhvr>
                                    </p:animMotion>
                                    <p:animRot by="1500000">
                                      <p:cBhvr>
                                        <p:cTn id="146" dur="125" fill="hold">
                                          <p:stCondLst>
                                            <p:cond delay="0"/>
                                          </p:stCondLst>
                                        </p:cTn>
                                        <p:tgtEl>
                                          <p:spTgt spid="8"/>
                                        </p:tgtEl>
                                        <p:attrNameLst>
                                          <p:attrName>r</p:attrName>
                                        </p:attrNameLst>
                                      </p:cBhvr>
                                    </p:animRot>
                                    <p:animRot by="-1500000">
                                      <p:cBhvr>
                                        <p:cTn id="147" dur="125" fill="hold">
                                          <p:stCondLst>
                                            <p:cond delay="125"/>
                                          </p:stCondLst>
                                        </p:cTn>
                                        <p:tgtEl>
                                          <p:spTgt spid="8"/>
                                        </p:tgtEl>
                                        <p:attrNameLst>
                                          <p:attrName>r</p:attrName>
                                        </p:attrNameLst>
                                      </p:cBhvr>
                                    </p:animRot>
                                    <p:animRot by="-1500000">
                                      <p:cBhvr>
                                        <p:cTn id="148" dur="125" fill="hold">
                                          <p:stCondLst>
                                            <p:cond delay="250"/>
                                          </p:stCondLst>
                                        </p:cTn>
                                        <p:tgtEl>
                                          <p:spTgt spid="8"/>
                                        </p:tgtEl>
                                        <p:attrNameLst>
                                          <p:attrName>r</p:attrName>
                                        </p:attrNameLst>
                                      </p:cBhvr>
                                    </p:animRot>
                                    <p:animRot by="1500000">
                                      <p:cBhvr>
                                        <p:cTn id="149"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P spid="23" grpId="1" animBg="1"/>
      <p:bldP spid="27" grpId="0" animBg="1"/>
      <p:bldP spid="27" grpId="1" animBg="1"/>
      <p:bldP spid="2" grpId="0" animBg="1"/>
      <p:bldP spid="2" grpId="1" animBg="1"/>
      <p:bldP spid="25" grpId="0" animBg="1"/>
      <p:bldP spid="25" grpId="1" animBg="1"/>
      <p:bldP spid="24" grpId="0" animBg="1"/>
      <p:bldP spid="24" grpId="1" animBg="1"/>
      <p:bldP spid="6" grpId="0" animBg="1"/>
      <p:bldP spid="6" grpId="1" animBg="1"/>
      <p:bldP spid="8" grpId="0"/>
      <p:bldP spid="8" grpId="1"/>
      <p:bldP spid="9" grpId="0" animBg="1"/>
      <p:bldP spid="9" grpId="1" animBg="1"/>
      <p:bldP spid="10" grpId="0"/>
      <p:bldP spid="10" grpId="1"/>
      <p:bldP spid="11" grpId="0">
        <p:tmplLst>
          <p:tmpl>
            <p:tnLst>
              <p:par>
                <p:cTn presetID="2" presetClass="entr" presetSubtype="2"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3" grpId="0"/>
      <p:bldP spid="13" grpId="1"/>
      <p:bldP spid="14" grpId="0" build="p">
        <p:tmplLst>
          <p:tmpl lvl="1">
            <p:tnLst>
              <p:par>
                <p:cTn presetID="2" presetClass="entr" presetSubtype="6"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1+#ppt_w/2"/>
                          </p:val>
                        </p:tav>
                        <p:tav tm="100000">
                          <p:val>
                            <p:strVal val="#ppt_x"/>
                          </p:val>
                        </p:tav>
                      </p:tavLst>
                    </p:anim>
                    <p:anim calcmode="lin" valueType="num">
                      <p:cBhvr additive="base">
                        <p:cTn dur="1000" fill="hold"/>
                        <p:tgtEl>
                          <p:spTgt spid="14"/>
                        </p:tgtEl>
                        <p:attrNameLst>
                          <p:attrName>ppt_y</p:attrName>
                        </p:attrNameLst>
                      </p:cBhvr>
                      <p:tavLst>
                        <p:tav tm="0">
                          <p:val>
                            <p:strVal val="1+#ppt_h/2"/>
                          </p:val>
                        </p:tav>
                        <p:tav tm="100000">
                          <p:val>
                            <p:strVal val="#ppt_y"/>
                          </p:val>
                        </p:tav>
                      </p:tavLst>
                    </p:anim>
                  </p:childTnLst>
                </p:cTn>
              </p:par>
            </p:tnLst>
          </p:tmpl>
        </p:tmplLst>
      </p:bldP>
      <p:bldP spid="17" grpId="0"/>
      <p:bldP spid="17" grpId="1"/>
      <p:bldP spid="18" grpId="0" build="p">
        <p:tmplLst>
          <p:tmpl lvl="1">
            <p:tnLst>
              <p:par>
                <p:cTn presetID="2" presetClass="entr" presetSubtype="6"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1+#ppt_w/2"/>
                          </p:val>
                        </p:tav>
                        <p:tav tm="100000">
                          <p:val>
                            <p:strVal val="#ppt_x"/>
                          </p:val>
                        </p:tav>
                      </p:tavLst>
                    </p:anim>
                    <p:anim calcmode="lin" valueType="num">
                      <p:cBhvr additive="base">
                        <p:cTn dur="1000" fill="hold"/>
                        <p:tgtEl>
                          <p:spTgt spid="18"/>
                        </p:tgtEl>
                        <p:attrNameLst>
                          <p:attrName>ppt_y</p:attrName>
                        </p:attrNameLst>
                      </p:cBhvr>
                      <p:tavLst>
                        <p:tav tm="0">
                          <p:val>
                            <p:strVal val="1+#ppt_h/2"/>
                          </p:val>
                        </p:tav>
                        <p:tav tm="100000">
                          <p:val>
                            <p:strVal val="#ppt_y"/>
                          </p:val>
                        </p:tav>
                      </p:tavLst>
                    </p:anim>
                  </p:childTnLst>
                </p:cTn>
              </p:par>
            </p:tnLst>
          </p:tmpl>
        </p:tmplLst>
      </p:bldP>
      <p:bldP spid="19" grpId="0"/>
      <p:bldP spid="19" grpId="1"/>
      <p:bldP spid="20" grpId="0" build="p">
        <p:tmplLst>
          <p:tmpl lvl="1">
            <p:tnLst>
              <p:par>
                <p:cTn presetID="2" presetClass="entr" presetSubtype="6"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1+#ppt_w/2"/>
                          </p:val>
                        </p:tav>
                        <p:tav tm="100000">
                          <p:val>
                            <p:strVal val="#ppt_x"/>
                          </p:val>
                        </p:tav>
                      </p:tavLst>
                    </p:anim>
                    <p:anim calcmode="lin" valueType="num">
                      <p:cBhvr additive="base">
                        <p:cTn dur="1000" fill="hold"/>
                        <p:tgtEl>
                          <p:spTgt spid="20"/>
                        </p:tgtEl>
                        <p:attrNameLst>
                          <p:attrName>ppt_y</p:attrName>
                        </p:attrNameLst>
                      </p:cBhvr>
                      <p:tavLst>
                        <p:tav tm="0">
                          <p:val>
                            <p:strVal val="1+#ppt_h/2"/>
                          </p:val>
                        </p:tav>
                        <p:tav tm="100000">
                          <p:val>
                            <p:strVal val="#ppt_y"/>
                          </p:val>
                        </p:tav>
                      </p:tavLst>
                    </p:anim>
                  </p:childTnLst>
                </p:cTn>
              </p:par>
            </p:tnLst>
          </p:tmpl>
        </p:tmplLst>
      </p:bldP>
      <p:bldP spid="21" grpId="0"/>
      <p:bldP spid="21" grpId="1"/>
      <p:bldP spid="22" grpId="0" build="p">
        <p:tmplLst>
          <p:tmpl lvl="1">
            <p:tnLst>
              <p:par>
                <p:cTn presetID="2" presetClass="entr" presetSubtype="6"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1+#ppt_w/2"/>
                          </p:val>
                        </p:tav>
                        <p:tav tm="100000">
                          <p:val>
                            <p:strVal val="#ppt_x"/>
                          </p:val>
                        </p:tav>
                      </p:tavLst>
                    </p:anim>
                    <p:anim calcmode="lin" valueType="num">
                      <p:cBhvr additive="base">
                        <p:cTn dur="1000" fill="hold"/>
                        <p:tgtEl>
                          <p:spTgt spid="22"/>
                        </p:tgtEl>
                        <p:attrNameLst>
                          <p:attrName>ppt_y</p:attrName>
                        </p:attrNameLst>
                      </p:cBhvr>
                      <p:tavLst>
                        <p:tav tm="0">
                          <p:val>
                            <p:strVal val="1+#ppt_h/2"/>
                          </p:val>
                        </p:tav>
                        <p:tav tm="100000">
                          <p:val>
                            <p:strVal val="#ppt_y"/>
                          </p:val>
                        </p:tav>
                      </p:tavLst>
                    </p:anim>
                  </p:childTnLst>
                </p:cTn>
              </p:par>
            </p:tnLst>
          </p:tmpl>
        </p:tmplLst>
      </p:bldP>
      <p:bldP spid="26" grpId="0" animBg="1"/>
      <p:bldP spid="26" grpId="1"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yramid">
    <p:spTree>
      <p:nvGrpSpPr>
        <p:cNvPr id="1" name=""/>
        <p:cNvGrpSpPr/>
        <p:nvPr/>
      </p:nvGrpSpPr>
      <p:grpSpPr>
        <a:xfrm>
          <a:off x="0" y="0"/>
          <a:ext cx="0" cy="0"/>
          <a:chOff x="0" y="0"/>
          <a:chExt cx="0" cy="0"/>
        </a:xfrm>
      </p:grpSpPr>
      <p:grpSp>
        <p:nvGrpSpPr>
          <p:cNvPr id="39" name="グループ化 38"/>
          <p:cNvGrpSpPr/>
          <p:nvPr userDrawn="1"/>
        </p:nvGrpSpPr>
        <p:grpSpPr>
          <a:xfrm flipH="1">
            <a:off x="3077066" y="1687677"/>
            <a:ext cx="2028549" cy="5028221"/>
            <a:chOff x="1400631" y="2191657"/>
            <a:chExt cx="3439887" cy="6734629"/>
          </a:xfrm>
          <a:solidFill>
            <a:schemeClr val="bg1">
              <a:lumMod val="85000"/>
            </a:schemeClr>
          </a:solidFill>
        </p:grpSpPr>
        <p:sp>
          <p:nvSpPr>
            <p:cNvPr id="53" name="直角三角形 52"/>
            <p:cNvSpPr/>
            <p:nvPr userDrawn="1"/>
          </p:nvSpPr>
          <p:spPr>
            <a:xfrm flipH="1">
              <a:off x="1400631" y="2191657"/>
              <a:ext cx="3439885" cy="51598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4" name="直角三角形 53"/>
            <p:cNvSpPr/>
            <p:nvPr userDrawn="1"/>
          </p:nvSpPr>
          <p:spPr>
            <a:xfrm rot="16200000" flipH="1">
              <a:off x="2333175" y="6418942"/>
              <a:ext cx="1574800" cy="343988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85" name="グループ化 84"/>
          <p:cNvGrpSpPr/>
          <p:nvPr userDrawn="1"/>
        </p:nvGrpSpPr>
        <p:grpSpPr>
          <a:xfrm>
            <a:off x="1048516" y="1689295"/>
            <a:ext cx="2028549" cy="5028221"/>
            <a:chOff x="1400631" y="2191657"/>
            <a:chExt cx="3439887" cy="6734629"/>
          </a:xfrm>
          <a:solidFill>
            <a:schemeClr val="bg1">
              <a:lumMod val="65000"/>
            </a:schemeClr>
          </a:solidFill>
        </p:grpSpPr>
        <p:sp>
          <p:nvSpPr>
            <p:cNvPr id="86" name="直角三角形 85"/>
            <p:cNvSpPr/>
            <p:nvPr userDrawn="1"/>
          </p:nvSpPr>
          <p:spPr>
            <a:xfrm flipH="1">
              <a:off x="1400631" y="2191657"/>
              <a:ext cx="3439885" cy="51598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7" name="直角三角形 86"/>
            <p:cNvSpPr/>
            <p:nvPr userDrawn="1"/>
          </p:nvSpPr>
          <p:spPr>
            <a:xfrm rot="16200000" flipH="1">
              <a:off x="2333175" y="6418942"/>
              <a:ext cx="1574800" cy="343988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8" name="直角三角形 25"/>
          <p:cNvSpPr/>
          <p:nvPr userDrawn="1"/>
        </p:nvSpPr>
        <p:spPr>
          <a:xfrm rot="16200000" flipH="1">
            <a:off x="76982" y="-76982"/>
            <a:ext cx="2923613" cy="3077577"/>
          </a:xfrm>
          <a:custGeom>
            <a:avLst/>
            <a:gdLst/>
            <a:ahLst/>
            <a:cxnLst/>
            <a:rect l="l" t="t" r="r" b="b"/>
            <a:pathLst>
              <a:path w="4385420" h="6154621">
                <a:moveTo>
                  <a:pt x="688593" y="1814402"/>
                </a:moveTo>
                <a:lnTo>
                  <a:pt x="2537007" y="6154621"/>
                </a:lnTo>
                <a:lnTo>
                  <a:pt x="2537007" y="6154618"/>
                </a:lnTo>
                <a:lnTo>
                  <a:pt x="4385420" y="6154618"/>
                </a:lnTo>
                <a:lnTo>
                  <a:pt x="2537006" y="1814399"/>
                </a:lnTo>
                <a:lnTo>
                  <a:pt x="2537006" y="1814402"/>
                </a:lnTo>
                <a:close/>
                <a:moveTo>
                  <a:pt x="0" y="0"/>
                </a:moveTo>
                <a:lnTo>
                  <a:pt x="0" y="197532"/>
                </a:lnTo>
                <a:lnTo>
                  <a:pt x="688592" y="1814398"/>
                </a:lnTo>
                <a:lnTo>
                  <a:pt x="688592" y="1814395"/>
                </a:lnTo>
                <a:lnTo>
                  <a:pt x="2537005" y="1814395"/>
                </a:lnTo>
                <a:lnTo>
                  <a:pt x="176429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8" name="フリーフォーム 67"/>
          <p:cNvSpPr/>
          <p:nvPr userDrawn="1"/>
        </p:nvSpPr>
        <p:spPr>
          <a:xfrm>
            <a:off x="3077578" y="1689295"/>
            <a:ext cx="500733" cy="1234321"/>
          </a:xfrm>
          <a:custGeom>
            <a:avLst/>
            <a:gdLst>
              <a:gd name="connsiteX0" fmla="*/ 0 w 1001379"/>
              <a:gd name="connsiteY0" fmla="*/ 0 h 1851482"/>
              <a:gd name="connsiteX1" fmla="*/ 1001379 w 1001379"/>
              <a:gd name="connsiteY1" fmla="*/ 1426422 h 1851482"/>
              <a:gd name="connsiteX2" fmla="*/ 0 w 1001379"/>
              <a:gd name="connsiteY2" fmla="*/ 1851482 h 1851482"/>
              <a:gd name="connsiteX3" fmla="*/ 0 w 1001379"/>
              <a:gd name="connsiteY3" fmla="*/ 0 h 1851482"/>
            </a:gdLst>
            <a:ahLst/>
            <a:cxnLst>
              <a:cxn ang="0">
                <a:pos x="connsiteX0" y="connsiteY0"/>
              </a:cxn>
              <a:cxn ang="0">
                <a:pos x="connsiteX1" y="connsiteY1"/>
              </a:cxn>
              <a:cxn ang="0">
                <a:pos x="connsiteX2" y="connsiteY2"/>
              </a:cxn>
              <a:cxn ang="0">
                <a:pos x="connsiteX3" y="connsiteY3"/>
              </a:cxn>
            </a:cxnLst>
            <a:rect l="l" t="t" r="r" b="b"/>
            <a:pathLst>
              <a:path w="1001379" h="1851482">
                <a:moveTo>
                  <a:pt x="0" y="0"/>
                </a:moveTo>
                <a:lnTo>
                  <a:pt x="1001379" y="1426422"/>
                </a:lnTo>
                <a:lnTo>
                  <a:pt x="0" y="1851482"/>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3" name="フッター プレースホルダー 2"/>
          <p:cNvSpPr>
            <a:spLocks noGrp="1"/>
          </p:cNvSpPr>
          <p:nvPr userDrawn="1">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36" name="直角三角形 35"/>
          <p:cNvSpPr/>
          <p:nvPr userDrawn="1"/>
        </p:nvSpPr>
        <p:spPr>
          <a:xfrm rot="16200000" flipH="1">
            <a:off x="48941" y="3688878"/>
            <a:ext cx="2979697" cy="3077577"/>
          </a:xfrm>
          <a:custGeom>
            <a:avLst/>
            <a:gdLst/>
            <a:ahLst/>
            <a:cxnLst/>
            <a:rect l="l" t="t" r="r" b="b"/>
            <a:pathLst>
              <a:path w="4469545" h="6154621">
                <a:moveTo>
                  <a:pt x="772717" y="1814402"/>
                </a:moveTo>
                <a:lnTo>
                  <a:pt x="2621131" y="6154621"/>
                </a:lnTo>
                <a:lnTo>
                  <a:pt x="2621131" y="6154618"/>
                </a:lnTo>
                <a:lnTo>
                  <a:pt x="4469545" y="6154618"/>
                </a:lnTo>
                <a:lnTo>
                  <a:pt x="2621130" y="1814399"/>
                </a:lnTo>
                <a:lnTo>
                  <a:pt x="2621130" y="1814402"/>
                </a:lnTo>
                <a:close/>
                <a:moveTo>
                  <a:pt x="0" y="0"/>
                </a:moveTo>
                <a:lnTo>
                  <a:pt x="772716" y="1814398"/>
                </a:lnTo>
                <a:lnTo>
                  <a:pt x="772716" y="1814395"/>
                </a:lnTo>
                <a:lnTo>
                  <a:pt x="2621129" y="1814395"/>
                </a:lnTo>
                <a:lnTo>
                  <a:pt x="184841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0" name="直角三角形 29"/>
          <p:cNvSpPr/>
          <p:nvPr userDrawn="1"/>
        </p:nvSpPr>
        <p:spPr>
          <a:xfrm rot="16200000" flipH="1">
            <a:off x="48941" y="1158553"/>
            <a:ext cx="2979697" cy="3077577"/>
          </a:xfrm>
          <a:custGeom>
            <a:avLst/>
            <a:gdLst/>
            <a:ahLst/>
            <a:cxnLst/>
            <a:rect l="l" t="t" r="r" b="b"/>
            <a:pathLst>
              <a:path w="4469545" h="6154621">
                <a:moveTo>
                  <a:pt x="772717" y="1814402"/>
                </a:moveTo>
                <a:lnTo>
                  <a:pt x="2621131" y="6154621"/>
                </a:lnTo>
                <a:lnTo>
                  <a:pt x="2621131" y="6154618"/>
                </a:lnTo>
                <a:lnTo>
                  <a:pt x="4469545" y="6154618"/>
                </a:lnTo>
                <a:lnTo>
                  <a:pt x="2621131" y="1814399"/>
                </a:lnTo>
                <a:lnTo>
                  <a:pt x="2621131" y="1814402"/>
                </a:lnTo>
                <a:close/>
                <a:moveTo>
                  <a:pt x="0" y="0"/>
                </a:moveTo>
                <a:lnTo>
                  <a:pt x="772716" y="1814398"/>
                </a:lnTo>
                <a:lnTo>
                  <a:pt x="772716" y="1814395"/>
                </a:lnTo>
                <a:lnTo>
                  <a:pt x="2621130" y="1814395"/>
                </a:lnTo>
                <a:lnTo>
                  <a:pt x="1848415"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3" name="直角三角形 32"/>
          <p:cNvSpPr/>
          <p:nvPr userDrawn="1"/>
        </p:nvSpPr>
        <p:spPr>
          <a:xfrm rot="16200000" flipH="1">
            <a:off x="48939" y="2423715"/>
            <a:ext cx="2979696" cy="3077577"/>
          </a:xfrm>
          <a:custGeom>
            <a:avLst/>
            <a:gdLst/>
            <a:ahLst/>
            <a:cxnLst/>
            <a:rect l="l" t="t" r="r" b="b"/>
            <a:pathLst>
              <a:path w="4469544" h="6154620">
                <a:moveTo>
                  <a:pt x="772717" y="1814401"/>
                </a:moveTo>
                <a:lnTo>
                  <a:pt x="2621131" y="6154620"/>
                </a:lnTo>
                <a:lnTo>
                  <a:pt x="2621131" y="6154617"/>
                </a:lnTo>
                <a:lnTo>
                  <a:pt x="4469544" y="6154617"/>
                </a:lnTo>
                <a:lnTo>
                  <a:pt x="2621130" y="1814398"/>
                </a:lnTo>
                <a:lnTo>
                  <a:pt x="2621130" y="1814401"/>
                </a:lnTo>
                <a:close/>
                <a:moveTo>
                  <a:pt x="0" y="0"/>
                </a:moveTo>
                <a:lnTo>
                  <a:pt x="772716" y="1814397"/>
                </a:lnTo>
                <a:lnTo>
                  <a:pt x="772716" y="1814394"/>
                </a:lnTo>
                <a:lnTo>
                  <a:pt x="2621129" y="1814394"/>
                </a:lnTo>
                <a:lnTo>
                  <a:pt x="184841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6" name="フリーフォーム 65"/>
          <p:cNvSpPr/>
          <p:nvPr userDrawn="1"/>
        </p:nvSpPr>
        <p:spPr>
          <a:xfrm>
            <a:off x="3077577" y="2665751"/>
            <a:ext cx="1013263" cy="1521264"/>
          </a:xfrm>
          <a:custGeom>
            <a:avLst/>
            <a:gdLst>
              <a:gd name="connsiteX0" fmla="*/ 1028242 w 2026350"/>
              <a:gd name="connsiteY0" fmla="*/ 0 h 2281896"/>
              <a:gd name="connsiteX1" fmla="*/ 2026350 w 2026350"/>
              <a:gd name="connsiteY1" fmla="*/ 1421762 h 2281896"/>
              <a:gd name="connsiteX2" fmla="*/ 0 w 2026350"/>
              <a:gd name="connsiteY2" fmla="*/ 2281896 h 2281896"/>
              <a:gd name="connsiteX3" fmla="*/ 0 w 2026350"/>
              <a:gd name="connsiteY3" fmla="*/ 436463 h 2281896"/>
              <a:gd name="connsiteX4" fmla="*/ 1028242 w 2026350"/>
              <a:gd name="connsiteY4" fmla="*/ 0 h 2281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350" h="2281896">
                <a:moveTo>
                  <a:pt x="1028242" y="0"/>
                </a:moveTo>
                <a:lnTo>
                  <a:pt x="2026350" y="1421762"/>
                </a:lnTo>
                <a:lnTo>
                  <a:pt x="0" y="2281896"/>
                </a:lnTo>
                <a:lnTo>
                  <a:pt x="0" y="436463"/>
                </a:lnTo>
                <a:lnTo>
                  <a:pt x="1028242"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63" name="フリーフォーム 62"/>
          <p:cNvSpPr/>
          <p:nvPr userDrawn="1"/>
        </p:nvSpPr>
        <p:spPr>
          <a:xfrm>
            <a:off x="3077576" y="3639102"/>
            <a:ext cx="1526226" cy="1812382"/>
          </a:xfrm>
          <a:custGeom>
            <a:avLst/>
            <a:gdLst>
              <a:gd name="connsiteX0" fmla="*/ 2053212 w 3052187"/>
              <a:gd name="connsiteY0" fmla="*/ 0 h 2718573"/>
              <a:gd name="connsiteX1" fmla="*/ 3052187 w 3052187"/>
              <a:gd name="connsiteY1" fmla="*/ 1422997 h 2718573"/>
              <a:gd name="connsiteX2" fmla="*/ 0 w 3052187"/>
              <a:gd name="connsiteY2" fmla="*/ 2718573 h 2718573"/>
              <a:gd name="connsiteX3" fmla="*/ 0 w 3052187"/>
              <a:gd name="connsiteY3" fmla="*/ 871537 h 2718573"/>
              <a:gd name="connsiteX4" fmla="*/ 2053212 w 3052187"/>
              <a:gd name="connsiteY4" fmla="*/ 0 h 2718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187" h="2718573">
                <a:moveTo>
                  <a:pt x="2053212" y="0"/>
                </a:moveTo>
                <a:lnTo>
                  <a:pt x="3052187" y="1422997"/>
                </a:lnTo>
                <a:lnTo>
                  <a:pt x="0" y="2718573"/>
                </a:lnTo>
                <a:lnTo>
                  <a:pt x="0" y="871537"/>
                </a:lnTo>
                <a:lnTo>
                  <a:pt x="2053212"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grpSp>
        <p:nvGrpSpPr>
          <p:cNvPr id="9" name="グループ化 8"/>
          <p:cNvGrpSpPr/>
          <p:nvPr userDrawn="1"/>
        </p:nvGrpSpPr>
        <p:grpSpPr>
          <a:xfrm>
            <a:off x="3077576" y="4613278"/>
            <a:ext cx="2028550" cy="2104237"/>
            <a:chOff x="7549101" y="6886372"/>
            <a:chExt cx="4056748" cy="3156356"/>
          </a:xfrm>
          <a:solidFill>
            <a:schemeClr val="accent4">
              <a:lumMod val="60000"/>
              <a:lumOff val="40000"/>
            </a:schemeClr>
          </a:solidFill>
        </p:grpSpPr>
        <p:sp>
          <p:nvSpPr>
            <p:cNvPr id="60" name="フリーフォーム 59"/>
            <p:cNvSpPr/>
            <p:nvPr userDrawn="1"/>
          </p:nvSpPr>
          <p:spPr>
            <a:xfrm>
              <a:off x="7549104" y="6886372"/>
              <a:ext cx="4056745" cy="1392686"/>
            </a:xfrm>
            <a:custGeom>
              <a:avLst/>
              <a:gdLst>
                <a:gd name="connsiteX0" fmla="*/ 3079049 w 4056745"/>
                <a:gd name="connsiteY0" fmla="*/ 0 h 1392686"/>
                <a:gd name="connsiteX1" fmla="*/ 4056745 w 4056745"/>
                <a:gd name="connsiteY1" fmla="*/ 1392686 h 1392686"/>
                <a:gd name="connsiteX2" fmla="*/ 0 w 4056745"/>
                <a:gd name="connsiteY2" fmla="*/ 1392686 h 1392686"/>
                <a:gd name="connsiteX3" fmla="*/ 0 w 4056745"/>
                <a:gd name="connsiteY3" fmla="*/ 1306979 h 1392686"/>
                <a:gd name="connsiteX4" fmla="*/ 3079049 w 4056745"/>
                <a:gd name="connsiteY4" fmla="*/ 0 h 139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6745" h="1392686">
                  <a:moveTo>
                    <a:pt x="3079049" y="0"/>
                  </a:moveTo>
                  <a:lnTo>
                    <a:pt x="4056745" y="1392686"/>
                  </a:lnTo>
                  <a:lnTo>
                    <a:pt x="0" y="1392686"/>
                  </a:lnTo>
                  <a:lnTo>
                    <a:pt x="0" y="1306979"/>
                  </a:lnTo>
                  <a:lnTo>
                    <a:pt x="307904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sp>
          <p:nvSpPr>
            <p:cNvPr id="58" name="フリーフォーム 57"/>
            <p:cNvSpPr/>
            <p:nvPr userDrawn="1"/>
          </p:nvSpPr>
          <p:spPr>
            <a:xfrm>
              <a:off x="7549101" y="8279059"/>
              <a:ext cx="4056747" cy="1763669"/>
            </a:xfrm>
            <a:custGeom>
              <a:avLst/>
              <a:gdLst>
                <a:gd name="connsiteX0" fmla="*/ 0 w 4056747"/>
                <a:gd name="connsiteY0" fmla="*/ 0 h 1763669"/>
                <a:gd name="connsiteX1" fmla="*/ 4056747 w 4056747"/>
                <a:gd name="connsiteY1" fmla="*/ 0 h 1763669"/>
                <a:gd name="connsiteX2" fmla="*/ 0 w 4056747"/>
                <a:gd name="connsiteY2" fmla="*/ 1763669 h 1763669"/>
                <a:gd name="connsiteX3" fmla="*/ 0 w 4056747"/>
                <a:gd name="connsiteY3" fmla="*/ 0 h 1763669"/>
              </a:gdLst>
              <a:ahLst/>
              <a:cxnLst>
                <a:cxn ang="0">
                  <a:pos x="connsiteX0" y="connsiteY0"/>
                </a:cxn>
                <a:cxn ang="0">
                  <a:pos x="connsiteX1" y="connsiteY1"/>
                </a:cxn>
                <a:cxn ang="0">
                  <a:pos x="connsiteX2" y="connsiteY2"/>
                </a:cxn>
                <a:cxn ang="0">
                  <a:pos x="connsiteX3" y="connsiteY3"/>
                </a:cxn>
              </a:cxnLst>
              <a:rect l="l" t="t" r="r" b="b"/>
              <a:pathLst>
                <a:path w="4056747" h="1763669">
                  <a:moveTo>
                    <a:pt x="0" y="0"/>
                  </a:moveTo>
                  <a:lnTo>
                    <a:pt x="4056747" y="0"/>
                  </a:lnTo>
                  <a:lnTo>
                    <a:pt x="0" y="176366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p>
          </p:txBody>
        </p:sp>
      </p:grpSp>
      <p:sp>
        <p:nvSpPr>
          <p:cNvPr id="59" name="テキスト プレースホルダー 6"/>
          <p:cNvSpPr>
            <a:spLocks noGrp="1"/>
          </p:cNvSpPr>
          <p:nvPr>
            <p:ph type="body" sz="quarter" idx="24" hasCustomPrompt="1"/>
          </p:nvPr>
        </p:nvSpPr>
        <p:spPr>
          <a:xfrm rot="1380000">
            <a:off x="639946" y="1149614"/>
            <a:ext cx="1957355" cy="707179"/>
          </a:xfrm>
        </p:spPr>
        <p:txBody>
          <a:bodyPr anchor="ctr">
            <a:noAutofit/>
          </a:bodyPr>
          <a:lstStyle>
            <a:lvl1pPr algn="r">
              <a:defRPr sz="1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61" name="テキスト プレースホルダー 6"/>
          <p:cNvSpPr>
            <a:spLocks noGrp="1"/>
          </p:cNvSpPr>
          <p:nvPr>
            <p:ph type="body" sz="quarter" idx="25" hasCustomPrompt="1"/>
          </p:nvPr>
        </p:nvSpPr>
        <p:spPr>
          <a:xfrm rot="1380000">
            <a:off x="639946" y="2418208"/>
            <a:ext cx="1957355" cy="707179"/>
          </a:xfrm>
        </p:spPr>
        <p:txBody>
          <a:bodyPr anchor="ctr">
            <a:noAutofit/>
          </a:bodyPr>
          <a:lstStyle>
            <a:lvl1pPr algn="r">
              <a:defRPr sz="1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62" name="テキスト プレースホルダー 6"/>
          <p:cNvSpPr>
            <a:spLocks noGrp="1"/>
          </p:cNvSpPr>
          <p:nvPr>
            <p:ph type="body" sz="quarter" idx="26" hasCustomPrompt="1"/>
          </p:nvPr>
        </p:nvSpPr>
        <p:spPr>
          <a:xfrm rot="1380000">
            <a:off x="639946" y="3686802"/>
            <a:ext cx="1957355" cy="707179"/>
          </a:xfrm>
        </p:spPr>
        <p:txBody>
          <a:bodyPr anchor="ctr">
            <a:noAutofit/>
          </a:bodyPr>
          <a:lstStyle>
            <a:lvl1pPr algn="r">
              <a:defRPr sz="1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64" name="テキスト プレースホルダー 6"/>
          <p:cNvSpPr>
            <a:spLocks noGrp="1"/>
          </p:cNvSpPr>
          <p:nvPr>
            <p:ph type="body" sz="quarter" idx="27" hasCustomPrompt="1"/>
          </p:nvPr>
        </p:nvSpPr>
        <p:spPr>
          <a:xfrm rot="1380000">
            <a:off x="639946" y="4955397"/>
            <a:ext cx="1957355" cy="707179"/>
          </a:xfrm>
        </p:spPr>
        <p:txBody>
          <a:bodyPr anchor="ctr">
            <a:noAutofit/>
          </a:bodyPr>
          <a:lstStyle>
            <a:lvl1pPr algn="r">
              <a:defRPr sz="1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ボックス 14"/>
          <p:cNvSpPr txBox="1"/>
          <p:nvPr userDrawn="1"/>
        </p:nvSpPr>
        <p:spPr>
          <a:xfrm>
            <a:off x="3090278" y="2335396"/>
            <a:ext cx="393056" cy="323165"/>
          </a:xfrm>
          <a:prstGeom prst="rect">
            <a:avLst/>
          </a:prstGeom>
          <a:noFill/>
          <a:scene3d>
            <a:camera prst="perspectiveContrastingRightFacing" fov="3300000">
              <a:rot lat="0" lon="21000000" rev="1200000"/>
            </a:camera>
            <a:lightRig rig="threePt" dir="t"/>
          </a:scene3d>
        </p:spPr>
        <p:txBody>
          <a:bodyPr wrap="none" rtlCol="0">
            <a:spAutoFit/>
          </a:bodyPr>
          <a:lstStyle/>
          <a:p>
            <a:r>
              <a:rPr kumimoji="1" lang="en-US" altLang="ja-JP" sz="1500" dirty="0">
                <a:solidFill>
                  <a:schemeClr val="bg1"/>
                </a:solidFill>
              </a:rPr>
              <a:t>01</a:t>
            </a:r>
            <a:endParaRPr kumimoji="1" lang="ja-JP" altLang="en-US" sz="1500" dirty="0">
              <a:solidFill>
                <a:schemeClr val="bg1"/>
              </a:solidFill>
            </a:endParaRPr>
          </a:p>
        </p:txBody>
      </p:sp>
      <p:sp>
        <p:nvSpPr>
          <p:cNvPr id="65" name="テキスト ボックス 64"/>
          <p:cNvSpPr txBox="1"/>
          <p:nvPr userDrawn="1"/>
        </p:nvSpPr>
        <p:spPr>
          <a:xfrm>
            <a:off x="3357248" y="3438303"/>
            <a:ext cx="393056" cy="323165"/>
          </a:xfrm>
          <a:prstGeom prst="rect">
            <a:avLst/>
          </a:prstGeom>
          <a:noFill/>
          <a:scene3d>
            <a:camera prst="perspectiveContrastingRightFacing" fov="3300000">
              <a:rot lat="0" lon="21000000" rev="1200000"/>
            </a:camera>
            <a:lightRig rig="threePt" dir="t"/>
          </a:scene3d>
        </p:spPr>
        <p:txBody>
          <a:bodyPr wrap="none" rtlCol="0">
            <a:spAutoFit/>
          </a:bodyPr>
          <a:lstStyle/>
          <a:p>
            <a:r>
              <a:rPr kumimoji="1" lang="en-US" altLang="ja-JP" sz="1500" dirty="0">
                <a:solidFill>
                  <a:schemeClr val="bg1"/>
                </a:solidFill>
              </a:rPr>
              <a:t>02</a:t>
            </a:r>
            <a:endParaRPr kumimoji="1" lang="ja-JP" altLang="en-US" sz="1500" dirty="0">
              <a:solidFill>
                <a:schemeClr val="bg1"/>
              </a:solidFill>
            </a:endParaRPr>
          </a:p>
        </p:txBody>
      </p:sp>
      <p:sp>
        <p:nvSpPr>
          <p:cNvPr id="67" name="テキスト ボックス 66"/>
          <p:cNvSpPr txBox="1"/>
          <p:nvPr userDrawn="1"/>
        </p:nvSpPr>
        <p:spPr>
          <a:xfrm>
            <a:off x="3635464" y="4548908"/>
            <a:ext cx="393056" cy="323165"/>
          </a:xfrm>
          <a:prstGeom prst="rect">
            <a:avLst/>
          </a:prstGeom>
          <a:noFill/>
          <a:scene3d>
            <a:camera prst="perspectiveContrastingRightFacing" fov="3300000">
              <a:rot lat="0" lon="21000000" rev="1200000"/>
            </a:camera>
            <a:lightRig rig="threePt" dir="t"/>
          </a:scene3d>
        </p:spPr>
        <p:txBody>
          <a:bodyPr wrap="none" rtlCol="0">
            <a:spAutoFit/>
          </a:bodyPr>
          <a:lstStyle/>
          <a:p>
            <a:r>
              <a:rPr kumimoji="1" lang="en-US" altLang="ja-JP" sz="1500" dirty="0">
                <a:solidFill>
                  <a:schemeClr val="bg1"/>
                </a:solidFill>
              </a:rPr>
              <a:t>03</a:t>
            </a:r>
            <a:endParaRPr kumimoji="1" lang="ja-JP" altLang="en-US" sz="1500" dirty="0">
              <a:solidFill>
                <a:schemeClr val="bg1"/>
              </a:solidFill>
            </a:endParaRPr>
          </a:p>
        </p:txBody>
      </p:sp>
      <p:sp>
        <p:nvSpPr>
          <p:cNvPr id="69" name="テキスト ボックス 68"/>
          <p:cNvSpPr txBox="1"/>
          <p:nvPr userDrawn="1"/>
        </p:nvSpPr>
        <p:spPr>
          <a:xfrm>
            <a:off x="3900076" y="5643335"/>
            <a:ext cx="393056" cy="323165"/>
          </a:xfrm>
          <a:prstGeom prst="rect">
            <a:avLst/>
          </a:prstGeom>
          <a:noFill/>
          <a:scene3d>
            <a:camera prst="perspectiveContrastingRightFacing" fov="3300000">
              <a:rot lat="0" lon="21000000" rev="1200000"/>
            </a:camera>
            <a:lightRig rig="threePt" dir="t"/>
          </a:scene3d>
        </p:spPr>
        <p:txBody>
          <a:bodyPr wrap="none" rtlCol="0">
            <a:spAutoFit/>
          </a:bodyPr>
          <a:lstStyle/>
          <a:p>
            <a:r>
              <a:rPr kumimoji="1" lang="en-US" altLang="ja-JP" sz="1500" dirty="0">
                <a:solidFill>
                  <a:schemeClr val="bg1"/>
                </a:solidFill>
              </a:rPr>
              <a:t>04</a:t>
            </a:r>
            <a:endParaRPr kumimoji="1" lang="ja-JP" altLang="en-US" sz="1500" dirty="0">
              <a:solidFill>
                <a:schemeClr val="bg1"/>
              </a:solidFill>
            </a:endParaRPr>
          </a:p>
        </p:txBody>
      </p:sp>
      <p:sp>
        <p:nvSpPr>
          <p:cNvPr id="70" name="図プレースホルダー 7"/>
          <p:cNvSpPr>
            <a:spLocks noGrp="1"/>
          </p:cNvSpPr>
          <p:nvPr>
            <p:ph type="pic" sz="quarter" idx="18" hasCustomPrompt="1"/>
          </p:nvPr>
        </p:nvSpPr>
        <p:spPr>
          <a:xfrm rot="1380000">
            <a:off x="2524668" y="1900902"/>
            <a:ext cx="332256" cy="442969"/>
          </a:xfrm>
        </p:spPr>
        <p:txBody>
          <a:bodyPr>
            <a:normAutofit/>
          </a:bodyPr>
          <a:lstStyle>
            <a:lvl1pPr>
              <a:defRPr sz="450"/>
            </a:lvl1pPr>
          </a:lstStyle>
          <a:p>
            <a:r>
              <a:rPr kumimoji="1" lang="en-US" altLang="ja-JP" dirty="0"/>
              <a:t>ICON</a:t>
            </a:r>
            <a:endParaRPr kumimoji="1" lang="ja-JP" altLang="en-US" dirty="0"/>
          </a:p>
        </p:txBody>
      </p:sp>
      <p:sp>
        <p:nvSpPr>
          <p:cNvPr id="71" name="図プレースホルダー 7"/>
          <p:cNvSpPr>
            <a:spLocks noGrp="1"/>
          </p:cNvSpPr>
          <p:nvPr>
            <p:ph type="pic" sz="quarter" idx="28" hasCustomPrompt="1"/>
          </p:nvPr>
        </p:nvSpPr>
        <p:spPr>
          <a:xfrm rot="1380000">
            <a:off x="2524668" y="3168132"/>
            <a:ext cx="332256" cy="442969"/>
          </a:xfrm>
        </p:spPr>
        <p:txBody>
          <a:bodyPr>
            <a:normAutofit/>
          </a:bodyPr>
          <a:lstStyle>
            <a:lvl1pPr>
              <a:defRPr sz="450"/>
            </a:lvl1pPr>
          </a:lstStyle>
          <a:p>
            <a:r>
              <a:rPr kumimoji="1" lang="en-US" altLang="ja-JP" dirty="0"/>
              <a:t>ICON</a:t>
            </a:r>
            <a:endParaRPr kumimoji="1" lang="ja-JP" altLang="en-US" dirty="0"/>
          </a:p>
        </p:txBody>
      </p:sp>
      <p:sp>
        <p:nvSpPr>
          <p:cNvPr id="72" name="図プレースホルダー 7"/>
          <p:cNvSpPr>
            <a:spLocks noGrp="1"/>
          </p:cNvSpPr>
          <p:nvPr>
            <p:ph type="pic" sz="quarter" idx="29" hasCustomPrompt="1"/>
          </p:nvPr>
        </p:nvSpPr>
        <p:spPr>
          <a:xfrm rot="1380000">
            <a:off x="2524668" y="4435363"/>
            <a:ext cx="332256" cy="442969"/>
          </a:xfrm>
        </p:spPr>
        <p:txBody>
          <a:bodyPr>
            <a:normAutofit/>
          </a:bodyPr>
          <a:lstStyle>
            <a:lvl1pPr>
              <a:defRPr sz="450"/>
            </a:lvl1pPr>
          </a:lstStyle>
          <a:p>
            <a:r>
              <a:rPr kumimoji="1" lang="en-US" altLang="ja-JP" dirty="0"/>
              <a:t>ICON</a:t>
            </a:r>
            <a:endParaRPr kumimoji="1" lang="ja-JP" altLang="en-US" dirty="0"/>
          </a:p>
        </p:txBody>
      </p:sp>
      <p:sp>
        <p:nvSpPr>
          <p:cNvPr id="73" name="図プレースホルダー 7"/>
          <p:cNvSpPr>
            <a:spLocks noGrp="1"/>
          </p:cNvSpPr>
          <p:nvPr>
            <p:ph type="pic" sz="quarter" idx="30" hasCustomPrompt="1"/>
          </p:nvPr>
        </p:nvSpPr>
        <p:spPr>
          <a:xfrm rot="1380000">
            <a:off x="2524668" y="5702594"/>
            <a:ext cx="332256" cy="442969"/>
          </a:xfrm>
        </p:spPr>
        <p:txBody>
          <a:bodyPr>
            <a:normAutofit/>
          </a:bodyPr>
          <a:lstStyle>
            <a:lvl1pPr>
              <a:defRPr sz="450"/>
            </a:lvl1pPr>
          </a:lstStyle>
          <a:p>
            <a:r>
              <a:rPr kumimoji="1" lang="en-US" altLang="ja-JP" dirty="0"/>
              <a:t>ICON</a:t>
            </a:r>
            <a:endParaRPr kumimoji="1" lang="ja-JP" altLang="en-US" dirty="0"/>
          </a:p>
        </p:txBody>
      </p:sp>
      <p:sp>
        <p:nvSpPr>
          <p:cNvPr id="74" name="テキスト プレースホルダー 6"/>
          <p:cNvSpPr>
            <a:spLocks noGrp="1"/>
          </p:cNvSpPr>
          <p:nvPr>
            <p:ph type="body" sz="quarter" idx="31" hasCustomPrompt="1"/>
          </p:nvPr>
        </p:nvSpPr>
        <p:spPr>
          <a:xfrm>
            <a:off x="3601343" y="1642182"/>
            <a:ext cx="3708721" cy="900206"/>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75" name="テキスト プレースホルダー 6"/>
          <p:cNvSpPr>
            <a:spLocks noGrp="1"/>
          </p:cNvSpPr>
          <p:nvPr>
            <p:ph type="body" sz="quarter" idx="32" hasCustomPrompt="1"/>
          </p:nvPr>
        </p:nvSpPr>
        <p:spPr>
          <a:xfrm>
            <a:off x="4132211" y="2597006"/>
            <a:ext cx="3708721" cy="900206"/>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76" name="テキスト プレースホルダー 6"/>
          <p:cNvSpPr>
            <a:spLocks noGrp="1"/>
          </p:cNvSpPr>
          <p:nvPr>
            <p:ph type="body" sz="quarter" idx="33" hasCustomPrompt="1"/>
          </p:nvPr>
        </p:nvSpPr>
        <p:spPr>
          <a:xfrm>
            <a:off x="4646346" y="3551828"/>
            <a:ext cx="3708721" cy="900206"/>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77" name="テキスト プレースホルダー 6"/>
          <p:cNvSpPr>
            <a:spLocks noGrp="1"/>
          </p:cNvSpPr>
          <p:nvPr>
            <p:ph type="body" sz="quarter" idx="34" hasCustomPrompt="1"/>
          </p:nvPr>
        </p:nvSpPr>
        <p:spPr>
          <a:xfrm>
            <a:off x="5123181" y="4506652"/>
            <a:ext cx="3708721" cy="900206"/>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79" name="正方形/長方形 78"/>
          <p:cNvSpPr/>
          <p:nvPr userDrawn="1"/>
        </p:nvSpPr>
        <p:spPr>
          <a:xfrm>
            <a:off x="0" y="2"/>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2" name="タイトル プレースホルダー 1"/>
          <p:cNvSpPr>
            <a:spLocks noGrp="1"/>
          </p:cNvSpPr>
          <p:nvPr>
            <p:ph type="title" hasCustomPrompt="1"/>
          </p:nvPr>
        </p:nvSpPr>
        <p:spPr>
          <a:xfrm>
            <a:off x="3022034" y="164640"/>
            <a:ext cx="5883051" cy="802101"/>
          </a:xfrm>
          <a:prstGeom prst="rect">
            <a:avLst/>
          </a:prstGeom>
        </p:spPr>
        <p:txBody>
          <a:bodyPr vert="horz" lIns="163275" tIns="81638" rIns="163275" bIns="81638" rtlCol="0" anchor="ctr">
            <a:normAutofit/>
          </a:bodyPr>
          <a:lstStyle>
            <a:lvl1pPr>
              <a:defRPr baseline="0"/>
            </a:lvl1pPr>
          </a:lstStyle>
          <a:p>
            <a:r>
              <a:rPr kumimoji="1" lang="en-US" altLang="ja-JP" dirty="0"/>
              <a:t>Slide Title Goes Here</a:t>
            </a:r>
            <a:endParaRPr kumimoji="1" lang="ja-JP" altLang="en-US" dirty="0"/>
          </a:p>
        </p:txBody>
      </p:sp>
      <p:sp>
        <p:nvSpPr>
          <p:cNvPr id="83" name="テキスト プレースホルダー 6"/>
          <p:cNvSpPr>
            <a:spLocks noGrp="1"/>
          </p:cNvSpPr>
          <p:nvPr>
            <p:ph type="body" sz="quarter" idx="13" hasCustomPrompt="1"/>
          </p:nvPr>
        </p:nvSpPr>
        <p:spPr>
          <a:xfrm>
            <a:off x="3058039" y="1028736"/>
            <a:ext cx="5830038" cy="336037"/>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4" name="正方形/長方形 83"/>
          <p:cNvSpPr/>
          <p:nvPr userDrawn="1"/>
        </p:nvSpPr>
        <p:spPr>
          <a:xfrm>
            <a:off x="3094046" y="932725"/>
            <a:ext cx="1620321"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Tree>
    <p:extLst>
      <p:ext uri="{BB962C8B-B14F-4D97-AF65-F5344CB8AC3E}">
        <p14:creationId xmlns:p14="http://schemas.microsoft.com/office/powerpoint/2010/main" val="149554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125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ppt_x"/>
                                          </p:val>
                                        </p:tav>
                                        <p:tav tm="100000">
                                          <p:val>
                                            <p:strVal val="#ppt_x"/>
                                          </p:val>
                                        </p:tav>
                                      </p:tavLst>
                                    </p:anim>
                                    <p:anim calcmode="lin" valueType="num">
                                      <p:cBhvr additive="base">
                                        <p:cTn id="8" dur="500" fill="hold"/>
                                        <p:tgtEl>
                                          <p:spTgt spid="82"/>
                                        </p:tgtEl>
                                        <p:attrNameLst>
                                          <p:attrName>ppt_y</p:attrName>
                                        </p:attrNameLst>
                                      </p:cBhvr>
                                      <p:tavLst>
                                        <p:tav tm="0">
                                          <p:val>
                                            <p:strVal val="0-#ppt_h/2"/>
                                          </p:val>
                                        </p:tav>
                                        <p:tav tm="100000">
                                          <p:val>
                                            <p:strVal val="#ppt_y"/>
                                          </p:val>
                                        </p:tav>
                                      </p:tavLst>
                                    </p:anim>
                                  </p:childTnLst>
                                </p:cTn>
                              </p:par>
                            </p:childTnLst>
                          </p:cTn>
                        </p:par>
                        <p:par>
                          <p:cTn id="9" fill="hold">
                            <p:stCondLst>
                              <p:cond delay="1750"/>
                            </p:stCondLst>
                            <p:childTnLst>
                              <p:par>
                                <p:cTn id="10" presetID="2" presetClass="entr" presetSubtype="2" decel="100000" fill="hold" grpId="0" nodeType="afterEffect">
                                  <p:stCondLst>
                                    <p:cond delay="0"/>
                                  </p:stCondLst>
                                  <p:childTnLst>
                                    <p:set>
                                      <p:cBhvr>
                                        <p:cTn id="11" dur="1" fill="hold">
                                          <p:stCondLst>
                                            <p:cond delay="0"/>
                                          </p:stCondLst>
                                        </p:cTn>
                                        <p:tgtEl>
                                          <p:spTgt spid="84"/>
                                        </p:tgtEl>
                                        <p:attrNameLst>
                                          <p:attrName>style.visibility</p:attrName>
                                        </p:attrNameLst>
                                      </p:cBhvr>
                                      <p:to>
                                        <p:strVal val="visible"/>
                                      </p:to>
                                    </p:set>
                                    <p:anim calcmode="lin" valueType="num">
                                      <p:cBhvr additive="base">
                                        <p:cTn id="12" dur="500" fill="hold"/>
                                        <p:tgtEl>
                                          <p:spTgt spid="84"/>
                                        </p:tgtEl>
                                        <p:attrNameLst>
                                          <p:attrName>ppt_x</p:attrName>
                                        </p:attrNameLst>
                                      </p:cBhvr>
                                      <p:tavLst>
                                        <p:tav tm="0">
                                          <p:val>
                                            <p:strVal val="1+#ppt_w/2"/>
                                          </p:val>
                                        </p:tav>
                                        <p:tav tm="100000">
                                          <p:val>
                                            <p:strVal val="#ppt_x"/>
                                          </p:val>
                                        </p:tav>
                                      </p:tavLst>
                                    </p:anim>
                                    <p:anim calcmode="lin" valueType="num">
                                      <p:cBhvr additive="base">
                                        <p:cTn id="13" dur="500" fill="hold"/>
                                        <p:tgtEl>
                                          <p:spTgt spid="84"/>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83">
                                            <p:txEl>
                                              <p:pRg st="0" end="0"/>
                                            </p:txEl>
                                          </p:spTgt>
                                        </p:tgtEl>
                                        <p:attrNameLst>
                                          <p:attrName>style.visibility</p:attrName>
                                        </p:attrNameLst>
                                      </p:cBhvr>
                                      <p:to>
                                        <p:strVal val="visible"/>
                                      </p:to>
                                    </p:set>
                                    <p:animEffect transition="in" filter="wipe(left)">
                                      <p:cBhvr>
                                        <p:cTn id="16" dur="500"/>
                                        <p:tgtEl>
                                          <p:spTgt spid="83">
                                            <p:txEl>
                                              <p:pRg st="0" end="0"/>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500"/>
                                        <p:tgtEl>
                                          <p:spTgt spid="39"/>
                                        </p:tgtEl>
                                      </p:cBhvr>
                                    </p:animEffect>
                                  </p:childTnLst>
                                </p:cTn>
                              </p:par>
                              <p:par>
                                <p:cTn id="20" presetID="22" presetClass="entr" presetSubtype="4" fill="hold" nodeType="with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wipe(down)">
                                      <p:cBhvr>
                                        <p:cTn id="22" dur="500"/>
                                        <p:tgtEl>
                                          <p:spTgt spid="85"/>
                                        </p:tgtEl>
                                      </p:cBhvr>
                                    </p:animEffect>
                                  </p:childTnLst>
                                </p:cTn>
                              </p:par>
                            </p:childTnLst>
                          </p:cTn>
                        </p:par>
                        <p:par>
                          <p:cTn id="23" fill="hold">
                            <p:stCondLst>
                              <p:cond delay="2250"/>
                            </p:stCondLst>
                            <p:childTnLst>
                              <p:par>
                                <p:cTn id="24" presetID="2" presetClass="entr" presetSubtype="1" decel="100000" fill="hold" grpId="0" nodeType="after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additive="base">
                                        <p:cTn id="26" dur="1250" fill="hold"/>
                                        <p:tgtEl>
                                          <p:spTgt spid="69"/>
                                        </p:tgtEl>
                                        <p:attrNameLst>
                                          <p:attrName>ppt_x</p:attrName>
                                        </p:attrNameLst>
                                      </p:cBhvr>
                                      <p:tavLst>
                                        <p:tav tm="0">
                                          <p:val>
                                            <p:strVal val="#ppt_x"/>
                                          </p:val>
                                        </p:tav>
                                        <p:tav tm="100000">
                                          <p:val>
                                            <p:strVal val="#ppt_x"/>
                                          </p:val>
                                        </p:tav>
                                      </p:tavLst>
                                    </p:anim>
                                    <p:anim calcmode="lin" valueType="num">
                                      <p:cBhvr additive="base">
                                        <p:cTn id="27" dur="1250" fill="hold"/>
                                        <p:tgtEl>
                                          <p:spTgt spid="69"/>
                                        </p:tgtEl>
                                        <p:attrNameLst>
                                          <p:attrName>ppt_y</p:attrName>
                                        </p:attrNameLst>
                                      </p:cBhvr>
                                      <p:tavLst>
                                        <p:tav tm="0">
                                          <p:val>
                                            <p:strVal val="0-#ppt_h/2"/>
                                          </p:val>
                                        </p:tav>
                                        <p:tav tm="100000">
                                          <p:val>
                                            <p:strVal val="#ppt_y"/>
                                          </p:val>
                                        </p:tav>
                                      </p:tavLst>
                                    </p:anim>
                                  </p:childTnLst>
                                </p:cTn>
                              </p:par>
                              <p:par>
                                <p:cTn id="28" presetID="2" presetClass="entr" presetSubtype="1" decel="10000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250" fill="hold"/>
                                        <p:tgtEl>
                                          <p:spTgt spid="9"/>
                                        </p:tgtEl>
                                        <p:attrNameLst>
                                          <p:attrName>ppt_x</p:attrName>
                                        </p:attrNameLst>
                                      </p:cBhvr>
                                      <p:tavLst>
                                        <p:tav tm="0">
                                          <p:val>
                                            <p:strVal val="#ppt_x"/>
                                          </p:val>
                                        </p:tav>
                                        <p:tav tm="100000">
                                          <p:val>
                                            <p:strVal val="#ppt_x"/>
                                          </p:val>
                                        </p:tav>
                                      </p:tavLst>
                                    </p:anim>
                                    <p:anim calcmode="lin" valueType="num">
                                      <p:cBhvr additive="base">
                                        <p:cTn id="31" dur="1250" fill="hold"/>
                                        <p:tgtEl>
                                          <p:spTgt spid="9"/>
                                        </p:tgtEl>
                                        <p:attrNameLst>
                                          <p:attrName>ppt_y</p:attrName>
                                        </p:attrNameLst>
                                      </p:cBhvr>
                                      <p:tavLst>
                                        <p:tav tm="0">
                                          <p:val>
                                            <p:strVal val="0-#ppt_h/2"/>
                                          </p:val>
                                        </p:tav>
                                        <p:tav tm="100000">
                                          <p:val>
                                            <p:strVal val="#ppt_y"/>
                                          </p:val>
                                        </p:tav>
                                      </p:tavLst>
                                    </p:anim>
                                  </p:childTnLst>
                                </p:cTn>
                              </p:par>
                              <p:par>
                                <p:cTn id="32" presetID="2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1250"/>
                                        <p:tgtEl>
                                          <p:spTgt spid="9"/>
                                        </p:tgtEl>
                                      </p:cBhvr>
                                    </p:animEffect>
                                  </p:childTnLst>
                                </p:cTn>
                              </p:par>
                              <p:par>
                                <p:cTn id="35" presetID="2" presetClass="entr" presetSubtype="1" decel="100000"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anim calcmode="lin" valueType="num">
                                      <p:cBhvr additive="base">
                                        <p:cTn id="37" dur="1250" fill="hold"/>
                                        <p:tgtEl>
                                          <p:spTgt spid="73"/>
                                        </p:tgtEl>
                                        <p:attrNameLst>
                                          <p:attrName>ppt_x</p:attrName>
                                        </p:attrNameLst>
                                      </p:cBhvr>
                                      <p:tavLst>
                                        <p:tav tm="0">
                                          <p:val>
                                            <p:strVal val="#ppt_x"/>
                                          </p:val>
                                        </p:tav>
                                        <p:tav tm="100000">
                                          <p:val>
                                            <p:strVal val="#ppt_x"/>
                                          </p:val>
                                        </p:tav>
                                      </p:tavLst>
                                    </p:anim>
                                    <p:anim calcmode="lin" valueType="num">
                                      <p:cBhvr additive="base">
                                        <p:cTn id="38" dur="1250" fill="hold"/>
                                        <p:tgtEl>
                                          <p:spTgt spid="73"/>
                                        </p:tgtEl>
                                        <p:attrNameLst>
                                          <p:attrName>ppt_y</p:attrName>
                                        </p:attrNameLst>
                                      </p:cBhvr>
                                      <p:tavLst>
                                        <p:tav tm="0">
                                          <p:val>
                                            <p:strVal val="0-#ppt_h/2"/>
                                          </p:val>
                                        </p:tav>
                                        <p:tav tm="100000">
                                          <p:val>
                                            <p:strVal val="#ppt_y"/>
                                          </p:val>
                                        </p:tav>
                                      </p:tavLst>
                                    </p:anim>
                                  </p:childTnLst>
                                </p:cTn>
                              </p:par>
                              <p:par>
                                <p:cTn id="39" presetID="2" presetClass="entr" presetSubtype="1" decel="10000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1250" fill="hold"/>
                                        <p:tgtEl>
                                          <p:spTgt spid="36"/>
                                        </p:tgtEl>
                                        <p:attrNameLst>
                                          <p:attrName>ppt_x</p:attrName>
                                        </p:attrNameLst>
                                      </p:cBhvr>
                                      <p:tavLst>
                                        <p:tav tm="0">
                                          <p:val>
                                            <p:strVal val="#ppt_x"/>
                                          </p:val>
                                        </p:tav>
                                        <p:tav tm="100000">
                                          <p:val>
                                            <p:strVal val="#ppt_x"/>
                                          </p:val>
                                        </p:tav>
                                      </p:tavLst>
                                    </p:anim>
                                    <p:anim calcmode="lin" valueType="num">
                                      <p:cBhvr additive="base">
                                        <p:cTn id="42" dur="1250" fill="hold"/>
                                        <p:tgtEl>
                                          <p:spTgt spid="36"/>
                                        </p:tgtEl>
                                        <p:attrNameLst>
                                          <p:attrName>ppt_y</p:attrName>
                                        </p:attrNameLst>
                                      </p:cBhvr>
                                      <p:tavLst>
                                        <p:tav tm="0">
                                          <p:val>
                                            <p:strVal val="0-#ppt_h/2"/>
                                          </p:val>
                                        </p:tav>
                                        <p:tav tm="100000">
                                          <p:val>
                                            <p:strVal val="#ppt_y"/>
                                          </p:val>
                                        </p:tav>
                                      </p:tavLst>
                                    </p:anim>
                                  </p:childTnLst>
                                </p:cTn>
                              </p:par>
                              <p:par>
                                <p:cTn id="43" presetID="22" presetClass="entr" presetSubtype="2" fill="hold" grpId="1"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right)">
                                      <p:cBhvr>
                                        <p:cTn id="45" dur="1250"/>
                                        <p:tgtEl>
                                          <p:spTgt spid="36"/>
                                        </p:tgtEl>
                                      </p:cBhvr>
                                    </p:animEffect>
                                  </p:childTnLst>
                                </p:cTn>
                              </p:par>
                              <p:par>
                                <p:cTn id="46" presetID="2" presetClass="entr" presetSubtype="1" decel="100000" fill="hold" grpId="0" nodeType="withEffect">
                                  <p:stCondLst>
                                    <p:cond delay="0"/>
                                  </p:stCondLst>
                                  <p:childTnLst>
                                    <p:set>
                                      <p:cBhvr>
                                        <p:cTn id="47" dur="1" fill="hold">
                                          <p:stCondLst>
                                            <p:cond delay="0"/>
                                          </p:stCondLst>
                                        </p:cTn>
                                        <p:tgtEl>
                                          <p:spTgt spid="64">
                                            <p:txEl>
                                              <p:pRg st="0" end="0"/>
                                            </p:txEl>
                                          </p:spTgt>
                                        </p:tgtEl>
                                        <p:attrNameLst>
                                          <p:attrName>style.visibility</p:attrName>
                                        </p:attrNameLst>
                                      </p:cBhvr>
                                      <p:to>
                                        <p:strVal val="visible"/>
                                      </p:to>
                                    </p:set>
                                    <p:anim calcmode="lin" valueType="num">
                                      <p:cBhvr additive="base">
                                        <p:cTn id="48" dur="125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49" dur="1250" fill="hold"/>
                                        <p:tgtEl>
                                          <p:spTgt spid="64">
                                            <p:txEl>
                                              <p:pRg st="0" end="0"/>
                                            </p:txEl>
                                          </p:spTgt>
                                        </p:tgtEl>
                                        <p:attrNameLst>
                                          <p:attrName>ppt_y</p:attrName>
                                        </p:attrNameLst>
                                      </p:cBhvr>
                                      <p:tavLst>
                                        <p:tav tm="0">
                                          <p:val>
                                            <p:strVal val="0-#ppt_h/2"/>
                                          </p:val>
                                        </p:tav>
                                        <p:tav tm="100000">
                                          <p:val>
                                            <p:strVal val="#ppt_y"/>
                                          </p:val>
                                        </p:tav>
                                      </p:tavLst>
                                    </p:anim>
                                  </p:childTnLst>
                                </p:cTn>
                              </p:par>
                              <p:par>
                                <p:cTn id="50" presetID="22" presetClass="entr" presetSubtype="2" fill="hold" grpId="1" nodeType="withEffect">
                                  <p:stCondLst>
                                    <p:cond delay="0"/>
                                  </p:stCondLst>
                                  <p:childTnLst>
                                    <p:set>
                                      <p:cBhvr>
                                        <p:cTn id="51" dur="1" fill="hold">
                                          <p:stCondLst>
                                            <p:cond delay="0"/>
                                          </p:stCondLst>
                                        </p:cTn>
                                        <p:tgtEl>
                                          <p:spTgt spid="64">
                                            <p:txEl>
                                              <p:pRg st="0" end="0"/>
                                            </p:txEl>
                                          </p:spTgt>
                                        </p:tgtEl>
                                        <p:attrNameLst>
                                          <p:attrName>style.visibility</p:attrName>
                                        </p:attrNameLst>
                                      </p:cBhvr>
                                      <p:to>
                                        <p:strVal val="visible"/>
                                      </p:to>
                                    </p:set>
                                    <p:animEffect transition="in" filter="wipe(right)">
                                      <p:cBhvr>
                                        <p:cTn id="52" dur="1000"/>
                                        <p:tgtEl>
                                          <p:spTgt spid="64">
                                            <p:txEl>
                                              <p:pRg st="0" end="0"/>
                                            </p:txEl>
                                          </p:spTgt>
                                        </p:tgtEl>
                                      </p:cBhvr>
                                    </p:animEffect>
                                  </p:childTnLst>
                                </p:cTn>
                              </p:par>
                              <p:par>
                                <p:cTn id="53" presetID="2" presetClass="entr" presetSubtype="2" decel="100000" fill="hold" grpId="0" nodeType="withEffect">
                                  <p:stCondLst>
                                    <p:cond delay="500"/>
                                  </p:stCondLst>
                                  <p:childTnLst>
                                    <p:set>
                                      <p:cBhvr>
                                        <p:cTn id="54" dur="1" fill="hold">
                                          <p:stCondLst>
                                            <p:cond delay="0"/>
                                          </p:stCondLst>
                                        </p:cTn>
                                        <p:tgtEl>
                                          <p:spTgt spid="77">
                                            <p:txEl>
                                              <p:pRg st="0" end="0"/>
                                            </p:txEl>
                                          </p:spTgt>
                                        </p:tgtEl>
                                        <p:attrNameLst>
                                          <p:attrName>style.visibility</p:attrName>
                                        </p:attrNameLst>
                                      </p:cBhvr>
                                      <p:to>
                                        <p:strVal val="visible"/>
                                      </p:to>
                                    </p:set>
                                    <p:anim calcmode="lin" valueType="num">
                                      <p:cBhvr additive="base">
                                        <p:cTn id="55" dur="1000" fill="hold"/>
                                        <p:tgtEl>
                                          <p:spTgt spid="77">
                                            <p:txEl>
                                              <p:pRg st="0" end="0"/>
                                            </p:txEl>
                                          </p:spTgt>
                                        </p:tgtEl>
                                        <p:attrNameLst>
                                          <p:attrName>ppt_x</p:attrName>
                                        </p:attrNameLst>
                                      </p:cBhvr>
                                      <p:tavLst>
                                        <p:tav tm="0">
                                          <p:val>
                                            <p:strVal val="1+#ppt_w/2"/>
                                          </p:val>
                                        </p:tav>
                                        <p:tav tm="100000">
                                          <p:val>
                                            <p:strVal val="#ppt_x"/>
                                          </p:val>
                                        </p:tav>
                                      </p:tavLst>
                                    </p:anim>
                                    <p:anim calcmode="lin" valueType="num">
                                      <p:cBhvr additive="base">
                                        <p:cTn id="56" dur="1000" fill="hold"/>
                                        <p:tgtEl>
                                          <p:spTgt spid="77">
                                            <p:txEl>
                                              <p:pRg st="0" end="0"/>
                                            </p:txEl>
                                          </p:spTgt>
                                        </p:tgtEl>
                                        <p:attrNameLst>
                                          <p:attrName>ppt_y</p:attrName>
                                        </p:attrNameLst>
                                      </p:cBhvr>
                                      <p:tavLst>
                                        <p:tav tm="0">
                                          <p:val>
                                            <p:strVal val="#ppt_y"/>
                                          </p:val>
                                        </p:tav>
                                        <p:tav tm="100000">
                                          <p:val>
                                            <p:strVal val="#ppt_y"/>
                                          </p:val>
                                        </p:tav>
                                      </p:tavLst>
                                    </p:anim>
                                  </p:childTnLst>
                                </p:cTn>
                              </p:par>
                            </p:childTnLst>
                          </p:cTn>
                        </p:par>
                        <p:par>
                          <p:cTn id="57" fill="hold">
                            <p:stCondLst>
                              <p:cond delay="3750"/>
                            </p:stCondLst>
                            <p:childTnLst>
                              <p:par>
                                <p:cTn id="58" presetID="2" presetClass="entr" presetSubtype="1" decel="100000" fill="hold" grpId="0" nodeType="afterEffect">
                                  <p:stCondLst>
                                    <p:cond delay="0"/>
                                  </p:stCondLst>
                                  <p:childTnLst>
                                    <p:set>
                                      <p:cBhvr>
                                        <p:cTn id="59" dur="1" fill="hold">
                                          <p:stCondLst>
                                            <p:cond delay="0"/>
                                          </p:stCondLst>
                                        </p:cTn>
                                        <p:tgtEl>
                                          <p:spTgt spid="67"/>
                                        </p:tgtEl>
                                        <p:attrNameLst>
                                          <p:attrName>style.visibility</p:attrName>
                                        </p:attrNameLst>
                                      </p:cBhvr>
                                      <p:to>
                                        <p:strVal val="visible"/>
                                      </p:to>
                                    </p:set>
                                    <p:anim calcmode="lin" valueType="num">
                                      <p:cBhvr additive="base">
                                        <p:cTn id="60" dur="1250" fill="hold"/>
                                        <p:tgtEl>
                                          <p:spTgt spid="67"/>
                                        </p:tgtEl>
                                        <p:attrNameLst>
                                          <p:attrName>ppt_x</p:attrName>
                                        </p:attrNameLst>
                                      </p:cBhvr>
                                      <p:tavLst>
                                        <p:tav tm="0">
                                          <p:val>
                                            <p:strVal val="#ppt_x"/>
                                          </p:val>
                                        </p:tav>
                                        <p:tav tm="100000">
                                          <p:val>
                                            <p:strVal val="#ppt_x"/>
                                          </p:val>
                                        </p:tav>
                                      </p:tavLst>
                                    </p:anim>
                                    <p:anim calcmode="lin" valueType="num">
                                      <p:cBhvr additive="base">
                                        <p:cTn id="61" dur="1250" fill="hold"/>
                                        <p:tgtEl>
                                          <p:spTgt spid="67"/>
                                        </p:tgtEl>
                                        <p:attrNameLst>
                                          <p:attrName>ppt_y</p:attrName>
                                        </p:attrNameLst>
                                      </p:cBhvr>
                                      <p:tavLst>
                                        <p:tav tm="0">
                                          <p:val>
                                            <p:strVal val="0-#ppt_h/2"/>
                                          </p:val>
                                        </p:tav>
                                        <p:tav tm="100000">
                                          <p:val>
                                            <p:strVal val="#ppt_y"/>
                                          </p:val>
                                        </p:tav>
                                      </p:tavLst>
                                    </p:anim>
                                  </p:childTnLst>
                                </p:cTn>
                              </p:par>
                              <p:par>
                                <p:cTn id="62" presetID="2" presetClass="entr" presetSubtype="1" decel="100000" fill="hold" grpId="0" nodeType="withEffect">
                                  <p:stCondLst>
                                    <p:cond delay="0"/>
                                  </p:stCondLst>
                                  <p:childTnLst>
                                    <p:set>
                                      <p:cBhvr>
                                        <p:cTn id="63" dur="1" fill="hold">
                                          <p:stCondLst>
                                            <p:cond delay="0"/>
                                          </p:stCondLst>
                                        </p:cTn>
                                        <p:tgtEl>
                                          <p:spTgt spid="63"/>
                                        </p:tgtEl>
                                        <p:attrNameLst>
                                          <p:attrName>style.visibility</p:attrName>
                                        </p:attrNameLst>
                                      </p:cBhvr>
                                      <p:to>
                                        <p:strVal val="visible"/>
                                      </p:to>
                                    </p:set>
                                    <p:anim calcmode="lin" valueType="num">
                                      <p:cBhvr additive="base">
                                        <p:cTn id="64" dur="1250" fill="hold"/>
                                        <p:tgtEl>
                                          <p:spTgt spid="63"/>
                                        </p:tgtEl>
                                        <p:attrNameLst>
                                          <p:attrName>ppt_x</p:attrName>
                                        </p:attrNameLst>
                                      </p:cBhvr>
                                      <p:tavLst>
                                        <p:tav tm="0">
                                          <p:val>
                                            <p:strVal val="#ppt_x"/>
                                          </p:val>
                                        </p:tav>
                                        <p:tav tm="100000">
                                          <p:val>
                                            <p:strVal val="#ppt_x"/>
                                          </p:val>
                                        </p:tav>
                                      </p:tavLst>
                                    </p:anim>
                                    <p:anim calcmode="lin" valueType="num">
                                      <p:cBhvr additive="base">
                                        <p:cTn id="65" dur="1250" fill="hold"/>
                                        <p:tgtEl>
                                          <p:spTgt spid="63"/>
                                        </p:tgtEl>
                                        <p:attrNameLst>
                                          <p:attrName>ppt_y</p:attrName>
                                        </p:attrNameLst>
                                      </p:cBhvr>
                                      <p:tavLst>
                                        <p:tav tm="0">
                                          <p:val>
                                            <p:strVal val="0-#ppt_h/2"/>
                                          </p:val>
                                        </p:tav>
                                        <p:tav tm="100000">
                                          <p:val>
                                            <p:strVal val="#ppt_y"/>
                                          </p:val>
                                        </p:tav>
                                      </p:tavLst>
                                    </p:anim>
                                  </p:childTnLst>
                                </p:cTn>
                              </p:par>
                              <p:par>
                                <p:cTn id="66" presetID="22" presetClass="entr" presetSubtype="8" fill="hold" grpId="1" nodeType="with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wipe(left)">
                                      <p:cBhvr>
                                        <p:cTn id="68" dur="1250"/>
                                        <p:tgtEl>
                                          <p:spTgt spid="63"/>
                                        </p:tgtEl>
                                      </p:cBhvr>
                                    </p:animEffect>
                                  </p:childTnLst>
                                </p:cTn>
                              </p:par>
                              <p:par>
                                <p:cTn id="69" presetID="2" presetClass="entr" presetSubtype="1" decel="100000" fill="hold" grpId="0" nodeType="withEffect">
                                  <p:stCondLst>
                                    <p:cond delay="0"/>
                                  </p:stCondLst>
                                  <p:childTnLst>
                                    <p:set>
                                      <p:cBhvr>
                                        <p:cTn id="70" dur="1" fill="hold">
                                          <p:stCondLst>
                                            <p:cond delay="0"/>
                                          </p:stCondLst>
                                        </p:cTn>
                                        <p:tgtEl>
                                          <p:spTgt spid="72"/>
                                        </p:tgtEl>
                                        <p:attrNameLst>
                                          <p:attrName>style.visibility</p:attrName>
                                        </p:attrNameLst>
                                      </p:cBhvr>
                                      <p:to>
                                        <p:strVal val="visible"/>
                                      </p:to>
                                    </p:set>
                                    <p:anim calcmode="lin" valueType="num">
                                      <p:cBhvr additive="base">
                                        <p:cTn id="71" dur="1250" fill="hold"/>
                                        <p:tgtEl>
                                          <p:spTgt spid="72"/>
                                        </p:tgtEl>
                                        <p:attrNameLst>
                                          <p:attrName>ppt_x</p:attrName>
                                        </p:attrNameLst>
                                      </p:cBhvr>
                                      <p:tavLst>
                                        <p:tav tm="0">
                                          <p:val>
                                            <p:strVal val="#ppt_x"/>
                                          </p:val>
                                        </p:tav>
                                        <p:tav tm="100000">
                                          <p:val>
                                            <p:strVal val="#ppt_x"/>
                                          </p:val>
                                        </p:tav>
                                      </p:tavLst>
                                    </p:anim>
                                    <p:anim calcmode="lin" valueType="num">
                                      <p:cBhvr additive="base">
                                        <p:cTn id="72" dur="1250" fill="hold"/>
                                        <p:tgtEl>
                                          <p:spTgt spid="72"/>
                                        </p:tgtEl>
                                        <p:attrNameLst>
                                          <p:attrName>ppt_y</p:attrName>
                                        </p:attrNameLst>
                                      </p:cBhvr>
                                      <p:tavLst>
                                        <p:tav tm="0">
                                          <p:val>
                                            <p:strVal val="0-#ppt_h/2"/>
                                          </p:val>
                                        </p:tav>
                                        <p:tav tm="100000">
                                          <p:val>
                                            <p:strVal val="#ppt_y"/>
                                          </p:val>
                                        </p:tav>
                                      </p:tavLst>
                                    </p:anim>
                                  </p:childTnLst>
                                </p:cTn>
                              </p:par>
                              <p:par>
                                <p:cTn id="73" presetID="2" presetClass="entr" presetSubtype="1" decel="10000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1250" fill="hold"/>
                                        <p:tgtEl>
                                          <p:spTgt spid="33"/>
                                        </p:tgtEl>
                                        <p:attrNameLst>
                                          <p:attrName>ppt_x</p:attrName>
                                        </p:attrNameLst>
                                      </p:cBhvr>
                                      <p:tavLst>
                                        <p:tav tm="0">
                                          <p:val>
                                            <p:strVal val="#ppt_x"/>
                                          </p:val>
                                        </p:tav>
                                        <p:tav tm="100000">
                                          <p:val>
                                            <p:strVal val="#ppt_x"/>
                                          </p:val>
                                        </p:tav>
                                      </p:tavLst>
                                    </p:anim>
                                    <p:anim calcmode="lin" valueType="num">
                                      <p:cBhvr additive="base">
                                        <p:cTn id="76" dur="1250" fill="hold"/>
                                        <p:tgtEl>
                                          <p:spTgt spid="33"/>
                                        </p:tgtEl>
                                        <p:attrNameLst>
                                          <p:attrName>ppt_y</p:attrName>
                                        </p:attrNameLst>
                                      </p:cBhvr>
                                      <p:tavLst>
                                        <p:tav tm="0">
                                          <p:val>
                                            <p:strVal val="0-#ppt_h/2"/>
                                          </p:val>
                                        </p:tav>
                                        <p:tav tm="100000">
                                          <p:val>
                                            <p:strVal val="#ppt_y"/>
                                          </p:val>
                                        </p:tav>
                                      </p:tavLst>
                                    </p:anim>
                                  </p:childTnLst>
                                </p:cTn>
                              </p:par>
                              <p:par>
                                <p:cTn id="77" presetID="22" presetClass="entr" presetSubtype="2" fill="hold" grpId="1"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right)">
                                      <p:cBhvr>
                                        <p:cTn id="79" dur="1250"/>
                                        <p:tgtEl>
                                          <p:spTgt spid="33"/>
                                        </p:tgtEl>
                                      </p:cBhvr>
                                    </p:animEffect>
                                  </p:childTnLst>
                                </p:cTn>
                              </p:par>
                              <p:par>
                                <p:cTn id="80" presetID="2" presetClass="entr" presetSubtype="1" decel="100000" fill="hold" grpId="0" nodeType="withEffect">
                                  <p:stCondLst>
                                    <p:cond delay="0"/>
                                  </p:stCondLst>
                                  <p:childTnLst>
                                    <p:set>
                                      <p:cBhvr>
                                        <p:cTn id="81" dur="1" fill="hold">
                                          <p:stCondLst>
                                            <p:cond delay="0"/>
                                          </p:stCondLst>
                                        </p:cTn>
                                        <p:tgtEl>
                                          <p:spTgt spid="62">
                                            <p:txEl>
                                              <p:pRg st="0" end="0"/>
                                            </p:txEl>
                                          </p:spTgt>
                                        </p:tgtEl>
                                        <p:attrNameLst>
                                          <p:attrName>style.visibility</p:attrName>
                                        </p:attrNameLst>
                                      </p:cBhvr>
                                      <p:to>
                                        <p:strVal val="visible"/>
                                      </p:to>
                                    </p:set>
                                    <p:anim calcmode="lin" valueType="num">
                                      <p:cBhvr additive="base">
                                        <p:cTn id="82" dur="125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83" dur="1250" fill="hold"/>
                                        <p:tgtEl>
                                          <p:spTgt spid="62">
                                            <p:txEl>
                                              <p:pRg st="0" end="0"/>
                                            </p:txEl>
                                          </p:spTgt>
                                        </p:tgtEl>
                                        <p:attrNameLst>
                                          <p:attrName>ppt_y</p:attrName>
                                        </p:attrNameLst>
                                      </p:cBhvr>
                                      <p:tavLst>
                                        <p:tav tm="0">
                                          <p:val>
                                            <p:strVal val="0-#ppt_h/2"/>
                                          </p:val>
                                        </p:tav>
                                        <p:tav tm="100000">
                                          <p:val>
                                            <p:strVal val="#ppt_y"/>
                                          </p:val>
                                        </p:tav>
                                      </p:tavLst>
                                    </p:anim>
                                  </p:childTnLst>
                                </p:cTn>
                              </p:par>
                              <p:par>
                                <p:cTn id="84" presetID="22" presetClass="entr" presetSubtype="2" fill="hold" grpId="1" nodeType="withEffect">
                                  <p:stCondLst>
                                    <p:cond delay="0"/>
                                  </p:stCondLst>
                                  <p:childTnLst>
                                    <p:set>
                                      <p:cBhvr>
                                        <p:cTn id="85" dur="1" fill="hold">
                                          <p:stCondLst>
                                            <p:cond delay="0"/>
                                          </p:stCondLst>
                                        </p:cTn>
                                        <p:tgtEl>
                                          <p:spTgt spid="62">
                                            <p:txEl>
                                              <p:pRg st="0" end="0"/>
                                            </p:txEl>
                                          </p:spTgt>
                                        </p:tgtEl>
                                        <p:attrNameLst>
                                          <p:attrName>style.visibility</p:attrName>
                                        </p:attrNameLst>
                                      </p:cBhvr>
                                      <p:to>
                                        <p:strVal val="visible"/>
                                      </p:to>
                                    </p:set>
                                    <p:animEffect transition="in" filter="wipe(right)">
                                      <p:cBhvr>
                                        <p:cTn id="86" dur="1000"/>
                                        <p:tgtEl>
                                          <p:spTgt spid="62">
                                            <p:txEl>
                                              <p:pRg st="0" end="0"/>
                                            </p:txEl>
                                          </p:spTgt>
                                        </p:tgtEl>
                                      </p:cBhvr>
                                    </p:animEffect>
                                  </p:childTnLst>
                                </p:cTn>
                              </p:par>
                              <p:par>
                                <p:cTn id="87" presetID="2" presetClass="entr" presetSubtype="2" decel="100000" fill="hold" grpId="0" nodeType="withEffect">
                                  <p:stCondLst>
                                    <p:cond delay="500"/>
                                  </p:stCondLst>
                                  <p:childTnLst>
                                    <p:set>
                                      <p:cBhvr>
                                        <p:cTn id="88" dur="1" fill="hold">
                                          <p:stCondLst>
                                            <p:cond delay="0"/>
                                          </p:stCondLst>
                                        </p:cTn>
                                        <p:tgtEl>
                                          <p:spTgt spid="76">
                                            <p:txEl>
                                              <p:pRg st="0" end="0"/>
                                            </p:txEl>
                                          </p:spTgt>
                                        </p:tgtEl>
                                        <p:attrNameLst>
                                          <p:attrName>style.visibility</p:attrName>
                                        </p:attrNameLst>
                                      </p:cBhvr>
                                      <p:to>
                                        <p:strVal val="visible"/>
                                      </p:to>
                                    </p:set>
                                    <p:anim calcmode="lin" valueType="num">
                                      <p:cBhvr additive="base">
                                        <p:cTn id="89" dur="1000" fill="hold"/>
                                        <p:tgtEl>
                                          <p:spTgt spid="76">
                                            <p:txEl>
                                              <p:pRg st="0" end="0"/>
                                            </p:txEl>
                                          </p:spTgt>
                                        </p:tgtEl>
                                        <p:attrNameLst>
                                          <p:attrName>ppt_x</p:attrName>
                                        </p:attrNameLst>
                                      </p:cBhvr>
                                      <p:tavLst>
                                        <p:tav tm="0">
                                          <p:val>
                                            <p:strVal val="1+#ppt_w/2"/>
                                          </p:val>
                                        </p:tav>
                                        <p:tav tm="100000">
                                          <p:val>
                                            <p:strVal val="#ppt_x"/>
                                          </p:val>
                                        </p:tav>
                                      </p:tavLst>
                                    </p:anim>
                                    <p:anim calcmode="lin" valueType="num">
                                      <p:cBhvr additive="base">
                                        <p:cTn id="90" dur="1000" fill="hold"/>
                                        <p:tgtEl>
                                          <p:spTgt spid="76">
                                            <p:txEl>
                                              <p:pRg st="0" end="0"/>
                                            </p:txEl>
                                          </p:spTgt>
                                        </p:tgtEl>
                                        <p:attrNameLst>
                                          <p:attrName>ppt_y</p:attrName>
                                        </p:attrNameLst>
                                      </p:cBhvr>
                                      <p:tavLst>
                                        <p:tav tm="0">
                                          <p:val>
                                            <p:strVal val="#ppt_y"/>
                                          </p:val>
                                        </p:tav>
                                        <p:tav tm="100000">
                                          <p:val>
                                            <p:strVal val="#ppt_y"/>
                                          </p:val>
                                        </p:tav>
                                      </p:tavLst>
                                    </p:anim>
                                  </p:childTnLst>
                                </p:cTn>
                              </p:par>
                            </p:childTnLst>
                          </p:cTn>
                        </p:par>
                        <p:par>
                          <p:cTn id="91" fill="hold">
                            <p:stCondLst>
                              <p:cond delay="5250"/>
                            </p:stCondLst>
                            <p:childTnLst>
                              <p:par>
                                <p:cTn id="92" presetID="2" presetClass="entr" presetSubtype="1" decel="100000" fill="hold" grpId="0" nodeType="afterEffect">
                                  <p:stCondLst>
                                    <p:cond delay="0"/>
                                  </p:stCondLst>
                                  <p:childTnLst>
                                    <p:set>
                                      <p:cBhvr>
                                        <p:cTn id="93" dur="1" fill="hold">
                                          <p:stCondLst>
                                            <p:cond delay="0"/>
                                          </p:stCondLst>
                                        </p:cTn>
                                        <p:tgtEl>
                                          <p:spTgt spid="65"/>
                                        </p:tgtEl>
                                        <p:attrNameLst>
                                          <p:attrName>style.visibility</p:attrName>
                                        </p:attrNameLst>
                                      </p:cBhvr>
                                      <p:to>
                                        <p:strVal val="visible"/>
                                      </p:to>
                                    </p:set>
                                    <p:anim calcmode="lin" valueType="num">
                                      <p:cBhvr additive="base">
                                        <p:cTn id="94" dur="1250" fill="hold"/>
                                        <p:tgtEl>
                                          <p:spTgt spid="65"/>
                                        </p:tgtEl>
                                        <p:attrNameLst>
                                          <p:attrName>ppt_x</p:attrName>
                                        </p:attrNameLst>
                                      </p:cBhvr>
                                      <p:tavLst>
                                        <p:tav tm="0">
                                          <p:val>
                                            <p:strVal val="#ppt_x"/>
                                          </p:val>
                                        </p:tav>
                                        <p:tav tm="100000">
                                          <p:val>
                                            <p:strVal val="#ppt_x"/>
                                          </p:val>
                                        </p:tav>
                                      </p:tavLst>
                                    </p:anim>
                                    <p:anim calcmode="lin" valueType="num">
                                      <p:cBhvr additive="base">
                                        <p:cTn id="95" dur="1250" fill="hold"/>
                                        <p:tgtEl>
                                          <p:spTgt spid="65"/>
                                        </p:tgtEl>
                                        <p:attrNameLst>
                                          <p:attrName>ppt_y</p:attrName>
                                        </p:attrNameLst>
                                      </p:cBhvr>
                                      <p:tavLst>
                                        <p:tav tm="0">
                                          <p:val>
                                            <p:strVal val="0-#ppt_h/2"/>
                                          </p:val>
                                        </p:tav>
                                        <p:tav tm="100000">
                                          <p:val>
                                            <p:strVal val="#ppt_y"/>
                                          </p:val>
                                        </p:tav>
                                      </p:tavLst>
                                    </p:anim>
                                  </p:childTnLst>
                                </p:cTn>
                              </p:par>
                              <p:par>
                                <p:cTn id="96" presetID="2" presetClass="entr" presetSubtype="1" decel="100000" fill="hold" grpId="0" nodeType="withEffect">
                                  <p:stCondLst>
                                    <p:cond delay="0"/>
                                  </p:stCondLst>
                                  <p:childTnLst>
                                    <p:set>
                                      <p:cBhvr>
                                        <p:cTn id="97" dur="1" fill="hold">
                                          <p:stCondLst>
                                            <p:cond delay="0"/>
                                          </p:stCondLst>
                                        </p:cTn>
                                        <p:tgtEl>
                                          <p:spTgt spid="66"/>
                                        </p:tgtEl>
                                        <p:attrNameLst>
                                          <p:attrName>style.visibility</p:attrName>
                                        </p:attrNameLst>
                                      </p:cBhvr>
                                      <p:to>
                                        <p:strVal val="visible"/>
                                      </p:to>
                                    </p:set>
                                    <p:anim calcmode="lin" valueType="num">
                                      <p:cBhvr additive="base">
                                        <p:cTn id="98" dur="1250" fill="hold"/>
                                        <p:tgtEl>
                                          <p:spTgt spid="66"/>
                                        </p:tgtEl>
                                        <p:attrNameLst>
                                          <p:attrName>ppt_x</p:attrName>
                                        </p:attrNameLst>
                                      </p:cBhvr>
                                      <p:tavLst>
                                        <p:tav tm="0">
                                          <p:val>
                                            <p:strVal val="#ppt_x"/>
                                          </p:val>
                                        </p:tav>
                                        <p:tav tm="100000">
                                          <p:val>
                                            <p:strVal val="#ppt_x"/>
                                          </p:val>
                                        </p:tav>
                                      </p:tavLst>
                                    </p:anim>
                                    <p:anim calcmode="lin" valueType="num">
                                      <p:cBhvr additive="base">
                                        <p:cTn id="99" dur="1250" fill="hold"/>
                                        <p:tgtEl>
                                          <p:spTgt spid="66"/>
                                        </p:tgtEl>
                                        <p:attrNameLst>
                                          <p:attrName>ppt_y</p:attrName>
                                        </p:attrNameLst>
                                      </p:cBhvr>
                                      <p:tavLst>
                                        <p:tav tm="0">
                                          <p:val>
                                            <p:strVal val="0-#ppt_h/2"/>
                                          </p:val>
                                        </p:tav>
                                        <p:tav tm="100000">
                                          <p:val>
                                            <p:strVal val="#ppt_y"/>
                                          </p:val>
                                        </p:tav>
                                      </p:tavLst>
                                    </p:anim>
                                  </p:childTnLst>
                                </p:cTn>
                              </p:par>
                              <p:par>
                                <p:cTn id="100" presetID="22" presetClass="entr" presetSubtype="8" fill="hold" grpId="1" nodeType="withEffect">
                                  <p:stCondLst>
                                    <p:cond delay="0"/>
                                  </p:stCondLst>
                                  <p:childTnLst>
                                    <p:set>
                                      <p:cBhvr>
                                        <p:cTn id="101" dur="1" fill="hold">
                                          <p:stCondLst>
                                            <p:cond delay="0"/>
                                          </p:stCondLst>
                                        </p:cTn>
                                        <p:tgtEl>
                                          <p:spTgt spid="66"/>
                                        </p:tgtEl>
                                        <p:attrNameLst>
                                          <p:attrName>style.visibility</p:attrName>
                                        </p:attrNameLst>
                                      </p:cBhvr>
                                      <p:to>
                                        <p:strVal val="visible"/>
                                      </p:to>
                                    </p:set>
                                    <p:animEffect transition="in" filter="wipe(left)">
                                      <p:cBhvr>
                                        <p:cTn id="102" dur="1250"/>
                                        <p:tgtEl>
                                          <p:spTgt spid="66"/>
                                        </p:tgtEl>
                                      </p:cBhvr>
                                    </p:animEffect>
                                  </p:childTnLst>
                                </p:cTn>
                              </p:par>
                              <p:par>
                                <p:cTn id="103" presetID="2" presetClass="entr" presetSubtype="1" decel="100000" fill="hold" grpId="0" nodeType="withEffect">
                                  <p:stCondLst>
                                    <p:cond delay="0"/>
                                  </p:stCondLst>
                                  <p:childTnLst>
                                    <p:set>
                                      <p:cBhvr>
                                        <p:cTn id="104" dur="1" fill="hold">
                                          <p:stCondLst>
                                            <p:cond delay="0"/>
                                          </p:stCondLst>
                                        </p:cTn>
                                        <p:tgtEl>
                                          <p:spTgt spid="71"/>
                                        </p:tgtEl>
                                        <p:attrNameLst>
                                          <p:attrName>style.visibility</p:attrName>
                                        </p:attrNameLst>
                                      </p:cBhvr>
                                      <p:to>
                                        <p:strVal val="visible"/>
                                      </p:to>
                                    </p:set>
                                    <p:anim calcmode="lin" valueType="num">
                                      <p:cBhvr additive="base">
                                        <p:cTn id="105" dur="1250" fill="hold"/>
                                        <p:tgtEl>
                                          <p:spTgt spid="71"/>
                                        </p:tgtEl>
                                        <p:attrNameLst>
                                          <p:attrName>ppt_x</p:attrName>
                                        </p:attrNameLst>
                                      </p:cBhvr>
                                      <p:tavLst>
                                        <p:tav tm="0">
                                          <p:val>
                                            <p:strVal val="#ppt_x"/>
                                          </p:val>
                                        </p:tav>
                                        <p:tav tm="100000">
                                          <p:val>
                                            <p:strVal val="#ppt_x"/>
                                          </p:val>
                                        </p:tav>
                                      </p:tavLst>
                                    </p:anim>
                                    <p:anim calcmode="lin" valueType="num">
                                      <p:cBhvr additive="base">
                                        <p:cTn id="106" dur="1250" fill="hold"/>
                                        <p:tgtEl>
                                          <p:spTgt spid="71"/>
                                        </p:tgtEl>
                                        <p:attrNameLst>
                                          <p:attrName>ppt_y</p:attrName>
                                        </p:attrNameLst>
                                      </p:cBhvr>
                                      <p:tavLst>
                                        <p:tav tm="0">
                                          <p:val>
                                            <p:strVal val="0-#ppt_h/2"/>
                                          </p:val>
                                        </p:tav>
                                        <p:tav tm="100000">
                                          <p:val>
                                            <p:strVal val="#ppt_y"/>
                                          </p:val>
                                        </p:tav>
                                      </p:tavLst>
                                    </p:anim>
                                  </p:childTnLst>
                                </p:cTn>
                              </p:par>
                              <p:par>
                                <p:cTn id="107" presetID="2" presetClass="entr" presetSubtype="1" decel="100000" fill="hold" grpId="0" nodeType="withEffect">
                                  <p:stCondLst>
                                    <p:cond delay="0"/>
                                  </p:stCondLst>
                                  <p:childTnLst>
                                    <p:set>
                                      <p:cBhvr>
                                        <p:cTn id="108" dur="1" fill="hold">
                                          <p:stCondLst>
                                            <p:cond delay="0"/>
                                          </p:stCondLst>
                                        </p:cTn>
                                        <p:tgtEl>
                                          <p:spTgt spid="61">
                                            <p:txEl>
                                              <p:pRg st="0" end="0"/>
                                            </p:txEl>
                                          </p:spTgt>
                                        </p:tgtEl>
                                        <p:attrNameLst>
                                          <p:attrName>style.visibility</p:attrName>
                                        </p:attrNameLst>
                                      </p:cBhvr>
                                      <p:to>
                                        <p:strVal val="visible"/>
                                      </p:to>
                                    </p:set>
                                    <p:anim calcmode="lin" valueType="num">
                                      <p:cBhvr additive="base">
                                        <p:cTn id="109" dur="125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110" dur="1250" fill="hold"/>
                                        <p:tgtEl>
                                          <p:spTgt spid="61">
                                            <p:txEl>
                                              <p:pRg st="0" end="0"/>
                                            </p:txEl>
                                          </p:spTgt>
                                        </p:tgtEl>
                                        <p:attrNameLst>
                                          <p:attrName>ppt_y</p:attrName>
                                        </p:attrNameLst>
                                      </p:cBhvr>
                                      <p:tavLst>
                                        <p:tav tm="0">
                                          <p:val>
                                            <p:strVal val="0-#ppt_h/2"/>
                                          </p:val>
                                        </p:tav>
                                        <p:tav tm="100000">
                                          <p:val>
                                            <p:strVal val="#ppt_y"/>
                                          </p:val>
                                        </p:tav>
                                      </p:tavLst>
                                    </p:anim>
                                  </p:childTnLst>
                                </p:cTn>
                              </p:par>
                              <p:par>
                                <p:cTn id="111" presetID="22" presetClass="entr" presetSubtype="2" fill="hold" grpId="1" nodeType="withEffect">
                                  <p:stCondLst>
                                    <p:cond delay="0"/>
                                  </p:stCondLst>
                                  <p:childTnLst>
                                    <p:set>
                                      <p:cBhvr>
                                        <p:cTn id="112" dur="1" fill="hold">
                                          <p:stCondLst>
                                            <p:cond delay="0"/>
                                          </p:stCondLst>
                                        </p:cTn>
                                        <p:tgtEl>
                                          <p:spTgt spid="61">
                                            <p:txEl>
                                              <p:pRg st="0" end="0"/>
                                            </p:txEl>
                                          </p:spTgt>
                                        </p:tgtEl>
                                        <p:attrNameLst>
                                          <p:attrName>style.visibility</p:attrName>
                                        </p:attrNameLst>
                                      </p:cBhvr>
                                      <p:to>
                                        <p:strVal val="visible"/>
                                      </p:to>
                                    </p:set>
                                    <p:animEffect transition="in" filter="wipe(right)">
                                      <p:cBhvr>
                                        <p:cTn id="113" dur="1000"/>
                                        <p:tgtEl>
                                          <p:spTgt spid="61">
                                            <p:txEl>
                                              <p:pRg st="0" end="0"/>
                                            </p:txEl>
                                          </p:spTgt>
                                        </p:tgtEl>
                                      </p:cBhvr>
                                    </p:animEffect>
                                  </p:childTnLst>
                                </p:cTn>
                              </p:par>
                              <p:par>
                                <p:cTn id="114" presetID="2" presetClass="entr" presetSubtype="1" decel="100000" fill="hold" grpId="0" nodeType="withEffect">
                                  <p:stCondLst>
                                    <p:cond delay="0"/>
                                  </p:stCondLst>
                                  <p:childTnLst>
                                    <p:set>
                                      <p:cBhvr>
                                        <p:cTn id="115" dur="1" fill="hold">
                                          <p:stCondLst>
                                            <p:cond delay="0"/>
                                          </p:stCondLst>
                                        </p:cTn>
                                        <p:tgtEl>
                                          <p:spTgt spid="30"/>
                                        </p:tgtEl>
                                        <p:attrNameLst>
                                          <p:attrName>style.visibility</p:attrName>
                                        </p:attrNameLst>
                                      </p:cBhvr>
                                      <p:to>
                                        <p:strVal val="visible"/>
                                      </p:to>
                                    </p:set>
                                    <p:anim calcmode="lin" valueType="num">
                                      <p:cBhvr additive="base">
                                        <p:cTn id="116" dur="1250" fill="hold"/>
                                        <p:tgtEl>
                                          <p:spTgt spid="30"/>
                                        </p:tgtEl>
                                        <p:attrNameLst>
                                          <p:attrName>ppt_x</p:attrName>
                                        </p:attrNameLst>
                                      </p:cBhvr>
                                      <p:tavLst>
                                        <p:tav tm="0">
                                          <p:val>
                                            <p:strVal val="#ppt_x"/>
                                          </p:val>
                                        </p:tav>
                                        <p:tav tm="100000">
                                          <p:val>
                                            <p:strVal val="#ppt_x"/>
                                          </p:val>
                                        </p:tav>
                                      </p:tavLst>
                                    </p:anim>
                                    <p:anim calcmode="lin" valueType="num">
                                      <p:cBhvr additive="base">
                                        <p:cTn id="117" dur="1250" fill="hold"/>
                                        <p:tgtEl>
                                          <p:spTgt spid="30"/>
                                        </p:tgtEl>
                                        <p:attrNameLst>
                                          <p:attrName>ppt_y</p:attrName>
                                        </p:attrNameLst>
                                      </p:cBhvr>
                                      <p:tavLst>
                                        <p:tav tm="0">
                                          <p:val>
                                            <p:strVal val="0-#ppt_h/2"/>
                                          </p:val>
                                        </p:tav>
                                        <p:tav tm="100000">
                                          <p:val>
                                            <p:strVal val="#ppt_y"/>
                                          </p:val>
                                        </p:tav>
                                      </p:tavLst>
                                    </p:anim>
                                  </p:childTnLst>
                                </p:cTn>
                              </p:par>
                              <p:par>
                                <p:cTn id="118" presetID="22" presetClass="entr" presetSubtype="2" fill="hold" grpId="1" nodeType="with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wipe(right)">
                                      <p:cBhvr>
                                        <p:cTn id="120" dur="1250"/>
                                        <p:tgtEl>
                                          <p:spTgt spid="30"/>
                                        </p:tgtEl>
                                      </p:cBhvr>
                                    </p:animEffect>
                                  </p:childTnLst>
                                </p:cTn>
                              </p:par>
                              <p:par>
                                <p:cTn id="121" presetID="2" presetClass="entr" presetSubtype="2" decel="100000" fill="hold" grpId="0" nodeType="withEffect">
                                  <p:stCondLst>
                                    <p:cond delay="500"/>
                                  </p:stCondLst>
                                  <p:childTnLst>
                                    <p:set>
                                      <p:cBhvr>
                                        <p:cTn id="122" dur="1" fill="hold">
                                          <p:stCondLst>
                                            <p:cond delay="0"/>
                                          </p:stCondLst>
                                        </p:cTn>
                                        <p:tgtEl>
                                          <p:spTgt spid="75">
                                            <p:txEl>
                                              <p:pRg st="0" end="0"/>
                                            </p:txEl>
                                          </p:spTgt>
                                        </p:tgtEl>
                                        <p:attrNameLst>
                                          <p:attrName>style.visibility</p:attrName>
                                        </p:attrNameLst>
                                      </p:cBhvr>
                                      <p:to>
                                        <p:strVal val="visible"/>
                                      </p:to>
                                    </p:set>
                                    <p:anim calcmode="lin" valueType="num">
                                      <p:cBhvr additive="base">
                                        <p:cTn id="123" dur="1000" fill="hold"/>
                                        <p:tgtEl>
                                          <p:spTgt spid="75">
                                            <p:txEl>
                                              <p:pRg st="0" end="0"/>
                                            </p:txEl>
                                          </p:spTgt>
                                        </p:tgtEl>
                                        <p:attrNameLst>
                                          <p:attrName>ppt_x</p:attrName>
                                        </p:attrNameLst>
                                      </p:cBhvr>
                                      <p:tavLst>
                                        <p:tav tm="0">
                                          <p:val>
                                            <p:strVal val="1+#ppt_w/2"/>
                                          </p:val>
                                        </p:tav>
                                        <p:tav tm="100000">
                                          <p:val>
                                            <p:strVal val="#ppt_x"/>
                                          </p:val>
                                        </p:tav>
                                      </p:tavLst>
                                    </p:anim>
                                    <p:anim calcmode="lin" valueType="num">
                                      <p:cBhvr additive="base">
                                        <p:cTn id="124" dur="1000" fill="hold"/>
                                        <p:tgtEl>
                                          <p:spTgt spid="75">
                                            <p:txEl>
                                              <p:pRg st="0" end="0"/>
                                            </p:txEl>
                                          </p:spTgt>
                                        </p:tgtEl>
                                        <p:attrNameLst>
                                          <p:attrName>ppt_y</p:attrName>
                                        </p:attrNameLst>
                                      </p:cBhvr>
                                      <p:tavLst>
                                        <p:tav tm="0">
                                          <p:val>
                                            <p:strVal val="#ppt_y"/>
                                          </p:val>
                                        </p:tav>
                                        <p:tav tm="100000">
                                          <p:val>
                                            <p:strVal val="#ppt_y"/>
                                          </p:val>
                                        </p:tav>
                                      </p:tavLst>
                                    </p:anim>
                                  </p:childTnLst>
                                </p:cTn>
                              </p:par>
                            </p:childTnLst>
                          </p:cTn>
                        </p:par>
                        <p:par>
                          <p:cTn id="125" fill="hold">
                            <p:stCondLst>
                              <p:cond delay="6750"/>
                            </p:stCondLst>
                            <p:childTnLst>
                              <p:par>
                                <p:cTn id="126" presetID="2" presetClass="entr" presetSubtype="1" decel="100000" fill="hold" grpId="0" nodeType="afterEffect">
                                  <p:stCondLst>
                                    <p:cond delay="0"/>
                                  </p:stCondLst>
                                  <p:childTnLst>
                                    <p:set>
                                      <p:cBhvr>
                                        <p:cTn id="127" dur="1" fill="hold">
                                          <p:stCondLst>
                                            <p:cond delay="0"/>
                                          </p:stCondLst>
                                        </p:cTn>
                                        <p:tgtEl>
                                          <p:spTgt spid="70"/>
                                        </p:tgtEl>
                                        <p:attrNameLst>
                                          <p:attrName>style.visibility</p:attrName>
                                        </p:attrNameLst>
                                      </p:cBhvr>
                                      <p:to>
                                        <p:strVal val="visible"/>
                                      </p:to>
                                    </p:set>
                                    <p:anim calcmode="lin" valueType="num">
                                      <p:cBhvr additive="base">
                                        <p:cTn id="128" dur="1250" fill="hold"/>
                                        <p:tgtEl>
                                          <p:spTgt spid="70"/>
                                        </p:tgtEl>
                                        <p:attrNameLst>
                                          <p:attrName>ppt_x</p:attrName>
                                        </p:attrNameLst>
                                      </p:cBhvr>
                                      <p:tavLst>
                                        <p:tav tm="0">
                                          <p:val>
                                            <p:strVal val="#ppt_x"/>
                                          </p:val>
                                        </p:tav>
                                        <p:tav tm="100000">
                                          <p:val>
                                            <p:strVal val="#ppt_x"/>
                                          </p:val>
                                        </p:tav>
                                      </p:tavLst>
                                    </p:anim>
                                    <p:anim calcmode="lin" valueType="num">
                                      <p:cBhvr additive="base">
                                        <p:cTn id="129" dur="1250" fill="hold"/>
                                        <p:tgtEl>
                                          <p:spTgt spid="70"/>
                                        </p:tgtEl>
                                        <p:attrNameLst>
                                          <p:attrName>ppt_y</p:attrName>
                                        </p:attrNameLst>
                                      </p:cBhvr>
                                      <p:tavLst>
                                        <p:tav tm="0">
                                          <p:val>
                                            <p:strVal val="0-#ppt_h/2"/>
                                          </p:val>
                                        </p:tav>
                                        <p:tav tm="100000">
                                          <p:val>
                                            <p:strVal val="#ppt_y"/>
                                          </p:val>
                                        </p:tav>
                                      </p:tavLst>
                                    </p:anim>
                                  </p:childTnLst>
                                </p:cTn>
                              </p:par>
                              <p:par>
                                <p:cTn id="130" presetID="2" presetClass="entr" presetSubtype="1" decel="100000" fill="hold" grpId="0" nodeType="withEffect">
                                  <p:stCondLst>
                                    <p:cond delay="0"/>
                                  </p:stCondLst>
                                  <p:childTnLst>
                                    <p:set>
                                      <p:cBhvr>
                                        <p:cTn id="131" dur="1" fill="hold">
                                          <p:stCondLst>
                                            <p:cond delay="0"/>
                                          </p:stCondLst>
                                        </p:cTn>
                                        <p:tgtEl>
                                          <p:spTgt spid="59">
                                            <p:txEl>
                                              <p:pRg st="0" end="0"/>
                                            </p:txEl>
                                          </p:spTgt>
                                        </p:tgtEl>
                                        <p:attrNameLst>
                                          <p:attrName>style.visibility</p:attrName>
                                        </p:attrNameLst>
                                      </p:cBhvr>
                                      <p:to>
                                        <p:strVal val="visible"/>
                                      </p:to>
                                    </p:set>
                                    <p:anim calcmode="lin" valueType="num">
                                      <p:cBhvr additive="base">
                                        <p:cTn id="132" dur="1250" fill="hold"/>
                                        <p:tgtEl>
                                          <p:spTgt spid="59">
                                            <p:txEl>
                                              <p:pRg st="0" end="0"/>
                                            </p:txEl>
                                          </p:spTgt>
                                        </p:tgtEl>
                                        <p:attrNameLst>
                                          <p:attrName>ppt_x</p:attrName>
                                        </p:attrNameLst>
                                      </p:cBhvr>
                                      <p:tavLst>
                                        <p:tav tm="0">
                                          <p:val>
                                            <p:strVal val="#ppt_x"/>
                                          </p:val>
                                        </p:tav>
                                        <p:tav tm="100000">
                                          <p:val>
                                            <p:strVal val="#ppt_x"/>
                                          </p:val>
                                        </p:tav>
                                      </p:tavLst>
                                    </p:anim>
                                    <p:anim calcmode="lin" valueType="num">
                                      <p:cBhvr additive="base">
                                        <p:cTn id="133" dur="1250" fill="hold"/>
                                        <p:tgtEl>
                                          <p:spTgt spid="59">
                                            <p:txEl>
                                              <p:pRg st="0" end="0"/>
                                            </p:txEl>
                                          </p:spTgt>
                                        </p:tgtEl>
                                        <p:attrNameLst>
                                          <p:attrName>ppt_y</p:attrName>
                                        </p:attrNameLst>
                                      </p:cBhvr>
                                      <p:tavLst>
                                        <p:tav tm="0">
                                          <p:val>
                                            <p:strVal val="0-#ppt_h/2"/>
                                          </p:val>
                                        </p:tav>
                                        <p:tav tm="100000">
                                          <p:val>
                                            <p:strVal val="#ppt_y"/>
                                          </p:val>
                                        </p:tav>
                                      </p:tavLst>
                                    </p:anim>
                                  </p:childTnLst>
                                </p:cTn>
                              </p:par>
                              <p:par>
                                <p:cTn id="134" presetID="22" presetClass="entr" presetSubtype="2" fill="hold" grpId="1" nodeType="withEffect">
                                  <p:stCondLst>
                                    <p:cond delay="0"/>
                                  </p:stCondLst>
                                  <p:childTnLst>
                                    <p:set>
                                      <p:cBhvr>
                                        <p:cTn id="135" dur="1" fill="hold">
                                          <p:stCondLst>
                                            <p:cond delay="0"/>
                                          </p:stCondLst>
                                        </p:cTn>
                                        <p:tgtEl>
                                          <p:spTgt spid="59">
                                            <p:txEl>
                                              <p:pRg st="0" end="0"/>
                                            </p:txEl>
                                          </p:spTgt>
                                        </p:tgtEl>
                                        <p:attrNameLst>
                                          <p:attrName>style.visibility</p:attrName>
                                        </p:attrNameLst>
                                      </p:cBhvr>
                                      <p:to>
                                        <p:strVal val="visible"/>
                                      </p:to>
                                    </p:set>
                                    <p:animEffect transition="in" filter="wipe(right)">
                                      <p:cBhvr>
                                        <p:cTn id="136" dur="1000"/>
                                        <p:tgtEl>
                                          <p:spTgt spid="59">
                                            <p:txEl>
                                              <p:pRg st="0" end="0"/>
                                            </p:txEl>
                                          </p:spTgt>
                                        </p:tgtEl>
                                      </p:cBhvr>
                                    </p:animEffect>
                                  </p:childTnLst>
                                </p:cTn>
                              </p:par>
                              <p:par>
                                <p:cTn id="137" presetID="2" presetClass="entr" presetSubtype="1" decel="100000" fill="hold" grpId="0" nodeType="withEffect">
                                  <p:stCondLst>
                                    <p:cond delay="0"/>
                                  </p:stCondLst>
                                  <p:childTnLst>
                                    <p:set>
                                      <p:cBhvr>
                                        <p:cTn id="138" dur="1" fill="hold">
                                          <p:stCondLst>
                                            <p:cond delay="0"/>
                                          </p:stCondLst>
                                        </p:cTn>
                                        <p:tgtEl>
                                          <p:spTgt spid="78"/>
                                        </p:tgtEl>
                                        <p:attrNameLst>
                                          <p:attrName>style.visibility</p:attrName>
                                        </p:attrNameLst>
                                      </p:cBhvr>
                                      <p:to>
                                        <p:strVal val="visible"/>
                                      </p:to>
                                    </p:set>
                                    <p:anim calcmode="lin" valueType="num">
                                      <p:cBhvr additive="base">
                                        <p:cTn id="139" dur="1250" fill="hold"/>
                                        <p:tgtEl>
                                          <p:spTgt spid="78"/>
                                        </p:tgtEl>
                                        <p:attrNameLst>
                                          <p:attrName>ppt_x</p:attrName>
                                        </p:attrNameLst>
                                      </p:cBhvr>
                                      <p:tavLst>
                                        <p:tav tm="0">
                                          <p:val>
                                            <p:strVal val="#ppt_x"/>
                                          </p:val>
                                        </p:tav>
                                        <p:tav tm="100000">
                                          <p:val>
                                            <p:strVal val="#ppt_x"/>
                                          </p:val>
                                        </p:tav>
                                      </p:tavLst>
                                    </p:anim>
                                    <p:anim calcmode="lin" valueType="num">
                                      <p:cBhvr additive="base">
                                        <p:cTn id="140" dur="1250" fill="hold"/>
                                        <p:tgtEl>
                                          <p:spTgt spid="78"/>
                                        </p:tgtEl>
                                        <p:attrNameLst>
                                          <p:attrName>ppt_y</p:attrName>
                                        </p:attrNameLst>
                                      </p:cBhvr>
                                      <p:tavLst>
                                        <p:tav tm="0">
                                          <p:val>
                                            <p:strVal val="0-#ppt_h/2"/>
                                          </p:val>
                                        </p:tav>
                                        <p:tav tm="100000">
                                          <p:val>
                                            <p:strVal val="#ppt_y"/>
                                          </p:val>
                                        </p:tav>
                                      </p:tavLst>
                                    </p:anim>
                                  </p:childTnLst>
                                </p:cTn>
                              </p:par>
                              <p:par>
                                <p:cTn id="141" presetID="22" presetClass="entr" presetSubtype="2" fill="hold" grpId="1" nodeType="withEffect">
                                  <p:stCondLst>
                                    <p:cond delay="0"/>
                                  </p:stCondLst>
                                  <p:childTnLst>
                                    <p:set>
                                      <p:cBhvr>
                                        <p:cTn id="142" dur="1" fill="hold">
                                          <p:stCondLst>
                                            <p:cond delay="0"/>
                                          </p:stCondLst>
                                        </p:cTn>
                                        <p:tgtEl>
                                          <p:spTgt spid="78"/>
                                        </p:tgtEl>
                                        <p:attrNameLst>
                                          <p:attrName>style.visibility</p:attrName>
                                        </p:attrNameLst>
                                      </p:cBhvr>
                                      <p:to>
                                        <p:strVal val="visible"/>
                                      </p:to>
                                    </p:set>
                                    <p:animEffect transition="in" filter="wipe(right)">
                                      <p:cBhvr>
                                        <p:cTn id="143" dur="1250"/>
                                        <p:tgtEl>
                                          <p:spTgt spid="78"/>
                                        </p:tgtEl>
                                      </p:cBhvr>
                                    </p:animEffect>
                                  </p:childTnLst>
                                </p:cTn>
                              </p:par>
                              <p:par>
                                <p:cTn id="144" presetID="2" presetClass="entr" presetSubtype="1" decel="100000" fill="hold" grpId="0" nodeType="withEffect">
                                  <p:stCondLst>
                                    <p:cond delay="0"/>
                                  </p:stCondLst>
                                  <p:childTnLst>
                                    <p:set>
                                      <p:cBhvr>
                                        <p:cTn id="145" dur="1" fill="hold">
                                          <p:stCondLst>
                                            <p:cond delay="0"/>
                                          </p:stCondLst>
                                        </p:cTn>
                                        <p:tgtEl>
                                          <p:spTgt spid="15"/>
                                        </p:tgtEl>
                                        <p:attrNameLst>
                                          <p:attrName>style.visibility</p:attrName>
                                        </p:attrNameLst>
                                      </p:cBhvr>
                                      <p:to>
                                        <p:strVal val="visible"/>
                                      </p:to>
                                    </p:set>
                                    <p:anim calcmode="lin" valueType="num">
                                      <p:cBhvr additive="base">
                                        <p:cTn id="146" dur="1250" fill="hold"/>
                                        <p:tgtEl>
                                          <p:spTgt spid="15"/>
                                        </p:tgtEl>
                                        <p:attrNameLst>
                                          <p:attrName>ppt_x</p:attrName>
                                        </p:attrNameLst>
                                      </p:cBhvr>
                                      <p:tavLst>
                                        <p:tav tm="0">
                                          <p:val>
                                            <p:strVal val="#ppt_x"/>
                                          </p:val>
                                        </p:tav>
                                        <p:tav tm="100000">
                                          <p:val>
                                            <p:strVal val="#ppt_x"/>
                                          </p:val>
                                        </p:tav>
                                      </p:tavLst>
                                    </p:anim>
                                    <p:anim calcmode="lin" valueType="num">
                                      <p:cBhvr additive="base">
                                        <p:cTn id="147" dur="1250" fill="hold"/>
                                        <p:tgtEl>
                                          <p:spTgt spid="15"/>
                                        </p:tgtEl>
                                        <p:attrNameLst>
                                          <p:attrName>ppt_y</p:attrName>
                                        </p:attrNameLst>
                                      </p:cBhvr>
                                      <p:tavLst>
                                        <p:tav tm="0">
                                          <p:val>
                                            <p:strVal val="0-#ppt_h/2"/>
                                          </p:val>
                                        </p:tav>
                                        <p:tav tm="100000">
                                          <p:val>
                                            <p:strVal val="#ppt_y"/>
                                          </p:val>
                                        </p:tav>
                                      </p:tavLst>
                                    </p:anim>
                                  </p:childTnLst>
                                </p:cTn>
                              </p:par>
                              <p:par>
                                <p:cTn id="148" presetID="2" presetClass="entr" presetSubtype="1" decel="100000" fill="hold" grpId="0" nodeType="withEffect">
                                  <p:stCondLst>
                                    <p:cond delay="0"/>
                                  </p:stCondLst>
                                  <p:childTnLst>
                                    <p:set>
                                      <p:cBhvr>
                                        <p:cTn id="149" dur="1" fill="hold">
                                          <p:stCondLst>
                                            <p:cond delay="0"/>
                                          </p:stCondLst>
                                        </p:cTn>
                                        <p:tgtEl>
                                          <p:spTgt spid="68"/>
                                        </p:tgtEl>
                                        <p:attrNameLst>
                                          <p:attrName>style.visibility</p:attrName>
                                        </p:attrNameLst>
                                      </p:cBhvr>
                                      <p:to>
                                        <p:strVal val="visible"/>
                                      </p:to>
                                    </p:set>
                                    <p:anim calcmode="lin" valueType="num">
                                      <p:cBhvr additive="base">
                                        <p:cTn id="150" dur="1250" fill="hold"/>
                                        <p:tgtEl>
                                          <p:spTgt spid="68"/>
                                        </p:tgtEl>
                                        <p:attrNameLst>
                                          <p:attrName>ppt_x</p:attrName>
                                        </p:attrNameLst>
                                      </p:cBhvr>
                                      <p:tavLst>
                                        <p:tav tm="0">
                                          <p:val>
                                            <p:strVal val="#ppt_x"/>
                                          </p:val>
                                        </p:tav>
                                        <p:tav tm="100000">
                                          <p:val>
                                            <p:strVal val="#ppt_x"/>
                                          </p:val>
                                        </p:tav>
                                      </p:tavLst>
                                    </p:anim>
                                    <p:anim calcmode="lin" valueType="num">
                                      <p:cBhvr additive="base">
                                        <p:cTn id="151" dur="1250" fill="hold"/>
                                        <p:tgtEl>
                                          <p:spTgt spid="68"/>
                                        </p:tgtEl>
                                        <p:attrNameLst>
                                          <p:attrName>ppt_y</p:attrName>
                                        </p:attrNameLst>
                                      </p:cBhvr>
                                      <p:tavLst>
                                        <p:tav tm="0">
                                          <p:val>
                                            <p:strVal val="0-#ppt_h/2"/>
                                          </p:val>
                                        </p:tav>
                                        <p:tav tm="100000">
                                          <p:val>
                                            <p:strVal val="#ppt_y"/>
                                          </p:val>
                                        </p:tav>
                                      </p:tavLst>
                                    </p:anim>
                                  </p:childTnLst>
                                </p:cTn>
                              </p:par>
                              <p:par>
                                <p:cTn id="152" presetID="22" presetClass="entr" presetSubtype="8" fill="hold" grpId="1" nodeType="withEffect">
                                  <p:stCondLst>
                                    <p:cond delay="0"/>
                                  </p:stCondLst>
                                  <p:childTnLst>
                                    <p:set>
                                      <p:cBhvr>
                                        <p:cTn id="153" dur="1" fill="hold">
                                          <p:stCondLst>
                                            <p:cond delay="0"/>
                                          </p:stCondLst>
                                        </p:cTn>
                                        <p:tgtEl>
                                          <p:spTgt spid="68"/>
                                        </p:tgtEl>
                                        <p:attrNameLst>
                                          <p:attrName>style.visibility</p:attrName>
                                        </p:attrNameLst>
                                      </p:cBhvr>
                                      <p:to>
                                        <p:strVal val="visible"/>
                                      </p:to>
                                    </p:set>
                                    <p:animEffect transition="in" filter="wipe(left)">
                                      <p:cBhvr>
                                        <p:cTn id="154" dur="1250"/>
                                        <p:tgtEl>
                                          <p:spTgt spid="68"/>
                                        </p:tgtEl>
                                      </p:cBhvr>
                                    </p:animEffect>
                                  </p:childTnLst>
                                </p:cTn>
                              </p:par>
                              <p:par>
                                <p:cTn id="155" presetID="2" presetClass="entr" presetSubtype="2" decel="100000" fill="hold" grpId="0" nodeType="withEffect">
                                  <p:stCondLst>
                                    <p:cond delay="500"/>
                                  </p:stCondLst>
                                  <p:childTnLst>
                                    <p:set>
                                      <p:cBhvr>
                                        <p:cTn id="156" dur="1" fill="hold">
                                          <p:stCondLst>
                                            <p:cond delay="0"/>
                                          </p:stCondLst>
                                        </p:cTn>
                                        <p:tgtEl>
                                          <p:spTgt spid="74">
                                            <p:txEl>
                                              <p:pRg st="0" end="0"/>
                                            </p:txEl>
                                          </p:spTgt>
                                        </p:tgtEl>
                                        <p:attrNameLst>
                                          <p:attrName>style.visibility</p:attrName>
                                        </p:attrNameLst>
                                      </p:cBhvr>
                                      <p:to>
                                        <p:strVal val="visible"/>
                                      </p:to>
                                    </p:set>
                                    <p:anim calcmode="lin" valueType="num">
                                      <p:cBhvr additive="base">
                                        <p:cTn id="157" dur="1000" fill="hold"/>
                                        <p:tgtEl>
                                          <p:spTgt spid="74">
                                            <p:txEl>
                                              <p:pRg st="0" end="0"/>
                                            </p:txEl>
                                          </p:spTgt>
                                        </p:tgtEl>
                                        <p:attrNameLst>
                                          <p:attrName>ppt_x</p:attrName>
                                        </p:attrNameLst>
                                      </p:cBhvr>
                                      <p:tavLst>
                                        <p:tav tm="0">
                                          <p:val>
                                            <p:strVal val="1+#ppt_w/2"/>
                                          </p:val>
                                        </p:tav>
                                        <p:tav tm="100000">
                                          <p:val>
                                            <p:strVal val="#ppt_x"/>
                                          </p:val>
                                        </p:tav>
                                      </p:tavLst>
                                    </p:anim>
                                    <p:anim calcmode="lin" valueType="num">
                                      <p:cBhvr additive="base">
                                        <p:cTn id="158" dur="1000" fill="hold"/>
                                        <p:tgtEl>
                                          <p:spTgt spid="7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8" grpId="1" animBg="1"/>
      <p:bldP spid="68" grpId="0" animBg="1"/>
      <p:bldP spid="68" grpId="1" animBg="1"/>
      <p:bldP spid="36" grpId="0" animBg="1"/>
      <p:bldP spid="36" grpId="1" animBg="1"/>
      <p:bldP spid="30" grpId="0" animBg="1"/>
      <p:bldP spid="30" grpId="1" animBg="1"/>
      <p:bldP spid="33" grpId="0" animBg="1"/>
      <p:bldP spid="33" grpId="1" animBg="1"/>
      <p:bldP spid="66" grpId="0" animBg="1"/>
      <p:bldP spid="66" grpId="1" animBg="1"/>
      <p:bldP spid="63" grpId="0" animBg="1"/>
      <p:bldP spid="63" grpId="1" animBg="1"/>
      <p:bldP spid="59" grpId="0" build="p">
        <p:tmplLst>
          <p:tmpl lvl="1">
            <p:tnLst>
              <p:par>
                <p:cTn presetID="2" presetClass="entr" presetSubtype="1" decel="10000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1250" fill="hold"/>
                        <p:tgtEl>
                          <p:spTgt spid="59"/>
                        </p:tgtEl>
                        <p:attrNameLst>
                          <p:attrName>ppt_x</p:attrName>
                        </p:attrNameLst>
                      </p:cBhvr>
                      <p:tavLst>
                        <p:tav tm="0">
                          <p:val>
                            <p:strVal val="#ppt_x"/>
                          </p:val>
                        </p:tav>
                        <p:tav tm="100000">
                          <p:val>
                            <p:strVal val="#ppt_x"/>
                          </p:val>
                        </p:tav>
                      </p:tavLst>
                    </p:anim>
                    <p:anim calcmode="lin" valueType="num">
                      <p:cBhvr additive="base">
                        <p:cTn dur="1250" fill="hold"/>
                        <p:tgtEl>
                          <p:spTgt spid="59"/>
                        </p:tgtEl>
                        <p:attrNameLst>
                          <p:attrName>ppt_y</p:attrName>
                        </p:attrNameLst>
                      </p:cBhvr>
                      <p:tavLst>
                        <p:tav tm="0">
                          <p:val>
                            <p:strVal val="0-#ppt_h/2"/>
                          </p:val>
                        </p:tav>
                        <p:tav tm="100000">
                          <p:val>
                            <p:strVal val="#ppt_y"/>
                          </p:val>
                        </p:tav>
                      </p:tavLst>
                    </p:anim>
                  </p:childTnLst>
                </p:cTn>
              </p:par>
            </p:tnLst>
          </p:tmpl>
        </p:tmplLst>
      </p:bldP>
      <p:bldP spid="59" grpId="1" build="p">
        <p:tmplLst>
          <p:tmpl lvl="1">
            <p:tnLst>
              <p:par>
                <p:cTn presetID="22" presetClass="entr" presetSubtype="2" fill="hold" nodeType="with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wipe(right)">
                      <p:cBhvr>
                        <p:cTn dur="1000"/>
                        <p:tgtEl>
                          <p:spTgt spid="59"/>
                        </p:tgtEl>
                      </p:cBhvr>
                    </p:animEffect>
                  </p:childTnLst>
                </p:cTn>
              </p:par>
            </p:tnLst>
          </p:tmpl>
        </p:tmplLst>
      </p:bldP>
      <p:bldP spid="61" grpId="0" build="p">
        <p:tmplLst>
          <p:tmpl lvl="1">
            <p:tnLst>
              <p:par>
                <p:cTn presetID="2" presetClass="entr" presetSubtype="1" decel="10000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1250" fill="hold"/>
                        <p:tgtEl>
                          <p:spTgt spid="61"/>
                        </p:tgtEl>
                        <p:attrNameLst>
                          <p:attrName>ppt_x</p:attrName>
                        </p:attrNameLst>
                      </p:cBhvr>
                      <p:tavLst>
                        <p:tav tm="0">
                          <p:val>
                            <p:strVal val="#ppt_x"/>
                          </p:val>
                        </p:tav>
                        <p:tav tm="100000">
                          <p:val>
                            <p:strVal val="#ppt_x"/>
                          </p:val>
                        </p:tav>
                      </p:tavLst>
                    </p:anim>
                    <p:anim calcmode="lin" valueType="num">
                      <p:cBhvr additive="base">
                        <p:cTn dur="1250" fill="hold"/>
                        <p:tgtEl>
                          <p:spTgt spid="61"/>
                        </p:tgtEl>
                        <p:attrNameLst>
                          <p:attrName>ppt_y</p:attrName>
                        </p:attrNameLst>
                      </p:cBhvr>
                      <p:tavLst>
                        <p:tav tm="0">
                          <p:val>
                            <p:strVal val="0-#ppt_h/2"/>
                          </p:val>
                        </p:tav>
                        <p:tav tm="100000">
                          <p:val>
                            <p:strVal val="#ppt_y"/>
                          </p:val>
                        </p:tav>
                      </p:tavLst>
                    </p:anim>
                  </p:childTnLst>
                </p:cTn>
              </p:par>
            </p:tnLst>
          </p:tmpl>
        </p:tmplLst>
      </p:bldP>
      <p:bldP spid="61" grpId="1" build="p">
        <p:tmplLst>
          <p:tmpl lvl="1">
            <p:tnLst>
              <p:par>
                <p:cTn presetID="22" presetClass="entr" presetSubtype="2"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wipe(right)">
                      <p:cBhvr>
                        <p:cTn dur="1000"/>
                        <p:tgtEl>
                          <p:spTgt spid="61"/>
                        </p:tgtEl>
                      </p:cBhvr>
                    </p:animEffect>
                  </p:childTnLst>
                </p:cTn>
              </p:par>
            </p:tnLst>
          </p:tmpl>
        </p:tmplLst>
      </p:bldP>
      <p:bldP spid="62" grpId="0" build="p">
        <p:tmplLst>
          <p:tmpl lvl="1">
            <p:tnLst>
              <p:par>
                <p:cTn presetID="2" presetClass="entr" presetSubtype="1" decel="100000" fill="hold" nodeType="with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1250" fill="hold"/>
                        <p:tgtEl>
                          <p:spTgt spid="62"/>
                        </p:tgtEl>
                        <p:attrNameLst>
                          <p:attrName>ppt_x</p:attrName>
                        </p:attrNameLst>
                      </p:cBhvr>
                      <p:tavLst>
                        <p:tav tm="0">
                          <p:val>
                            <p:strVal val="#ppt_x"/>
                          </p:val>
                        </p:tav>
                        <p:tav tm="100000">
                          <p:val>
                            <p:strVal val="#ppt_x"/>
                          </p:val>
                        </p:tav>
                      </p:tavLst>
                    </p:anim>
                    <p:anim calcmode="lin" valueType="num">
                      <p:cBhvr additive="base">
                        <p:cTn dur="1250" fill="hold"/>
                        <p:tgtEl>
                          <p:spTgt spid="62"/>
                        </p:tgtEl>
                        <p:attrNameLst>
                          <p:attrName>ppt_y</p:attrName>
                        </p:attrNameLst>
                      </p:cBhvr>
                      <p:tavLst>
                        <p:tav tm="0">
                          <p:val>
                            <p:strVal val="0-#ppt_h/2"/>
                          </p:val>
                        </p:tav>
                        <p:tav tm="100000">
                          <p:val>
                            <p:strVal val="#ppt_y"/>
                          </p:val>
                        </p:tav>
                      </p:tavLst>
                    </p:anim>
                  </p:childTnLst>
                </p:cTn>
              </p:par>
            </p:tnLst>
          </p:tmpl>
        </p:tmplLst>
      </p:bldP>
      <p:bldP spid="62" grpId="1" build="p">
        <p:tmplLst>
          <p:tmpl lvl="1">
            <p:tnLst>
              <p:par>
                <p:cTn presetID="22" presetClass="entr" presetSubtype="2" fill="hold" nodeType="with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wipe(right)">
                      <p:cBhvr>
                        <p:cTn dur="1000"/>
                        <p:tgtEl>
                          <p:spTgt spid="62"/>
                        </p:tgtEl>
                      </p:cBhvr>
                    </p:animEffect>
                  </p:childTnLst>
                </p:cTn>
              </p:par>
            </p:tnLst>
          </p:tmpl>
        </p:tmplLst>
      </p:bldP>
      <p:bldP spid="64" grpId="0" build="p">
        <p:tmplLst>
          <p:tmpl lvl="1">
            <p:tnLst>
              <p:par>
                <p:cTn presetID="2" presetClass="entr" presetSubtype="1" decel="10000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1250" fill="hold"/>
                        <p:tgtEl>
                          <p:spTgt spid="64"/>
                        </p:tgtEl>
                        <p:attrNameLst>
                          <p:attrName>ppt_x</p:attrName>
                        </p:attrNameLst>
                      </p:cBhvr>
                      <p:tavLst>
                        <p:tav tm="0">
                          <p:val>
                            <p:strVal val="#ppt_x"/>
                          </p:val>
                        </p:tav>
                        <p:tav tm="100000">
                          <p:val>
                            <p:strVal val="#ppt_x"/>
                          </p:val>
                        </p:tav>
                      </p:tavLst>
                    </p:anim>
                    <p:anim calcmode="lin" valueType="num">
                      <p:cBhvr additive="base">
                        <p:cTn dur="1250" fill="hold"/>
                        <p:tgtEl>
                          <p:spTgt spid="64"/>
                        </p:tgtEl>
                        <p:attrNameLst>
                          <p:attrName>ppt_y</p:attrName>
                        </p:attrNameLst>
                      </p:cBhvr>
                      <p:tavLst>
                        <p:tav tm="0">
                          <p:val>
                            <p:strVal val="0-#ppt_h/2"/>
                          </p:val>
                        </p:tav>
                        <p:tav tm="100000">
                          <p:val>
                            <p:strVal val="#ppt_y"/>
                          </p:val>
                        </p:tav>
                      </p:tavLst>
                    </p:anim>
                  </p:childTnLst>
                </p:cTn>
              </p:par>
            </p:tnLst>
          </p:tmpl>
        </p:tmplLst>
      </p:bldP>
      <p:bldP spid="64" grpId="1" build="p">
        <p:tmplLst>
          <p:tmpl lvl="1">
            <p:tnLst>
              <p:par>
                <p:cTn presetID="22" presetClass="entr" presetSubtype="2" fill="hold" nodeType="with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right)">
                      <p:cBhvr>
                        <p:cTn dur="1000"/>
                        <p:tgtEl>
                          <p:spTgt spid="64"/>
                        </p:tgtEl>
                      </p:cBhvr>
                    </p:animEffect>
                  </p:childTnLst>
                </p:cTn>
              </p:par>
            </p:tnLst>
          </p:tmpl>
        </p:tmplLst>
      </p:bldP>
      <p:bldP spid="15" grpId="0"/>
      <p:bldP spid="65" grpId="0"/>
      <p:bldP spid="67" grpId="0"/>
      <p:bldP spid="69" grpId="0"/>
      <p:bldP spid="70" grpId="0"/>
      <p:bldP spid="71" grpId="0"/>
      <p:bldP spid="72" grpId="0"/>
      <p:bldP spid="73" grpId="0"/>
      <p:bldP spid="74" grpId="0" build="p">
        <p:tmplLst>
          <p:tmpl lvl="1">
            <p:tnLst>
              <p:par>
                <p:cTn presetID="2" presetClass="entr" presetSubtype="2" decel="100000" fill="hold" nodeType="withEffect">
                  <p:stCondLst>
                    <p:cond delay="500"/>
                  </p:stCondLst>
                  <p:childTnLst>
                    <p:set>
                      <p:cBhvr>
                        <p:cTn dur="1" fill="hold">
                          <p:stCondLst>
                            <p:cond delay="0"/>
                          </p:stCondLst>
                        </p:cTn>
                        <p:tgtEl>
                          <p:spTgt spid="74"/>
                        </p:tgtEl>
                        <p:attrNameLst>
                          <p:attrName>style.visibility</p:attrName>
                        </p:attrNameLst>
                      </p:cBhvr>
                      <p:to>
                        <p:strVal val="visible"/>
                      </p:to>
                    </p:set>
                    <p:anim calcmode="lin" valueType="num">
                      <p:cBhvr additive="base">
                        <p:cTn dur="1000" fill="hold"/>
                        <p:tgtEl>
                          <p:spTgt spid="74"/>
                        </p:tgtEl>
                        <p:attrNameLst>
                          <p:attrName>ppt_x</p:attrName>
                        </p:attrNameLst>
                      </p:cBhvr>
                      <p:tavLst>
                        <p:tav tm="0">
                          <p:val>
                            <p:strVal val="1+#ppt_w/2"/>
                          </p:val>
                        </p:tav>
                        <p:tav tm="100000">
                          <p:val>
                            <p:strVal val="#ppt_x"/>
                          </p:val>
                        </p:tav>
                      </p:tavLst>
                    </p:anim>
                    <p:anim calcmode="lin" valueType="num">
                      <p:cBhvr additive="base">
                        <p:cTn dur="1000" fill="hold"/>
                        <p:tgtEl>
                          <p:spTgt spid="74"/>
                        </p:tgtEl>
                        <p:attrNameLst>
                          <p:attrName>ppt_y</p:attrName>
                        </p:attrNameLst>
                      </p:cBhvr>
                      <p:tavLst>
                        <p:tav tm="0">
                          <p:val>
                            <p:strVal val="#ppt_y"/>
                          </p:val>
                        </p:tav>
                        <p:tav tm="100000">
                          <p:val>
                            <p:strVal val="#ppt_y"/>
                          </p:val>
                        </p:tav>
                      </p:tavLst>
                    </p:anim>
                  </p:childTnLst>
                </p:cTn>
              </p:par>
            </p:tnLst>
          </p:tmpl>
        </p:tmplLst>
      </p:bldP>
      <p:bldP spid="75" grpId="0" build="p">
        <p:tmplLst>
          <p:tmpl lvl="1">
            <p:tnLst>
              <p:par>
                <p:cTn presetID="2" presetClass="entr" presetSubtype="2" decel="100000" fill="hold" nodeType="withEffect">
                  <p:stCondLst>
                    <p:cond delay="500"/>
                  </p:stCondLst>
                  <p:childTnLst>
                    <p:set>
                      <p:cBhvr>
                        <p:cTn dur="1" fill="hold">
                          <p:stCondLst>
                            <p:cond delay="0"/>
                          </p:stCondLst>
                        </p:cTn>
                        <p:tgtEl>
                          <p:spTgt spid="75"/>
                        </p:tgtEl>
                        <p:attrNameLst>
                          <p:attrName>style.visibility</p:attrName>
                        </p:attrNameLst>
                      </p:cBhvr>
                      <p:to>
                        <p:strVal val="visible"/>
                      </p:to>
                    </p:set>
                    <p:anim calcmode="lin" valueType="num">
                      <p:cBhvr additive="base">
                        <p:cTn dur="1000" fill="hold"/>
                        <p:tgtEl>
                          <p:spTgt spid="75"/>
                        </p:tgtEl>
                        <p:attrNameLst>
                          <p:attrName>ppt_x</p:attrName>
                        </p:attrNameLst>
                      </p:cBhvr>
                      <p:tavLst>
                        <p:tav tm="0">
                          <p:val>
                            <p:strVal val="1+#ppt_w/2"/>
                          </p:val>
                        </p:tav>
                        <p:tav tm="100000">
                          <p:val>
                            <p:strVal val="#ppt_x"/>
                          </p:val>
                        </p:tav>
                      </p:tavLst>
                    </p:anim>
                    <p:anim calcmode="lin" valueType="num">
                      <p:cBhvr additive="base">
                        <p:cTn dur="1000" fill="hold"/>
                        <p:tgtEl>
                          <p:spTgt spid="75"/>
                        </p:tgtEl>
                        <p:attrNameLst>
                          <p:attrName>ppt_y</p:attrName>
                        </p:attrNameLst>
                      </p:cBhvr>
                      <p:tavLst>
                        <p:tav tm="0">
                          <p:val>
                            <p:strVal val="#ppt_y"/>
                          </p:val>
                        </p:tav>
                        <p:tav tm="100000">
                          <p:val>
                            <p:strVal val="#ppt_y"/>
                          </p:val>
                        </p:tav>
                      </p:tavLst>
                    </p:anim>
                  </p:childTnLst>
                </p:cTn>
              </p:par>
            </p:tnLst>
          </p:tmpl>
        </p:tmplLst>
      </p:bldP>
      <p:bldP spid="76" grpId="0" build="p">
        <p:tmplLst>
          <p:tmpl lvl="1">
            <p:tnLst>
              <p:par>
                <p:cTn presetID="2" presetClass="entr" presetSubtype="2" decel="100000" fill="hold" nodeType="withEffect">
                  <p:stCondLst>
                    <p:cond delay="50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1000" fill="hold"/>
                        <p:tgtEl>
                          <p:spTgt spid="76"/>
                        </p:tgtEl>
                        <p:attrNameLst>
                          <p:attrName>ppt_x</p:attrName>
                        </p:attrNameLst>
                      </p:cBhvr>
                      <p:tavLst>
                        <p:tav tm="0">
                          <p:val>
                            <p:strVal val="1+#ppt_w/2"/>
                          </p:val>
                        </p:tav>
                        <p:tav tm="100000">
                          <p:val>
                            <p:strVal val="#ppt_x"/>
                          </p:val>
                        </p:tav>
                      </p:tavLst>
                    </p:anim>
                    <p:anim calcmode="lin" valueType="num">
                      <p:cBhvr additive="base">
                        <p:cTn dur="1000" fill="hold"/>
                        <p:tgtEl>
                          <p:spTgt spid="76"/>
                        </p:tgtEl>
                        <p:attrNameLst>
                          <p:attrName>ppt_y</p:attrName>
                        </p:attrNameLst>
                      </p:cBhvr>
                      <p:tavLst>
                        <p:tav tm="0">
                          <p:val>
                            <p:strVal val="#ppt_y"/>
                          </p:val>
                        </p:tav>
                        <p:tav tm="100000">
                          <p:val>
                            <p:strVal val="#ppt_y"/>
                          </p:val>
                        </p:tav>
                      </p:tavLst>
                    </p:anim>
                  </p:childTnLst>
                </p:cTn>
              </p:par>
            </p:tnLst>
          </p:tmpl>
        </p:tmplLst>
      </p:bldP>
      <p:bldP spid="77" grpId="0" build="p">
        <p:tmplLst>
          <p:tmpl lvl="1">
            <p:tnLst>
              <p:par>
                <p:cTn presetID="2" presetClass="entr" presetSubtype="2" decel="100000" fill="hold" nodeType="withEffect">
                  <p:stCondLst>
                    <p:cond delay="500"/>
                  </p:stCondLst>
                  <p:childTnLst>
                    <p:set>
                      <p:cBhvr>
                        <p:cTn dur="1" fill="hold">
                          <p:stCondLst>
                            <p:cond delay="0"/>
                          </p:stCondLst>
                        </p:cTn>
                        <p:tgtEl>
                          <p:spTgt spid="77"/>
                        </p:tgtEl>
                        <p:attrNameLst>
                          <p:attrName>style.visibility</p:attrName>
                        </p:attrNameLst>
                      </p:cBhvr>
                      <p:to>
                        <p:strVal val="visible"/>
                      </p:to>
                    </p:set>
                    <p:anim calcmode="lin" valueType="num">
                      <p:cBhvr additive="base">
                        <p:cTn dur="1000" fill="hold"/>
                        <p:tgtEl>
                          <p:spTgt spid="77"/>
                        </p:tgtEl>
                        <p:attrNameLst>
                          <p:attrName>ppt_x</p:attrName>
                        </p:attrNameLst>
                      </p:cBhvr>
                      <p:tavLst>
                        <p:tav tm="0">
                          <p:val>
                            <p:strVal val="1+#ppt_w/2"/>
                          </p:val>
                        </p:tav>
                        <p:tav tm="100000">
                          <p:val>
                            <p:strVal val="#ppt_x"/>
                          </p:val>
                        </p:tav>
                      </p:tavLst>
                    </p:anim>
                    <p:anim calcmode="lin" valueType="num">
                      <p:cBhvr additive="base">
                        <p:cTn dur="1000" fill="hold"/>
                        <p:tgtEl>
                          <p:spTgt spid="77"/>
                        </p:tgtEl>
                        <p:attrNameLst>
                          <p:attrName>ppt_y</p:attrName>
                        </p:attrNameLst>
                      </p:cBhvr>
                      <p:tavLst>
                        <p:tav tm="0">
                          <p:val>
                            <p:strVal val="#ppt_y"/>
                          </p:val>
                        </p:tav>
                        <p:tav tm="100000">
                          <p:val>
                            <p:strVal val="#ppt_y"/>
                          </p:val>
                        </p:tav>
                      </p:tavLst>
                    </p:anim>
                  </p:childTnLst>
                </p:cTn>
              </p:par>
            </p:tnLst>
          </p:tmpl>
        </p:tmplLst>
      </p:bldP>
      <p:bldP spid="82" grpId="0"/>
      <p:bldP spid="83" grpId="0" build="p">
        <p:tmplLst>
          <p:tmpl lvl="1">
            <p:tnLst>
              <p:par>
                <p:cTn presetID="22" presetClass="entr" presetSubtype="8" fill="hold" nodeType="with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wipe(left)">
                      <p:cBhvr>
                        <p:cTn dur="500"/>
                        <p:tgtEl>
                          <p:spTgt spid="83"/>
                        </p:tgtEl>
                      </p:cBhvr>
                    </p:animEffect>
                  </p:childTnLst>
                </p:cTn>
              </p:par>
            </p:tnLst>
          </p:tmpl>
        </p:tmplLst>
      </p:bldP>
      <p:bldP spid="84"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9144000" cy="6858000"/>
          </a:xfrm>
          <a:solidFill>
            <a:schemeClr val="bg1">
              <a:lumMod val="95000"/>
            </a:schemeClr>
          </a:solidFill>
        </p:spPr>
        <p:txBody>
          <a:bodyPr/>
          <a:lstStyle>
            <a:lvl1pPr>
              <a:defRPr/>
            </a:lvl1pPr>
          </a:lstStyle>
          <a:p>
            <a:r>
              <a:rPr kumimoji="1" lang="en-US" altLang="ja-JP" dirty="0"/>
              <a:t>Add an image</a:t>
            </a:r>
            <a:endParaRPr kumimoji="1" lang="ja-JP" altLang="en-US" dirty="0"/>
          </a:p>
        </p:txBody>
      </p:sp>
      <p:sp>
        <p:nvSpPr>
          <p:cNvPr id="6" name="テキスト プレースホルダー 5"/>
          <p:cNvSpPr>
            <a:spLocks noGrp="1"/>
          </p:cNvSpPr>
          <p:nvPr>
            <p:ph type="body" sz="quarter" idx="11" hasCustomPrompt="1"/>
          </p:nvPr>
        </p:nvSpPr>
        <p:spPr>
          <a:xfrm>
            <a:off x="5400163" y="1940835"/>
            <a:ext cx="3384571" cy="4512369"/>
          </a:xfrm>
          <a:prstGeom prst="ellipse">
            <a:avLst/>
          </a:prstGeom>
          <a:solidFill>
            <a:schemeClr val="accent1">
              <a:alpha val="80000"/>
            </a:schemeClr>
          </a:solidFill>
        </p:spPr>
        <p:txBody>
          <a:bodyPr/>
          <a:lstStyle/>
          <a:p>
            <a:pPr lvl="0"/>
            <a:r>
              <a:rPr kumimoji="1" lang="en-US" altLang="ja-JP" dirty="0"/>
              <a:t> </a:t>
            </a:r>
            <a:endParaRPr kumimoji="1" lang="ja-JP" altLang="en-US" dirty="0"/>
          </a:p>
        </p:txBody>
      </p:sp>
      <p:sp>
        <p:nvSpPr>
          <p:cNvPr id="7" name="テキスト プレースホルダー 5"/>
          <p:cNvSpPr>
            <a:spLocks noGrp="1"/>
          </p:cNvSpPr>
          <p:nvPr>
            <p:ph type="body" sz="quarter" idx="12" hasCustomPrompt="1"/>
          </p:nvPr>
        </p:nvSpPr>
        <p:spPr>
          <a:xfrm>
            <a:off x="8244727" y="1508786"/>
            <a:ext cx="720143" cy="960107"/>
          </a:xfrm>
          <a:prstGeom prst="ellipse">
            <a:avLst/>
          </a:prstGeom>
          <a:solidFill>
            <a:schemeClr val="accent3">
              <a:alpha val="80000"/>
            </a:schemeClr>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8" name="テキスト プレースホルダー 5"/>
          <p:cNvSpPr>
            <a:spLocks noGrp="1"/>
          </p:cNvSpPr>
          <p:nvPr>
            <p:ph type="body" sz="quarter" idx="13" hasCustomPrompt="1"/>
          </p:nvPr>
        </p:nvSpPr>
        <p:spPr>
          <a:xfrm>
            <a:off x="3383765" y="5186020"/>
            <a:ext cx="468093" cy="624069"/>
          </a:xfrm>
          <a:prstGeom prst="ellipse">
            <a:avLst/>
          </a:prstGeom>
          <a:solidFill>
            <a:schemeClr val="accent2">
              <a:alpha val="80000"/>
            </a:schemeClr>
          </a:solidFill>
        </p:spPr>
        <p:txBody>
          <a:bodyPr/>
          <a:lstStyle/>
          <a:p>
            <a:pPr lvl="0"/>
            <a:r>
              <a:rPr kumimoji="1" lang="en-US" altLang="ja-JP" dirty="0"/>
              <a:t> </a:t>
            </a:r>
            <a:endParaRPr kumimoji="1" lang="ja-JP" altLang="en-US" dirty="0"/>
          </a:p>
        </p:txBody>
      </p:sp>
      <p:sp>
        <p:nvSpPr>
          <p:cNvPr id="9" name="テキスト プレースホルダー 5"/>
          <p:cNvSpPr>
            <a:spLocks noGrp="1"/>
          </p:cNvSpPr>
          <p:nvPr>
            <p:ph type="body" sz="quarter" idx="14" hasCustomPrompt="1"/>
          </p:nvPr>
        </p:nvSpPr>
        <p:spPr>
          <a:xfrm>
            <a:off x="4103908" y="5530537"/>
            <a:ext cx="701649" cy="935451"/>
          </a:xfrm>
          <a:prstGeom prst="ellipse">
            <a:avLst/>
          </a:prstGeom>
          <a:solidFill>
            <a:schemeClr val="accent5">
              <a:alpha val="80000"/>
            </a:schemeClr>
          </a:solidFill>
        </p:spPr>
        <p:txBody>
          <a:bodyPr/>
          <a:lstStyle/>
          <a:p>
            <a:pPr lvl="0"/>
            <a:r>
              <a:rPr kumimoji="1" lang="en-US" altLang="ja-JP" dirty="0"/>
              <a:t> </a:t>
            </a:r>
            <a:endParaRPr kumimoji="1" lang="ja-JP" altLang="en-US" dirty="0"/>
          </a:p>
        </p:txBody>
      </p:sp>
      <p:sp>
        <p:nvSpPr>
          <p:cNvPr id="11" name="テキスト プレースホルダー 10"/>
          <p:cNvSpPr>
            <a:spLocks noGrp="1"/>
          </p:cNvSpPr>
          <p:nvPr>
            <p:ph type="body" sz="quarter" idx="15" hasCustomPrompt="1"/>
          </p:nvPr>
        </p:nvSpPr>
        <p:spPr>
          <a:xfrm>
            <a:off x="8298738" y="1508786"/>
            <a:ext cx="612121" cy="960107"/>
          </a:xfrm>
        </p:spPr>
        <p:txBody>
          <a:bodyPr anchor="ctr">
            <a:noAutofit/>
          </a:bodyPr>
          <a:lstStyle>
            <a:lvl1pPr algn="ctr">
              <a:defRPr sz="2701">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9</a:t>
            </a:r>
            <a:endParaRPr kumimoji="1" lang="ja-JP" altLang="en-US" dirty="0"/>
          </a:p>
        </p:txBody>
      </p:sp>
      <p:sp>
        <p:nvSpPr>
          <p:cNvPr id="13" name="図プレースホルダー 12"/>
          <p:cNvSpPr>
            <a:spLocks noGrp="1"/>
          </p:cNvSpPr>
          <p:nvPr>
            <p:ph type="pic" sz="quarter" idx="16" hasCustomPrompt="1"/>
          </p:nvPr>
        </p:nvSpPr>
        <p:spPr>
          <a:xfrm>
            <a:off x="6804335" y="3429249"/>
            <a:ext cx="576231" cy="768242"/>
          </a:xfrm>
        </p:spPr>
        <p:txBody>
          <a:bodyPr/>
          <a:lstStyle>
            <a:lvl1pPr>
              <a:defRPr/>
            </a:lvl1pPr>
          </a:lstStyle>
          <a:p>
            <a:r>
              <a:rPr kumimoji="1" lang="en-US" altLang="ja-JP" dirty="0"/>
              <a:t>Icon</a:t>
            </a:r>
            <a:endParaRPr kumimoji="1" lang="ja-JP" altLang="en-US" dirty="0"/>
          </a:p>
        </p:txBody>
      </p:sp>
      <p:sp>
        <p:nvSpPr>
          <p:cNvPr id="14" name="テキスト プレースホルダー 6"/>
          <p:cNvSpPr>
            <a:spLocks noGrp="1"/>
          </p:cNvSpPr>
          <p:nvPr>
            <p:ph type="body" sz="quarter" idx="17" hasCustomPrompt="1"/>
          </p:nvPr>
        </p:nvSpPr>
        <p:spPr>
          <a:xfrm>
            <a:off x="5508135" y="4293096"/>
            <a:ext cx="3168627" cy="672075"/>
          </a:xfrm>
        </p:spPr>
        <p:txBody>
          <a:bodyPr anchor="ctr">
            <a:normAutofit/>
          </a:bodyPr>
          <a:lstStyle>
            <a:lvl1pPr algn="ctr">
              <a:defRPr sz="2200" baseline="0">
                <a:solidFill>
                  <a:schemeClr val="bg1"/>
                </a:solidFill>
                <a:latin typeface="Route 159 Light" pitchFamily="50" charset="0"/>
              </a:defRPr>
            </a:lvl1pPr>
          </a:lstStyle>
          <a:p>
            <a:pPr lvl="0"/>
            <a:r>
              <a:rPr kumimoji="1" lang="en-US" altLang="ja-JP" dirty="0"/>
              <a:t>Text goes here</a:t>
            </a:r>
            <a:endParaRPr kumimoji="1" lang="ja-JP" altLang="en-US" dirty="0"/>
          </a:p>
        </p:txBody>
      </p:sp>
      <p:sp>
        <p:nvSpPr>
          <p:cNvPr id="16" name="テキスト プレースホルダー 5"/>
          <p:cNvSpPr>
            <a:spLocks noGrp="1"/>
          </p:cNvSpPr>
          <p:nvPr>
            <p:ph type="body" sz="quarter" idx="18" hasCustomPrompt="1"/>
          </p:nvPr>
        </p:nvSpPr>
        <p:spPr>
          <a:xfrm>
            <a:off x="4805557" y="4790962"/>
            <a:ext cx="592637" cy="790115"/>
          </a:xfrm>
          <a:prstGeom prst="ellipse">
            <a:avLst/>
          </a:prstGeom>
          <a:solidFill>
            <a:schemeClr val="accent6">
              <a:alpha val="80000"/>
            </a:schemeClr>
          </a:solidFill>
        </p:spPr>
        <p:txBody>
          <a:bodyPr/>
          <a:lstStyle/>
          <a:p>
            <a:pPr lvl="0"/>
            <a:r>
              <a:rPr kumimoji="1" lang="en-US" altLang="ja-JP" dirty="0"/>
              <a:t> </a:t>
            </a:r>
            <a:endParaRPr kumimoji="1" lang="ja-JP" altLang="en-US" dirty="0"/>
          </a:p>
        </p:txBody>
      </p:sp>
      <p:sp>
        <p:nvSpPr>
          <p:cNvPr id="17" name="テキスト プレースホルダー 5"/>
          <p:cNvSpPr>
            <a:spLocks noGrp="1"/>
          </p:cNvSpPr>
          <p:nvPr>
            <p:ph type="body" sz="quarter" idx="19" hasCustomPrompt="1"/>
          </p:nvPr>
        </p:nvSpPr>
        <p:spPr>
          <a:xfrm>
            <a:off x="7848649" y="957488"/>
            <a:ext cx="396078" cy="528058"/>
          </a:xfrm>
          <a:prstGeom prst="ellipse">
            <a:avLst/>
          </a:prstGeom>
          <a:solidFill>
            <a:schemeClr val="accent4">
              <a:alpha val="80000"/>
            </a:schemeClr>
          </a:solidFill>
        </p:spPr>
        <p:txBody>
          <a:bodyPr/>
          <a:lstStyle/>
          <a:p>
            <a:pPr lvl="0"/>
            <a:r>
              <a:rPr kumimoji="1" lang="en-US" altLang="ja-JP" dirty="0"/>
              <a:t> </a:t>
            </a:r>
            <a:endParaRPr kumimoji="1" lang="ja-JP" altLang="en-US" dirty="0"/>
          </a:p>
        </p:txBody>
      </p:sp>
    </p:spTree>
    <p:extLst>
      <p:ext uri="{BB962C8B-B14F-4D97-AF65-F5344CB8AC3E}">
        <p14:creationId xmlns:p14="http://schemas.microsoft.com/office/powerpoint/2010/main" val="19228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6" decel="10000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1+#ppt_w/2"/>
                                          </p:val>
                                        </p:tav>
                                        <p:tav tm="100000">
                                          <p:val>
                                            <p:strVal val="#ppt_x"/>
                                          </p:val>
                                        </p:tav>
                                      </p:tavLst>
                                    </p:anim>
                                    <p:anim calcmode="lin" valueType="num">
                                      <p:cBhvr additive="base">
                                        <p:cTn id="12" dur="750" fill="hold"/>
                                        <p:tgtEl>
                                          <p:spTgt spid="17"/>
                                        </p:tgtEl>
                                        <p:attrNameLst>
                                          <p:attrName>ppt_y</p:attrName>
                                        </p:attrNameLst>
                                      </p:cBhvr>
                                      <p:tavLst>
                                        <p:tav tm="0">
                                          <p:val>
                                            <p:strVal val="1+#ppt_h/2"/>
                                          </p:val>
                                        </p:tav>
                                        <p:tav tm="100000">
                                          <p:val>
                                            <p:strVal val="#ppt_y"/>
                                          </p:val>
                                        </p:tav>
                                      </p:tavLst>
                                    </p:anim>
                                  </p:childTnLst>
                                </p:cTn>
                              </p:par>
                              <p:par>
                                <p:cTn id="13" presetID="45" presetClass="entr"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750"/>
                                        <p:tgtEl>
                                          <p:spTgt spid="17"/>
                                        </p:tgtEl>
                                      </p:cBhvr>
                                    </p:animEffect>
                                    <p:anim calcmode="lin" valueType="num">
                                      <p:cBhvr>
                                        <p:cTn id="16" dur="750" fill="hold"/>
                                        <p:tgtEl>
                                          <p:spTgt spid="17"/>
                                        </p:tgtEl>
                                        <p:attrNameLst>
                                          <p:attrName>ppt_w</p:attrName>
                                        </p:attrNameLst>
                                      </p:cBhvr>
                                      <p:tavLst>
                                        <p:tav tm="0" fmla="#ppt_w*sin(2.5*pi*$)">
                                          <p:val>
                                            <p:fltVal val="0"/>
                                          </p:val>
                                        </p:tav>
                                        <p:tav tm="100000">
                                          <p:val>
                                            <p:fltVal val="1"/>
                                          </p:val>
                                        </p:tav>
                                      </p:tavLst>
                                    </p:anim>
                                    <p:anim calcmode="lin" valueType="num">
                                      <p:cBhvr>
                                        <p:cTn id="17" dur="750" fill="hold"/>
                                        <p:tgtEl>
                                          <p:spTgt spid="17"/>
                                        </p:tgtEl>
                                        <p:attrNameLst>
                                          <p:attrName>ppt_h</p:attrName>
                                        </p:attrNameLst>
                                      </p:cBhvr>
                                      <p:tavLst>
                                        <p:tav tm="0">
                                          <p:val>
                                            <p:strVal val="#ppt_h"/>
                                          </p:val>
                                        </p:tav>
                                        <p:tav tm="100000">
                                          <p:val>
                                            <p:strVal val="#ppt_h"/>
                                          </p:val>
                                        </p:tav>
                                      </p:tavLst>
                                    </p:anim>
                                  </p:childTnLst>
                                </p:cTn>
                              </p:par>
                              <p:par>
                                <p:cTn id="18" presetID="2" presetClass="entr" presetSubtype="6" decel="100000" fill="hold" grpId="0" nodeType="withEffect">
                                  <p:stCondLst>
                                    <p:cond delay="1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750" fill="hold"/>
                                        <p:tgtEl>
                                          <p:spTgt spid="11"/>
                                        </p:tgtEl>
                                        <p:attrNameLst>
                                          <p:attrName>ppt_x</p:attrName>
                                        </p:attrNameLst>
                                      </p:cBhvr>
                                      <p:tavLst>
                                        <p:tav tm="0">
                                          <p:val>
                                            <p:strVal val="1+#ppt_w/2"/>
                                          </p:val>
                                        </p:tav>
                                        <p:tav tm="100000">
                                          <p:val>
                                            <p:strVal val="#ppt_x"/>
                                          </p:val>
                                        </p:tav>
                                      </p:tavLst>
                                    </p:anim>
                                    <p:anim calcmode="lin" valueType="num">
                                      <p:cBhvr additive="base">
                                        <p:cTn id="21" dur="750" fill="hold"/>
                                        <p:tgtEl>
                                          <p:spTgt spid="11"/>
                                        </p:tgtEl>
                                        <p:attrNameLst>
                                          <p:attrName>ppt_y</p:attrName>
                                        </p:attrNameLst>
                                      </p:cBhvr>
                                      <p:tavLst>
                                        <p:tav tm="0">
                                          <p:val>
                                            <p:strVal val="1+#ppt_h/2"/>
                                          </p:val>
                                        </p:tav>
                                        <p:tav tm="100000">
                                          <p:val>
                                            <p:strVal val="#ppt_y"/>
                                          </p:val>
                                        </p:tav>
                                      </p:tavLst>
                                    </p:anim>
                                  </p:childTnLst>
                                </p:cTn>
                              </p:par>
                              <p:par>
                                <p:cTn id="22" presetID="45" presetClass="entr" presetSubtype="0" fill="hold" grpId="1" nodeType="withEffect">
                                  <p:stCondLst>
                                    <p:cond delay="1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anim calcmode="lin" valueType="num">
                                      <p:cBhvr>
                                        <p:cTn id="25" dur="750" fill="hold"/>
                                        <p:tgtEl>
                                          <p:spTgt spid="7"/>
                                        </p:tgtEl>
                                        <p:attrNameLst>
                                          <p:attrName>ppt_w</p:attrName>
                                        </p:attrNameLst>
                                      </p:cBhvr>
                                      <p:tavLst>
                                        <p:tav tm="0" fmla="#ppt_w*sin(2.5*pi*$)">
                                          <p:val>
                                            <p:fltVal val="0"/>
                                          </p:val>
                                        </p:tav>
                                        <p:tav tm="100000">
                                          <p:val>
                                            <p:fltVal val="1"/>
                                          </p:val>
                                        </p:tav>
                                      </p:tavLst>
                                    </p:anim>
                                    <p:anim calcmode="lin" valueType="num">
                                      <p:cBhvr>
                                        <p:cTn id="26" dur="750" fill="hold"/>
                                        <p:tgtEl>
                                          <p:spTgt spid="7"/>
                                        </p:tgtEl>
                                        <p:attrNameLst>
                                          <p:attrName>ppt_h</p:attrName>
                                        </p:attrNameLst>
                                      </p:cBhvr>
                                      <p:tavLst>
                                        <p:tav tm="0">
                                          <p:val>
                                            <p:strVal val="#ppt_h"/>
                                          </p:val>
                                        </p:tav>
                                        <p:tav tm="100000">
                                          <p:val>
                                            <p:strVal val="#ppt_h"/>
                                          </p:val>
                                        </p:tav>
                                      </p:tavLst>
                                    </p:anim>
                                  </p:childTnLst>
                                </p:cTn>
                              </p:par>
                              <p:par>
                                <p:cTn id="27" presetID="2" presetClass="entr" presetSubtype="6" decel="100000" fill="hold" grpId="0" nodeType="withEffect">
                                  <p:stCondLst>
                                    <p:cond delay="10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1+#ppt_w/2"/>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par>
                                <p:cTn id="31" presetID="45" presetClass="entr" presetSubtype="0" fill="hold" grpId="1" nodeType="withEffect">
                                  <p:stCondLst>
                                    <p:cond delay="2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750"/>
                                        <p:tgtEl>
                                          <p:spTgt spid="8"/>
                                        </p:tgtEl>
                                      </p:cBhvr>
                                    </p:animEffect>
                                    <p:anim calcmode="lin" valueType="num">
                                      <p:cBhvr>
                                        <p:cTn id="34" dur="750" fill="hold"/>
                                        <p:tgtEl>
                                          <p:spTgt spid="8"/>
                                        </p:tgtEl>
                                        <p:attrNameLst>
                                          <p:attrName>ppt_w</p:attrName>
                                        </p:attrNameLst>
                                      </p:cBhvr>
                                      <p:tavLst>
                                        <p:tav tm="0" fmla="#ppt_w*sin(2.5*pi*$)">
                                          <p:val>
                                            <p:fltVal val="0"/>
                                          </p:val>
                                        </p:tav>
                                        <p:tav tm="100000">
                                          <p:val>
                                            <p:fltVal val="1"/>
                                          </p:val>
                                        </p:tav>
                                      </p:tavLst>
                                    </p:anim>
                                    <p:anim calcmode="lin" valueType="num">
                                      <p:cBhvr>
                                        <p:cTn id="35" dur="750" fill="hold"/>
                                        <p:tgtEl>
                                          <p:spTgt spid="8"/>
                                        </p:tgtEl>
                                        <p:attrNameLst>
                                          <p:attrName>ppt_h</p:attrName>
                                        </p:attrNameLst>
                                      </p:cBhvr>
                                      <p:tavLst>
                                        <p:tav tm="0">
                                          <p:val>
                                            <p:strVal val="#ppt_h"/>
                                          </p:val>
                                        </p:tav>
                                        <p:tav tm="100000">
                                          <p:val>
                                            <p:strVal val="#ppt_h"/>
                                          </p:val>
                                        </p:tav>
                                      </p:tavLst>
                                    </p:anim>
                                  </p:childTnLst>
                                </p:cTn>
                              </p:par>
                              <p:par>
                                <p:cTn id="36" presetID="2" presetClass="entr" presetSubtype="6" decel="100000" fill="hold" grpId="0" nodeType="withEffect">
                                  <p:stCondLst>
                                    <p:cond delay="20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750" fill="hold"/>
                                        <p:tgtEl>
                                          <p:spTgt spid="8"/>
                                        </p:tgtEl>
                                        <p:attrNameLst>
                                          <p:attrName>ppt_x</p:attrName>
                                        </p:attrNameLst>
                                      </p:cBhvr>
                                      <p:tavLst>
                                        <p:tav tm="0">
                                          <p:val>
                                            <p:strVal val="1+#ppt_w/2"/>
                                          </p:val>
                                        </p:tav>
                                        <p:tav tm="100000">
                                          <p:val>
                                            <p:strVal val="#ppt_x"/>
                                          </p:val>
                                        </p:tav>
                                      </p:tavLst>
                                    </p:anim>
                                    <p:anim calcmode="lin" valueType="num">
                                      <p:cBhvr additive="base">
                                        <p:cTn id="39" dur="750" fill="hold"/>
                                        <p:tgtEl>
                                          <p:spTgt spid="8"/>
                                        </p:tgtEl>
                                        <p:attrNameLst>
                                          <p:attrName>ppt_y</p:attrName>
                                        </p:attrNameLst>
                                      </p:cBhvr>
                                      <p:tavLst>
                                        <p:tav tm="0">
                                          <p:val>
                                            <p:strVal val="1+#ppt_h/2"/>
                                          </p:val>
                                        </p:tav>
                                        <p:tav tm="100000">
                                          <p:val>
                                            <p:strVal val="#ppt_y"/>
                                          </p:val>
                                        </p:tav>
                                      </p:tavLst>
                                    </p:anim>
                                  </p:childTnLst>
                                </p:cTn>
                              </p:par>
                              <p:par>
                                <p:cTn id="40" presetID="2" presetClass="entr" presetSubtype="6" decel="100000" fill="hold" grpId="0" nodeType="withEffect">
                                  <p:stCondLst>
                                    <p:cond delay="30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750" fill="hold"/>
                                        <p:tgtEl>
                                          <p:spTgt spid="9"/>
                                        </p:tgtEl>
                                        <p:attrNameLst>
                                          <p:attrName>ppt_x</p:attrName>
                                        </p:attrNameLst>
                                      </p:cBhvr>
                                      <p:tavLst>
                                        <p:tav tm="0">
                                          <p:val>
                                            <p:strVal val="1+#ppt_w/2"/>
                                          </p:val>
                                        </p:tav>
                                        <p:tav tm="100000">
                                          <p:val>
                                            <p:strVal val="#ppt_x"/>
                                          </p:val>
                                        </p:tav>
                                      </p:tavLst>
                                    </p:anim>
                                    <p:anim calcmode="lin" valueType="num">
                                      <p:cBhvr additive="base">
                                        <p:cTn id="43" dur="750" fill="hold"/>
                                        <p:tgtEl>
                                          <p:spTgt spid="9"/>
                                        </p:tgtEl>
                                        <p:attrNameLst>
                                          <p:attrName>ppt_y</p:attrName>
                                        </p:attrNameLst>
                                      </p:cBhvr>
                                      <p:tavLst>
                                        <p:tav tm="0">
                                          <p:val>
                                            <p:strVal val="1+#ppt_h/2"/>
                                          </p:val>
                                        </p:tav>
                                        <p:tav tm="100000">
                                          <p:val>
                                            <p:strVal val="#ppt_y"/>
                                          </p:val>
                                        </p:tav>
                                      </p:tavLst>
                                    </p:anim>
                                  </p:childTnLst>
                                </p:cTn>
                              </p:par>
                              <p:par>
                                <p:cTn id="44" presetID="45" presetClass="entr" presetSubtype="0" fill="hold" grpId="1" nodeType="withEffect">
                                  <p:stCondLst>
                                    <p:cond delay="30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750"/>
                                        <p:tgtEl>
                                          <p:spTgt spid="9"/>
                                        </p:tgtEl>
                                      </p:cBhvr>
                                    </p:animEffect>
                                    <p:anim calcmode="lin" valueType="num">
                                      <p:cBhvr>
                                        <p:cTn id="47" dur="750" fill="hold"/>
                                        <p:tgtEl>
                                          <p:spTgt spid="9"/>
                                        </p:tgtEl>
                                        <p:attrNameLst>
                                          <p:attrName>ppt_w</p:attrName>
                                        </p:attrNameLst>
                                      </p:cBhvr>
                                      <p:tavLst>
                                        <p:tav tm="0" fmla="#ppt_w*sin(2.5*pi*$)">
                                          <p:val>
                                            <p:fltVal val="0"/>
                                          </p:val>
                                        </p:tav>
                                        <p:tav tm="100000">
                                          <p:val>
                                            <p:fltVal val="1"/>
                                          </p:val>
                                        </p:tav>
                                      </p:tavLst>
                                    </p:anim>
                                    <p:anim calcmode="lin" valueType="num">
                                      <p:cBhvr>
                                        <p:cTn id="48" dur="750" fill="hold"/>
                                        <p:tgtEl>
                                          <p:spTgt spid="9"/>
                                        </p:tgtEl>
                                        <p:attrNameLst>
                                          <p:attrName>ppt_h</p:attrName>
                                        </p:attrNameLst>
                                      </p:cBhvr>
                                      <p:tavLst>
                                        <p:tav tm="0">
                                          <p:val>
                                            <p:strVal val="#ppt_h"/>
                                          </p:val>
                                        </p:tav>
                                        <p:tav tm="100000">
                                          <p:val>
                                            <p:strVal val="#ppt_h"/>
                                          </p:val>
                                        </p:tav>
                                      </p:tavLst>
                                    </p:anim>
                                  </p:childTnLst>
                                </p:cTn>
                              </p:par>
                              <p:par>
                                <p:cTn id="49" presetID="2" presetClass="entr" presetSubtype="6" decel="100000" fill="hold" grpId="0" nodeType="withEffect">
                                  <p:stCondLst>
                                    <p:cond delay="40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750" fill="hold"/>
                                        <p:tgtEl>
                                          <p:spTgt spid="16"/>
                                        </p:tgtEl>
                                        <p:attrNameLst>
                                          <p:attrName>ppt_x</p:attrName>
                                        </p:attrNameLst>
                                      </p:cBhvr>
                                      <p:tavLst>
                                        <p:tav tm="0">
                                          <p:val>
                                            <p:strVal val="1+#ppt_w/2"/>
                                          </p:val>
                                        </p:tav>
                                        <p:tav tm="100000">
                                          <p:val>
                                            <p:strVal val="#ppt_x"/>
                                          </p:val>
                                        </p:tav>
                                      </p:tavLst>
                                    </p:anim>
                                    <p:anim calcmode="lin" valueType="num">
                                      <p:cBhvr additive="base">
                                        <p:cTn id="52" dur="750" fill="hold"/>
                                        <p:tgtEl>
                                          <p:spTgt spid="16"/>
                                        </p:tgtEl>
                                        <p:attrNameLst>
                                          <p:attrName>ppt_y</p:attrName>
                                        </p:attrNameLst>
                                      </p:cBhvr>
                                      <p:tavLst>
                                        <p:tav tm="0">
                                          <p:val>
                                            <p:strVal val="1+#ppt_h/2"/>
                                          </p:val>
                                        </p:tav>
                                        <p:tav tm="100000">
                                          <p:val>
                                            <p:strVal val="#ppt_y"/>
                                          </p:val>
                                        </p:tav>
                                      </p:tavLst>
                                    </p:anim>
                                  </p:childTnLst>
                                </p:cTn>
                              </p:par>
                              <p:par>
                                <p:cTn id="53" presetID="45" presetClass="entr" presetSubtype="0" fill="hold" grpId="1" nodeType="withEffect">
                                  <p:stCondLst>
                                    <p:cond delay="40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750"/>
                                        <p:tgtEl>
                                          <p:spTgt spid="16"/>
                                        </p:tgtEl>
                                      </p:cBhvr>
                                    </p:animEffect>
                                    <p:anim calcmode="lin" valueType="num">
                                      <p:cBhvr>
                                        <p:cTn id="56" dur="750" fill="hold"/>
                                        <p:tgtEl>
                                          <p:spTgt spid="16"/>
                                        </p:tgtEl>
                                        <p:attrNameLst>
                                          <p:attrName>ppt_w</p:attrName>
                                        </p:attrNameLst>
                                      </p:cBhvr>
                                      <p:tavLst>
                                        <p:tav tm="0" fmla="#ppt_w*sin(2.5*pi*$)">
                                          <p:val>
                                            <p:fltVal val="0"/>
                                          </p:val>
                                        </p:tav>
                                        <p:tav tm="100000">
                                          <p:val>
                                            <p:fltVal val="1"/>
                                          </p:val>
                                        </p:tav>
                                      </p:tavLst>
                                    </p:anim>
                                    <p:anim calcmode="lin" valueType="num">
                                      <p:cBhvr>
                                        <p:cTn id="57" dur="750" fill="hold"/>
                                        <p:tgtEl>
                                          <p:spTgt spid="16"/>
                                        </p:tgtEl>
                                        <p:attrNameLst>
                                          <p:attrName>ppt_h</p:attrName>
                                        </p:attrNameLst>
                                      </p:cBhvr>
                                      <p:tavLst>
                                        <p:tav tm="0">
                                          <p:val>
                                            <p:strVal val="#ppt_h"/>
                                          </p:val>
                                        </p:tav>
                                        <p:tav tm="100000">
                                          <p:val>
                                            <p:strVal val="#ppt_h"/>
                                          </p:val>
                                        </p:tav>
                                      </p:tavLst>
                                    </p:anim>
                                  </p:childTnLst>
                                </p:cTn>
                              </p:par>
                              <p:par>
                                <p:cTn id="58" presetID="2" presetClass="entr" presetSubtype="6" decel="100000" fill="hold" grpId="0" nodeType="withEffect">
                                  <p:stCondLst>
                                    <p:cond delay="50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750" fill="hold"/>
                                        <p:tgtEl>
                                          <p:spTgt spid="6"/>
                                        </p:tgtEl>
                                        <p:attrNameLst>
                                          <p:attrName>ppt_x</p:attrName>
                                        </p:attrNameLst>
                                      </p:cBhvr>
                                      <p:tavLst>
                                        <p:tav tm="0">
                                          <p:val>
                                            <p:strVal val="1+#ppt_w/2"/>
                                          </p:val>
                                        </p:tav>
                                        <p:tav tm="100000">
                                          <p:val>
                                            <p:strVal val="#ppt_x"/>
                                          </p:val>
                                        </p:tav>
                                      </p:tavLst>
                                    </p:anim>
                                    <p:anim calcmode="lin" valueType="num">
                                      <p:cBhvr additive="base">
                                        <p:cTn id="61" dur="750" fill="hold"/>
                                        <p:tgtEl>
                                          <p:spTgt spid="6"/>
                                        </p:tgtEl>
                                        <p:attrNameLst>
                                          <p:attrName>ppt_y</p:attrName>
                                        </p:attrNameLst>
                                      </p:cBhvr>
                                      <p:tavLst>
                                        <p:tav tm="0">
                                          <p:val>
                                            <p:strVal val="1+#ppt_h/2"/>
                                          </p:val>
                                        </p:tav>
                                        <p:tav tm="100000">
                                          <p:val>
                                            <p:strVal val="#ppt_y"/>
                                          </p:val>
                                        </p:tav>
                                      </p:tavLst>
                                    </p:anim>
                                  </p:childTnLst>
                                </p:cTn>
                              </p:par>
                            </p:childTnLst>
                          </p:cTn>
                        </p:par>
                        <p:par>
                          <p:cTn id="62" fill="hold">
                            <p:stCondLst>
                              <p:cond delay="1750"/>
                            </p:stCondLst>
                            <p:childTnLst>
                              <p:par>
                                <p:cTn id="63" presetID="10"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par>
                          <p:cTn id="66" fill="hold">
                            <p:stCondLst>
                              <p:cond delay="2250"/>
                            </p:stCondLst>
                            <p:childTnLst>
                              <p:par>
                                <p:cTn id="67" presetID="2" presetClass="entr" presetSubtype="6" decel="100000" fill="hold" grpId="0" nodeType="afterEffect">
                                  <p:stCondLst>
                                    <p:cond delay="0"/>
                                  </p:stCondLst>
                                  <p:iterate type="wd">
                                    <p:tmPct val="10000"/>
                                  </p:iterate>
                                  <p:childTnLst>
                                    <p:set>
                                      <p:cBhvr>
                                        <p:cTn id="68" dur="1" fill="hold">
                                          <p:stCondLst>
                                            <p:cond delay="0"/>
                                          </p:stCondLst>
                                        </p:cTn>
                                        <p:tgtEl>
                                          <p:spTgt spid="14">
                                            <p:txEl>
                                              <p:pRg st="0" end="0"/>
                                            </p:txEl>
                                          </p:spTgt>
                                        </p:tgtEl>
                                        <p:attrNameLst>
                                          <p:attrName>style.visibility</p:attrName>
                                        </p:attrNameLst>
                                      </p:cBhvr>
                                      <p:to>
                                        <p:strVal val="visible"/>
                                      </p:to>
                                    </p:set>
                                    <p:anim calcmode="lin" valueType="num">
                                      <p:cBhvr additive="base">
                                        <p:cTn id="69"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tmplLst>
          <p:tmpl>
            <p:tnLst>
              <p:par>
                <p:cTn presetID="2" presetClass="entr" presetSubtype="6"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1+#ppt_h/2"/>
                          </p:val>
                        </p:tav>
                        <p:tav tm="100000">
                          <p:val>
                            <p:strVal val="#ppt_y"/>
                          </p:val>
                        </p:tav>
                      </p:tavLst>
                    </p:anim>
                  </p:childTnLst>
                </p:cTn>
              </p:par>
            </p:tnLst>
          </p:tmpl>
        </p:tmplLst>
      </p:bldP>
      <p:bldP spid="7" grpId="0" animBg="1">
        <p:tmplLst>
          <p:tmpl>
            <p:tnLst>
              <p:par>
                <p:cTn presetID="2" presetClass="entr" presetSubtype="6" decel="10000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1+#ppt_w/2"/>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7" grpId="1" animBg="1">
        <p:tmplLst>
          <p:tmpl>
            <p:tnLst>
              <p:par>
                <p:cTn presetID="45" presetClass="entr" presetSubtype="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Effect transition="in" filter="fade">
                      <p:cBhvr>
                        <p:cTn dur="750"/>
                        <p:tgtEl>
                          <p:spTgt spid="7"/>
                        </p:tgtEl>
                      </p:cBhvr>
                    </p:animEffect>
                    <p:anim calcmode="lin" valueType="num">
                      <p:cBhvr>
                        <p:cTn dur="750" fill="hold"/>
                        <p:tgtEl>
                          <p:spTgt spid="7"/>
                        </p:tgtEl>
                        <p:attrNameLst>
                          <p:attrName>ppt_w</p:attrName>
                        </p:attrNameLst>
                      </p:cBhvr>
                      <p:tavLst>
                        <p:tav tm="0" fmla="#ppt_w*sin(2.5*pi*$)">
                          <p:val>
                            <p:fltVal val="0"/>
                          </p:val>
                        </p:tav>
                        <p:tav tm="100000">
                          <p:val>
                            <p:fltVal val="1"/>
                          </p:val>
                        </p:tav>
                      </p:tavLst>
                    </p:anim>
                    <p:anim calcmode="lin" valueType="num">
                      <p:cBhvr>
                        <p:cTn dur="750" fill="hold"/>
                        <p:tgtEl>
                          <p:spTgt spid="7"/>
                        </p:tgtEl>
                        <p:attrNameLst>
                          <p:attrName>ppt_h</p:attrName>
                        </p:attrNameLst>
                      </p:cBhvr>
                      <p:tavLst>
                        <p:tav tm="0">
                          <p:val>
                            <p:strVal val="#ppt_h"/>
                          </p:val>
                        </p:tav>
                        <p:tav tm="100000">
                          <p:val>
                            <p:strVal val="#ppt_h"/>
                          </p:val>
                        </p:tav>
                      </p:tavLst>
                    </p:anim>
                  </p:childTnLst>
                </p:cTn>
              </p:par>
            </p:tnLst>
          </p:tmpl>
        </p:tmplLst>
      </p:bldP>
      <p:bldP spid="8" grpId="0" animBg="1">
        <p:tmplLst>
          <p:tmpl>
            <p:tnLst>
              <p:par>
                <p:cTn presetID="2" presetClass="entr" presetSubtype="6" decel="10000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1+#ppt_w/2"/>
                          </p:val>
                        </p:tav>
                        <p:tav tm="100000">
                          <p:val>
                            <p:strVal val="#ppt_x"/>
                          </p:val>
                        </p:tav>
                      </p:tavLst>
                    </p:anim>
                    <p:anim calcmode="lin" valueType="num">
                      <p:cBhvr additive="base">
                        <p:cTn dur="750" fill="hold"/>
                        <p:tgtEl>
                          <p:spTgt spid="8"/>
                        </p:tgtEl>
                        <p:attrNameLst>
                          <p:attrName>ppt_y</p:attrName>
                        </p:attrNameLst>
                      </p:cBhvr>
                      <p:tavLst>
                        <p:tav tm="0">
                          <p:val>
                            <p:strVal val="1+#ppt_h/2"/>
                          </p:val>
                        </p:tav>
                        <p:tav tm="100000">
                          <p:val>
                            <p:strVal val="#ppt_y"/>
                          </p:val>
                        </p:tav>
                      </p:tavLst>
                    </p:anim>
                  </p:childTnLst>
                </p:cTn>
              </p:par>
            </p:tnLst>
          </p:tmpl>
        </p:tmplLst>
      </p:bldP>
      <p:bldP spid="8" grpId="1" animBg="1">
        <p:tmplLst>
          <p:tmpl>
            <p:tnLst>
              <p:par>
                <p:cTn presetID="45"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anim calcmode="lin" valueType="num">
                      <p:cBhvr>
                        <p:cTn dur="750" fill="hold"/>
                        <p:tgtEl>
                          <p:spTgt spid="8"/>
                        </p:tgtEl>
                        <p:attrNameLst>
                          <p:attrName>ppt_w</p:attrName>
                        </p:attrNameLst>
                      </p:cBhvr>
                      <p:tavLst>
                        <p:tav tm="0" fmla="#ppt_w*sin(2.5*pi*$)">
                          <p:val>
                            <p:fltVal val="0"/>
                          </p:val>
                        </p:tav>
                        <p:tav tm="100000">
                          <p:val>
                            <p:fltVal val="1"/>
                          </p:val>
                        </p:tav>
                      </p:tavLst>
                    </p:anim>
                    <p:anim calcmode="lin" valueType="num">
                      <p:cBhvr>
                        <p:cTn dur="750" fill="hold"/>
                        <p:tgtEl>
                          <p:spTgt spid="8"/>
                        </p:tgtEl>
                        <p:attrNameLst>
                          <p:attrName>ppt_h</p:attrName>
                        </p:attrNameLst>
                      </p:cBhvr>
                      <p:tavLst>
                        <p:tav tm="0">
                          <p:val>
                            <p:strVal val="#ppt_h"/>
                          </p:val>
                        </p:tav>
                        <p:tav tm="100000">
                          <p:val>
                            <p:strVal val="#ppt_h"/>
                          </p:val>
                        </p:tav>
                      </p:tavLst>
                    </p:anim>
                  </p:childTnLst>
                </p:cTn>
              </p:par>
            </p:tnLst>
          </p:tmpl>
        </p:tmplLst>
      </p:bldP>
      <p:bldP spid="9" grpId="0" animBg="1">
        <p:tmplLst>
          <p:tmpl>
            <p:tnLst>
              <p:par>
                <p:cTn presetID="2" presetClass="entr" presetSubtype="6" decel="10000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9" grpId="1" animBg="1">
        <p:tmplLst>
          <p:tmpl>
            <p:tnLst>
              <p:par>
                <p:cTn presetID="45"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anim calcmode="lin" valueType="num">
                      <p:cBhvr>
                        <p:cTn dur="750" fill="hold"/>
                        <p:tgtEl>
                          <p:spTgt spid="9"/>
                        </p:tgtEl>
                        <p:attrNameLst>
                          <p:attrName>ppt_w</p:attrName>
                        </p:attrNameLst>
                      </p:cBhvr>
                      <p:tavLst>
                        <p:tav tm="0" fmla="#ppt_w*sin(2.5*pi*$)">
                          <p:val>
                            <p:fltVal val="0"/>
                          </p:val>
                        </p:tav>
                        <p:tav tm="100000">
                          <p:val>
                            <p:fltVal val="1"/>
                          </p:val>
                        </p:tav>
                      </p:tavLst>
                    </p:anim>
                    <p:anim calcmode="lin" valueType="num">
                      <p:cBhvr>
                        <p:cTn dur="750" fill="hold"/>
                        <p:tgtEl>
                          <p:spTgt spid="9"/>
                        </p:tgtEl>
                        <p:attrNameLst>
                          <p:attrName>ppt_h</p:attrName>
                        </p:attrNameLst>
                      </p:cBhvr>
                      <p:tavLst>
                        <p:tav tm="0">
                          <p:val>
                            <p:strVal val="#ppt_h"/>
                          </p:val>
                        </p:tav>
                        <p:tav tm="100000">
                          <p:val>
                            <p:strVal val="#ppt_h"/>
                          </p:val>
                        </p:tav>
                      </p:tavLst>
                    </p:anim>
                  </p:childTnLst>
                </p:cTn>
              </p:par>
            </p:tnLst>
          </p:tmpl>
        </p:tmplLst>
      </p:bldP>
      <p:bldP spid="11" grpId="0">
        <p:tmplLst>
          <p:tmpl>
            <p:tnLst>
              <p:par>
                <p:cTn presetID="2" presetClass="entr" presetSubtype="6" decel="100000"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1+#ppt_w/2"/>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3" grpId="0"/>
      <p:bldP spid="14" grpId="0" build="p">
        <p:tmplLst>
          <p:tmpl lvl="1">
            <p:tnLst>
              <p:par>
                <p:cTn presetID="2" presetClass="entr" presetSubtype="6" decel="100000" fill="hold" nodeType="afterEffect">
                  <p:stCondLst>
                    <p:cond delay="0"/>
                  </p:stCondLst>
                  <p:iterate type="wd">
                    <p:tmPct val="10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tmplLst>
          <p:tmpl>
            <p:tnLst>
              <p:par>
                <p:cTn presetID="2" presetClass="entr" presetSubtype="6" decel="10000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750" fill="hold"/>
                        <p:tgtEl>
                          <p:spTgt spid="16"/>
                        </p:tgtEl>
                        <p:attrNameLst>
                          <p:attrName>ppt_x</p:attrName>
                        </p:attrNameLst>
                      </p:cBhvr>
                      <p:tavLst>
                        <p:tav tm="0">
                          <p:val>
                            <p:strVal val="1+#ppt_w/2"/>
                          </p:val>
                        </p:tav>
                        <p:tav tm="100000">
                          <p:val>
                            <p:strVal val="#ppt_x"/>
                          </p:val>
                        </p:tav>
                      </p:tavLst>
                    </p:anim>
                    <p:anim calcmode="lin" valueType="num">
                      <p:cBhvr additive="base">
                        <p:cTn dur="750" fill="hold"/>
                        <p:tgtEl>
                          <p:spTgt spid="16"/>
                        </p:tgtEl>
                        <p:attrNameLst>
                          <p:attrName>ppt_y</p:attrName>
                        </p:attrNameLst>
                      </p:cBhvr>
                      <p:tavLst>
                        <p:tav tm="0">
                          <p:val>
                            <p:strVal val="1+#ppt_h/2"/>
                          </p:val>
                        </p:tav>
                        <p:tav tm="100000">
                          <p:val>
                            <p:strVal val="#ppt_y"/>
                          </p:val>
                        </p:tav>
                      </p:tavLst>
                    </p:anim>
                  </p:childTnLst>
                </p:cTn>
              </p:par>
            </p:tnLst>
          </p:tmpl>
        </p:tmplLst>
      </p:bldP>
      <p:bldP spid="16" grpId="1" animBg="1">
        <p:tmplLst>
          <p:tmpl>
            <p:tnLst>
              <p:par>
                <p:cTn presetID="45" presetClass="entr" presetSubtype="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Effect transition="in" filter="fade">
                      <p:cBhvr>
                        <p:cTn dur="750"/>
                        <p:tgtEl>
                          <p:spTgt spid="16"/>
                        </p:tgtEl>
                      </p:cBhvr>
                    </p:animEffect>
                    <p:anim calcmode="lin" valueType="num">
                      <p:cBhvr>
                        <p:cTn dur="750" fill="hold"/>
                        <p:tgtEl>
                          <p:spTgt spid="16"/>
                        </p:tgtEl>
                        <p:attrNameLst>
                          <p:attrName>ppt_w</p:attrName>
                        </p:attrNameLst>
                      </p:cBhvr>
                      <p:tavLst>
                        <p:tav tm="0" fmla="#ppt_w*sin(2.5*pi*$)">
                          <p:val>
                            <p:fltVal val="0"/>
                          </p:val>
                        </p:tav>
                        <p:tav tm="100000">
                          <p:val>
                            <p:fltVal val="1"/>
                          </p:val>
                        </p:tav>
                      </p:tavLst>
                    </p:anim>
                    <p:anim calcmode="lin" valueType="num">
                      <p:cBhvr>
                        <p:cTn dur="750" fill="hold"/>
                        <p:tgtEl>
                          <p:spTgt spid="16"/>
                        </p:tgtEl>
                        <p:attrNameLst>
                          <p:attrName>ppt_h</p:attrName>
                        </p:attrNameLst>
                      </p:cBhvr>
                      <p:tavLst>
                        <p:tav tm="0">
                          <p:val>
                            <p:strVal val="#ppt_h"/>
                          </p:val>
                        </p:tav>
                        <p:tav tm="100000">
                          <p:val>
                            <p:strVal val="#ppt_h"/>
                          </p:val>
                        </p:tav>
                      </p:tavLst>
                    </p:anim>
                  </p:childTnLst>
                </p:cTn>
              </p:par>
            </p:tnLst>
          </p:tmpl>
        </p:tmplLst>
      </p:bldP>
      <p:bldP spid="17" grpId="0" animBg="1">
        <p:tmplLst>
          <p:tmpl>
            <p:tnLst>
              <p:par>
                <p:cTn presetID="2" presetClass="entr" presetSubtype="6"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1+#ppt_w/2"/>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7" grpId="1" animBg="1">
        <p:tmplLst>
          <p:tmpl>
            <p:tnLst>
              <p:par>
                <p:cTn presetID="45"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750"/>
                        <p:tgtEl>
                          <p:spTgt spid="17"/>
                        </p:tgtEl>
                      </p:cBhvr>
                    </p:animEffect>
                    <p:anim calcmode="lin" valueType="num">
                      <p:cBhvr>
                        <p:cTn dur="750" fill="hold"/>
                        <p:tgtEl>
                          <p:spTgt spid="17"/>
                        </p:tgtEl>
                        <p:attrNameLst>
                          <p:attrName>ppt_w</p:attrName>
                        </p:attrNameLst>
                      </p:cBhvr>
                      <p:tavLst>
                        <p:tav tm="0" fmla="#ppt_w*sin(2.5*pi*$)">
                          <p:val>
                            <p:fltVal val="0"/>
                          </p:val>
                        </p:tav>
                        <p:tav tm="100000">
                          <p:val>
                            <p:fltVal val="1"/>
                          </p:val>
                        </p:tav>
                      </p:tavLst>
                    </p:anim>
                    <p:anim calcmode="lin" valueType="num">
                      <p:cBhvr>
                        <p:cTn dur="750" fill="hold"/>
                        <p:tgtEl>
                          <p:spTgt spid="17"/>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 Simple List">
    <p:spTree>
      <p:nvGrpSpPr>
        <p:cNvPr id="1" name=""/>
        <p:cNvGrpSpPr/>
        <p:nvPr/>
      </p:nvGrpSpPr>
      <p:grpSpPr>
        <a:xfrm>
          <a:off x="0" y="0"/>
          <a:ext cx="0" cy="0"/>
          <a:chOff x="0" y="0"/>
          <a:chExt cx="0" cy="0"/>
        </a:xfrm>
      </p:grpSpPr>
      <p:sp>
        <p:nvSpPr>
          <p:cNvPr id="3" name="フッター プレースホルダー 2"/>
          <p:cNvSpPr>
            <a:spLocks noGrp="1"/>
          </p:cNvSpPr>
          <p:nvPr userDrawn="1">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0" y="2"/>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6" name="円/楕円 5"/>
          <p:cNvSpPr/>
          <p:nvPr userDrawn="1"/>
        </p:nvSpPr>
        <p:spPr>
          <a:xfrm>
            <a:off x="1328356" y="1896219"/>
            <a:ext cx="329631" cy="4394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1</a:t>
            </a:r>
            <a:endParaRPr kumimoji="1" lang="ja-JP" altLang="en-US" sz="1200" dirty="0"/>
          </a:p>
        </p:txBody>
      </p:sp>
      <p:sp>
        <p:nvSpPr>
          <p:cNvPr id="7" name="円/楕円 6"/>
          <p:cNvSpPr/>
          <p:nvPr userDrawn="1"/>
        </p:nvSpPr>
        <p:spPr>
          <a:xfrm>
            <a:off x="1328356" y="2789404"/>
            <a:ext cx="329631" cy="4394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2</a:t>
            </a:r>
          </a:p>
        </p:txBody>
      </p:sp>
      <p:sp>
        <p:nvSpPr>
          <p:cNvPr id="8" name="テキスト プレースホルダー 6"/>
          <p:cNvSpPr>
            <a:spLocks noGrp="1"/>
          </p:cNvSpPr>
          <p:nvPr>
            <p:ph type="body" sz="quarter" idx="28" hasCustomPrompt="1"/>
          </p:nvPr>
        </p:nvSpPr>
        <p:spPr>
          <a:xfrm>
            <a:off x="1781161" y="1823891"/>
            <a:ext cx="6156020" cy="594764"/>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9" name="テキスト プレースホルダー 6"/>
          <p:cNvSpPr>
            <a:spLocks noGrp="1"/>
          </p:cNvSpPr>
          <p:nvPr>
            <p:ph type="body" sz="quarter" idx="29" hasCustomPrompt="1"/>
          </p:nvPr>
        </p:nvSpPr>
        <p:spPr>
          <a:xfrm>
            <a:off x="1781161" y="2717076"/>
            <a:ext cx="6156020" cy="594764"/>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10" name="円/楕円 9"/>
          <p:cNvSpPr/>
          <p:nvPr userDrawn="1"/>
        </p:nvSpPr>
        <p:spPr>
          <a:xfrm>
            <a:off x="1328356" y="3682589"/>
            <a:ext cx="329631" cy="4394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3</a:t>
            </a:r>
            <a:endParaRPr kumimoji="1" lang="ja-JP" altLang="en-US" sz="1200" dirty="0"/>
          </a:p>
        </p:txBody>
      </p:sp>
      <p:sp>
        <p:nvSpPr>
          <p:cNvPr id="11" name="テキスト プレースホルダー 6"/>
          <p:cNvSpPr>
            <a:spLocks noGrp="1"/>
          </p:cNvSpPr>
          <p:nvPr>
            <p:ph type="body" sz="quarter" idx="31" hasCustomPrompt="1"/>
          </p:nvPr>
        </p:nvSpPr>
        <p:spPr>
          <a:xfrm>
            <a:off x="1781161" y="3610261"/>
            <a:ext cx="6156020" cy="594764"/>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12" name="円/楕円 11"/>
          <p:cNvSpPr/>
          <p:nvPr userDrawn="1"/>
        </p:nvSpPr>
        <p:spPr>
          <a:xfrm>
            <a:off x="1328356" y="4575775"/>
            <a:ext cx="329631" cy="4394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4</a:t>
            </a:r>
          </a:p>
        </p:txBody>
      </p:sp>
      <p:sp>
        <p:nvSpPr>
          <p:cNvPr id="13" name="テキスト プレースホルダー 6"/>
          <p:cNvSpPr>
            <a:spLocks noGrp="1"/>
          </p:cNvSpPr>
          <p:nvPr>
            <p:ph type="body" sz="quarter" idx="33" hasCustomPrompt="1"/>
          </p:nvPr>
        </p:nvSpPr>
        <p:spPr>
          <a:xfrm>
            <a:off x="1781161" y="4503447"/>
            <a:ext cx="6156020" cy="594764"/>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14" name="円/楕円 13"/>
          <p:cNvSpPr/>
          <p:nvPr userDrawn="1"/>
        </p:nvSpPr>
        <p:spPr>
          <a:xfrm>
            <a:off x="1328356" y="5468960"/>
            <a:ext cx="329631" cy="43947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5</a:t>
            </a:r>
            <a:endParaRPr kumimoji="1" lang="ja-JP" altLang="en-US" sz="1200" dirty="0"/>
          </a:p>
        </p:txBody>
      </p:sp>
      <p:sp>
        <p:nvSpPr>
          <p:cNvPr id="15" name="テキスト プレースホルダー 6"/>
          <p:cNvSpPr>
            <a:spLocks noGrp="1"/>
          </p:cNvSpPr>
          <p:nvPr>
            <p:ph type="body" sz="quarter" idx="35" hasCustomPrompt="1"/>
          </p:nvPr>
        </p:nvSpPr>
        <p:spPr>
          <a:xfrm>
            <a:off x="1781161" y="5396632"/>
            <a:ext cx="6156020" cy="594764"/>
          </a:xfrm>
        </p:spPr>
        <p:txBody>
          <a:bodyPr anchor="ctr">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16" name="正方形/長方形 15"/>
          <p:cNvSpPr/>
          <p:nvPr userDrawn="1"/>
        </p:nvSpPr>
        <p:spPr>
          <a:xfrm>
            <a:off x="0" y="2"/>
            <a:ext cx="9144000" cy="13449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タイトル 1"/>
          <p:cNvSpPr>
            <a:spLocks noGrp="1"/>
          </p:cNvSpPr>
          <p:nvPr>
            <p:ph type="title" hasCustomPrompt="1"/>
          </p:nvPr>
        </p:nvSpPr>
        <p:spPr>
          <a:xfrm>
            <a:off x="442439" y="304803"/>
            <a:ext cx="8259123" cy="774095"/>
          </a:xfrm>
        </p:spPr>
        <p:txBody>
          <a:bodyPr>
            <a:noAutofit/>
          </a:bodyPr>
          <a:lstStyle>
            <a:lvl1pPr algn="ctr">
              <a:defRPr sz="2476">
                <a:solidFill>
                  <a:schemeClr val="bg1"/>
                </a:solidFill>
                <a:latin typeface="Route 159 UltraLight" pitchFamily="50" charset="0"/>
              </a:defRPr>
            </a:lvl1pPr>
          </a:lstStyle>
          <a:p>
            <a:r>
              <a:rPr kumimoji="1" lang="en-US" altLang="ja-JP" dirty="0"/>
              <a:t>Text</a:t>
            </a:r>
            <a:endParaRPr kumimoji="1" lang="ja-JP" altLang="en-US" dirty="0"/>
          </a:p>
        </p:txBody>
      </p:sp>
    </p:spTree>
    <p:extLst>
      <p:ext uri="{BB962C8B-B14F-4D97-AF65-F5344CB8AC3E}">
        <p14:creationId xmlns:p14="http://schemas.microsoft.com/office/powerpoint/2010/main" val="32962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1" decel="100000"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left)">
                                      <p:cBhvr>
                                        <p:cTn id="21" dur="500"/>
                                        <p:tgtEl>
                                          <p:spTgt spid="8">
                                            <p:txEl>
                                              <p:pRg st="0" end="0"/>
                                            </p:txEl>
                                          </p:spTgt>
                                        </p:tgtEl>
                                      </p:cBhvr>
                                    </p:animEffect>
                                  </p:childTnLst>
                                </p:cTn>
                              </p:par>
                            </p:childTnLst>
                          </p:cTn>
                        </p:par>
                        <p:par>
                          <p:cTn id="22" fill="hold">
                            <p:stCondLst>
                              <p:cond delay="2500"/>
                            </p:stCondLst>
                            <p:childTnLst>
                              <p:par>
                                <p:cTn id="23" presetID="2" presetClass="entr" presetSubtype="1" decel="10000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par>
                          <p:cTn id="31" fill="hold">
                            <p:stCondLst>
                              <p:cond delay="3500"/>
                            </p:stCondLst>
                            <p:childTnLst>
                              <p:par>
                                <p:cTn id="32" presetID="2" presetClass="entr" presetSubtype="1" decel="10000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0-#ppt_h/2"/>
                                          </p:val>
                                        </p:tav>
                                        <p:tav tm="100000">
                                          <p:val>
                                            <p:strVal val="#ppt_y"/>
                                          </p:val>
                                        </p:tav>
                                      </p:tavLst>
                                    </p:anim>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wipe(left)">
                                      <p:cBhvr>
                                        <p:cTn id="39" dur="500"/>
                                        <p:tgtEl>
                                          <p:spTgt spid="11">
                                            <p:txEl>
                                              <p:pRg st="0" end="0"/>
                                            </p:txEl>
                                          </p:spTgt>
                                        </p:tgtEl>
                                      </p:cBhvr>
                                    </p:animEffect>
                                  </p:childTnLst>
                                </p:cTn>
                              </p:par>
                            </p:childTnLst>
                          </p:cTn>
                        </p:par>
                        <p:par>
                          <p:cTn id="40" fill="hold">
                            <p:stCondLst>
                              <p:cond delay="4500"/>
                            </p:stCondLst>
                            <p:childTnLst>
                              <p:par>
                                <p:cTn id="41" presetID="2" presetClass="entr" presetSubtype="1" decel="10000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childTnLst>
                          </p:cTn>
                        </p:par>
                        <p:par>
                          <p:cTn id="45" fill="hold">
                            <p:stCondLst>
                              <p:cond delay="5000"/>
                            </p:stCondLst>
                            <p:childTnLst>
                              <p:par>
                                <p:cTn id="46" presetID="22" presetClass="entr" presetSubtype="8" fill="hold" grpId="0" nodeType="afterEffect">
                                  <p:stCondLst>
                                    <p:cond delay="0"/>
                                  </p:stCondLst>
                                  <p:childTnLst>
                                    <p:set>
                                      <p:cBhvr>
                                        <p:cTn id="47" dur="1" fill="hold">
                                          <p:stCondLst>
                                            <p:cond delay="0"/>
                                          </p:stCondLst>
                                        </p:cTn>
                                        <p:tgtEl>
                                          <p:spTgt spid="13">
                                            <p:txEl>
                                              <p:pRg st="0" end="0"/>
                                            </p:txEl>
                                          </p:spTgt>
                                        </p:tgtEl>
                                        <p:attrNameLst>
                                          <p:attrName>style.visibility</p:attrName>
                                        </p:attrNameLst>
                                      </p:cBhvr>
                                      <p:to>
                                        <p:strVal val="visible"/>
                                      </p:to>
                                    </p:set>
                                    <p:animEffect transition="in" filter="wipe(left)">
                                      <p:cBhvr>
                                        <p:cTn id="48" dur="500"/>
                                        <p:tgtEl>
                                          <p:spTgt spid="13">
                                            <p:txEl>
                                              <p:pRg st="0" end="0"/>
                                            </p:txEl>
                                          </p:spTgt>
                                        </p:tgtEl>
                                      </p:cBhvr>
                                    </p:animEffect>
                                  </p:childTnLst>
                                </p:cTn>
                              </p:par>
                            </p:childTnLst>
                          </p:cTn>
                        </p:par>
                        <p:par>
                          <p:cTn id="49" fill="hold">
                            <p:stCondLst>
                              <p:cond delay="5500"/>
                            </p:stCondLst>
                            <p:childTnLst>
                              <p:par>
                                <p:cTn id="50" presetID="2" presetClass="entr" presetSubtype="1" decel="10000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ppt_x"/>
                                          </p:val>
                                        </p:tav>
                                        <p:tav tm="100000">
                                          <p:val>
                                            <p:strVal val="#ppt_x"/>
                                          </p:val>
                                        </p:tav>
                                      </p:tavLst>
                                    </p:anim>
                                    <p:anim calcmode="lin" valueType="num">
                                      <p:cBhvr additive="base">
                                        <p:cTn id="53" dur="500" fill="hold"/>
                                        <p:tgtEl>
                                          <p:spTgt spid="14"/>
                                        </p:tgtEl>
                                        <p:attrNameLst>
                                          <p:attrName>ppt_y</p:attrName>
                                        </p:attrNameLst>
                                      </p:cBhvr>
                                      <p:tavLst>
                                        <p:tav tm="0">
                                          <p:val>
                                            <p:strVal val="0-#ppt_h/2"/>
                                          </p:val>
                                        </p:tav>
                                        <p:tav tm="100000">
                                          <p:val>
                                            <p:strVal val="#ppt_y"/>
                                          </p:val>
                                        </p:tav>
                                      </p:tavLst>
                                    </p:anim>
                                  </p:childTnLst>
                                </p:cTn>
                              </p:par>
                            </p:childTnLst>
                          </p:cTn>
                        </p:par>
                        <p:par>
                          <p:cTn id="54" fill="hold">
                            <p:stCondLst>
                              <p:cond delay="6000"/>
                            </p:stCondLst>
                            <p:childTnLst>
                              <p:par>
                                <p:cTn id="55" presetID="22" presetClass="entr" presetSubtype="8" fill="hold" grpId="0" nodeType="afterEffect">
                                  <p:stCondLst>
                                    <p:cond delay="0"/>
                                  </p:stCondLst>
                                  <p:childTnLst>
                                    <p:set>
                                      <p:cBhvr>
                                        <p:cTn id="56" dur="1" fill="hold">
                                          <p:stCondLst>
                                            <p:cond delay="0"/>
                                          </p:stCondLst>
                                        </p:cTn>
                                        <p:tgtEl>
                                          <p:spTgt spid="15">
                                            <p:txEl>
                                              <p:pRg st="0" end="0"/>
                                            </p:txEl>
                                          </p:spTgt>
                                        </p:tgtEl>
                                        <p:attrNameLst>
                                          <p:attrName>style.visibility</p:attrName>
                                        </p:attrNameLst>
                                      </p:cBhvr>
                                      <p:to>
                                        <p:strVal val="visible"/>
                                      </p:to>
                                    </p:set>
                                    <p:animEffect transition="in" filter="wipe(left)">
                                      <p:cBhvr>
                                        <p:cTn id="5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build="p">
        <p:tmplLst>
          <p:tmpl lvl="1">
            <p:tnLst>
              <p:par>
                <p:cTn presetID="22" presetClass="entr" presetSubtype="8"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left)">
                      <p:cBhvr>
                        <p:cTn dur="500"/>
                        <p:tgtEl>
                          <p:spTgt spid="8"/>
                        </p:tgtEl>
                      </p:cBhvr>
                    </p:animEffect>
                  </p:childTnLst>
                </p:cTn>
              </p:par>
            </p:tnLst>
          </p:tmpl>
        </p:tmplLst>
      </p:bldP>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animBg="1"/>
      <p:bldP spid="11" grpId="0" build="p">
        <p:tmplLst>
          <p:tmpl lvl="1">
            <p:tnLst>
              <p:par>
                <p:cTn presetID="22" presetClass="entr" presetSubtype="8"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animBg="1"/>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animBg="1"/>
      <p:bldP spid="17"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3" name="フッター プレースホルダー 2"/>
          <p:cNvSpPr>
            <a:spLocks noGrp="1"/>
          </p:cNvSpPr>
          <p:nvPr userDrawn="1">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0" y="2"/>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Tree>
    <p:extLst>
      <p:ext uri="{BB962C8B-B14F-4D97-AF65-F5344CB8AC3E}">
        <p14:creationId xmlns:p14="http://schemas.microsoft.com/office/powerpoint/2010/main" val="13842504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0 Images">
    <p:bg>
      <p:bgPr>
        <a:solidFill>
          <a:schemeClr val="tx2"/>
        </a:solidFill>
        <a:effectLst/>
      </p:bgPr>
    </p:bg>
    <p:spTree>
      <p:nvGrpSpPr>
        <p:cNvPr id="1" name=""/>
        <p:cNvGrpSpPr/>
        <p:nvPr/>
      </p:nvGrpSpPr>
      <p:grpSpPr>
        <a:xfrm>
          <a:off x="0" y="0"/>
          <a:ext cx="0" cy="0"/>
          <a:chOff x="0" y="0"/>
          <a:chExt cx="0" cy="0"/>
        </a:xfrm>
      </p:grpSpPr>
      <p:sp>
        <p:nvSpPr>
          <p:cNvPr id="19" name="円/楕円 18"/>
          <p:cNvSpPr/>
          <p:nvPr userDrawn="1"/>
        </p:nvSpPr>
        <p:spPr>
          <a:xfrm>
            <a:off x="7651776" y="4014139"/>
            <a:ext cx="406014" cy="54130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2"/>
              </a:solidFill>
            </a:endParaRPr>
          </a:p>
        </p:txBody>
      </p:sp>
      <p:sp>
        <p:nvSpPr>
          <p:cNvPr id="20" name="円/楕円 19"/>
          <p:cNvSpPr/>
          <p:nvPr userDrawn="1"/>
        </p:nvSpPr>
        <p:spPr>
          <a:xfrm>
            <a:off x="888103" y="2516900"/>
            <a:ext cx="684135" cy="91210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21" name="円/楕円 20"/>
          <p:cNvSpPr/>
          <p:nvPr userDrawn="1"/>
        </p:nvSpPr>
        <p:spPr>
          <a:xfrm>
            <a:off x="309770" y="2228867"/>
            <a:ext cx="432086"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22" name="円/楕円 21"/>
          <p:cNvSpPr/>
          <p:nvPr userDrawn="1"/>
        </p:nvSpPr>
        <p:spPr>
          <a:xfrm>
            <a:off x="1789971" y="2690349"/>
            <a:ext cx="216043" cy="2880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23" name="円/楕円 22"/>
          <p:cNvSpPr/>
          <p:nvPr userDrawn="1"/>
        </p:nvSpPr>
        <p:spPr>
          <a:xfrm>
            <a:off x="8239315" y="3880494"/>
            <a:ext cx="243519" cy="3246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2"/>
              </a:solidFill>
            </a:endParaRPr>
          </a:p>
        </p:txBody>
      </p:sp>
      <p:sp>
        <p:nvSpPr>
          <p:cNvPr id="4" name="図プレースホルダー 5"/>
          <p:cNvSpPr>
            <a:spLocks noGrp="1"/>
          </p:cNvSpPr>
          <p:nvPr>
            <p:ph type="pic" sz="quarter" idx="12" hasCustomPrompt="1"/>
          </p:nvPr>
        </p:nvSpPr>
        <p:spPr>
          <a:xfrm>
            <a:off x="19093" y="29028"/>
            <a:ext cx="1800156" cy="2400000"/>
          </a:xfrm>
          <a:solidFill>
            <a:schemeClr val="accent1"/>
          </a:solidFill>
        </p:spPr>
        <p:txBody>
          <a:bodyPr/>
          <a:lstStyle>
            <a:lvl1pPr>
              <a:defRPr sz="675"/>
            </a:lvl1pPr>
          </a:lstStyle>
          <a:p>
            <a:r>
              <a:rPr kumimoji="1" lang="en-US" altLang="ja-JP" dirty="0"/>
              <a:t>Add an image</a:t>
            </a:r>
            <a:endParaRPr kumimoji="1" lang="ja-JP" altLang="en-US" dirty="0"/>
          </a:p>
        </p:txBody>
      </p:sp>
      <p:sp>
        <p:nvSpPr>
          <p:cNvPr id="5" name="図プレースホルダー 5"/>
          <p:cNvSpPr>
            <a:spLocks noGrp="1"/>
          </p:cNvSpPr>
          <p:nvPr>
            <p:ph type="pic" sz="quarter" idx="13" hasCustomPrompt="1"/>
          </p:nvPr>
        </p:nvSpPr>
        <p:spPr>
          <a:xfrm>
            <a:off x="1844037" y="29028"/>
            <a:ext cx="1800156" cy="2400000"/>
          </a:xfrm>
          <a:solidFill>
            <a:schemeClr val="accent3"/>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6" name="図プレースホルダー 5"/>
          <p:cNvSpPr>
            <a:spLocks noGrp="1"/>
          </p:cNvSpPr>
          <p:nvPr>
            <p:ph type="pic" sz="quarter" idx="14" hasCustomPrompt="1"/>
          </p:nvPr>
        </p:nvSpPr>
        <p:spPr>
          <a:xfrm>
            <a:off x="3668981" y="29028"/>
            <a:ext cx="1800156" cy="2400000"/>
          </a:xfrm>
          <a:solidFill>
            <a:schemeClr val="accent2"/>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7" name="図プレースホルダー 5"/>
          <p:cNvSpPr>
            <a:spLocks noGrp="1"/>
          </p:cNvSpPr>
          <p:nvPr>
            <p:ph type="pic" sz="quarter" idx="15" hasCustomPrompt="1"/>
          </p:nvPr>
        </p:nvSpPr>
        <p:spPr>
          <a:xfrm>
            <a:off x="5494569" y="29028"/>
            <a:ext cx="1800156" cy="2400000"/>
          </a:xfrm>
          <a:solidFill>
            <a:schemeClr val="accent4"/>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8" name="図プレースホルダー 5"/>
          <p:cNvSpPr>
            <a:spLocks noGrp="1"/>
          </p:cNvSpPr>
          <p:nvPr>
            <p:ph type="pic" sz="quarter" idx="16" hasCustomPrompt="1"/>
          </p:nvPr>
        </p:nvSpPr>
        <p:spPr>
          <a:xfrm>
            <a:off x="7318869" y="29028"/>
            <a:ext cx="1800156" cy="2400000"/>
          </a:xfrm>
          <a:solidFill>
            <a:schemeClr val="accent5"/>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9" name="図プレースホルダー 5"/>
          <p:cNvSpPr>
            <a:spLocks noGrp="1"/>
          </p:cNvSpPr>
          <p:nvPr>
            <p:ph type="pic" sz="quarter" idx="17" hasCustomPrompt="1"/>
          </p:nvPr>
        </p:nvSpPr>
        <p:spPr>
          <a:xfrm>
            <a:off x="17967" y="4419110"/>
            <a:ext cx="1800156" cy="2400000"/>
          </a:xfrm>
          <a:solidFill>
            <a:schemeClr val="accent5"/>
          </a:solidFill>
        </p:spPr>
        <p:txBody>
          <a:bodyPr/>
          <a:lstStyle>
            <a:lvl1pPr>
              <a:defRPr sz="675"/>
            </a:lvl1pPr>
          </a:lstStyle>
          <a:p>
            <a:r>
              <a:rPr kumimoji="1" lang="en-US" altLang="ja-JP" dirty="0"/>
              <a:t>Add an image</a:t>
            </a:r>
            <a:endParaRPr kumimoji="1" lang="ja-JP" altLang="en-US" dirty="0"/>
          </a:p>
        </p:txBody>
      </p:sp>
      <p:sp>
        <p:nvSpPr>
          <p:cNvPr id="10" name="図プレースホルダー 5"/>
          <p:cNvSpPr>
            <a:spLocks noGrp="1"/>
          </p:cNvSpPr>
          <p:nvPr>
            <p:ph type="pic" sz="quarter" idx="18" hasCustomPrompt="1"/>
          </p:nvPr>
        </p:nvSpPr>
        <p:spPr>
          <a:xfrm>
            <a:off x="1842911" y="4419110"/>
            <a:ext cx="1800156" cy="2400000"/>
          </a:xfrm>
          <a:solidFill>
            <a:schemeClr val="accent4"/>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11" name="図プレースホルダー 5"/>
          <p:cNvSpPr>
            <a:spLocks noGrp="1"/>
          </p:cNvSpPr>
          <p:nvPr>
            <p:ph type="pic" sz="quarter" idx="19" hasCustomPrompt="1"/>
          </p:nvPr>
        </p:nvSpPr>
        <p:spPr>
          <a:xfrm>
            <a:off x="3667855" y="4419110"/>
            <a:ext cx="1800156" cy="2400000"/>
          </a:xfrm>
          <a:solidFill>
            <a:schemeClr val="accent2"/>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12" name="図プレースホルダー 5"/>
          <p:cNvSpPr>
            <a:spLocks noGrp="1"/>
          </p:cNvSpPr>
          <p:nvPr>
            <p:ph type="pic" sz="quarter" idx="20" hasCustomPrompt="1"/>
          </p:nvPr>
        </p:nvSpPr>
        <p:spPr>
          <a:xfrm>
            <a:off x="5493444" y="4419110"/>
            <a:ext cx="1800156" cy="2400000"/>
          </a:xfrm>
          <a:solidFill>
            <a:schemeClr val="accent3"/>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13" name="図プレースホルダー 5"/>
          <p:cNvSpPr>
            <a:spLocks noGrp="1"/>
          </p:cNvSpPr>
          <p:nvPr>
            <p:ph type="pic" sz="quarter" idx="21" hasCustomPrompt="1"/>
          </p:nvPr>
        </p:nvSpPr>
        <p:spPr>
          <a:xfrm>
            <a:off x="7317743" y="4419110"/>
            <a:ext cx="1800156" cy="2400000"/>
          </a:xfrm>
          <a:solidFill>
            <a:schemeClr val="accent1"/>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16" name="タイトル 1"/>
          <p:cNvSpPr>
            <a:spLocks noGrp="1"/>
          </p:cNvSpPr>
          <p:nvPr>
            <p:ph type="title" hasCustomPrompt="1"/>
          </p:nvPr>
        </p:nvSpPr>
        <p:spPr>
          <a:xfrm>
            <a:off x="362889" y="2637237"/>
            <a:ext cx="8411759" cy="900605"/>
          </a:xfrm>
        </p:spPr>
        <p:txBody>
          <a:bodyPr anchor="b">
            <a:normAutofit/>
          </a:bodyPr>
          <a:lstStyle>
            <a:lvl1pPr algn="ctr">
              <a:defRPr sz="2476"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17" name="正方形/長方形 16"/>
          <p:cNvSpPr/>
          <p:nvPr userDrawn="1"/>
        </p:nvSpPr>
        <p:spPr>
          <a:xfrm>
            <a:off x="3761443" y="3547990"/>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テキスト プレースホルダー 6"/>
          <p:cNvSpPr>
            <a:spLocks noGrp="1"/>
          </p:cNvSpPr>
          <p:nvPr>
            <p:ph type="body" sz="quarter" idx="22" hasCustomPrompt="1"/>
          </p:nvPr>
        </p:nvSpPr>
        <p:spPr>
          <a:xfrm>
            <a:off x="362889" y="3596435"/>
            <a:ext cx="8411759" cy="623628"/>
          </a:xfrm>
        </p:spPr>
        <p:txBody>
          <a:bodyPr anchor="t">
            <a:noAutofit/>
          </a:bodyPr>
          <a:lstStyle>
            <a:lvl1pPr algn="ctr">
              <a:defRPr sz="1200" i="1" baseline="0">
                <a:solidFill>
                  <a:schemeClr val="accent1"/>
                </a:solidFill>
                <a:latin typeface="+mn-lt"/>
              </a:defRPr>
            </a:lvl1pPr>
          </a:lstStyle>
          <a:p>
            <a:pPr lvl="0"/>
            <a:r>
              <a:rPr kumimoji="1" lang="en-US" altLang="ja-JP" dirty="0"/>
              <a:t>Text goes here</a:t>
            </a:r>
            <a:endParaRPr kumimoji="1" lang="ja-JP" altLang="en-US" dirty="0"/>
          </a:p>
        </p:txBody>
      </p:sp>
      <p:sp>
        <p:nvSpPr>
          <p:cNvPr id="24" name="円/楕円 23"/>
          <p:cNvSpPr/>
          <p:nvPr userDrawn="1"/>
        </p:nvSpPr>
        <p:spPr>
          <a:xfrm>
            <a:off x="8657744" y="3495431"/>
            <a:ext cx="378888" cy="5051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2"/>
              </a:solidFill>
            </a:endParaRPr>
          </a:p>
        </p:txBody>
      </p:sp>
    </p:spTree>
    <p:extLst>
      <p:ext uri="{BB962C8B-B14F-4D97-AF65-F5344CB8AC3E}">
        <p14:creationId xmlns:p14="http://schemas.microsoft.com/office/powerpoint/2010/main" val="121474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225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175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150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25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grpId="0" nodeType="withEffect">
                                  <p:stCondLst>
                                    <p:cond delay="75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125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grpId="0" nodeType="withEffect">
                                  <p:stCondLst>
                                    <p:cond delay="100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200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par>
                          <p:cTn id="35" fill="hold">
                            <p:stCondLst>
                              <p:cond delay="2750"/>
                            </p:stCondLst>
                            <p:childTnLst>
                              <p:par>
                                <p:cTn id="36" presetID="2" presetClass="entr" presetSubtype="8" decel="100000" fill="hold" grpId="0" nodeType="afterEffect">
                                  <p:stCondLst>
                                    <p:cond delay="250"/>
                                  </p:stCondLst>
                                  <p:iterate type="wd">
                                    <p:tmPct val="10000"/>
                                  </p:iterate>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0-#ppt_w/2"/>
                                          </p:val>
                                        </p:tav>
                                        <p:tav tm="100000">
                                          <p:val>
                                            <p:strVal val="#ppt_x"/>
                                          </p:val>
                                        </p:tav>
                                      </p:tavLst>
                                    </p:anim>
                                    <p:anim calcmode="lin" valueType="num">
                                      <p:cBhvr additive="base">
                                        <p:cTn id="39" dur="500" fill="hold"/>
                                        <p:tgtEl>
                                          <p:spTgt spid="16"/>
                                        </p:tgtEl>
                                        <p:attrNameLst>
                                          <p:attrName>ppt_y</p:attrName>
                                        </p:attrNameLst>
                                      </p:cBhvr>
                                      <p:tavLst>
                                        <p:tav tm="0">
                                          <p:val>
                                            <p:strVal val="#ppt_y"/>
                                          </p:val>
                                        </p:tav>
                                        <p:tav tm="100000">
                                          <p:val>
                                            <p:strVal val="#ppt_y"/>
                                          </p:val>
                                        </p:tav>
                                      </p:tavLst>
                                    </p:anim>
                                  </p:childTnLst>
                                </p:cTn>
                              </p:par>
                              <p:par>
                                <p:cTn id="40" presetID="2" presetClass="entr" presetSubtype="2" decel="100000" fill="hold" grpId="0" nodeType="withEffect">
                                  <p:stCondLst>
                                    <p:cond delay="25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1+#ppt_w/2"/>
                                          </p:val>
                                        </p:tav>
                                        <p:tav tm="100000">
                                          <p:val>
                                            <p:strVal val="#ppt_x"/>
                                          </p:val>
                                        </p:tav>
                                      </p:tavLst>
                                    </p:anim>
                                    <p:anim calcmode="lin" valueType="num">
                                      <p:cBhvr additive="base">
                                        <p:cTn id="43" dur="500" fill="hold"/>
                                        <p:tgtEl>
                                          <p:spTgt spid="17"/>
                                        </p:tgtEl>
                                        <p:attrNameLst>
                                          <p:attrName>ppt_y</p:attrName>
                                        </p:attrNameLst>
                                      </p:cBhvr>
                                      <p:tavLst>
                                        <p:tav tm="0">
                                          <p:val>
                                            <p:strVal val="#ppt_y"/>
                                          </p:val>
                                        </p:tav>
                                        <p:tav tm="100000">
                                          <p:val>
                                            <p:strVal val="#ppt_y"/>
                                          </p:val>
                                        </p:tav>
                                      </p:tavLst>
                                    </p:anim>
                                  </p:childTnLst>
                                </p:cTn>
                              </p:par>
                            </p:childTnLst>
                          </p:cTn>
                        </p:par>
                        <p:par>
                          <p:cTn id="44" fill="hold">
                            <p:stCondLst>
                              <p:cond delay="3600"/>
                            </p:stCondLst>
                            <p:childTnLst>
                              <p:par>
                                <p:cTn id="45" presetID="22" presetClass="entr" presetSubtype="8" fill="hold" grpId="0" nodeType="afterEffect">
                                  <p:stCondLst>
                                    <p:cond delay="0"/>
                                  </p:stCondLst>
                                  <p:iterate type="lt">
                                    <p:tmPct val="10000"/>
                                  </p:iterate>
                                  <p:childTnLst>
                                    <p:set>
                                      <p:cBhvr>
                                        <p:cTn id="46" dur="1" fill="hold">
                                          <p:stCondLst>
                                            <p:cond delay="0"/>
                                          </p:stCondLst>
                                        </p:cTn>
                                        <p:tgtEl>
                                          <p:spTgt spid="18">
                                            <p:txEl>
                                              <p:pRg st="0" end="0"/>
                                            </p:txEl>
                                          </p:spTgt>
                                        </p:tgtEl>
                                        <p:attrNameLst>
                                          <p:attrName>style.visibility</p:attrName>
                                        </p:attrNameLst>
                                      </p:cBhvr>
                                      <p:to>
                                        <p:strVal val="visible"/>
                                      </p:to>
                                    </p:set>
                                    <p:animEffect transition="in" filter="wipe(left)">
                                      <p:cBhvr>
                                        <p:cTn id="47" dur="500"/>
                                        <p:tgtEl>
                                          <p:spTgt spid="18">
                                            <p:txEl>
                                              <p:pRg st="0" end="0"/>
                                            </p:txEl>
                                          </p:spTgt>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400" fill="hold"/>
                                        <p:tgtEl>
                                          <p:spTgt spid="21"/>
                                        </p:tgtEl>
                                        <p:attrNameLst>
                                          <p:attrName>ppt_w</p:attrName>
                                        </p:attrNameLst>
                                      </p:cBhvr>
                                      <p:tavLst>
                                        <p:tav tm="0">
                                          <p:val>
                                            <p:fltVal val="0"/>
                                          </p:val>
                                        </p:tav>
                                        <p:tav tm="100000">
                                          <p:val>
                                            <p:strVal val="#ppt_w"/>
                                          </p:val>
                                        </p:tav>
                                      </p:tavLst>
                                    </p:anim>
                                    <p:anim calcmode="lin" valueType="num">
                                      <p:cBhvr>
                                        <p:cTn id="51" dur="400" fill="hold"/>
                                        <p:tgtEl>
                                          <p:spTgt spid="21"/>
                                        </p:tgtEl>
                                        <p:attrNameLst>
                                          <p:attrName>ppt_h</p:attrName>
                                        </p:attrNameLst>
                                      </p:cBhvr>
                                      <p:tavLst>
                                        <p:tav tm="0">
                                          <p:val>
                                            <p:fltVal val="0"/>
                                          </p:val>
                                        </p:tav>
                                        <p:tav tm="100000">
                                          <p:val>
                                            <p:strVal val="#ppt_h"/>
                                          </p:val>
                                        </p:tav>
                                      </p:tavLst>
                                    </p:anim>
                                    <p:animEffect transition="in" filter="fade">
                                      <p:cBhvr>
                                        <p:cTn id="52" dur="400"/>
                                        <p:tgtEl>
                                          <p:spTgt spid="21"/>
                                        </p:tgtEl>
                                      </p:cBhvr>
                                    </p:animEffect>
                                  </p:childTnLst>
                                </p:cTn>
                              </p:par>
                              <p:par>
                                <p:cTn id="53" presetID="53" presetClass="entr" presetSubtype="16" fill="hold" grpId="0" nodeType="withEffect">
                                  <p:stCondLst>
                                    <p:cond delay="100"/>
                                  </p:stCondLst>
                                  <p:childTnLst>
                                    <p:set>
                                      <p:cBhvr>
                                        <p:cTn id="54" dur="1" fill="hold">
                                          <p:stCondLst>
                                            <p:cond delay="0"/>
                                          </p:stCondLst>
                                        </p:cTn>
                                        <p:tgtEl>
                                          <p:spTgt spid="20"/>
                                        </p:tgtEl>
                                        <p:attrNameLst>
                                          <p:attrName>style.visibility</p:attrName>
                                        </p:attrNameLst>
                                      </p:cBhvr>
                                      <p:to>
                                        <p:strVal val="visible"/>
                                      </p:to>
                                    </p:set>
                                    <p:anim calcmode="lin" valueType="num">
                                      <p:cBhvr>
                                        <p:cTn id="55" dur="400" fill="hold"/>
                                        <p:tgtEl>
                                          <p:spTgt spid="20"/>
                                        </p:tgtEl>
                                        <p:attrNameLst>
                                          <p:attrName>ppt_w</p:attrName>
                                        </p:attrNameLst>
                                      </p:cBhvr>
                                      <p:tavLst>
                                        <p:tav tm="0">
                                          <p:val>
                                            <p:fltVal val="0"/>
                                          </p:val>
                                        </p:tav>
                                        <p:tav tm="100000">
                                          <p:val>
                                            <p:strVal val="#ppt_w"/>
                                          </p:val>
                                        </p:tav>
                                      </p:tavLst>
                                    </p:anim>
                                    <p:anim calcmode="lin" valueType="num">
                                      <p:cBhvr>
                                        <p:cTn id="56" dur="400" fill="hold"/>
                                        <p:tgtEl>
                                          <p:spTgt spid="20"/>
                                        </p:tgtEl>
                                        <p:attrNameLst>
                                          <p:attrName>ppt_h</p:attrName>
                                        </p:attrNameLst>
                                      </p:cBhvr>
                                      <p:tavLst>
                                        <p:tav tm="0">
                                          <p:val>
                                            <p:fltVal val="0"/>
                                          </p:val>
                                        </p:tav>
                                        <p:tav tm="100000">
                                          <p:val>
                                            <p:strVal val="#ppt_h"/>
                                          </p:val>
                                        </p:tav>
                                      </p:tavLst>
                                    </p:anim>
                                    <p:animEffect transition="in" filter="fade">
                                      <p:cBhvr>
                                        <p:cTn id="57" dur="400"/>
                                        <p:tgtEl>
                                          <p:spTgt spid="20"/>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22"/>
                                        </p:tgtEl>
                                        <p:attrNameLst>
                                          <p:attrName>style.visibility</p:attrName>
                                        </p:attrNameLst>
                                      </p:cBhvr>
                                      <p:to>
                                        <p:strVal val="visible"/>
                                      </p:to>
                                    </p:set>
                                    <p:anim calcmode="lin" valueType="num">
                                      <p:cBhvr>
                                        <p:cTn id="60" dur="400" fill="hold"/>
                                        <p:tgtEl>
                                          <p:spTgt spid="22"/>
                                        </p:tgtEl>
                                        <p:attrNameLst>
                                          <p:attrName>ppt_w</p:attrName>
                                        </p:attrNameLst>
                                      </p:cBhvr>
                                      <p:tavLst>
                                        <p:tav tm="0">
                                          <p:val>
                                            <p:fltVal val="0"/>
                                          </p:val>
                                        </p:tav>
                                        <p:tav tm="100000">
                                          <p:val>
                                            <p:strVal val="#ppt_w"/>
                                          </p:val>
                                        </p:tav>
                                      </p:tavLst>
                                    </p:anim>
                                    <p:anim calcmode="lin" valueType="num">
                                      <p:cBhvr>
                                        <p:cTn id="61" dur="400" fill="hold"/>
                                        <p:tgtEl>
                                          <p:spTgt spid="22"/>
                                        </p:tgtEl>
                                        <p:attrNameLst>
                                          <p:attrName>ppt_h</p:attrName>
                                        </p:attrNameLst>
                                      </p:cBhvr>
                                      <p:tavLst>
                                        <p:tav tm="0">
                                          <p:val>
                                            <p:fltVal val="0"/>
                                          </p:val>
                                        </p:tav>
                                        <p:tav tm="100000">
                                          <p:val>
                                            <p:strVal val="#ppt_h"/>
                                          </p:val>
                                        </p:tav>
                                      </p:tavLst>
                                    </p:anim>
                                    <p:animEffect transition="in" filter="fade">
                                      <p:cBhvr>
                                        <p:cTn id="62" dur="400"/>
                                        <p:tgtEl>
                                          <p:spTgt spid="22"/>
                                        </p:tgtEl>
                                      </p:cBhvr>
                                    </p:animEffect>
                                  </p:childTnLst>
                                </p:cTn>
                              </p:par>
                              <p:par>
                                <p:cTn id="63" presetID="53" presetClass="entr" presetSubtype="16" fill="hold" grpId="0" nodeType="withEffect">
                                  <p:stCondLst>
                                    <p:cond delay="300"/>
                                  </p:stCondLst>
                                  <p:childTnLst>
                                    <p:set>
                                      <p:cBhvr>
                                        <p:cTn id="64" dur="1" fill="hold">
                                          <p:stCondLst>
                                            <p:cond delay="0"/>
                                          </p:stCondLst>
                                        </p:cTn>
                                        <p:tgtEl>
                                          <p:spTgt spid="19"/>
                                        </p:tgtEl>
                                        <p:attrNameLst>
                                          <p:attrName>style.visibility</p:attrName>
                                        </p:attrNameLst>
                                      </p:cBhvr>
                                      <p:to>
                                        <p:strVal val="visible"/>
                                      </p:to>
                                    </p:set>
                                    <p:anim calcmode="lin" valueType="num">
                                      <p:cBhvr>
                                        <p:cTn id="65" dur="400" fill="hold"/>
                                        <p:tgtEl>
                                          <p:spTgt spid="19"/>
                                        </p:tgtEl>
                                        <p:attrNameLst>
                                          <p:attrName>ppt_w</p:attrName>
                                        </p:attrNameLst>
                                      </p:cBhvr>
                                      <p:tavLst>
                                        <p:tav tm="0">
                                          <p:val>
                                            <p:fltVal val="0"/>
                                          </p:val>
                                        </p:tav>
                                        <p:tav tm="100000">
                                          <p:val>
                                            <p:strVal val="#ppt_w"/>
                                          </p:val>
                                        </p:tav>
                                      </p:tavLst>
                                    </p:anim>
                                    <p:anim calcmode="lin" valueType="num">
                                      <p:cBhvr>
                                        <p:cTn id="66" dur="400" fill="hold"/>
                                        <p:tgtEl>
                                          <p:spTgt spid="19"/>
                                        </p:tgtEl>
                                        <p:attrNameLst>
                                          <p:attrName>ppt_h</p:attrName>
                                        </p:attrNameLst>
                                      </p:cBhvr>
                                      <p:tavLst>
                                        <p:tav tm="0">
                                          <p:val>
                                            <p:fltVal val="0"/>
                                          </p:val>
                                        </p:tav>
                                        <p:tav tm="100000">
                                          <p:val>
                                            <p:strVal val="#ppt_h"/>
                                          </p:val>
                                        </p:tav>
                                      </p:tavLst>
                                    </p:anim>
                                    <p:animEffect transition="in" filter="fade">
                                      <p:cBhvr>
                                        <p:cTn id="67" dur="400"/>
                                        <p:tgtEl>
                                          <p:spTgt spid="19"/>
                                        </p:tgtEl>
                                      </p:cBhvr>
                                    </p:animEffect>
                                  </p:childTnLst>
                                </p:cTn>
                              </p:par>
                              <p:par>
                                <p:cTn id="68" presetID="53" presetClass="entr" presetSubtype="16" fill="hold" grpId="0" nodeType="withEffect">
                                  <p:stCondLst>
                                    <p:cond delay="400"/>
                                  </p:stCondLst>
                                  <p:childTnLst>
                                    <p:set>
                                      <p:cBhvr>
                                        <p:cTn id="69" dur="1" fill="hold">
                                          <p:stCondLst>
                                            <p:cond delay="0"/>
                                          </p:stCondLst>
                                        </p:cTn>
                                        <p:tgtEl>
                                          <p:spTgt spid="23"/>
                                        </p:tgtEl>
                                        <p:attrNameLst>
                                          <p:attrName>style.visibility</p:attrName>
                                        </p:attrNameLst>
                                      </p:cBhvr>
                                      <p:to>
                                        <p:strVal val="visible"/>
                                      </p:to>
                                    </p:set>
                                    <p:anim calcmode="lin" valueType="num">
                                      <p:cBhvr>
                                        <p:cTn id="70" dur="400" fill="hold"/>
                                        <p:tgtEl>
                                          <p:spTgt spid="23"/>
                                        </p:tgtEl>
                                        <p:attrNameLst>
                                          <p:attrName>ppt_w</p:attrName>
                                        </p:attrNameLst>
                                      </p:cBhvr>
                                      <p:tavLst>
                                        <p:tav tm="0">
                                          <p:val>
                                            <p:fltVal val="0"/>
                                          </p:val>
                                        </p:tav>
                                        <p:tav tm="100000">
                                          <p:val>
                                            <p:strVal val="#ppt_w"/>
                                          </p:val>
                                        </p:tav>
                                      </p:tavLst>
                                    </p:anim>
                                    <p:anim calcmode="lin" valueType="num">
                                      <p:cBhvr>
                                        <p:cTn id="71" dur="400" fill="hold"/>
                                        <p:tgtEl>
                                          <p:spTgt spid="23"/>
                                        </p:tgtEl>
                                        <p:attrNameLst>
                                          <p:attrName>ppt_h</p:attrName>
                                        </p:attrNameLst>
                                      </p:cBhvr>
                                      <p:tavLst>
                                        <p:tav tm="0">
                                          <p:val>
                                            <p:fltVal val="0"/>
                                          </p:val>
                                        </p:tav>
                                        <p:tav tm="100000">
                                          <p:val>
                                            <p:strVal val="#ppt_h"/>
                                          </p:val>
                                        </p:tav>
                                      </p:tavLst>
                                    </p:anim>
                                    <p:animEffect transition="in" filter="fade">
                                      <p:cBhvr>
                                        <p:cTn id="72" dur="400"/>
                                        <p:tgtEl>
                                          <p:spTgt spid="23"/>
                                        </p:tgtEl>
                                      </p:cBhvr>
                                    </p:animEffect>
                                  </p:childTnLst>
                                </p:cTn>
                              </p:par>
                              <p:par>
                                <p:cTn id="73" presetID="53" presetClass="entr" presetSubtype="16" fill="hold" grpId="0" nodeType="withEffect">
                                  <p:stCondLst>
                                    <p:cond delay="500"/>
                                  </p:stCondLst>
                                  <p:childTnLst>
                                    <p:set>
                                      <p:cBhvr>
                                        <p:cTn id="74" dur="1" fill="hold">
                                          <p:stCondLst>
                                            <p:cond delay="0"/>
                                          </p:stCondLst>
                                        </p:cTn>
                                        <p:tgtEl>
                                          <p:spTgt spid="24"/>
                                        </p:tgtEl>
                                        <p:attrNameLst>
                                          <p:attrName>style.visibility</p:attrName>
                                        </p:attrNameLst>
                                      </p:cBhvr>
                                      <p:to>
                                        <p:strVal val="visible"/>
                                      </p:to>
                                    </p:set>
                                    <p:anim calcmode="lin" valueType="num">
                                      <p:cBhvr>
                                        <p:cTn id="75" dur="400" fill="hold"/>
                                        <p:tgtEl>
                                          <p:spTgt spid="24"/>
                                        </p:tgtEl>
                                        <p:attrNameLst>
                                          <p:attrName>ppt_w</p:attrName>
                                        </p:attrNameLst>
                                      </p:cBhvr>
                                      <p:tavLst>
                                        <p:tav tm="0">
                                          <p:val>
                                            <p:fltVal val="0"/>
                                          </p:val>
                                        </p:tav>
                                        <p:tav tm="100000">
                                          <p:val>
                                            <p:strVal val="#ppt_w"/>
                                          </p:val>
                                        </p:tav>
                                      </p:tavLst>
                                    </p:anim>
                                    <p:anim calcmode="lin" valueType="num">
                                      <p:cBhvr>
                                        <p:cTn id="76" dur="400" fill="hold"/>
                                        <p:tgtEl>
                                          <p:spTgt spid="24"/>
                                        </p:tgtEl>
                                        <p:attrNameLst>
                                          <p:attrName>ppt_h</p:attrName>
                                        </p:attrNameLst>
                                      </p:cBhvr>
                                      <p:tavLst>
                                        <p:tav tm="0">
                                          <p:val>
                                            <p:fltVal val="0"/>
                                          </p:val>
                                        </p:tav>
                                        <p:tav tm="100000">
                                          <p:val>
                                            <p:strVal val="#ppt_h"/>
                                          </p:val>
                                        </p:tav>
                                      </p:tavLst>
                                    </p:anim>
                                    <p:animEffect transition="in" filter="fade">
                                      <p:cBhvr>
                                        <p:cTn id="77" dur="4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6" grpId="0"/>
      <p:bldP spid="17" grpId="0" animBg="1"/>
      <p:bldP spid="18"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24"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 Column - Horizontal">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467188" y="2420888"/>
            <a:ext cx="8214307" cy="720080"/>
          </a:xfrm>
        </p:spPr>
        <p:txBody>
          <a:bodyPr anchor="ctr">
            <a:normAutofit/>
          </a:bodyPr>
          <a:lstStyle>
            <a:lvl1pPr algn="ctr">
              <a:defRPr sz="2250">
                <a:solidFill>
                  <a:srgbClr val="525252"/>
                </a:solidFill>
                <a:latin typeface="+mj-lt"/>
              </a:defRPr>
            </a:lvl1pPr>
          </a:lstStyle>
          <a:p>
            <a:pPr lvl="0"/>
            <a:r>
              <a:rPr lang="en-US" dirty="0"/>
              <a:t>Text Here</a:t>
            </a:r>
          </a:p>
        </p:txBody>
      </p:sp>
      <p:sp>
        <p:nvSpPr>
          <p:cNvPr id="6" name="テキスト プレースホルダー 5"/>
          <p:cNvSpPr>
            <a:spLocks noGrp="1"/>
          </p:cNvSpPr>
          <p:nvPr>
            <p:ph type="body" sz="quarter" idx="14" hasCustomPrompt="1"/>
          </p:nvPr>
        </p:nvSpPr>
        <p:spPr>
          <a:xfrm>
            <a:off x="471870" y="3275880"/>
            <a:ext cx="8209624" cy="1833307"/>
          </a:xfrm>
        </p:spPr>
        <p:txBody>
          <a:bodyPr>
            <a:normAutofit/>
          </a:bodyPr>
          <a:lstStyle>
            <a:lvl1pPr algn="ctr">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Tree>
    <p:extLst>
      <p:ext uri="{BB962C8B-B14F-4D97-AF65-F5344CB8AC3E}">
        <p14:creationId xmlns:p14="http://schemas.microsoft.com/office/powerpoint/2010/main" val="186218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0"/>
                                  </p:stCondLst>
                                  <p:iterate type="wd">
                                    <p:tmPct val="10000"/>
                                  </p:iterate>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4" decel="100000" fill="hold" grpId="0"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additive="base">
                                        <p:cTn id="2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Column - Horizontal">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2" y="2047786"/>
            <a:ext cx="3312655" cy="315995"/>
          </a:xfrm>
          <a:prstGeom prst="rect">
            <a:avLst/>
          </a:prstGeom>
        </p:spPr>
      </p:pic>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467189" y="1652803"/>
            <a:ext cx="3968133" cy="720080"/>
          </a:xfrm>
        </p:spPr>
        <p:txBody>
          <a:bodyPr anchor="ctr">
            <a:normAutofit/>
          </a:bodyPr>
          <a:lstStyle>
            <a:lvl1pPr algn="l">
              <a:defRPr sz="2250">
                <a:solidFill>
                  <a:srgbClr val="525252"/>
                </a:solidFill>
                <a:latin typeface="+mj-lt"/>
              </a:defRPr>
            </a:lvl1pPr>
          </a:lstStyle>
          <a:p>
            <a:pPr lvl="0"/>
            <a:r>
              <a:rPr lang="en-US" dirty="0"/>
              <a:t>Text Here</a:t>
            </a:r>
          </a:p>
        </p:txBody>
      </p:sp>
      <p:sp>
        <p:nvSpPr>
          <p:cNvPr id="6" name="テキスト プレースホルダー 5"/>
          <p:cNvSpPr>
            <a:spLocks noGrp="1"/>
          </p:cNvSpPr>
          <p:nvPr>
            <p:ph type="body" sz="quarter" idx="14" hasCustomPrompt="1"/>
          </p:nvPr>
        </p:nvSpPr>
        <p:spPr>
          <a:xfrm>
            <a:off x="471871" y="2507797"/>
            <a:ext cx="3963607" cy="2553387"/>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0022" y="2893545"/>
            <a:ext cx="3312655" cy="315995"/>
          </a:xfrm>
          <a:prstGeom prst="rect">
            <a:avLst/>
          </a:prstGeom>
        </p:spPr>
      </p:pic>
      <p:sp>
        <p:nvSpPr>
          <p:cNvPr id="10" name="テキスト プレースホルダー 22"/>
          <p:cNvSpPr>
            <a:spLocks noGrp="1"/>
          </p:cNvSpPr>
          <p:nvPr>
            <p:ph type="body" sz="quarter" idx="15" hasCustomPrompt="1"/>
          </p:nvPr>
        </p:nvSpPr>
        <p:spPr>
          <a:xfrm>
            <a:off x="4716029" y="2498562"/>
            <a:ext cx="3968133" cy="720080"/>
          </a:xfrm>
        </p:spPr>
        <p:txBody>
          <a:bodyPr anchor="ctr">
            <a:normAutofit/>
          </a:bodyPr>
          <a:lstStyle>
            <a:lvl1pPr algn="l">
              <a:defRPr sz="2250">
                <a:solidFill>
                  <a:srgbClr val="525252"/>
                </a:solidFill>
                <a:latin typeface="+mj-lt"/>
              </a:defRPr>
            </a:lvl1pPr>
          </a:lstStyle>
          <a:p>
            <a:pPr lvl="0"/>
            <a:r>
              <a:rPr lang="en-US" dirty="0"/>
              <a:t>Text Here</a:t>
            </a:r>
          </a:p>
        </p:txBody>
      </p:sp>
      <p:sp>
        <p:nvSpPr>
          <p:cNvPr id="11" name="テキスト プレースホルダー 5"/>
          <p:cNvSpPr>
            <a:spLocks noGrp="1"/>
          </p:cNvSpPr>
          <p:nvPr>
            <p:ph type="body" sz="quarter" idx="16" hasCustomPrompt="1"/>
          </p:nvPr>
        </p:nvSpPr>
        <p:spPr>
          <a:xfrm>
            <a:off x="4720712" y="3353556"/>
            <a:ext cx="3963607" cy="2553387"/>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223715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0"/>
                                  </p:stCondLst>
                                  <p:iterate type="wd">
                                    <p:tmPct val="10000"/>
                                  </p:iterate>
                                  <p:childTnLst>
                                    <p:set>
                                      <p:cBhvr>
                                        <p:cTn id="27" dur="1" fill="hold">
                                          <p:stCondLst>
                                            <p:cond delay="0"/>
                                          </p:stCondLst>
                                        </p:cTn>
                                        <p:tgtEl>
                                          <p:spTgt spid="23">
                                            <p:txEl>
                                              <p:pRg st="0" end="0"/>
                                            </p:txEl>
                                          </p:spTgt>
                                        </p:tgtEl>
                                        <p:attrNameLst>
                                          <p:attrName>style.visibility</p:attrName>
                                        </p:attrNameLst>
                                      </p:cBhvr>
                                      <p:to>
                                        <p:strVal val="visible"/>
                                      </p:to>
                                    </p:set>
                                    <p:anim calcmode="lin" valueType="num">
                                      <p:cBhvr additive="base">
                                        <p:cTn id="28"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3">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 calcmode="lin" valueType="num">
                                      <p:cBhvr additive="base">
                                        <p:cTn id="3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300"/>
                            </p:stCondLst>
                            <p:childTnLst>
                              <p:par>
                                <p:cTn id="35" presetID="2" presetClass="entr" presetSubtype="8" decel="100000" fill="hold" nodeType="afterEffect">
                                  <p:stCondLst>
                                    <p:cond delay="50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500"/>
                                  </p:stCondLst>
                                  <p:iterate type="wd">
                                    <p:tmPct val="10000"/>
                                  </p:iterate>
                                  <p:childTnLst>
                                    <p:set>
                                      <p:cBhvr>
                                        <p:cTn id="40" dur="1" fill="hold">
                                          <p:stCondLst>
                                            <p:cond delay="0"/>
                                          </p:stCondLst>
                                        </p:cTn>
                                        <p:tgtEl>
                                          <p:spTgt spid="10">
                                            <p:txEl>
                                              <p:pRg st="0" end="0"/>
                                            </p:txEl>
                                          </p:spTgt>
                                        </p:tgtEl>
                                        <p:attrNameLst>
                                          <p:attrName>style.visibility</p:attrName>
                                        </p:attrNameLst>
                                      </p:cBhvr>
                                      <p:to>
                                        <p:strVal val="visible"/>
                                      </p:to>
                                    </p:set>
                                    <p:anim calcmode="lin" valueType="num">
                                      <p:cBhvr additive="base">
                                        <p:cTn id="41"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0">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500"/>
                                  </p:stCondLst>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additive="base">
                                        <p:cTn id="4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P spid="10" grpId="0" build="p">
        <p:tmplLst>
          <p:tmpl lvl="1">
            <p:tnLst>
              <p:par>
                <p:cTn presetID="2" presetClass="entr" presetSubtype="2" decel="100000" fill="hold" nodeType="withEffect">
                  <p:stCondLst>
                    <p:cond delay="500"/>
                  </p:stCondLst>
                  <p:iterate type="wd">
                    <p:tmPct val="10000"/>
                  </p:iterate>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4" decel="10000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0" y="1951773"/>
            <a:ext cx="2484492" cy="236996"/>
          </a:xfrm>
          <a:prstGeom prst="rect">
            <a:avLst/>
          </a:prstGeom>
        </p:spPr>
      </p:pic>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467188" y="1556792"/>
            <a:ext cx="2446592" cy="720080"/>
          </a:xfrm>
        </p:spPr>
        <p:txBody>
          <a:bodyPr anchor="ctr">
            <a:normAutofit/>
          </a:bodyPr>
          <a:lstStyle>
            <a:lvl1pPr algn="l">
              <a:defRPr sz="2250">
                <a:solidFill>
                  <a:srgbClr val="525252"/>
                </a:solidFill>
                <a:latin typeface="+mj-lt"/>
              </a:defRPr>
            </a:lvl1pPr>
          </a:lstStyle>
          <a:p>
            <a:pPr lvl="0"/>
            <a:r>
              <a:rPr lang="en-US" dirty="0"/>
              <a:t>Text Here</a:t>
            </a:r>
          </a:p>
        </p:txBody>
      </p:sp>
      <p:sp>
        <p:nvSpPr>
          <p:cNvPr id="6" name="テキスト プレースホルダー 5"/>
          <p:cNvSpPr>
            <a:spLocks noGrp="1"/>
          </p:cNvSpPr>
          <p:nvPr>
            <p:ph type="body" sz="quarter" idx="14" hasCustomPrompt="1"/>
          </p:nvPr>
        </p:nvSpPr>
        <p:spPr>
          <a:xfrm>
            <a:off x="471871" y="2267770"/>
            <a:ext cx="2443802" cy="1497269"/>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3093" y="1951773"/>
            <a:ext cx="2484492" cy="236996"/>
          </a:xfrm>
          <a:prstGeom prst="rect">
            <a:avLst/>
          </a:prstGeom>
        </p:spPr>
      </p:pic>
      <p:sp>
        <p:nvSpPr>
          <p:cNvPr id="13" name="テキスト プレースホルダー 22"/>
          <p:cNvSpPr>
            <a:spLocks noGrp="1"/>
          </p:cNvSpPr>
          <p:nvPr>
            <p:ph type="body" sz="quarter" idx="15" hasCustomPrompt="1"/>
          </p:nvPr>
        </p:nvSpPr>
        <p:spPr>
          <a:xfrm>
            <a:off x="3349102" y="1556792"/>
            <a:ext cx="2446592" cy="720080"/>
          </a:xfrm>
        </p:spPr>
        <p:txBody>
          <a:bodyPr anchor="ctr">
            <a:normAutofit/>
          </a:bodyPr>
          <a:lstStyle>
            <a:lvl1pPr algn="l">
              <a:defRPr sz="2250">
                <a:solidFill>
                  <a:srgbClr val="525252"/>
                </a:solidFill>
                <a:latin typeface="+mj-lt"/>
              </a:defRPr>
            </a:lvl1pPr>
          </a:lstStyle>
          <a:p>
            <a:pPr lvl="0"/>
            <a:r>
              <a:rPr lang="en-US" dirty="0"/>
              <a:t>Text Here</a:t>
            </a:r>
          </a:p>
        </p:txBody>
      </p:sp>
      <p:sp>
        <p:nvSpPr>
          <p:cNvPr id="14" name="テキスト プレースホルダー 5"/>
          <p:cNvSpPr>
            <a:spLocks noGrp="1"/>
          </p:cNvSpPr>
          <p:nvPr>
            <p:ph type="body" sz="quarter" idx="16" hasCustomPrompt="1"/>
          </p:nvPr>
        </p:nvSpPr>
        <p:spPr>
          <a:xfrm>
            <a:off x="3353784" y="2267770"/>
            <a:ext cx="2443802" cy="1497269"/>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15" name="図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2320" y="1951773"/>
            <a:ext cx="2484492" cy="236996"/>
          </a:xfrm>
          <a:prstGeom prst="rect">
            <a:avLst/>
          </a:prstGeom>
        </p:spPr>
      </p:pic>
      <p:sp>
        <p:nvSpPr>
          <p:cNvPr id="16" name="テキスト プレースホルダー 22"/>
          <p:cNvSpPr>
            <a:spLocks noGrp="1"/>
          </p:cNvSpPr>
          <p:nvPr>
            <p:ph type="body" sz="quarter" idx="17" hasCustomPrompt="1"/>
          </p:nvPr>
        </p:nvSpPr>
        <p:spPr>
          <a:xfrm>
            <a:off x="6228328" y="1556792"/>
            <a:ext cx="2446592" cy="720080"/>
          </a:xfrm>
        </p:spPr>
        <p:txBody>
          <a:bodyPr anchor="ctr">
            <a:normAutofit/>
          </a:bodyPr>
          <a:lstStyle>
            <a:lvl1pPr algn="l">
              <a:defRPr sz="2250">
                <a:solidFill>
                  <a:srgbClr val="525252"/>
                </a:solidFill>
                <a:latin typeface="+mj-lt"/>
              </a:defRPr>
            </a:lvl1pPr>
          </a:lstStyle>
          <a:p>
            <a:pPr lvl="0"/>
            <a:r>
              <a:rPr lang="en-US" dirty="0"/>
              <a:t>Text Here</a:t>
            </a:r>
          </a:p>
        </p:txBody>
      </p:sp>
      <p:sp>
        <p:nvSpPr>
          <p:cNvPr id="17" name="テキスト プレースホルダー 5"/>
          <p:cNvSpPr>
            <a:spLocks noGrp="1"/>
          </p:cNvSpPr>
          <p:nvPr>
            <p:ph type="body" sz="quarter" idx="18" hasCustomPrompt="1"/>
          </p:nvPr>
        </p:nvSpPr>
        <p:spPr>
          <a:xfrm>
            <a:off x="6233011" y="2267770"/>
            <a:ext cx="2443802" cy="1497269"/>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29" name="図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0" y="4400045"/>
            <a:ext cx="2484492" cy="236996"/>
          </a:xfrm>
          <a:prstGeom prst="rect">
            <a:avLst/>
          </a:prstGeom>
        </p:spPr>
      </p:pic>
      <p:sp>
        <p:nvSpPr>
          <p:cNvPr id="30" name="テキスト プレースホルダー 22"/>
          <p:cNvSpPr>
            <a:spLocks noGrp="1"/>
          </p:cNvSpPr>
          <p:nvPr>
            <p:ph type="body" sz="quarter" idx="19" hasCustomPrompt="1"/>
          </p:nvPr>
        </p:nvSpPr>
        <p:spPr>
          <a:xfrm>
            <a:off x="467188" y="4005064"/>
            <a:ext cx="2446592" cy="720080"/>
          </a:xfrm>
        </p:spPr>
        <p:txBody>
          <a:bodyPr anchor="ctr">
            <a:normAutofit/>
          </a:bodyPr>
          <a:lstStyle>
            <a:lvl1pPr algn="l">
              <a:defRPr sz="2250">
                <a:solidFill>
                  <a:srgbClr val="525252"/>
                </a:solidFill>
                <a:latin typeface="+mj-lt"/>
              </a:defRPr>
            </a:lvl1pPr>
          </a:lstStyle>
          <a:p>
            <a:pPr lvl="0"/>
            <a:r>
              <a:rPr lang="en-US" dirty="0"/>
              <a:t>Text Here</a:t>
            </a:r>
          </a:p>
        </p:txBody>
      </p:sp>
      <p:sp>
        <p:nvSpPr>
          <p:cNvPr id="31" name="テキスト プレースホルダー 5"/>
          <p:cNvSpPr>
            <a:spLocks noGrp="1"/>
          </p:cNvSpPr>
          <p:nvPr>
            <p:ph type="body" sz="quarter" idx="20" hasCustomPrompt="1"/>
          </p:nvPr>
        </p:nvSpPr>
        <p:spPr>
          <a:xfrm>
            <a:off x="471871" y="4716042"/>
            <a:ext cx="2443802" cy="1497269"/>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2" name="図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3093" y="4400045"/>
            <a:ext cx="2484492" cy="236996"/>
          </a:xfrm>
          <a:prstGeom prst="rect">
            <a:avLst/>
          </a:prstGeom>
        </p:spPr>
      </p:pic>
      <p:sp>
        <p:nvSpPr>
          <p:cNvPr id="33" name="テキスト プレースホルダー 22"/>
          <p:cNvSpPr>
            <a:spLocks noGrp="1"/>
          </p:cNvSpPr>
          <p:nvPr>
            <p:ph type="body" sz="quarter" idx="21" hasCustomPrompt="1"/>
          </p:nvPr>
        </p:nvSpPr>
        <p:spPr>
          <a:xfrm>
            <a:off x="3349102" y="4005064"/>
            <a:ext cx="2446592" cy="720080"/>
          </a:xfrm>
        </p:spPr>
        <p:txBody>
          <a:bodyPr anchor="ctr">
            <a:normAutofit/>
          </a:bodyPr>
          <a:lstStyle>
            <a:lvl1pPr algn="l">
              <a:defRPr sz="2250">
                <a:solidFill>
                  <a:srgbClr val="525252"/>
                </a:solidFill>
                <a:latin typeface="+mj-lt"/>
              </a:defRPr>
            </a:lvl1pPr>
          </a:lstStyle>
          <a:p>
            <a:pPr lvl="0"/>
            <a:r>
              <a:rPr lang="en-US" dirty="0"/>
              <a:t>Text Here</a:t>
            </a:r>
          </a:p>
        </p:txBody>
      </p:sp>
      <p:sp>
        <p:nvSpPr>
          <p:cNvPr id="34" name="テキスト プレースホルダー 5"/>
          <p:cNvSpPr>
            <a:spLocks noGrp="1"/>
          </p:cNvSpPr>
          <p:nvPr>
            <p:ph type="body" sz="quarter" idx="22" hasCustomPrompt="1"/>
          </p:nvPr>
        </p:nvSpPr>
        <p:spPr>
          <a:xfrm>
            <a:off x="3353784" y="4716042"/>
            <a:ext cx="2443802" cy="1497269"/>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5" name="図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92320" y="4400045"/>
            <a:ext cx="2484492" cy="236996"/>
          </a:xfrm>
          <a:prstGeom prst="rect">
            <a:avLst/>
          </a:prstGeom>
        </p:spPr>
      </p:pic>
      <p:sp>
        <p:nvSpPr>
          <p:cNvPr id="36" name="テキスト プレースホルダー 22"/>
          <p:cNvSpPr>
            <a:spLocks noGrp="1"/>
          </p:cNvSpPr>
          <p:nvPr>
            <p:ph type="body" sz="quarter" idx="23" hasCustomPrompt="1"/>
          </p:nvPr>
        </p:nvSpPr>
        <p:spPr>
          <a:xfrm>
            <a:off x="6228328" y="4005064"/>
            <a:ext cx="2446592" cy="720080"/>
          </a:xfrm>
        </p:spPr>
        <p:txBody>
          <a:bodyPr anchor="ctr">
            <a:normAutofit/>
          </a:bodyPr>
          <a:lstStyle>
            <a:lvl1pPr algn="l">
              <a:defRPr sz="2250">
                <a:solidFill>
                  <a:srgbClr val="525252"/>
                </a:solidFill>
                <a:latin typeface="+mj-lt"/>
              </a:defRPr>
            </a:lvl1pPr>
          </a:lstStyle>
          <a:p>
            <a:pPr lvl="0"/>
            <a:r>
              <a:rPr lang="en-US" dirty="0"/>
              <a:t>Text Here</a:t>
            </a:r>
          </a:p>
        </p:txBody>
      </p:sp>
      <p:sp>
        <p:nvSpPr>
          <p:cNvPr id="37" name="テキスト プレースホルダー 5"/>
          <p:cNvSpPr>
            <a:spLocks noGrp="1"/>
          </p:cNvSpPr>
          <p:nvPr>
            <p:ph type="body" sz="quarter" idx="24" hasCustomPrompt="1"/>
          </p:nvPr>
        </p:nvSpPr>
        <p:spPr>
          <a:xfrm>
            <a:off x="6233011" y="4716042"/>
            <a:ext cx="2443802" cy="1497269"/>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48424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 calcmode="lin" valueType="num">
                                      <p:cBhvr additive="base">
                                        <p:cTn id="28"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3">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 calcmode="lin" valueType="num">
                                      <p:cBhvr additive="base">
                                        <p:cTn id="3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250"/>
                            </p:stCondLst>
                            <p:childTnLst>
                              <p:par>
                                <p:cTn id="35" presetID="2" presetClass="entr" presetSubtype="8" decel="100000" fill="hold" nodeType="afterEffect">
                                  <p:stCondLst>
                                    <p:cond delay="25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0-#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250"/>
                                  </p:stCondLst>
                                  <p:childTnLst>
                                    <p:set>
                                      <p:cBhvr>
                                        <p:cTn id="40" dur="1" fill="hold">
                                          <p:stCondLst>
                                            <p:cond delay="0"/>
                                          </p:stCondLst>
                                        </p:cTn>
                                        <p:tgtEl>
                                          <p:spTgt spid="13">
                                            <p:txEl>
                                              <p:pRg st="0" end="0"/>
                                            </p:txEl>
                                          </p:spTgt>
                                        </p:tgtEl>
                                        <p:attrNameLst>
                                          <p:attrName>style.visibility</p:attrName>
                                        </p:attrNameLst>
                                      </p:cBhvr>
                                      <p:to>
                                        <p:strVal val="visible"/>
                                      </p:to>
                                    </p:set>
                                    <p:anim calcmode="lin" valueType="num">
                                      <p:cBhvr additive="base">
                                        <p:cTn id="41"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3">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250"/>
                                  </p:stCondLst>
                                  <p:childTnLst>
                                    <p:set>
                                      <p:cBhvr>
                                        <p:cTn id="44" dur="1" fill="hold">
                                          <p:stCondLst>
                                            <p:cond delay="0"/>
                                          </p:stCondLst>
                                        </p:cTn>
                                        <p:tgtEl>
                                          <p:spTgt spid="14">
                                            <p:txEl>
                                              <p:pRg st="0" end="0"/>
                                            </p:txEl>
                                          </p:spTgt>
                                        </p:tgtEl>
                                        <p:attrNameLst>
                                          <p:attrName>style.visibility</p:attrName>
                                        </p:attrNameLst>
                                      </p:cBhvr>
                                      <p:to>
                                        <p:strVal val="visible"/>
                                      </p:to>
                                    </p:set>
                                    <p:anim calcmode="lin" valueType="num">
                                      <p:cBhvr additive="base">
                                        <p:cTn id="4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2000"/>
                            </p:stCondLst>
                            <p:childTnLst>
                              <p:par>
                                <p:cTn id="48" presetID="2" presetClass="entr" presetSubtype="8" decel="100000" fill="hold" nodeType="afterEffect">
                                  <p:stCondLst>
                                    <p:cond delay="25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0-#ppt_w/2"/>
                                          </p:val>
                                        </p:tav>
                                        <p:tav tm="100000">
                                          <p:val>
                                            <p:strVal val="#ppt_x"/>
                                          </p:val>
                                        </p:tav>
                                      </p:tavLst>
                                    </p:anim>
                                    <p:anim calcmode="lin" valueType="num">
                                      <p:cBhvr additive="base">
                                        <p:cTn id="51" dur="500" fill="hold"/>
                                        <p:tgtEl>
                                          <p:spTgt spid="15"/>
                                        </p:tgtEl>
                                        <p:attrNameLst>
                                          <p:attrName>ppt_y</p:attrName>
                                        </p:attrNameLst>
                                      </p:cBhvr>
                                      <p:tavLst>
                                        <p:tav tm="0">
                                          <p:val>
                                            <p:strVal val="#ppt_y"/>
                                          </p:val>
                                        </p:tav>
                                        <p:tav tm="100000">
                                          <p:val>
                                            <p:strVal val="#ppt_y"/>
                                          </p:val>
                                        </p:tav>
                                      </p:tavLst>
                                    </p:anim>
                                  </p:childTnLst>
                                </p:cTn>
                              </p:par>
                              <p:par>
                                <p:cTn id="52" presetID="2" presetClass="entr" presetSubtype="2" decel="100000" fill="hold" grpId="0" nodeType="withEffect">
                                  <p:stCondLst>
                                    <p:cond delay="250"/>
                                  </p:stCondLst>
                                  <p:childTnLst>
                                    <p:set>
                                      <p:cBhvr>
                                        <p:cTn id="53" dur="1" fill="hold">
                                          <p:stCondLst>
                                            <p:cond delay="0"/>
                                          </p:stCondLst>
                                        </p:cTn>
                                        <p:tgtEl>
                                          <p:spTgt spid="16">
                                            <p:txEl>
                                              <p:pRg st="0" end="0"/>
                                            </p:txEl>
                                          </p:spTgt>
                                        </p:tgtEl>
                                        <p:attrNameLst>
                                          <p:attrName>style.visibility</p:attrName>
                                        </p:attrNameLst>
                                      </p:cBhvr>
                                      <p:to>
                                        <p:strVal val="visible"/>
                                      </p:to>
                                    </p:set>
                                    <p:anim calcmode="lin" valueType="num">
                                      <p:cBhvr additive="base">
                                        <p:cTn id="54"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16">
                                            <p:txEl>
                                              <p:pRg st="0" end="0"/>
                                            </p:txEl>
                                          </p:spTgt>
                                        </p:tgtEl>
                                        <p:attrNameLst>
                                          <p:attrName>ppt_y</p:attrName>
                                        </p:attrNameLst>
                                      </p:cBhvr>
                                      <p:tavLst>
                                        <p:tav tm="0">
                                          <p:val>
                                            <p:strVal val="#ppt_y"/>
                                          </p:val>
                                        </p:tav>
                                        <p:tav tm="100000">
                                          <p:val>
                                            <p:strVal val="#ppt_y"/>
                                          </p:val>
                                        </p:tav>
                                      </p:tavLst>
                                    </p:anim>
                                  </p:childTnLst>
                                </p:cTn>
                              </p:par>
                              <p:par>
                                <p:cTn id="56" presetID="2" presetClass="entr" presetSubtype="4" decel="100000" fill="hold" grpId="0" nodeType="withEffect">
                                  <p:stCondLst>
                                    <p:cond delay="250"/>
                                  </p:stCondLst>
                                  <p:childTnLst>
                                    <p:set>
                                      <p:cBhvr>
                                        <p:cTn id="57" dur="1" fill="hold">
                                          <p:stCondLst>
                                            <p:cond delay="0"/>
                                          </p:stCondLst>
                                        </p:cTn>
                                        <p:tgtEl>
                                          <p:spTgt spid="17">
                                            <p:txEl>
                                              <p:pRg st="0" end="0"/>
                                            </p:txEl>
                                          </p:spTgt>
                                        </p:tgtEl>
                                        <p:attrNameLst>
                                          <p:attrName>style.visibility</p:attrName>
                                        </p:attrNameLst>
                                      </p:cBhvr>
                                      <p:to>
                                        <p:strVal val="visible"/>
                                      </p:to>
                                    </p:set>
                                    <p:anim calcmode="lin" valueType="num">
                                      <p:cBhvr additive="base">
                                        <p:cTn id="58"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2750"/>
                            </p:stCondLst>
                            <p:childTnLst>
                              <p:par>
                                <p:cTn id="61" presetID="2" presetClass="entr" presetSubtype="8" decel="100000" fill="hold" nodeType="afterEffect">
                                  <p:stCondLst>
                                    <p:cond delay="25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0-#ppt_w/2"/>
                                          </p:val>
                                        </p:tav>
                                        <p:tav tm="100000">
                                          <p:val>
                                            <p:strVal val="#ppt_x"/>
                                          </p:val>
                                        </p:tav>
                                      </p:tavLst>
                                    </p:anim>
                                    <p:anim calcmode="lin" valueType="num">
                                      <p:cBhvr additive="base">
                                        <p:cTn id="64" dur="500" fill="hold"/>
                                        <p:tgtEl>
                                          <p:spTgt spid="29"/>
                                        </p:tgtEl>
                                        <p:attrNameLst>
                                          <p:attrName>ppt_y</p:attrName>
                                        </p:attrNameLst>
                                      </p:cBhvr>
                                      <p:tavLst>
                                        <p:tav tm="0">
                                          <p:val>
                                            <p:strVal val="#ppt_y"/>
                                          </p:val>
                                        </p:tav>
                                        <p:tav tm="100000">
                                          <p:val>
                                            <p:strVal val="#ppt_y"/>
                                          </p:val>
                                        </p:tav>
                                      </p:tavLst>
                                    </p:anim>
                                  </p:childTnLst>
                                </p:cTn>
                              </p:par>
                              <p:par>
                                <p:cTn id="65" presetID="2" presetClass="entr" presetSubtype="2" decel="100000" fill="hold" grpId="0" nodeType="withEffect">
                                  <p:stCondLst>
                                    <p:cond delay="250"/>
                                  </p:stCondLst>
                                  <p:childTnLst>
                                    <p:set>
                                      <p:cBhvr>
                                        <p:cTn id="66" dur="1" fill="hold">
                                          <p:stCondLst>
                                            <p:cond delay="0"/>
                                          </p:stCondLst>
                                        </p:cTn>
                                        <p:tgtEl>
                                          <p:spTgt spid="30">
                                            <p:txEl>
                                              <p:pRg st="0" end="0"/>
                                            </p:txEl>
                                          </p:spTgt>
                                        </p:tgtEl>
                                        <p:attrNameLst>
                                          <p:attrName>style.visibility</p:attrName>
                                        </p:attrNameLst>
                                      </p:cBhvr>
                                      <p:to>
                                        <p:strVal val="visible"/>
                                      </p:to>
                                    </p:set>
                                    <p:anim calcmode="lin" valueType="num">
                                      <p:cBhvr additive="base">
                                        <p:cTn id="67"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30">
                                            <p:txEl>
                                              <p:pRg st="0" end="0"/>
                                            </p:txEl>
                                          </p:spTgt>
                                        </p:tgtEl>
                                        <p:attrNameLst>
                                          <p:attrName>ppt_y</p:attrName>
                                        </p:attrNameLst>
                                      </p:cBhvr>
                                      <p:tavLst>
                                        <p:tav tm="0">
                                          <p:val>
                                            <p:strVal val="#ppt_y"/>
                                          </p:val>
                                        </p:tav>
                                        <p:tav tm="100000">
                                          <p:val>
                                            <p:strVal val="#ppt_y"/>
                                          </p:val>
                                        </p:tav>
                                      </p:tavLst>
                                    </p:anim>
                                  </p:childTnLst>
                                </p:cTn>
                              </p:par>
                              <p:par>
                                <p:cTn id="69" presetID="2" presetClass="entr" presetSubtype="4" decel="100000" fill="hold" grpId="0" nodeType="withEffect">
                                  <p:stCondLst>
                                    <p:cond delay="250"/>
                                  </p:stCondLst>
                                  <p:childTnLst>
                                    <p:set>
                                      <p:cBhvr>
                                        <p:cTn id="70" dur="1" fill="hold">
                                          <p:stCondLst>
                                            <p:cond delay="0"/>
                                          </p:stCondLst>
                                        </p:cTn>
                                        <p:tgtEl>
                                          <p:spTgt spid="31">
                                            <p:txEl>
                                              <p:pRg st="0" end="0"/>
                                            </p:txEl>
                                          </p:spTgt>
                                        </p:tgtEl>
                                        <p:attrNameLst>
                                          <p:attrName>style.visibility</p:attrName>
                                        </p:attrNameLst>
                                      </p:cBhvr>
                                      <p:to>
                                        <p:strVal val="visible"/>
                                      </p:to>
                                    </p:set>
                                    <p:anim calcmode="lin" valueType="num">
                                      <p:cBhvr additive="base">
                                        <p:cTn id="7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73" fill="hold">
                            <p:stCondLst>
                              <p:cond delay="3500"/>
                            </p:stCondLst>
                            <p:childTnLst>
                              <p:par>
                                <p:cTn id="74" presetID="2" presetClass="entr" presetSubtype="8" decel="100000" fill="hold" nodeType="afterEffect">
                                  <p:stCondLst>
                                    <p:cond delay="25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500" fill="hold"/>
                                        <p:tgtEl>
                                          <p:spTgt spid="32"/>
                                        </p:tgtEl>
                                        <p:attrNameLst>
                                          <p:attrName>ppt_x</p:attrName>
                                        </p:attrNameLst>
                                      </p:cBhvr>
                                      <p:tavLst>
                                        <p:tav tm="0">
                                          <p:val>
                                            <p:strVal val="0-#ppt_w/2"/>
                                          </p:val>
                                        </p:tav>
                                        <p:tav tm="100000">
                                          <p:val>
                                            <p:strVal val="#ppt_x"/>
                                          </p:val>
                                        </p:tav>
                                      </p:tavLst>
                                    </p:anim>
                                    <p:anim calcmode="lin" valueType="num">
                                      <p:cBhvr additive="base">
                                        <p:cTn id="77" dur="500" fill="hold"/>
                                        <p:tgtEl>
                                          <p:spTgt spid="32"/>
                                        </p:tgtEl>
                                        <p:attrNameLst>
                                          <p:attrName>ppt_y</p:attrName>
                                        </p:attrNameLst>
                                      </p:cBhvr>
                                      <p:tavLst>
                                        <p:tav tm="0">
                                          <p:val>
                                            <p:strVal val="#ppt_y"/>
                                          </p:val>
                                        </p:tav>
                                        <p:tav tm="100000">
                                          <p:val>
                                            <p:strVal val="#ppt_y"/>
                                          </p:val>
                                        </p:tav>
                                      </p:tavLst>
                                    </p:anim>
                                  </p:childTnLst>
                                </p:cTn>
                              </p:par>
                              <p:par>
                                <p:cTn id="78" presetID="2" presetClass="entr" presetSubtype="2" decel="100000" fill="hold" grpId="0" nodeType="withEffect">
                                  <p:stCondLst>
                                    <p:cond delay="250"/>
                                  </p:stCondLst>
                                  <p:childTnLst>
                                    <p:set>
                                      <p:cBhvr>
                                        <p:cTn id="79" dur="1" fill="hold">
                                          <p:stCondLst>
                                            <p:cond delay="0"/>
                                          </p:stCondLst>
                                        </p:cTn>
                                        <p:tgtEl>
                                          <p:spTgt spid="33">
                                            <p:txEl>
                                              <p:pRg st="0" end="0"/>
                                            </p:txEl>
                                          </p:spTgt>
                                        </p:tgtEl>
                                        <p:attrNameLst>
                                          <p:attrName>style.visibility</p:attrName>
                                        </p:attrNameLst>
                                      </p:cBhvr>
                                      <p:to>
                                        <p:strVal val="visible"/>
                                      </p:to>
                                    </p:set>
                                    <p:anim calcmode="lin" valueType="num">
                                      <p:cBhvr additive="base">
                                        <p:cTn id="80"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81" dur="500" fill="hold"/>
                                        <p:tgtEl>
                                          <p:spTgt spid="33">
                                            <p:txEl>
                                              <p:pRg st="0" end="0"/>
                                            </p:txEl>
                                          </p:spTgt>
                                        </p:tgtEl>
                                        <p:attrNameLst>
                                          <p:attrName>ppt_y</p:attrName>
                                        </p:attrNameLst>
                                      </p:cBhvr>
                                      <p:tavLst>
                                        <p:tav tm="0">
                                          <p:val>
                                            <p:strVal val="#ppt_y"/>
                                          </p:val>
                                        </p:tav>
                                        <p:tav tm="100000">
                                          <p:val>
                                            <p:strVal val="#ppt_y"/>
                                          </p:val>
                                        </p:tav>
                                      </p:tavLst>
                                    </p:anim>
                                  </p:childTnLst>
                                </p:cTn>
                              </p:par>
                              <p:par>
                                <p:cTn id="82" presetID="2" presetClass="entr" presetSubtype="4" decel="100000" fill="hold" grpId="0" nodeType="withEffect">
                                  <p:stCondLst>
                                    <p:cond delay="250"/>
                                  </p:stCondLst>
                                  <p:childTnLst>
                                    <p:set>
                                      <p:cBhvr>
                                        <p:cTn id="83" dur="1" fill="hold">
                                          <p:stCondLst>
                                            <p:cond delay="0"/>
                                          </p:stCondLst>
                                        </p:cTn>
                                        <p:tgtEl>
                                          <p:spTgt spid="34">
                                            <p:txEl>
                                              <p:pRg st="0" end="0"/>
                                            </p:txEl>
                                          </p:spTgt>
                                        </p:tgtEl>
                                        <p:attrNameLst>
                                          <p:attrName>style.visibility</p:attrName>
                                        </p:attrNameLst>
                                      </p:cBhvr>
                                      <p:to>
                                        <p:strVal val="visible"/>
                                      </p:to>
                                    </p:set>
                                    <p:anim calcmode="lin" valueType="num">
                                      <p:cBhvr additive="base">
                                        <p:cTn id="84"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par>
                          <p:cTn id="86" fill="hold">
                            <p:stCondLst>
                              <p:cond delay="4250"/>
                            </p:stCondLst>
                            <p:childTnLst>
                              <p:par>
                                <p:cTn id="87" presetID="2" presetClass="entr" presetSubtype="8" decel="100000" fill="hold" nodeType="afterEffect">
                                  <p:stCondLst>
                                    <p:cond delay="250"/>
                                  </p:stCondLst>
                                  <p:childTnLst>
                                    <p:set>
                                      <p:cBhvr>
                                        <p:cTn id="88" dur="1" fill="hold">
                                          <p:stCondLst>
                                            <p:cond delay="0"/>
                                          </p:stCondLst>
                                        </p:cTn>
                                        <p:tgtEl>
                                          <p:spTgt spid="35"/>
                                        </p:tgtEl>
                                        <p:attrNameLst>
                                          <p:attrName>style.visibility</p:attrName>
                                        </p:attrNameLst>
                                      </p:cBhvr>
                                      <p:to>
                                        <p:strVal val="visible"/>
                                      </p:to>
                                    </p:set>
                                    <p:anim calcmode="lin" valueType="num">
                                      <p:cBhvr additive="base">
                                        <p:cTn id="89" dur="500" fill="hold"/>
                                        <p:tgtEl>
                                          <p:spTgt spid="35"/>
                                        </p:tgtEl>
                                        <p:attrNameLst>
                                          <p:attrName>ppt_x</p:attrName>
                                        </p:attrNameLst>
                                      </p:cBhvr>
                                      <p:tavLst>
                                        <p:tav tm="0">
                                          <p:val>
                                            <p:strVal val="0-#ppt_w/2"/>
                                          </p:val>
                                        </p:tav>
                                        <p:tav tm="100000">
                                          <p:val>
                                            <p:strVal val="#ppt_x"/>
                                          </p:val>
                                        </p:tav>
                                      </p:tavLst>
                                    </p:anim>
                                    <p:anim calcmode="lin" valueType="num">
                                      <p:cBhvr additive="base">
                                        <p:cTn id="90" dur="500" fill="hold"/>
                                        <p:tgtEl>
                                          <p:spTgt spid="35"/>
                                        </p:tgtEl>
                                        <p:attrNameLst>
                                          <p:attrName>ppt_y</p:attrName>
                                        </p:attrNameLst>
                                      </p:cBhvr>
                                      <p:tavLst>
                                        <p:tav tm="0">
                                          <p:val>
                                            <p:strVal val="#ppt_y"/>
                                          </p:val>
                                        </p:tav>
                                        <p:tav tm="100000">
                                          <p:val>
                                            <p:strVal val="#ppt_y"/>
                                          </p:val>
                                        </p:tav>
                                      </p:tavLst>
                                    </p:anim>
                                  </p:childTnLst>
                                </p:cTn>
                              </p:par>
                              <p:par>
                                <p:cTn id="91" presetID="2" presetClass="entr" presetSubtype="2" decel="100000" fill="hold" grpId="0" nodeType="withEffect">
                                  <p:stCondLst>
                                    <p:cond delay="250"/>
                                  </p:stCondLst>
                                  <p:childTnLst>
                                    <p:set>
                                      <p:cBhvr>
                                        <p:cTn id="92" dur="1" fill="hold">
                                          <p:stCondLst>
                                            <p:cond delay="0"/>
                                          </p:stCondLst>
                                        </p:cTn>
                                        <p:tgtEl>
                                          <p:spTgt spid="36">
                                            <p:txEl>
                                              <p:pRg st="0" end="0"/>
                                            </p:txEl>
                                          </p:spTgt>
                                        </p:tgtEl>
                                        <p:attrNameLst>
                                          <p:attrName>style.visibility</p:attrName>
                                        </p:attrNameLst>
                                      </p:cBhvr>
                                      <p:to>
                                        <p:strVal val="visible"/>
                                      </p:to>
                                    </p:set>
                                    <p:anim calcmode="lin" valueType="num">
                                      <p:cBhvr additive="base">
                                        <p:cTn id="93" dur="50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94" dur="500" fill="hold"/>
                                        <p:tgtEl>
                                          <p:spTgt spid="36">
                                            <p:txEl>
                                              <p:pRg st="0" end="0"/>
                                            </p:txEl>
                                          </p:spTgt>
                                        </p:tgtEl>
                                        <p:attrNameLst>
                                          <p:attrName>ppt_y</p:attrName>
                                        </p:attrNameLst>
                                      </p:cBhvr>
                                      <p:tavLst>
                                        <p:tav tm="0">
                                          <p:val>
                                            <p:strVal val="#ppt_y"/>
                                          </p:val>
                                        </p:tav>
                                        <p:tav tm="100000">
                                          <p:val>
                                            <p:strVal val="#ppt_y"/>
                                          </p:val>
                                        </p:tav>
                                      </p:tavLst>
                                    </p:anim>
                                  </p:childTnLst>
                                </p:cTn>
                              </p:par>
                              <p:par>
                                <p:cTn id="95" presetID="2" presetClass="entr" presetSubtype="4" decel="100000" fill="hold" grpId="0" nodeType="withEffect">
                                  <p:stCondLst>
                                    <p:cond delay="250"/>
                                  </p:stCondLst>
                                  <p:childTnLst>
                                    <p:set>
                                      <p:cBhvr>
                                        <p:cTn id="96" dur="1" fill="hold">
                                          <p:stCondLst>
                                            <p:cond delay="0"/>
                                          </p:stCondLst>
                                        </p:cTn>
                                        <p:tgtEl>
                                          <p:spTgt spid="37">
                                            <p:txEl>
                                              <p:pRg st="0" end="0"/>
                                            </p:txEl>
                                          </p:spTgt>
                                        </p:tgtEl>
                                        <p:attrNameLst>
                                          <p:attrName>style.visibility</p:attrName>
                                        </p:attrNameLst>
                                      </p:cBhvr>
                                      <p:to>
                                        <p:strVal val="visible"/>
                                      </p:to>
                                    </p:set>
                                    <p:anim calcmode="lin" valueType="num">
                                      <p:cBhvr additive="base">
                                        <p:cTn id="97"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build="p">
        <p:tmplLst>
          <p:tmpl lvl="1">
            <p:tnLst>
              <p:par>
                <p:cTn presetID="2" presetClass="entr" presetSubtype="2"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4"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build="p">
        <p:tmplLst>
          <p:tmpl lvl="1">
            <p:tnLst>
              <p:par>
                <p:cTn presetID="2" presetClass="entr" presetSubtype="2" decel="10000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4" decel="100000" fill="hold" nodeType="withEffect">
                  <p:stCondLst>
                    <p:cond delay="25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30" grpId="0" build="p">
        <p:tmplLst>
          <p:tmpl lvl="1">
            <p:tnLst>
              <p:par>
                <p:cTn presetID="2" presetClass="entr" presetSubtype="2" decel="100000" fill="hold" nodeType="with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2" decel="100000"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2" presetClass="entr" presetSubtype="4" decel="100000"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2" decel="100000" fill="hold" nodeType="with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1+#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Images - 3 Columns - Horizontal">
    <p:spTree>
      <p:nvGrpSpPr>
        <p:cNvPr id="1" name=""/>
        <p:cNvGrpSpPr/>
        <p:nvPr/>
      </p:nvGrpSpPr>
      <p:grpSpPr>
        <a:xfrm>
          <a:off x="0" y="0"/>
          <a:ext cx="0" cy="0"/>
          <a:chOff x="0" y="0"/>
          <a:chExt cx="0" cy="0"/>
        </a:xfrm>
      </p:grpSpPr>
      <p:sp>
        <p:nvSpPr>
          <p:cNvPr id="24" name="対角する 2 つの角を切り取った四角形 23"/>
          <p:cNvSpPr/>
          <p:nvPr userDrawn="1"/>
        </p:nvSpPr>
        <p:spPr>
          <a:xfrm rot="163596">
            <a:off x="695081" y="1464386"/>
            <a:ext cx="2194775" cy="1522908"/>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2963771" y="1556794"/>
            <a:ext cx="4825653" cy="537163"/>
          </a:xfrm>
        </p:spPr>
        <p:txBody>
          <a:bodyPr anchor="b">
            <a:normAutofit/>
          </a:bodyPr>
          <a:lstStyle>
            <a:lvl1pPr algn="l">
              <a:defRPr sz="1800">
                <a:solidFill>
                  <a:srgbClr val="525252"/>
                </a:solidFill>
                <a:latin typeface="+mj-lt"/>
              </a:defRPr>
            </a:lvl1pPr>
          </a:lstStyle>
          <a:p>
            <a:pPr lvl="0"/>
            <a:r>
              <a:rPr lang="en-US" dirty="0"/>
              <a:t>Text Here</a:t>
            </a:r>
          </a:p>
        </p:txBody>
      </p:sp>
      <p:sp>
        <p:nvSpPr>
          <p:cNvPr id="6" name="テキスト プレースホルダー 5"/>
          <p:cNvSpPr>
            <a:spLocks noGrp="1"/>
          </p:cNvSpPr>
          <p:nvPr>
            <p:ph type="body" sz="quarter" idx="14" hasCustomPrompt="1"/>
          </p:nvPr>
        </p:nvSpPr>
        <p:spPr>
          <a:xfrm>
            <a:off x="2968454" y="2036848"/>
            <a:ext cx="4821195" cy="921205"/>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15" name="対角する 2 つの角を切り取った四角形 14"/>
          <p:cNvSpPr/>
          <p:nvPr userDrawn="1"/>
        </p:nvSpPr>
        <p:spPr>
          <a:xfrm rot="21054230">
            <a:off x="543754" y="1586493"/>
            <a:ext cx="2194775" cy="1522908"/>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6" name="図プレースホルダー 8"/>
          <p:cNvSpPr>
            <a:spLocks noGrp="1"/>
          </p:cNvSpPr>
          <p:nvPr>
            <p:ph type="pic" sz="quarter" idx="16" hasCustomPrompt="1"/>
          </p:nvPr>
        </p:nvSpPr>
        <p:spPr>
          <a:xfrm rot="21432298">
            <a:off x="602646" y="1462063"/>
            <a:ext cx="2245344" cy="1557635"/>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25" name="対角する 2 つの角を切り取った四角形 24"/>
          <p:cNvSpPr/>
          <p:nvPr userDrawn="1"/>
        </p:nvSpPr>
        <p:spPr>
          <a:xfrm rot="163596">
            <a:off x="6172672" y="3105813"/>
            <a:ext cx="2194775" cy="1522908"/>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7" name="テキスト プレースホルダー 22"/>
          <p:cNvSpPr>
            <a:spLocks noGrp="1"/>
          </p:cNvSpPr>
          <p:nvPr>
            <p:ph type="body" sz="quarter" idx="17" hasCustomPrompt="1"/>
          </p:nvPr>
        </p:nvSpPr>
        <p:spPr>
          <a:xfrm>
            <a:off x="1055738" y="3198221"/>
            <a:ext cx="4825653" cy="537163"/>
          </a:xfrm>
        </p:spPr>
        <p:txBody>
          <a:bodyPr anchor="b">
            <a:normAutofit/>
          </a:bodyPr>
          <a:lstStyle>
            <a:lvl1pPr algn="r">
              <a:defRPr sz="1800">
                <a:solidFill>
                  <a:srgbClr val="525252"/>
                </a:solidFill>
                <a:latin typeface="+mj-lt"/>
              </a:defRPr>
            </a:lvl1pPr>
          </a:lstStyle>
          <a:p>
            <a:pPr lvl="0"/>
            <a:r>
              <a:rPr lang="en-US" dirty="0"/>
              <a:t>Text Here</a:t>
            </a:r>
          </a:p>
        </p:txBody>
      </p:sp>
      <p:sp>
        <p:nvSpPr>
          <p:cNvPr id="28" name="テキスト プレースホルダー 5"/>
          <p:cNvSpPr>
            <a:spLocks noGrp="1"/>
          </p:cNvSpPr>
          <p:nvPr>
            <p:ph type="body" sz="quarter" idx="18" hasCustomPrompt="1"/>
          </p:nvPr>
        </p:nvSpPr>
        <p:spPr>
          <a:xfrm>
            <a:off x="1060421" y="3678275"/>
            <a:ext cx="4821195" cy="921205"/>
          </a:xfrm>
        </p:spPr>
        <p:txBody>
          <a:bodyPr>
            <a:normAutofit/>
          </a:bodyPr>
          <a:lstStyle>
            <a:lvl1pPr algn="r">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29" name="対角する 2 つの角を切り取った四角形 28"/>
          <p:cNvSpPr/>
          <p:nvPr userDrawn="1"/>
        </p:nvSpPr>
        <p:spPr>
          <a:xfrm rot="21054230">
            <a:off x="6021346" y="3227919"/>
            <a:ext cx="2194775" cy="1522908"/>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0" name="図プレースホルダー 8"/>
          <p:cNvSpPr>
            <a:spLocks noGrp="1"/>
          </p:cNvSpPr>
          <p:nvPr>
            <p:ph type="pic" sz="quarter" idx="19" hasCustomPrompt="1"/>
          </p:nvPr>
        </p:nvSpPr>
        <p:spPr>
          <a:xfrm rot="21432298">
            <a:off x="6080238" y="3103488"/>
            <a:ext cx="2245344" cy="1557635"/>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31" name="対角する 2 つの角を切り取った四角形 30"/>
          <p:cNvSpPr/>
          <p:nvPr userDrawn="1"/>
        </p:nvSpPr>
        <p:spPr>
          <a:xfrm rot="163596">
            <a:off x="1559252" y="4785999"/>
            <a:ext cx="2194775" cy="1522908"/>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3" name="テキスト プレースホルダー 22"/>
          <p:cNvSpPr>
            <a:spLocks noGrp="1"/>
          </p:cNvSpPr>
          <p:nvPr>
            <p:ph type="body" sz="quarter" idx="20" hasCustomPrompt="1"/>
          </p:nvPr>
        </p:nvSpPr>
        <p:spPr>
          <a:xfrm>
            <a:off x="3826634" y="4878407"/>
            <a:ext cx="4825653" cy="537163"/>
          </a:xfrm>
        </p:spPr>
        <p:txBody>
          <a:bodyPr anchor="b">
            <a:normAutofit/>
          </a:bodyPr>
          <a:lstStyle>
            <a:lvl1pPr algn="l">
              <a:defRPr sz="1800">
                <a:solidFill>
                  <a:srgbClr val="525252"/>
                </a:solidFill>
                <a:latin typeface="+mj-lt"/>
              </a:defRPr>
            </a:lvl1pPr>
          </a:lstStyle>
          <a:p>
            <a:pPr lvl="0"/>
            <a:r>
              <a:rPr lang="en-US" dirty="0"/>
              <a:t>Text Here</a:t>
            </a:r>
          </a:p>
        </p:txBody>
      </p:sp>
      <p:sp>
        <p:nvSpPr>
          <p:cNvPr id="34" name="テキスト プレースホルダー 5"/>
          <p:cNvSpPr>
            <a:spLocks noGrp="1"/>
          </p:cNvSpPr>
          <p:nvPr>
            <p:ph type="body" sz="quarter" idx="21" hasCustomPrompt="1"/>
          </p:nvPr>
        </p:nvSpPr>
        <p:spPr>
          <a:xfrm>
            <a:off x="3831316" y="5358461"/>
            <a:ext cx="4821195" cy="921205"/>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35" name="対角する 2 つの角を切り取った四角形 34"/>
          <p:cNvSpPr/>
          <p:nvPr userDrawn="1"/>
        </p:nvSpPr>
        <p:spPr>
          <a:xfrm rot="21054230">
            <a:off x="1407925" y="4908106"/>
            <a:ext cx="2194775" cy="1522908"/>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6" name="図プレースホルダー 8"/>
          <p:cNvSpPr>
            <a:spLocks noGrp="1"/>
          </p:cNvSpPr>
          <p:nvPr>
            <p:ph type="pic" sz="quarter" idx="22" hasCustomPrompt="1"/>
          </p:nvPr>
        </p:nvSpPr>
        <p:spPr>
          <a:xfrm rot="21432298">
            <a:off x="1466817" y="4783677"/>
            <a:ext cx="2245344" cy="1557635"/>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Tree>
    <p:extLst>
      <p:ext uri="{BB962C8B-B14F-4D97-AF65-F5344CB8AC3E}">
        <p14:creationId xmlns:p14="http://schemas.microsoft.com/office/powerpoint/2010/main" val="271741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1" decel="10000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0-#ppt_h/2"/>
                                          </p:val>
                                        </p:tav>
                                        <p:tav tm="100000">
                                          <p:val>
                                            <p:strVal val="#ppt_y"/>
                                          </p:val>
                                        </p:tav>
                                      </p:tavLst>
                                    </p:anim>
                                  </p:childTnLst>
                                </p:cTn>
                              </p:par>
                              <p:par>
                                <p:cTn id="26" presetID="2" presetClass="entr" presetSubtype="8" decel="10000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0-#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par>
                                <p:cTn id="30" presetID="2" presetClass="entr" presetSubtype="3" decel="10000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1+#ppt_w/2"/>
                                          </p:val>
                                        </p:tav>
                                        <p:tav tm="100000">
                                          <p:val>
                                            <p:strVal val="#ppt_x"/>
                                          </p:val>
                                        </p:tav>
                                      </p:tavLst>
                                    </p:anim>
                                    <p:anim calcmode="lin" valueType="num">
                                      <p:cBhvr additive="base">
                                        <p:cTn id="33" dur="500" fill="hold"/>
                                        <p:tgtEl>
                                          <p:spTgt spid="24"/>
                                        </p:tgtEl>
                                        <p:attrNameLst>
                                          <p:attrName>ppt_y</p:attrName>
                                        </p:attrNameLst>
                                      </p:cBhvr>
                                      <p:tavLst>
                                        <p:tav tm="0">
                                          <p:val>
                                            <p:strVal val="0-#ppt_h/2"/>
                                          </p:val>
                                        </p:tav>
                                        <p:tav tm="100000">
                                          <p:val>
                                            <p:strVal val="#ppt_y"/>
                                          </p:val>
                                        </p:tav>
                                      </p:tavLst>
                                    </p:anim>
                                  </p:childTnLst>
                                </p:cTn>
                              </p:par>
                            </p:childTnLst>
                          </p:cTn>
                        </p:par>
                        <p:par>
                          <p:cTn id="34" fill="hold">
                            <p:stCondLst>
                              <p:cond delay="1250"/>
                            </p:stCondLst>
                            <p:childTnLst>
                              <p:par>
                                <p:cTn id="35" presetID="2" presetClass="entr" presetSubtype="2" decel="100000" fill="hold" grpId="0" nodeType="after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 calcmode="lin" valueType="num">
                                      <p:cBhvr additive="base">
                                        <p:cTn id="37"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3">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250"/>
                                  </p:stCondLst>
                                  <p:childTnLst>
                                    <p:set>
                                      <p:cBhvr>
                                        <p:cTn id="40" dur="1" fill="hold">
                                          <p:stCondLst>
                                            <p:cond delay="0"/>
                                          </p:stCondLst>
                                        </p:cTn>
                                        <p:tgtEl>
                                          <p:spTgt spid="6">
                                            <p:txEl>
                                              <p:pRg st="0" end="0"/>
                                            </p:txEl>
                                          </p:spTgt>
                                        </p:tgtEl>
                                        <p:attrNameLst>
                                          <p:attrName>style.visibility</p:attrName>
                                        </p:attrNameLst>
                                      </p:cBhvr>
                                      <p:to>
                                        <p:strVal val="visible"/>
                                      </p:to>
                                    </p:set>
                                    <p:anim calcmode="lin" valueType="num">
                                      <p:cBhvr additive="base">
                                        <p:cTn id="4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1" decel="100000" fill="hold" grpId="0" nodeType="afterEffect">
                                  <p:stCondLst>
                                    <p:cond delay="25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500" fill="hold"/>
                                        <p:tgtEl>
                                          <p:spTgt spid="30"/>
                                        </p:tgtEl>
                                        <p:attrNameLst>
                                          <p:attrName>ppt_x</p:attrName>
                                        </p:attrNameLst>
                                      </p:cBhvr>
                                      <p:tavLst>
                                        <p:tav tm="0">
                                          <p:val>
                                            <p:strVal val="#ppt_x"/>
                                          </p:val>
                                        </p:tav>
                                        <p:tav tm="100000">
                                          <p:val>
                                            <p:strVal val="#ppt_x"/>
                                          </p:val>
                                        </p:tav>
                                      </p:tavLst>
                                    </p:anim>
                                    <p:anim calcmode="lin" valueType="num">
                                      <p:cBhvr additive="base">
                                        <p:cTn id="47" dur="500" fill="hold"/>
                                        <p:tgtEl>
                                          <p:spTgt spid="30"/>
                                        </p:tgtEl>
                                        <p:attrNameLst>
                                          <p:attrName>ppt_y</p:attrName>
                                        </p:attrNameLst>
                                      </p:cBhvr>
                                      <p:tavLst>
                                        <p:tav tm="0">
                                          <p:val>
                                            <p:strVal val="0-#ppt_h/2"/>
                                          </p:val>
                                        </p:tav>
                                        <p:tav tm="100000">
                                          <p:val>
                                            <p:strVal val="#ppt_y"/>
                                          </p:val>
                                        </p:tav>
                                      </p:tavLst>
                                    </p:anim>
                                  </p:childTnLst>
                                </p:cTn>
                              </p:par>
                              <p:par>
                                <p:cTn id="48" presetID="2" presetClass="entr" presetSubtype="8" decel="100000" fill="hold" grpId="0" nodeType="withEffect">
                                  <p:stCondLst>
                                    <p:cond delay="25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0-#ppt_w/2"/>
                                          </p:val>
                                        </p:tav>
                                        <p:tav tm="100000">
                                          <p:val>
                                            <p:strVal val="#ppt_x"/>
                                          </p:val>
                                        </p:tav>
                                      </p:tavLst>
                                    </p:anim>
                                    <p:anim calcmode="lin" valueType="num">
                                      <p:cBhvr additive="base">
                                        <p:cTn id="51" dur="500" fill="hold"/>
                                        <p:tgtEl>
                                          <p:spTgt spid="29"/>
                                        </p:tgtEl>
                                        <p:attrNameLst>
                                          <p:attrName>ppt_y</p:attrName>
                                        </p:attrNameLst>
                                      </p:cBhvr>
                                      <p:tavLst>
                                        <p:tav tm="0">
                                          <p:val>
                                            <p:strVal val="#ppt_y"/>
                                          </p:val>
                                        </p:tav>
                                        <p:tav tm="100000">
                                          <p:val>
                                            <p:strVal val="#ppt_y"/>
                                          </p:val>
                                        </p:tav>
                                      </p:tavLst>
                                    </p:anim>
                                  </p:childTnLst>
                                </p:cTn>
                              </p:par>
                              <p:par>
                                <p:cTn id="52" presetID="2" presetClass="entr" presetSubtype="3" decel="100000" fill="hold" grpId="0" nodeType="withEffect">
                                  <p:stCondLst>
                                    <p:cond delay="25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500" fill="hold"/>
                                        <p:tgtEl>
                                          <p:spTgt spid="25"/>
                                        </p:tgtEl>
                                        <p:attrNameLst>
                                          <p:attrName>ppt_x</p:attrName>
                                        </p:attrNameLst>
                                      </p:cBhvr>
                                      <p:tavLst>
                                        <p:tav tm="0">
                                          <p:val>
                                            <p:strVal val="1+#ppt_w/2"/>
                                          </p:val>
                                        </p:tav>
                                        <p:tav tm="100000">
                                          <p:val>
                                            <p:strVal val="#ppt_x"/>
                                          </p:val>
                                        </p:tav>
                                      </p:tavLst>
                                    </p:anim>
                                    <p:anim calcmode="lin" valueType="num">
                                      <p:cBhvr additive="base">
                                        <p:cTn id="55" dur="500" fill="hold"/>
                                        <p:tgtEl>
                                          <p:spTgt spid="25"/>
                                        </p:tgtEl>
                                        <p:attrNameLst>
                                          <p:attrName>ppt_y</p:attrName>
                                        </p:attrNameLst>
                                      </p:cBhvr>
                                      <p:tavLst>
                                        <p:tav tm="0">
                                          <p:val>
                                            <p:strVal val="0-#ppt_h/2"/>
                                          </p:val>
                                        </p:tav>
                                        <p:tav tm="100000">
                                          <p:val>
                                            <p:strVal val="#ppt_y"/>
                                          </p:val>
                                        </p:tav>
                                      </p:tavLst>
                                    </p:anim>
                                  </p:childTnLst>
                                </p:cTn>
                              </p:par>
                            </p:childTnLst>
                          </p:cTn>
                        </p:par>
                        <p:par>
                          <p:cTn id="56" fill="hold">
                            <p:stCondLst>
                              <p:cond delay="2750"/>
                            </p:stCondLst>
                            <p:childTnLst>
                              <p:par>
                                <p:cTn id="57" presetID="2" presetClass="entr" presetSubtype="8" decel="100000" fill="hold" grpId="0" nodeType="afterEffect">
                                  <p:stCondLst>
                                    <p:cond delay="0"/>
                                  </p:stCondLst>
                                  <p:childTnLst>
                                    <p:set>
                                      <p:cBhvr>
                                        <p:cTn id="58" dur="1" fill="hold">
                                          <p:stCondLst>
                                            <p:cond delay="0"/>
                                          </p:stCondLst>
                                        </p:cTn>
                                        <p:tgtEl>
                                          <p:spTgt spid="27">
                                            <p:txEl>
                                              <p:pRg st="0" end="0"/>
                                            </p:txEl>
                                          </p:spTgt>
                                        </p:tgtEl>
                                        <p:attrNameLst>
                                          <p:attrName>style.visibility</p:attrName>
                                        </p:attrNameLst>
                                      </p:cBhvr>
                                      <p:to>
                                        <p:strVal val="visible"/>
                                      </p:to>
                                    </p:set>
                                    <p:anim calcmode="lin" valueType="num">
                                      <p:cBhvr additive="base">
                                        <p:cTn id="59" dur="500" fill="hold"/>
                                        <p:tgtEl>
                                          <p:spTgt spid="27">
                                            <p:txEl>
                                              <p:pRg st="0" end="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27">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8" decel="100000" fill="hold" grpId="0" nodeType="withEffect">
                                  <p:stCondLst>
                                    <p:cond delay="250"/>
                                  </p:stCondLst>
                                  <p:childTnLst>
                                    <p:set>
                                      <p:cBhvr>
                                        <p:cTn id="62" dur="1" fill="hold">
                                          <p:stCondLst>
                                            <p:cond delay="0"/>
                                          </p:stCondLst>
                                        </p:cTn>
                                        <p:tgtEl>
                                          <p:spTgt spid="28">
                                            <p:txEl>
                                              <p:pRg st="0" end="0"/>
                                            </p:txEl>
                                          </p:spTgt>
                                        </p:tgtEl>
                                        <p:attrNameLst>
                                          <p:attrName>style.visibility</p:attrName>
                                        </p:attrNameLst>
                                      </p:cBhvr>
                                      <p:to>
                                        <p:strVal val="visible"/>
                                      </p:to>
                                    </p:set>
                                    <p:anim calcmode="lin" valueType="num">
                                      <p:cBhvr additive="base">
                                        <p:cTn id="63" dur="5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par>
                          <p:cTn id="65" fill="hold">
                            <p:stCondLst>
                              <p:cond delay="3500"/>
                            </p:stCondLst>
                            <p:childTnLst>
                              <p:par>
                                <p:cTn id="66" presetID="2" presetClass="entr" presetSubtype="1" decel="100000" fill="hold" grpId="0" nodeType="afterEffect">
                                  <p:stCondLst>
                                    <p:cond delay="250"/>
                                  </p:stCondLst>
                                  <p:childTnLst>
                                    <p:set>
                                      <p:cBhvr>
                                        <p:cTn id="67" dur="1" fill="hold">
                                          <p:stCondLst>
                                            <p:cond delay="0"/>
                                          </p:stCondLst>
                                        </p:cTn>
                                        <p:tgtEl>
                                          <p:spTgt spid="36"/>
                                        </p:tgtEl>
                                        <p:attrNameLst>
                                          <p:attrName>style.visibility</p:attrName>
                                        </p:attrNameLst>
                                      </p:cBhvr>
                                      <p:to>
                                        <p:strVal val="visible"/>
                                      </p:to>
                                    </p:set>
                                    <p:anim calcmode="lin" valueType="num">
                                      <p:cBhvr additive="base">
                                        <p:cTn id="68" dur="500" fill="hold"/>
                                        <p:tgtEl>
                                          <p:spTgt spid="36"/>
                                        </p:tgtEl>
                                        <p:attrNameLst>
                                          <p:attrName>ppt_x</p:attrName>
                                        </p:attrNameLst>
                                      </p:cBhvr>
                                      <p:tavLst>
                                        <p:tav tm="0">
                                          <p:val>
                                            <p:strVal val="#ppt_x"/>
                                          </p:val>
                                        </p:tav>
                                        <p:tav tm="100000">
                                          <p:val>
                                            <p:strVal val="#ppt_x"/>
                                          </p:val>
                                        </p:tav>
                                      </p:tavLst>
                                    </p:anim>
                                    <p:anim calcmode="lin" valueType="num">
                                      <p:cBhvr additive="base">
                                        <p:cTn id="69" dur="500" fill="hold"/>
                                        <p:tgtEl>
                                          <p:spTgt spid="36"/>
                                        </p:tgtEl>
                                        <p:attrNameLst>
                                          <p:attrName>ppt_y</p:attrName>
                                        </p:attrNameLst>
                                      </p:cBhvr>
                                      <p:tavLst>
                                        <p:tav tm="0">
                                          <p:val>
                                            <p:strVal val="0-#ppt_h/2"/>
                                          </p:val>
                                        </p:tav>
                                        <p:tav tm="100000">
                                          <p:val>
                                            <p:strVal val="#ppt_y"/>
                                          </p:val>
                                        </p:tav>
                                      </p:tavLst>
                                    </p:anim>
                                  </p:childTnLst>
                                </p:cTn>
                              </p:par>
                              <p:par>
                                <p:cTn id="70" presetID="2" presetClass="entr" presetSubtype="8" decel="100000" fill="hold" grpId="0" nodeType="withEffect">
                                  <p:stCondLst>
                                    <p:cond delay="25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0-#ppt_w/2"/>
                                          </p:val>
                                        </p:tav>
                                        <p:tav tm="100000">
                                          <p:val>
                                            <p:strVal val="#ppt_x"/>
                                          </p:val>
                                        </p:tav>
                                      </p:tavLst>
                                    </p:anim>
                                    <p:anim calcmode="lin" valueType="num">
                                      <p:cBhvr additive="base">
                                        <p:cTn id="73" dur="500" fill="hold"/>
                                        <p:tgtEl>
                                          <p:spTgt spid="35"/>
                                        </p:tgtEl>
                                        <p:attrNameLst>
                                          <p:attrName>ppt_y</p:attrName>
                                        </p:attrNameLst>
                                      </p:cBhvr>
                                      <p:tavLst>
                                        <p:tav tm="0">
                                          <p:val>
                                            <p:strVal val="#ppt_y"/>
                                          </p:val>
                                        </p:tav>
                                        <p:tav tm="100000">
                                          <p:val>
                                            <p:strVal val="#ppt_y"/>
                                          </p:val>
                                        </p:tav>
                                      </p:tavLst>
                                    </p:anim>
                                  </p:childTnLst>
                                </p:cTn>
                              </p:par>
                              <p:par>
                                <p:cTn id="74" presetID="2" presetClass="entr" presetSubtype="3" decel="100000" fill="hold" grpId="0" nodeType="withEffect">
                                  <p:stCondLst>
                                    <p:cond delay="250"/>
                                  </p:stCondLst>
                                  <p:childTnLst>
                                    <p:set>
                                      <p:cBhvr>
                                        <p:cTn id="75" dur="1" fill="hold">
                                          <p:stCondLst>
                                            <p:cond delay="0"/>
                                          </p:stCondLst>
                                        </p:cTn>
                                        <p:tgtEl>
                                          <p:spTgt spid="31"/>
                                        </p:tgtEl>
                                        <p:attrNameLst>
                                          <p:attrName>style.visibility</p:attrName>
                                        </p:attrNameLst>
                                      </p:cBhvr>
                                      <p:to>
                                        <p:strVal val="visible"/>
                                      </p:to>
                                    </p:set>
                                    <p:anim calcmode="lin" valueType="num">
                                      <p:cBhvr additive="base">
                                        <p:cTn id="76" dur="500" fill="hold"/>
                                        <p:tgtEl>
                                          <p:spTgt spid="31"/>
                                        </p:tgtEl>
                                        <p:attrNameLst>
                                          <p:attrName>ppt_x</p:attrName>
                                        </p:attrNameLst>
                                      </p:cBhvr>
                                      <p:tavLst>
                                        <p:tav tm="0">
                                          <p:val>
                                            <p:strVal val="1+#ppt_w/2"/>
                                          </p:val>
                                        </p:tav>
                                        <p:tav tm="100000">
                                          <p:val>
                                            <p:strVal val="#ppt_x"/>
                                          </p:val>
                                        </p:tav>
                                      </p:tavLst>
                                    </p:anim>
                                    <p:anim calcmode="lin" valueType="num">
                                      <p:cBhvr additive="base">
                                        <p:cTn id="77" dur="500" fill="hold"/>
                                        <p:tgtEl>
                                          <p:spTgt spid="31"/>
                                        </p:tgtEl>
                                        <p:attrNameLst>
                                          <p:attrName>ppt_y</p:attrName>
                                        </p:attrNameLst>
                                      </p:cBhvr>
                                      <p:tavLst>
                                        <p:tav tm="0">
                                          <p:val>
                                            <p:strVal val="0-#ppt_h/2"/>
                                          </p:val>
                                        </p:tav>
                                        <p:tav tm="100000">
                                          <p:val>
                                            <p:strVal val="#ppt_y"/>
                                          </p:val>
                                        </p:tav>
                                      </p:tavLst>
                                    </p:anim>
                                  </p:childTnLst>
                                </p:cTn>
                              </p:par>
                            </p:childTnLst>
                          </p:cTn>
                        </p:par>
                        <p:par>
                          <p:cTn id="78" fill="hold">
                            <p:stCondLst>
                              <p:cond delay="4250"/>
                            </p:stCondLst>
                            <p:childTnLst>
                              <p:par>
                                <p:cTn id="79" presetID="2" presetClass="entr" presetSubtype="2" decel="100000" fill="hold" grpId="0" nodeType="afterEffect">
                                  <p:stCondLst>
                                    <p:cond delay="0"/>
                                  </p:stCondLst>
                                  <p:childTnLst>
                                    <p:set>
                                      <p:cBhvr>
                                        <p:cTn id="80" dur="1" fill="hold">
                                          <p:stCondLst>
                                            <p:cond delay="0"/>
                                          </p:stCondLst>
                                        </p:cTn>
                                        <p:tgtEl>
                                          <p:spTgt spid="33">
                                            <p:txEl>
                                              <p:pRg st="0" end="0"/>
                                            </p:txEl>
                                          </p:spTgt>
                                        </p:tgtEl>
                                        <p:attrNameLst>
                                          <p:attrName>style.visibility</p:attrName>
                                        </p:attrNameLst>
                                      </p:cBhvr>
                                      <p:to>
                                        <p:strVal val="visible"/>
                                      </p:to>
                                    </p:set>
                                    <p:anim calcmode="lin" valueType="num">
                                      <p:cBhvr additive="base">
                                        <p:cTn id="81"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82" dur="500" fill="hold"/>
                                        <p:tgtEl>
                                          <p:spTgt spid="33">
                                            <p:txEl>
                                              <p:pRg st="0" end="0"/>
                                            </p:txEl>
                                          </p:spTgt>
                                        </p:tgtEl>
                                        <p:attrNameLst>
                                          <p:attrName>ppt_y</p:attrName>
                                        </p:attrNameLst>
                                      </p:cBhvr>
                                      <p:tavLst>
                                        <p:tav tm="0">
                                          <p:val>
                                            <p:strVal val="#ppt_y"/>
                                          </p:val>
                                        </p:tav>
                                        <p:tav tm="100000">
                                          <p:val>
                                            <p:strVal val="#ppt_y"/>
                                          </p:val>
                                        </p:tav>
                                      </p:tavLst>
                                    </p:anim>
                                  </p:childTnLst>
                                </p:cTn>
                              </p:par>
                              <p:par>
                                <p:cTn id="83" presetID="2" presetClass="entr" presetSubtype="2" decel="100000" fill="hold" grpId="0" nodeType="withEffect">
                                  <p:stCondLst>
                                    <p:cond delay="250"/>
                                  </p:stCondLst>
                                  <p:childTnLst>
                                    <p:set>
                                      <p:cBhvr>
                                        <p:cTn id="84" dur="1" fill="hold">
                                          <p:stCondLst>
                                            <p:cond delay="0"/>
                                          </p:stCondLst>
                                        </p:cTn>
                                        <p:tgtEl>
                                          <p:spTgt spid="34">
                                            <p:txEl>
                                              <p:pRg st="0" end="0"/>
                                            </p:txEl>
                                          </p:spTgt>
                                        </p:tgtEl>
                                        <p:attrNameLst>
                                          <p:attrName>style.visibility</p:attrName>
                                        </p:attrNameLst>
                                      </p:cBhvr>
                                      <p:to>
                                        <p:strVal val="visible"/>
                                      </p:to>
                                    </p:set>
                                    <p:anim calcmode="lin" valueType="num">
                                      <p:cBhvr additive="base">
                                        <p:cTn id="85" dur="50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3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23" grpId="0" build="p">
        <p:tmplLst>
          <p:tmpl lvl="1">
            <p:tnLst>
              <p:par>
                <p:cTn presetID="2" presetClass="entr" presetSubtype="2" decel="10000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2"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2" grpId="0"/>
      <p:bldP spid="15" grpId="0" animBg="1"/>
      <p:bldP spid="16" grpId="0" animBg="1"/>
      <p:bldP spid="25" grpId="0" animBg="1"/>
      <p:bldP spid="27" grpId="0" build="p">
        <p:tmplLst>
          <p:tmpl lvl="1">
            <p:tnLst>
              <p:par>
                <p:cTn presetID="2" presetClass="entr" presetSubtype="8" decel="10000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0-#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8" decel="10000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0-#ppt_w/2"/>
                          </p:val>
                        </p:tav>
                        <p:tav tm="100000">
                          <p:val>
                            <p:strVal val="#ppt_x"/>
                          </p:val>
                        </p:tav>
                      </p:tavLst>
                    </p:anim>
                    <p:anim calcmode="lin" valueType="num">
                      <p:cBhvr additive="base">
                        <p:cTn dur="500" fill="hold"/>
                        <p:tgtEl>
                          <p:spTgt spid="28"/>
                        </p:tgtEl>
                        <p:attrNameLst>
                          <p:attrName>ppt_y</p:attrName>
                        </p:attrNameLst>
                      </p:cBhvr>
                      <p:tavLst>
                        <p:tav tm="0">
                          <p:val>
                            <p:strVal val="#ppt_y"/>
                          </p:val>
                        </p:tav>
                        <p:tav tm="100000">
                          <p:val>
                            <p:strVal val="#ppt_y"/>
                          </p:val>
                        </p:tav>
                      </p:tavLst>
                    </p:anim>
                  </p:childTnLst>
                </p:cTn>
              </p:par>
            </p:tnLst>
          </p:tmpl>
        </p:tmplLst>
      </p:bldP>
      <p:bldP spid="29" grpId="0" animBg="1"/>
      <p:bldP spid="30" grpId="0" animBg="1"/>
      <p:bldP spid="31" grpId="0" animBg="1"/>
      <p:bldP spid="33" grpId="0" build="p">
        <p:tmplLst>
          <p:tmpl lvl="1">
            <p:tnLst>
              <p:par>
                <p:cTn presetID="2" presetClass="entr" presetSubtype="2" decel="100000"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2" presetClass="entr" presetSubtype="2" decel="100000"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1+#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35" grpId="0" animBg="1"/>
      <p:bldP spid="36"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Column - Horizontal">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2" y="1894665"/>
            <a:ext cx="3312655" cy="315995"/>
          </a:xfrm>
          <a:prstGeom prst="rect">
            <a:avLst/>
          </a:prstGeom>
        </p:spPr>
      </p:pic>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467189" y="1499683"/>
            <a:ext cx="6233915" cy="720080"/>
          </a:xfrm>
        </p:spPr>
        <p:txBody>
          <a:bodyPr anchor="ctr">
            <a:normAutofit/>
          </a:bodyPr>
          <a:lstStyle>
            <a:lvl1pPr algn="l">
              <a:defRPr sz="2250">
                <a:solidFill>
                  <a:srgbClr val="525252"/>
                </a:solidFill>
                <a:latin typeface="+mj-lt"/>
              </a:defRPr>
            </a:lvl1pPr>
          </a:lstStyle>
          <a:p>
            <a:pPr lvl="0"/>
            <a:r>
              <a:rPr lang="en-US" dirty="0"/>
              <a:t>Text Here</a:t>
            </a:r>
          </a:p>
        </p:txBody>
      </p:sp>
      <p:sp>
        <p:nvSpPr>
          <p:cNvPr id="6" name="テキスト プレースホルダー 5"/>
          <p:cNvSpPr>
            <a:spLocks noGrp="1"/>
          </p:cNvSpPr>
          <p:nvPr>
            <p:ph type="body" sz="quarter" idx="14" hasCustomPrompt="1"/>
          </p:nvPr>
        </p:nvSpPr>
        <p:spPr>
          <a:xfrm>
            <a:off x="471871" y="2219765"/>
            <a:ext cx="6568959" cy="921205"/>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5008" y="3478842"/>
            <a:ext cx="3312655" cy="315995"/>
          </a:xfrm>
          <a:prstGeom prst="rect">
            <a:avLst/>
          </a:prstGeom>
        </p:spPr>
      </p:pic>
      <p:sp>
        <p:nvSpPr>
          <p:cNvPr id="13" name="テキスト プレースホルダー 22"/>
          <p:cNvSpPr>
            <a:spLocks noGrp="1"/>
          </p:cNvSpPr>
          <p:nvPr>
            <p:ph type="body" sz="quarter" idx="15" hasCustomPrompt="1"/>
          </p:nvPr>
        </p:nvSpPr>
        <p:spPr>
          <a:xfrm>
            <a:off x="1311015" y="3083859"/>
            <a:ext cx="6233915" cy="720080"/>
          </a:xfrm>
        </p:spPr>
        <p:txBody>
          <a:bodyPr anchor="ctr">
            <a:normAutofit/>
          </a:bodyPr>
          <a:lstStyle>
            <a:lvl1pPr algn="l">
              <a:defRPr sz="2250">
                <a:solidFill>
                  <a:srgbClr val="525252"/>
                </a:solidFill>
                <a:latin typeface="+mj-lt"/>
              </a:defRPr>
            </a:lvl1pPr>
          </a:lstStyle>
          <a:p>
            <a:pPr lvl="0"/>
            <a:r>
              <a:rPr lang="en-US" dirty="0"/>
              <a:t>Text Here</a:t>
            </a:r>
          </a:p>
        </p:txBody>
      </p:sp>
      <p:sp>
        <p:nvSpPr>
          <p:cNvPr id="14" name="テキスト プレースホルダー 5"/>
          <p:cNvSpPr>
            <a:spLocks noGrp="1"/>
          </p:cNvSpPr>
          <p:nvPr>
            <p:ph type="body" sz="quarter" idx="16" hasCustomPrompt="1"/>
          </p:nvPr>
        </p:nvSpPr>
        <p:spPr>
          <a:xfrm>
            <a:off x="1315697" y="3803941"/>
            <a:ext cx="6568959" cy="921205"/>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6855" y="5063018"/>
            <a:ext cx="3312655" cy="315995"/>
          </a:xfrm>
          <a:prstGeom prst="rect">
            <a:avLst/>
          </a:prstGeom>
        </p:spPr>
      </p:pic>
      <p:sp>
        <p:nvSpPr>
          <p:cNvPr id="19" name="テキスト プレースホルダー 22"/>
          <p:cNvSpPr>
            <a:spLocks noGrp="1"/>
          </p:cNvSpPr>
          <p:nvPr>
            <p:ph type="body" sz="quarter" idx="17" hasCustomPrompt="1"/>
          </p:nvPr>
        </p:nvSpPr>
        <p:spPr>
          <a:xfrm>
            <a:off x="2262862" y="4668035"/>
            <a:ext cx="6233915" cy="720080"/>
          </a:xfrm>
        </p:spPr>
        <p:txBody>
          <a:bodyPr anchor="ctr">
            <a:normAutofit/>
          </a:bodyPr>
          <a:lstStyle>
            <a:lvl1pPr algn="l">
              <a:defRPr sz="2250">
                <a:solidFill>
                  <a:srgbClr val="525252"/>
                </a:solidFill>
                <a:latin typeface="+mj-lt"/>
              </a:defRPr>
            </a:lvl1pPr>
          </a:lstStyle>
          <a:p>
            <a:pPr lvl="0"/>
            <a:r>
              <a:rPr lang="en-US" dirty="0"/>
              <a:t>Text Here</a:t>
            </a:r>
          </a:p>
        </p:txBody>
      </p:sp>
      <p:sp>
        <p:nvSpPr>
          <p:cNvPr id="20" name="テキスト プレースホルダー 5"/>
          <p:cNvSpPr>
            <a:spLocks noGrp="1"/>
          </p:cNvSpPr>
          <p:nvPr>
            <p:ph type="body" sz="quarter" idx="18" hasCustomPrompt="1"/>
          </p:nvPr>
        </p:nvSpPr>
        <p:spPr>
          <a:xfrm>
            <a:off x="2267545" y="5388117"/>
            <a:ext cx="6568959" cy="921205"/>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84129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0"/>
                                  </p:stCondLst>
                                  <p:iterate type="wd">
                                    <p:tmPct val="10000"/>
                                  </p:iterate>
                                  <p:childTnLst>
                                    <p:set>
                                      <p:cBhvr>
                                        <p:cTn id="27" dur="1" fill="hold">
                                          <p:stCondLst>
                                            <p:cond delay="0"/>
                                          </p:stCondLst>
                                        </p:cTn>
                                        <p:tgtEl>
                                          <p:spTgt spid="23">
                                            <p:txEl>
                                              <p:pRg st="0" end="0"/>
                                            </p:txEl>
                                          </p:spTgt>
                                        </p:tgtEl>
                                        <p:attrNameLst>
                                          <p:attrName>style.visibility</p:attrName>
                                        </p:attrNameLst>
                                      </p:cBhvr>
                                      <p:to>
                                        <p:strVal val="visible"/>
                                      </p:to>
                                    </p:set>
                                    <p:anim calcmode="lin" valueType="num">
                                      <p:cBhvr additive="base">
                                        <p:cTn id="28"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3">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 calcmode="lin" valueType="num">
                                      <p:cBhvr additive="base">
                                        <p:cTn id="3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300"/>
                            </p:stCondLst>
                            <p:childTnLst>
                              <p:par>
                                <p:cTn id="35" presetID="2" presetClass="entr" presetSubtype="8" decel="10000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0-#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0"/>
                                  </p:stCondLst>
                                  <p:iterate type="wd">
                                    <p:tmPct val="10000"/>
                                  </p:iterate>
                                  <p:childTnLst>
                                    <p:set>
                                      <p:cBhvr>
                                        <p:cTn id="40" dur="1" fill="hold">
                                          <p:stCondLst>
                                            <p:cond delay="0"/>
                                          </p:stCondLst>
                                        </p:cTn>
                                        <p:tgtEl>
                                          <p:spTgt spid="13">
                                            <p:txEl>
                                              <p:pRg st="0" end="0"/>
                                            </p:txEl>
                                          </p:spTgt>
                                        </p:tgtEl>
                                        <p:attrNameLst>
                                          <p:attrName>style.visibility</p:attrName>
                                        </p:attrNameLst>
                                      </p:cBhvr>
                                      <p:to>
                                        <p:strVal val="visible"/>
                                      </p:to>
                                    </p:set>
                                    <p:anim calcmode="lin" valueType="num">
                                      <p:cBhvr additive="base">
                                        <p:cTn id="41"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3">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14">
                                            <p:txEl>
                                              <p:pRg st="0" end="0"/>
                                            </p:txEl>
                                          </p:spTgt>
                                        </p:tgtEl>
                                        <p:attrNameLst>
                                          <p:attrName>style.visibility</p:attrName>
                                        </p:attrNameLst>
                                      </p:cBhvr>
                                      <p:to>
                                        <p:strVal val="visible"/>
                                      </p:to>
                                    </p:set>
                                    <p:anim calcmode="lin" valueType="num">
                                      <p:cBhvr additive="base">
                                        <p:cTn id="4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1850"/>
                            </p:stCondLst>
                            <p:childTnLst>
                              <p:par>
                                <p:cTn id="48" presetID="2" presetClass="entr" presetSubtype="8" decel="100000"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0-#ppt_w/2"/>
                                          </p:val>
                                        </p:tav>
                                        <p:tav tm="100000">
                                          <p:val>
                                            <p:strVal val="#ppt_x"/>
                                          </p:val>
                                        </p:tav>
                                      </p:tavLst>
                                    </p:anim>
                                    <p:anim calcmode="lin" valueType="num">
                                      <p:cBhvr additive="base">
                                        <p:cTn id="51" dur="500" fill="hold"/>
                                        <p:tgtEl>
                                          <p:spTgt spid="18"/>
                                        </p:tgtEl>
                                        <p:attrNameLst>
                                          <p:attrName>ppt_y</p:attrName>
                                        </p:attrNameLst>
                                      </p:cBhvr>
                                      <p:tavLst>
                                        <p:tav tm="0">
                                          <p:val>
                                            <p:strVal val="#ppt_y"/>
                                          </p:val>
                                        </p:tav>
                                        <p:tav tm="100000">
                                          <p:val>
                                            <p:strVal val="#ppt_y"/>
                                          </p:val>
                                        </p:tav>
                                      </p:tavLst>
                                    </p:anim>
                                  </p:childTnLst>
                                </p:cTn>
                              </p:par>
                              <p:par>
                                <p:cTn id="52" presetID="2" presetClass="entr" presetSubtype="2" decel="100000" fill="hold" grpId="0" nodeType="withEffect">
                                  <p:stCondLst>
                                    <p:cond delay="0"/>
                                  </p:stCondLst>
                                  <p:iterate type="wd">
                                    <p:tmPct val="10000"/>
                                  </p:iterate>
                                  <p:childTnLst>
                                    <p:set>
                                      <p:cBhvr>
                                        <p:cTn id="53" dur="1" fill="hold">
                                          <p:stCondLst>
                                            <p:cond delay="0"/>
                                          </p:stCondLst>
                                        </p:cTn>
                                        <p:tgtEl>
                                          <p:spTgt spid="19">
                                            <p:txEl>
                                              <p:pRg st="0" end="0"/>
                                            </p:txEl>
                                          </p:spTgt>
                                        </p:tgtEl>
                                        <p:attrNameLst>
                                          <p:attrName>style.visibility</p:attrName>
                                        </p:attrNameLst>
                                      </p:cBhvr>
                                      <p:to>
                                        <p:strVal val="visible"/>
                                      </p:to>
                                    </p:set>
                                    <p:anim calcmode="lin" valueType="num">
                                      <p:cBhvr additive="base">
                                        <p:cTn id="54"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19">
                                            <p:txEl>
                                              <p:pRg st="0" end="0"/>
                                            </p:txEl>
                                          </p:spTgt>
                                        </p:tgtEl>
                                        <p:attrNameLst>
                                          <p:attrName>ppt_y</p:attrName>
                                        </p:attrNameLst>
                                      </p:cBhvr>
                                      <p:tavLst>
                                        <p:tav tm="0">
                                          <p:val>
                                            <p:strVal val="#ppt_y"/>
                                          </p:val>
                                        </p:tav>
                                        <p:tav tm="100000">
                                          <p:val>
                                            <p:strVal val="#ppt_y"/>
                                          </p:val>
                                        </p:tav>
                                      </p:tavLst>
                                    </p:anim>
                                  </p:childTnLst>
                                </p:cTn>
                              </p:par>
                              <p:par>
                                <p:cTn id="56" presetID="2" presetClass="entr" presetSubtype="4" decel="100000" fill="hold" grpId="0" nodeType="withEffect">
                                  <p:stCondLst>
                                    <p:cond delay="0"/>
                                  </p:stCondLst>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additive="base">
                                        <p:cTn id="58"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P spid="13"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4"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2" presetClass="entr" presetSubtype="2" decel="100000" fill="hold" nodeType="withEffect">
                  <p:stCondLst>
                    <p:cond delay="0"/>
                  </p:stCondLst>
                  <p:iterate type="wd">
                    <p:tmPct val="10000"/>
                  </p:iterate>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11" name="対角する 2 つの角を切り取った四角形 10"/>
          <p:cNvSpPr/>
          <p:nvPr userDrawn="1"/>
        </p:nvSpPr>
        <p:spPr>
          <a:xfrm rot="21226749">
            <a:off x="775370" y="2151724"/>
            <a:ext cx="982513" cy="1309904"/>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7" name="対角する 2 つの角を切り取った四角形 6"/>
          <p:cNvSpPr/>
          <p:nvPr userDrawn="1"/>
        </p:nvSpPr>
        <p:spPr>
          <a:xfrm rot="21054230">
            <a:off x="616481" y="2041271"/>
            <a:ext cx="982513" cy="1309904"/>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2" name="テキスト プレースホルダー 22"/>
          <p:cNvSpPr>
            <a:spLocks noGrp="1"/>
          </p:cNvSpPr>
          <p:nvPr>
            <p:ph type="body" sz="quarter" idx="15" hasCustomPrompt="1"/>
          </p:nvPr>
        </p:nvSpPr>
        <p:spPr>
          <a:xfrm>
            <a:off x="436973" y="2342241"/>
            <a:ext cx="1476292" cy="720080"/>
          </a:xfrm>
        </p:spPr>
        <p:txBody>
          <a:bodyPr anchor="ctr">
            <a:normAutofit/>
          </a:bodyPr>
          <a:lstStyle>
            <a:lvl1pPr algn="ctr">
              <a:defRPr sz="2250">
                <a:solidFill>
                  <a:schemeClr val="bg1"/>
                </a:solidFill>
                <a:latin typeface="+mj-lt"/>
              </a:defRPr>
            </a:lvl1pPr>
          </a:lstStyle>
          <a:p>
            <a:pPr lvl="0"/>
            <a:r>
              <a:rPr lang="en-US" dirty="0"/>
              <a:t>TEXT</a:t>
            </a:r>
          </a:p>
        </p:txBody>
      </p:sp>
      <p:cxnSp>
        <p:nvCxnSpPr>
          <p:cNvPr id="10" name="直線コネクタ 9"/>
          <p:cNvCxnSpPr/>
          <p:nvPr userDrawn="1"/>
        </p:nvCxnSpPr>
        <p:spPr>
          <a:xfrm flipV="1">
            <a:off x="1" y="2799766"/>
            <a:ext cx="622658" cy="564494"/>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9" name="テキスト プレースホルダー 22"/>
          <p:cNvSpPr>
            <a:spLocks noGrp="1"/>
          </p:cNvSpPr>
          <p:nvPr>
            <p:ph type="body" sz="quarter" idx="13" hasCustomPrompt="1"/>
          </p:nvPr>
        </p:nvSpPr>
        <p:spPr>
          <a:xfrm>
            <a:off x="420857" y="3467599"/>
            <a:ext cx="1492407" cy="480053"/>
          </a:xfrm>
        </p:spPr>
        <p:txBody>
          <a:bodyPr anchor="ctr">
            <a:normAutofit/>
          </a:bodyPr>
          <a:lstStyle>
            <a:lvl1pPr algn="l">
              <a:defRPr sz="1500">
                <a:latin typeface="+mj-lt"/>
              </a:defRPr>
            </a:lvl1pPr>
          </a:lstStyle>
          <a:p>
            <a:pPr lvl="0"/>
            <a:r>
              <a:rPr lang="en-US" dirty="0"/>
              <a:t>“Text Here”</a:t>
            </a:r>
          </a:p>
        </p:txBody>
      </p:sp>
      <p:sp>
        <p:nvSpPr>
          <p:cNvPr id="84" name="対角する 2 つの角を切り取った四角形 83"/>
          <p:cNvSpPr/>
          <p:nvPr userDrawn="1"/>
        </p:nvSpPr>
        <p:spPr>
          <a:xfrm rot="21226749">
            <a:off x="2532089" y="3078155"/>
            <a:ext cx="982513" cy="1309904"/>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85" name="対角する 2 つの角を切り取った四角形 84"/>
          <p:cNvSpPr/>
          <p:nvPr userDrawn="1"/>
        </p:nvSpPr>
        <p:spPr>
          <a:xfrm rot="21054230">
            <a:off x="2373200" y="2967702"/>
            <a:ext cx="982513" cy="1309904"/>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86" name="テキスト プレースホルダー 22"/>
          <p:cNvSpPr>
            <a:spLocks noGrp="1"/>
          </p:cNvSpPr>
          <p:nvPr>
            <p:ph type="body" sz="quarter" idx="16" hasCustomPrompt="1"/>
          </p:nvPr>
        </p:nvSpPr>
        <p:spPr>
          <a:xfrm>
            <a:off x="2193692" y="3268673"/>
            <a:ext cx="1476292" cy="720080"/>
          </a:xfrm>
        </p:spPr>
        <p:txBody>
          <a:bodyPr anchor="ctr">
            <a:normAutofit/>
          </a:bodyPr>
          <a:lstStyle>
            <a:lvl1pPr algn="ctr">
              <a:defRPr sz="2250">
                <a:solidFill>
                  <a:schemeClr val="bg1"/>
                </a:solidFill>
                <a:latin typeface="+mj-lt"/>
              </a:defRPr>
            </a:lvl1pPr>
          </a:lstStyle>
          <a:p>
            <a:pPr lvl="0"/>
            <a:r>
              <a:rPr lang="en-US" dirty="0"/>
              <a:t>TEXT</a:t>
            </a:r>
          </a:p>
        </p:txBody>
      </p:sp>
      <p:cxnSp>
        <p:nvCxnSpPr>
          <p:cNvPr id="87" name="直線コネクタ 86"/>
          <p:cNvCxnSpPr/>
          <p:nvPr userDrawn="1"/>
        </p:nvCxnSpPr>
        <p:spPr>
          <a:xfrm>
            <a:off x="1754990" y="2735705"/>
            <a:ext cx="624387" cy="990492"/>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8" name="テキスト プレースホルダー 22"/>
          <p:cNvSpPr>
            <a:spLocks noGrp="1"/>
          </p:cNvSpPr>
          <p:nvPr>
            <p:ph type="body" sz="quarter" idx="17" hasCustomPrompt="1"/>
          </p:nvPr>
        </p:nvSpPr>
        <p:spPr>
          <a:xfrm>
            <a:off x="2177576" y="4394030"/>
            <a:ext cx="1492407" cy="480053"/>
          </a:xfrm>
        </p:spPr>
        <p:txBody>
          <a:bodyPr anchor="ctr">
            <a:normAutofit/>
          </a:bodyPr>
          <a:lstStyle>
            <a:lvl1pPr algn="l">
              <a:defRPr sz="1500">
                <a:latin typeface="+mj-lt"/>
              </a:defRPr>
            </a:lvl1pPr>
          </a:lstStyle>
          <a:p>
            <a:pPr lvl="0"/>
            <a:r>
              <a:rPr lang="en-US" dirty="0"/>
              <a:t>“Text Here”</a:t>
            </a:r>
          </a:p>
        </p:txBody>
      </p:sp>
      <p:sp>
        <p:nvSpPr>
          <p:cNvPr id="90" name="対角する 2 つの角を切り取った四角形 89"/>
          <p:cNvSpPr/>
          <p:nvPr userDrawn="1"/>
        </p:nvSpPr>
        <p:spPr>
          <a:xfrm rot="21226749">
            <a:off x="4240030" y="2431440"/>
            <a:ext cx="982513" cy="1309904"/>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91" name="対角する 2 つの角を切り取った四角形 90"/>
          <p:cNvSpPr/>
          <p:nvPr userDrawn="1"/>
        </p:nvSpPr>
        <p:spPr>
          <a:xfrm rot="21054230">
            <a:off x="4081141" y="2320987"/>
            <a:ext cx="982513" cy="1309904"/>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92" name="テキスト プレースホルダー 22"/>
          <p:cNvSpPr>
            <a:spLocks noGrp="1"/>
          </p:cNvSpPr>
          <p:nvPr>
            <p:ph type="body" sz="quarter" idx="18" hasCustomPrompt="1"/>
          </p:nvPr>
        </p:nvSpPr>
        <p:spPr>
          <a:xfrm>
            <a:off x="3901632" y="2621957"/>
            <a:ext cx="1476292" cy="720080"/>
          </a:xfrm>
        </p:spPr>
        <p:txBody>
          <a:bodyPr anchor="ctr">
            <a:normAutofit/>
          </a:bodyPr>
          <a:lstStyle>
            <a:lvl1pPr algn="ctr">
              <a:defRPr sz="2250">
                <a:solidFill>
                  <a:schemeClr val="bg1"/>
                </a:solidFill>
                <a:latin typeface="+mj-lt"/>
              </a:defRPr>
            </a:lvl1pPr>
          </a:lstStyle>
          <a:p>
            <a:pPr lvl="0"/>
            <a:r>
              <a:rPr lang="en-US" dirty="0"/>
              <a:t>TEXT</a:t>
            </a:r>
          </a:p>
        </p:txBody>
      </p:sp>
      <p:cxnSp>
        <p:nvCxnSpPr>
          <p:cNvPr id="93" name="直線コネクタ 92"/>
          <p:cNvCxnSpPr/>
          <p:nvPr userDrawn="1"/>
        </p:nvCxnSpPr>
        <p:spPr>
          <a:xfrm flipV="1">
            <a:off x="3511710" y="3079483"/>
            <a:ext cx="575609" cy="582655"/>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4" name="テキスト プレースホルダー 22"/>
          <p:cNvSpPr>
            <a:spLocks noGrp="1"/>
          </p:cNvSpPr>
          <p:nvPr>
            <p:ph type="body" sz="quarter" idx="19" hasCustomPrompt="1"/>
          </p:nvPr>
        </p:nvSpPr>
        <p:spPr>
          <a:xfrm>
            <a:off x="3885518" y="3747315"/>
            <a:ext cx="1492407" cy="480053"/>
          </a:xfrm>
        </p:spPr>
        <p:txBody>
          <a:bodyPr anchor="ctr">
            <a:normAutofit/>
          </a:bodyPr>
          <a:lstStyle>
            <a:lvl1pPr algn="l">
              <a:defRPr sz="1500">
                <a:latin typeface="+mj-lt"/>
              </a:defRPr>
            </a:lvl1pPr>
          </a:lstStyle>
          <a:p>
            <a:pPr lvl="0"/>
            <a:r>
              <a:rPr lang="en-US" dirty="0"/>
              <a:t>“Text Here”</a:t>
            </a:r>
          </a:p>
        </p:txBody>
      </p:sp>
      <p:sp>
        <p:nvSpPr>
          <p:cNvPr id="99" name="対角する 2 つの角を切り取った四角形 98"/>
          <p:cNvSpPr/>
          <p:nvPr userDrawn="1"/>
        </p:nvSpPr>
        <p:spPr>
          <a:xfrm rot="21226749">
            <a:off x="6100410" y="3513597"/>
            <a:ext cx="982513" cy="1309904"/>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0" name="対角する 2 つの角を切り取った四角形 99"/>
          <p:cNvSpPr/>
          <p:nvPr userDrawn="1"/>
        </p:nvSpPr>
        <p:spPr>
          <a:xfrm rot="21054230">
            <a:off x="5941521" y="3403143"/>
            <a:ext cx="982513" cy="1309904"/>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1" name="テキスト プレースホルダー 22"/>
          <p:cNvSpPr>
            <a:spLocks noGrp="1"/>
          </p:cNvSpPr>
          <p:nvPr>
            <p:ph type="body" sz="quarter" idx="20" hasCustomPrompt="1"/>
          </p:nvPr>
        </p:nvSpPr>
        <p:spPr>
          <a:xfrm>
            <a:off x="5762013" y="3704114"/>
            <a:ext cx="1476292" cy="720080"/>
          </a:xfrm>
        </p:spPr>
        <p:txBody>
          <a:bodyPr anchor="ctr">
            <a:normAutofit/>
          </a:bodyPr>
          <a:lstStyle>
            <a:lvl1pPr algn="ctr">
              <a:defRPr sz="2250">
                <a:solidFill>
                  <a:schemeClr val="bg1"/>
                </a:solidFill>
                <a:latin typeface="+mj-lt"/>
              </a:defRPr>
            </a:lvl1pPr>
          </a:lstStyle>
          <a:p>
            <a:pPr lvl="0"/>
            <a:r>
              <a:rPr lang="en-US" dirty="0"/>
              <a:t>TEXT</a:t>
            </a:r>
          </a:p>
        </p:txBody>
      </p:sp>
      <p:cxnSp>
        <p:nvCxnSpPr>
          <p:cNvPr id="102" name="直線コネクタ 101"/>
          <p:cNvCxnSpPr/>
          <p:nvPr userDrawn="1"/>
        </p:nvCxnSpPr>
        <p:spPr>
          <a:xfrm>
            <a:off x="5219650" y="3015421"/>
            <a:ext cx="728048" cy="1146217"/>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3" name="テキスト プレースホルダー 22"/>
          <p:cNvSpPr>
            <a:spLocks noGrp="1"/>
          </p:cNvSpPr>
          <p:nvPr>
            <p:ph type="body" sz="quarter" idx="21" hasCustomPrompt="1"/>
          </p:nvPr>
        </p:nvSpPr>
        <p:spPr>
          <a:xfrm>
            <a:off x="5745898" y="4829472"/>
            <a:ext cx="1492407" cy="480053"/>
          </a:xfrm>
        </p:spPr>
        <p:txBody>
          <a:bodyPr anchor="ctr">
            <a:normAutofit/>
          </a:bodyPr>
          <a:lstStyle>
            <a:lvl1pPr algn="l">
              <a:defRPr sz="1500">
                <a:latin typeface="+mj-lt"/>
              </a:defRPr>
            </a:lvl1pPr>
          </a:lstStyle>
          <a:p>
            <a:pPr lvl="0"/>
            <a:r>
              <a:rPr lang="en-US" dirty="0"/>
              <a:t>“Text Here”</a:t>
            </a:r>
          </a:p>
        </p:txBody>
      </p:sp>
      <p:sp>
        <p:nvSpPr>
          <p:cNvPr id="105" name="対角する 2 つの角を切り取った四角形 104"/>
          <p:cNvSpPr/>
          <p:nvPr userDrawn="1"/>
        </p:nvSpPr>
        <p:spPr>
          <a:xfrm rot="21226749">
            <a:off x="7898990" y="3043054"/>
            <a:ext cx="982513" cy="1309904"/>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6" name="対角する 2 つの角を切り取った四角形 105"/>
          <p:cNvSpPr/>
          <p:nvPr userDrawn="1"/>
        </p:nvSpPr>
        <p:spPr>
          <a:xfrm rot="21054230">
            <a:off x="7740100" y="2932601"/>
            <a:ext cx="982513" cy="1309904"/>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7" name="テキスト プレースホルダー 22"/>
          <p:cNvSpPr>
            <a:spLocks noGrp="1"/>
          </p:cNvSpPr>
          <p:nvPr>
            <p:ph type="body" sz="quarter" idx="22" hasCustomPrompt="1"/>
          </p:nvPr>
        </p:nvSpPr>
        <p:spPr>
          <a:xfrm>
            <a:off x="7560593" y="3233571"/>
            <a:ext cx="1476292" cy="720080"/>
          </a:xfrm>
        </p:spPr>
        <p:txBody>
          <a:bodyPr anchor="ctr">
            <a:normAutofit/>
          </a:bodyPr>
          <a:lstStyle>
            <a:lvl1pPr algn="ctr">
              <a:defRPr sz="2250">
                <a:solidFill>
                  <a:schemeClr val="bg1"/>
                </a:solidFill>
                <a:latin typeface="+mj-lt"/>
              </a:defRPr>
            </a:lvl1pPr>
          </a:lstStyle>
          <a:p>
            <a:pPr lvl="0"/>
            <a:r>
              <a:rPr lang="en-US" dirty="0"/>
              <a:t>TEXT</a:t>
            </a:r>
          </a:p>
        </p:txBody>
      </p:sp>
      <p:cxnSp>
        <p:nvCxnSpPr>
          <p:cNvPr id="108" name="直線コネクタ 107"/>
          <p:cNvCxnSpPr/>
          <p:nvPr userDrawn="1"/>
        </p:nvCxnSpPr>
        <p:spPr>
          <a:xfrm flipV="1">
            <a:off x="7080030" y="3691096"/>
            <a:ext cx="666248" cy="406482"/>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9" name="テキスト プレースホルダー 22"/>
          <p:cNvSpPr>
            <a:spLocks noGrp="1"/>
          </p:cNvSpPr>
          <p:nvPr>
            <p:ph type="body" sz="quarter" idx="23" hasCustomPrompt="1"/>
          </p:nvPr>
        </p:nvSpPr>
        <p:spPr>
          <a:xfrm>
            <a:off x="7544477" y="4358929"/>
            <a:ext cx="1492407" cy="480053"/>
          </a:xfrm>
        </p:spPr>
        <p:txBody>
          <a:bodyPr anchor="ctr">
            <a:normAutofit/>
          </a:bodyPr>
          <a:lstStyle>
            <a:lvl1pPr algn="l">
              <a:defRPr sz="1500">
                <a:latin typeface="+mj-lt"/>
              </a:defRPr>
            </a:lvl1pPr>
          </a:lstStyle>
          <a:p>
            <a:pPr lvl="0"/>
            <a:r>
              <a:rPr lang="en-US" dirty="0"/>
              <a:t>“Text Here”</a:t>
            </a:r>
          </a:p>
        </p:txBody>
      </p:sp>
      <p:cxnSp>
        <p:nvCxnSpPr>
          <p:cNvPr id="111" name="直線コネクタ 110"/>
          <p:cNvCxnSpPr/>
          <p:nvPr userDrawn="1"/>
        </p:nvCxnSpPr>
        <p:spPr>
          <a:xfrm>
            <a:off x="8878610" y="3627037"/>
            <a:ext cx="265391" cy="431061"/>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4" name="テキスト プレースホルダー 5"/>
          <p:cNvSpPr>
            <a:spLocks noGrp="1"/>
          </p:cNvSpPr>
          <p:nvPr>
            <p:ph type="body" sz="quarter" idx="14" hasCustomPrompt="1"/>
          </p:nvPr>
        </p:nvSpPr>
        <p:spPr>
          <a:xfrm>
            <a:off x="414036" y="3909056"/>
            <a:ext cx="1476292" cy="1183229"/>
          </a:xfrm>
        </p:spPr>
        <p:txBody>
          <a:bodyPr>
            <a:normAutofit/>
          </a:bodyPr>
          <a:lstStyle>
            <a:lvl1pPr algn="l">
              <a:defRPr sz="675"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115" name="テキスト プレースホルダー 5"/>
          <p:cNvSpPr>
            <a:spLocks noGrp="1"/>
          </p:cNvSpPr>
          <p:nvPr>
            <p:ph type="body" sz="quarter" idx="24" hasCustomPrompt="1"/>
          </p:nvPr>
        </p:nvSpPr>
        <p:spPr>
          <a:xfrm>
            <a:off x="2178189" y="4825709"/>
            <a:ext cx="1476292" cy="1183229"/>
          </a:xfrm>
        </p:spPr>
        <p:txBody>
          <a:bodyPr>
            <a:normAutofit/>
          </a:bodyPr>
          <a:lstStyle>
            <a:lvl1pPr algn="l">
              <a:defRPr sz="675"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116" name="テキスト プレースホルダー 5"/>
          <p:cNvSpPr>
            <a:spLocks noGrp="1"/>
          </p:cNvSpPr>
          <p:nvPr>
            <p:ph type="body" sz="quarter" idx="25" hasCustomPrompt="1"/>
          </p:nvPr>
        </p:nvSpPr>
        <p:spPr>
          <a:xfrm>
            <a:off x="3888337" y="4165986"/>
            <a:ext cx="1476292" cy="1183229"/>
          </a:xfrm>
        </p:spPr>
        <p:txBody>
          <a:bodyPr>
            <a:normAutofit/>
          </a:bodyPr>
          <a:lstStyle>
            <a:lvl1pPr algn="l">
              <a:defRPr sz="675"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117" name="テキスト プレースホルダー 5"/>
          <p:cNvSpPr>
            <a:spLocks noGrp="1"/>
          </p:cNvSpPr>
          <p:nvPr>
            <p:ph type="body" sz="quarter" idx="26" hasCustomPrompt="1"/>
          </p:nvPr>
        </p:nvSpPr>
        <p:spPr>
          <a:xfrm>
            <a:off x="5742498" y="5253205"/>
            <a:ext cx="1476292" cy="1183229"/>
          </a:xfrm>
        </p:spPr>
        <p:txBody>
          <a:bodyPr>
            <a:normAutofit/>
          </a:bodyPr>
          <a:lstStyle>
            <a:lvl1pPr algn="l">
              <a:defRPr sz="675"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118" name="テキスト プレースホルダー 5"/>
          <p:cNvSpPr>
            <a:spLocks noGrp="1"/>
          </p:cNvSpPr>
          <p:nvPr>
            <p:ph type="body" sz="quarter" idx="27" hasCustomPrompt="1"/>
          </p:nvPr>
        </p:nvSpPr>
        <p:spPr>
          <a:xfrm>
            <a:off x="7542656" y="4773149"/>
            <a:ext cx="1476292" cy="1176000"/>
          </a:xfrm>
        </p:spPr>
        <p:txBody>
          <a:bodyPr>
            <a:normAutofit/>
          </a:bodyPr>
          <a:lstStyle>
            <a:lvl1pPr algn="l">
              <a:defRPr sz="675"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77262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2" presetClass="entr" presetSubtype="8" fill="hold" nodeType="afterEffect">
                                  <p:stCondLst>
                                    <p:cond delay="25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1500"/>
                            </p:stCondLst>
                            <p:childTnLst>
                              <p:par>
                                <p:cTn id="26" presetID="2" presetClass="entr" presetSubtype="8" decel="10000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fade">
                                      <p:cBhvr>
                                        <p:cTn id="36" dur="500"/>
                                        <p:tgtEl>
                                          <p:spTgt spid="12">
                                            <p:txEl>
                                              <p:pRg st="0" end="0"/>
                                            </p:txEl>
                                          </p:spTgt>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79">
                                            <p:txEl>
                                              <p:pRg st="0" end="0"/>
                                            </p:txEl>
                                          </p:spTgt>
                                        </p:tgtEl>
                                        <p:attrNameLst>
                                          <p:attrName>style.visibility</p:attrName>
                                        </p:attrNameLst>
                                      </p:cBhvr>
                                      <p:to>
                                        <p:strVal val="visible"/>
                                      </p:to>
                                    </p:set>
                                    <p:animEffect transition="in" filter="fade">
                                      <p:cBhvr>
                                        <p:cTn id="40" dur="250"/>
                                        <p:tgtEl>
                                          <p:spTgt spid="79">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4">
                                            <p:txEl>
                                              <p:pRg st="0" end="0"/>
                                            </p:txEl>
                                          </p:spTgt>
                                        </p:tgtEl>
                                        <p:attrNameLst>
                                          <p:attrName>style.visibility</p:attrName>
                                        </p:attrNameLst>
                                      </p:cBhvr>
                                      <p:to>
                                        <p:strVal val="visible"/>
                                      </p:to>
                                    </p:set>
                                    <p:animEffect transition="in" filter="fade">
                                      <p:cBhvr>
                                        <p:cTn id="43" dur="250"/>
                                        <p:tgtEl>
                                          <p:spTgt spid="114">
                                            <p:txEl>
                                              <p:pRg st="0" end="0"/>
                                            </p:txEl>
                                          </p:spTgt>
                                        </p:tgtEl>
                                      </p:cBhvr>
                                    </p:animEffect>
                                  </p:childTnLst>
                                </p:cTn>
                              </p:par>
                            </p:childTnLst>
                          </p:cTn>
                        </p:par>
                        <p:par>
                          <p:cTn id="44" fill="hold">
                            <p:stCondLst>
                              <p:cond delay="2250"/>
                            </p:stCondLst>
                            <p:childTnLst>
                              <p:par>
                                <p:cTn id="45" presetID="22" presetClass="entr" presetSubtype="8" fill="hold" nodeType="afterEffect">
                                  <p:stCondLst>
                                    <p:cond delay="250"/>
                                  </p:stCondLst>
                                  <p:childTnLst>
                                    <p:set>
                                      <p:cBhvr>
                                        <p:cTn id="46" dur="1" fill="hold">
                                          <p:stCondLst>
                                            <p:cond delay="0"/>
                                          </p:stCondLst>
                                        </p:cTn>
                                        <p:tgtEl>
                                          <p:spTgt spid="87"/>
                                        </p:tgtEl>
                                        <p:attrNameLst>
                                          <p:attrName>style.visibility</p:attrName>
                                        </p:attrNameLst>
                                      </p:cBhvr>
                                      <p:to>
                                        <p:strVal val="visible"/>
                                      </p:to>
                                    </p:set>
                                    <p:animEffect transition="in" filter="wipe(left)">
                                      <p:cBhvr>
                                        <p:cTn id="47" dur="500"/>
                                        <p:tgtEl>
                                          <p:spTgt spid="87"/>
                                        </p:tgtEl>
                                      </p:cBhvr>
                                    </p:animEffect>
                                  </p:childTnLst>
                                </p:cTn>
                              </p:par>
                            </p:childTnLst>
                          </p:cTn>
                        </p:par>
                        <p:par>
                          <p:cTn id="48" fill="hold">
                            <p:stCondLst>
                              <p:cond delay="3000"/>
                            </p:stCondLst>
                            <p:childTnLst>
                              <p:par>
                                <p:cTn id="49" presetID="2" presetClass="entr" presetSubtype="8" decel="100000" fill="hold" grpId="0" nodeType="afterEffect">
                                  <p:stCondLst>
                                    <p:cond delay="0"/>
                                  </p:stCondLst>
                                  <p:childTnLst>
                                    <p:set>
                                      <p:cBhvr>
                                        <p:cTn id="50" dur="1" fill="hold">
                                          <p:stCondLst>
                                            <p:cond delay="0"/>
                                          </p:stCondLst>
                                        </p:cTn>
                                        <p:tgtEl>
                                          <p:spTgt spid="85"/>
                                        </p:tgtEl>
                                        <p:attrNameLst>
                                          <p:attrName>style.visibility</p:attrName>
                                        </p:attrNameLst>
                                      </p:cBhvr>
                                      <p:to>
                                        <p:strVal val="visible"/>
                                      </p:to>
                                    </p:set>
                                    <p:anim calcmode="lin" valueType="num">
                                      <p:cBhvr additive="base">
                                        <p:cTn id="51" dur="500" fill="hold"/>
                                        <p:tgtEl>
                                          <p:spTgt spid="85"/>
                                        </p:tgtEl>
                                        <p:attrNameLst>
                                          <p:attrName>ppt_x</p:attrName>
                                        </p:attrNameLst>
                                      </p:cBhvr>
                                      <p:tavLst>
                                        <p:tav tm="0">
                                          <p:val>
                                            <p:strVal val="0-#ppt_w/2"/>
                                          </p:val>
                                        </p:tav>
                                        <p:tav tm="100000">
                                          <p:val>
                                            <p:strVal val="#ppt_x"/>
                                          </p:val>
                                        </p:tav>
                                      </p:tavLst>
                                    </p:anim>
                                    <p:anim calcmode="lin" valueType="num">
                                      <p:cBhvr additive="base">
                                        <p:cTn id="52" dur="500" fill="hold"/>
                                        <p:tgtEl>
                                          <p:spTgt spid="85"/>
                                        </p:tgtEl>
                                        <p:attrNameLst>
                                          <p:attrName>ppt_y</p:attrName>
                                        </p:attrNameLst>
                                      </p:cBhvr>
                                      <p:tavLst>
                                        <p:tav tm="0">
                                          <p:val>
                                            <p:strVal val="#ppt_y"/>
                                          </p:val>
                                        </p:tav>
                                        <p:tav tm="100000">
                                          <p:val>
                                            <p:strVal val="#ppt_y"/>
                                          </p:val>
                                        </p:tav>
                                      </p:tavLst>
                                    </p:anim>
                                  </p:childTnLst>
                                </p:cTn>
                              </p:par>
                              <p:par>
                                <p:cTn id="53" presetID="2" presetClass="entr" presetSubtype="1" decel="100000" fill="hold" grpId="0" nodeType="withEffect">
                                  <p:stCondLst>
                                    <p:cond delay="0"/>
                                  </p:stCondLst>
                                  <p:childTnLst>
                                    <p:set>
                                      <p:cBhvr>
                                        <p:cTn id="54" dur="1" fill="hold">
                                          <p:stCondLst>
                                            <p:cond delay="0"/>
                                          </p:stCondLst>
                                        </p:cTn>
                                        <p:tgtEl>
                                          <p:spTgt spid="84"/>
                                        </p:tgtEl>
                                        <p:attrNameLst>
                                          <p:attrName>style.visibility</p:attrName>
                                        </p:attrNameLst>
                                      </p:cBhvr>
                                      <p:to>
                                        <p:strVal val="visible"/>
                                      </p:to>
                                    </p:set>
                                    <p:anim calcmode="lin" valueType="num">
                                      <p:cBhvr additive="base">
                                        <p:cTn id="55" dur="500" fill="hold"/>
                                        <p:tgtEl>
                                          <p:spTgt spid="84"/>
                                        </p:tgtEl>
                                        <p:attrNameLst>
                                          <p:attrName>ppt_x</p:attrName>
                                        </p:attrNameLst>
                                      </p:cBhvr>
                                      <p:tavLst>
                                        <p:tav tm="0">
                                          <p:val>
                                            <p:strVal val="#ppt_x"/>
                                          </p:val>
                                        </p:tav>
                                        <p:tav tm="100000">
                                          <p:val>
                                            <p:strVal val="#ppt_x"/>
                                          </p:val>
                                        </p:tav>
                                      </p:tavLst>
                                    </p:anim>
                                    <p:anim calcmode="lin" valueType="num">
                                      <p:cBhvr additive="base">
                                        <p:cTn id="56" dur="500" fill="hold"/>
                                        <p:tgtEl>
                                          <p:spTgt spid="84"/>
                                        </p:tgtEl>
                                        <p:attrNameLst>
                                          <p:attrName>ppt_y</p:attrName>
                                        </p:attrNameLst>
                                      </p:cBhvr>
                                      <p:tavLst>
                                        <p:tav tm="0">
                                          <p:val>
                                            <p:strVal val="0-#ppt_h/2"/>
                                          </p:val>
                                        </p:tav>
                                        <p:tav tm="100000">
                                          <p:val>
                                            <p:strVal val="#ppt_y"/>
                                          </p:val>
                                        </p:tav>
                                      </p:tavLst>
                                    </p:anim>
                                  </p:childTnLst>
                                </p:cTn>
                              </p:par>
                              <p:par>
                                <p:cTn id="57" presetID="10" presetClass="entr" presetSubtype="0" fill="hold" grpId="0" nodeType="withEffect">
                                  <p:stCondLst>
                                    <p:cond delay="0"/>
                                  </p:stCondLst>
                                  <p:childTnLst>
                                    <p:set>
                                      <p:cBhvr>
                                        <p:cTn id="58" dur="1" fill="hold">
                                          <p:stCondLst>
                                            <p:cond delay="0"/>
                                          </p:stCondLst>
                                        </p:cTn>
                                        <p:tgtEl>
                                          <p:spTgt spid="86">
                                            <p:txEl>
                                              <p:pRg st="0" end="0"/>
                                            </p:txEl>
                                          </p:spTgt>
                                        </p:tgtEl>
                                        <p:attrNameLst>
                                          <p:attrName>style.visibility</p:attrName>
                                        </p:attrNameLst>
                                      </p:cBhvr>
                                      <p:to>
                                        <p:strVal val="visible"/>
                                      </p:to>
                                    </p:set>
                                    <p:animEffect transition="in" filter="fade">
                                      <p:cBhvr>
                                        <p:cTn id="59" dur="500"/>
                                        <p:tgtEl>
                                          <p:spTgt spid="86">
                                            <p:txEl>
                                              <p:pRg st="0" end="0"/>
                                            </p:txEl>
                                          </p:spTgt>
                                        </p:tgtEl>
                                      </p:cBhvr>
                                    </p:animEffect>
                                  </p:childTnLst>
                                </p:cTn>
                              </p:par>
                            </p:childTnLst>
                          </p:cTn>
                        </p:par>
                        <p:par>
                          <p:cTn id="60" fill="hold">
                            <p:stCondLst>
                              <p:cond delay="3500"/>
                            </p:stCondLst>
                            <p:childTnLst>
                              <p:par>
                                <p:cTn id="61" presetID="10" presetClass="entr" presetSubtype="0" fill="hold" grpId="0" nodeType="afterEffect">
                                  <p:stCondLst>
                                    <p:cond delay="0"/>
                                  </p:stCondLst>
                                  <p:childTnLst>
                                    <p:set>
                                      <p:cBhvr>
                                        <p:cTn id="62" dur="1" fill="hold">
                                          <p:stCondLst>
                                            <p:cond delay="0"/>
                                          </p:stCondLst>
                                        </p:cTn>
                                        <p:tgtEl>
                                          <p:spTgt spid="88">
                                            <p:txEl>
                                              <p:pRg st="0" end="0"/>
                                            </p:txEl>
                                          </p:spTgt>
                                        </p:tgtEl>
                                        <p:attrNameLst>
                                          <p:attrName>style.visibility</p:attrName>
                                        </p:attrNameLst>
                                      </p:cBhvr>
                                      <p:to>
                                        <p:strVal val="visible"/>
                                      </p:to>
                                    </p:set>
                                    <p:animEffect transition="in" filter="fade">
                                      <p:cBhvr>
                                        <p:cTn id="63" dur="250"/>
                                        <p:tgtEl>
                                          <p:spTgt spid="88">
                                            <p:txEl>
                                              <p:pRg st="0" end="0"/>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5">
                                            <p:txEl>
                                              <p:pRg st="0" end="0"/>
                                            </p:txEl>
                                          </p:spTgt>
                                        </p:tgtEl>
                                        <p:attrNameLst>
                                          <p:attrName>style.visibility</p:attrName>
                                        </p:attrNameLst>
                                      </p:cBhvr>
                                      <p:to>
                                        <p:strVal val="visible"/>
                                      </p:to>
                                    </p:set>
                                    <p:animEffect transition="in" filter="fade">
                                      <p:cBhvr>
                                        <p:cTn id="66" dur="250"/>
                                        <p:tgtEl>
                                          <p:spTgt spid="115">
                                            <p:txEl>
                                              <p:pRg st="0" end="0"/>
                                            </p:txEl>
                                          </p:spTgt>
                                        </p:tgtEl>
                                      </p:cBhvr>
                                    </p:animEffect>
                                  </p:childTnLst>
                                </p:cTn>
                              </p:par>
                            </p:childTnLst>
                          </p:cTn>
                        </p:par>
                        <p:par>
                          <p:cTn id="67" fill="hold">
                            <p:stCondLst>
                              <p:cond delay="3750"/>
                            </p:stCondLst>
                            <p:childTnLst>
                              <p:par>
                                <p:cTn id="68" presetID="22" presetClass="entr" presetSubtype="8" fill="hold" nodeType="afterEffect">
                                  <p:stCondLst>
                                    <p:cond delay="250"/>
                                  </p:stCondLst>
                                  <p:childTnLst>
                                    <p:set>
                                      <p:cBhvr>
                                        <p:cTn id="69" dur="1" fill="hold">
                                          <p:stCondLst>
                                            <p:cond delay="0"/>
                                          </p:stCondLst>
                                        </p:cTn>
                                        <p:tgtEl>
                                          <p:spTgt spid="93"/>
                                        </p:tgtEl>
                                        <p:attrNameLst>
                                          <p:attrName>style.visibility</p:attrName>
                                        </p:attrNameLst>
                                      </p:cBhvr>
                                      <p:to>
                                        <p:strVal val="visible"/>
                                      </p:to>
                                    </p:set>
                                    <p:animEffect transition="in" filter="wipe(left)">
                                      <p:cBhvr>
                                        <p:cTn id="70" dur="500"/>
                                        <p:tgtEl>
                                          <p:spTgt spid="93"/>
                                        </p:tgtEl>
                                      </p:cBhvr>
                                    </p:animEffect>
                                  </p:childTnLst>
                                </p:cTn>
                              </p:par>
                            </p:childTnLst>
                          </p:cTn>
                        </p:par>
                        <p:par>
                          <p:cTn id="71" fill="hold">
                            <p:stCondLst>
                              <p:cond delay="4500"/>
                            </p:stCondLst>
                            <p:childTnLst>
                              <p:par>
                                <p:cTn id="72" presetID="2" presetClass="entr" presetSubtype="8" decel="100000" fill="hold" grpId="0" nodeType="afterEffect">
                                  <p:stCondLst>
                                    <p:cond delay="0"/>
                                  </p:stCondLst>
                                  <p:childTnLst>
                                    <p:set>
                                      <p:cBhvr>
                                        <p:cTn id="73" dur="1" fill="hold">
                                          <p:stCondLst>
                                            <p:cond delay="0"/>
                                          </p:stCondLst>
                                        </p:cTn>
                                        <p:tgtEl>
                                          <p:spTgt spid="91"/>
                                        </p:tgtEl>
                                        <p:attrNameLst>
                                          <p:attrName>style.visibility</p:attrName>
                                        </p:attrNameLst>
                                      </p:cBhvr>
                                      <p:to>
                                        <p:strVal val="visible"/>
                                      </p:to>
                                    </p:set>
                                    <p:anim calcmode="lin" valueType="num">
                                      <p:cBhvr additive="base">
                                        <p:cTn id="74" dur="500" fill="hold"/>
                                        <p:tgtEl>
                                          <p:spTgt spid="91"/>
                                        </p:tgtEl>
                                        <p:attrNameLst>
                                          <p:attrName>ppt_x</p:attrName>
                                        </p:attrNameLst>
                                      </p:cBhvr>
                                      <p:tavLst>
                                        <p:tav tm="0">
                                          <p:val>
                                            <p:strVal val="0-#ppt_w/2"/>
                                          </p:val>
                                        </p:tav>
                                        <p:tav tm="100000">
                                          <p:val>
                                            <p:strVal val="#ppt_x"/>
                                          </p:val>
                                        </p:tav>
                                      </p:tavLst>
                                    </p:anim>
                                    <p:anim calcmode="lin" valueType="num">
                                      <p:cBhvr additive="base">
                                        <p:cTn id="75" dur="500" fill="hold"/>
                                        <p:tgtEl>
                                          <p:spTgt spid="91"/>
                                        </p:tgtEl>
                                        <p:attrNameLst>
                                          <p:attrName>ppt_y</p:attrName>
                                        </p:attrNameLst>
                                      </p:cBhvr>
                                      <p:tavLst>
                                        <p:tav tm="0">
                                          <p:val>
                                            <p:strVal val="#ppt_y"/>
                                          </p:val>
                                        </p:tav>
                                        <p:tav tm="100000">
                                          <p:val>
                                            <p:strVal val="#ppt_y"/>
                                          </p:val>
                                        </p:tav>
                                      </p:tavLst>
                                    </p:anim>
                                  </p:childTnLst>
                                </p:cTn>
                              </p:par>
                              <p:par>
                                <p:cTn id="76" presetID="2" presetClass="entr" presetSubtype="1" decel="100000" fill="hold" grpId="0" nodeType="withEffect">
                                  <p:stCondLst>
                                    <p:cond delay="0"/>
                                  </p:stCondLst>
                                  <p:childTnLst>
                                    <p:set>
                                      <p:cBhvr>
                                        <p:cTn id="77" dur="1" fill="hold">
                                          <p:stCondLst>
                                            <p:cond delay="0"/>
                                          </p:stCondLst>
                                        </p:cTn>
                                        <p:tgtEl>
                                          <p:spTgt spid="90"/>
                                        </p:tgtEl>
                                        <p:attrNameLst>
                                          <p:attrName>style.visibility</p:attrName>
                                        </p:attrNameLst>
                                      </p:cBhvr>
                                      <p:to>
                                        <p:strVal val="visible"/>
                                      </p:to>
                                    </p:set>
                                    <p:anim calcmode="lin" valueType="num">
                                      <p:cBhvr additive="base">
                                        <p:cTn id="78" dur="500" fill="hold"/>
                                        <p:tgtEl>
                                          <p:spTgt spid="90"/>
                                        </p:tgtEl>
                                        <p:attrNameLst>
                                          <p:attrName>ppt_x</p:attrName>
                                        </p:attrNameLst>
                                      </p:cBhvr>
                                      <p:tavLst>
                                        <p:tav tm="0">
                                          <p:val>
                                            <p:strVal val="#ppt_x"/>
                                          </p:val>
                                        </p:tav>
                                        <p:tav tm="100000">
                                          <p:val>
                                            <p:strVal val="#ppt_x"/>
                                          </p:val>
                                        </p:tav>
                                      </p:tavLst>
                                    </p:anim>
                                    <p:anim calcmode="lin" valueType="num">
                                      <p:cBhvr additive="base">
                                        <p:cTn id="79" dur="500" fill="hold"/>
                                        <p:tgtEl>
                                          <p:spTgt spid="90"/>
                                        </p:tgtEl>
                                        <p:attrNameLst>
                                          <p:attrName>ppt_y</p:attrName>
                                        </p:attrNameLst>
                                      </p:cBhvr>
                                      <p:tavLst>
                                        <p:tav tm="0">
                                          <p:val>
                                            <p:strVal val="0-#ppt_h/2"/>
                                          </p:val>
                                        </p:tav>
                                        <p:tav tm="100000">
                                          <p:val>
                                            <p:strVal val="#ppt_y"/>
                                          </p:val>
                                        </p:tav>
                                      </p:tavLst>
                                    </p:anim>
                                  </p:childTnLst>
                                </p:cTn>
                              </p:par>
                              <p:par>
                                <p:cTn id="80" presetID="10" presetClass="entr" presetSubtype="0" fill="hold" grpId="0" nodeType="withEffect">
                                  <p:stCondLst>
                                    <p:cond delay="0"/>
                                  </p:stCondLst>
                                  <p:childTnLst>
                                    <p:set>
                                      <p:cBhvr>
                                        <p:cTn id="81" dur="1" fill="hold">
                                          <p:stCondLst>
                                            <p:cond delay="0"/>
                                          </p:stCondLst>
                                        </p:cTn>
                                        <p:tgtEl>
                                          <p:spTgt spid="92">
                                            <p:txEl>
                                              <p:pRg st="0" end="0"/>
                                            </p:txEl>
                                          </p:spTgt>
                                        </p:tgtEl>
                                        <p:attrNameLst>
                                          <p:attrName>style.visibility</p:attrName>
                                        </p:attrNameLst>
                                      </p:cBhvr>
                                      <p:to>
                                        <p:strVal val="visible"/>
                                      </p:to>
                                    </p:set>
                                    <p:animEffect transition="in" filter="fade">
                                      <p:cBhvr>
                                        <p:cTn id="82" dur="500"/>
                                        <p:tgtEl>
                                          <p:spTgt spid="92">
                                            <p:txEl>
                                              <p:pRg st="0" end="0"/>
                                            </p:txEl>
                                          </p:spTgt>
                                        </p:tgtEl>
                                      </p:cBhvr>
                                    </p:animEffect>
                                  </p:childTnLst>
                                </p:cTn>
                              </p:par>
                            </p:childTnLst>
                          </p:cTn>
                        </p:par>
                        <p:par>
                          <p:cTn id="83" fill="hold">
                            <p:stCondLst>
                              <p:cond delay="5000"/>
                            </p:stCondLst>
                            <p:childTnLst>
                              <p:par>
                                <p:cTn id="84" presetID="10" presetClass="entr" presetSubtype="0" fill="hold" grpId="0" nodeType="afterEffect">
                                  <p:stCondLst>
                                    <p:cond delay="0"/>
                                  </p:stCondLst>
                                  <p:childTnLst>
                                    <p:set>
                                      <p:cBhvr>
                                        <p:cTn id="85" dur="1" fill="hold">
                                          <p:stCondLst>
                                            <p:cond delay="0"/>
                                          </p:stCondLst>
                                        </p:cTn>
                                        <p:tgtEl>
                                          <p:spTgt spid="94">
                                            <p:txEl>
                                              <p:pRg st="0" end="0"/>
                                            </p:txEl>
                                          </p:spTgt>
                                        </p:tgtEl>
                                        <p:attrNameLst>
                                          <p:attrName>style.visibility</p:attrName>
                                        </p:attrNameLst>
                                      </p:cBhvr>
                                      <p:to>
                                        <p:strVal val="visible"/>
                                      </p:to>
                                    </p:set>
                                    <p:animEffect transition="in" filter="fade">
                                      <p:cBhvr>
                                        <p:cTn id="86" dur="250"/>
                                        <p:tgtEl>
                                          <p:spTgt spid="94">
                                            <p:txEl>
                                              <p:pRg st="0" end="0"/>
                                            </p:txEl>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16">
                                            <p:txEl>
                                              <p:pRg st="0" end="0"/>
                                            </p:txEl>
                                          </p:spTgt>
                                        </p:tgtEl>
                                        <p:attrNameLst>
                                          <p:attrName>style.visibility</p:attrName>
                                        </p:attrNameLst>
                                      </p:cBhvr>
                                      <p:to>
                                        <p:strVal val="visible"/>
                                      </p:to>
                                    </p:set>
                                    <p:animEffect transition="in" filter="fade">
                                      <p:cBhvr>
                                        <p:cTn id="89" dur="250"/>
                                        <p:tgtEl>
                                          <p:spTgt spid="116">
                                            <p:txEl>
                                              <p:pRg st="0" end="0"/>
                                            </p:txEl>
                                          </p:spTgt>
                                        </p:tgtEl>
                                      </p:cBhvr>
                                    </p:animEffect>
                                  </p:childTnLst>
                                </p:cTn>
                              </p:par>
                            </p:childTnLst>
                          </p:cTn>
                        </p:par>
                        <p:par>
                          <p:cTn id="90" fill="hold">
                            <p:stCondLst>
                              <p:cond delay="5250"/>
                            </p:stCondLst>
                            <p:childTnLst>
                              <p:par>
                                <p:cTn id="91" presetID="22" presetClass="entr" presetSubtype="8" fill="hold" nodeType="afterEffect">
                                  <p:stCondLst>
                                    <p:cond delay="250"/>
                                  </p:stCondLst>
                                  <p:childTnLst>
                                    <p:set>
                                      <p:cBhvr>
                                        <p:cTn id="92" dur="1" fill="hold">
                                          <p:stCondLst>
                                            <p:cond delay="0"/>
                                          </p:stCondLst>
                                        </p:cTn>
                                        <p:tgtEl>
                                          <p:spTgt spid="102"/>
                                        </p:tgtEl>
                                        <p:attrNameLst>
                                          <p:attrName>style.visibility</p:attrName>
                                        </p:attrNameLst>
                                      </p:cBhvr>
                                      <p:to>
                                        <p:strVal val="visible"/>
                                      </p:to>
                                    </p:set>
                                    <p:animEffect transition="in" filter="wipe(left)">
                                      <p:cBhvr>
                                        <p:cTn id="93" dur="500"/>
                                        <p:tgtEl>
                                          <p:spTgt spid="102"/>
                                        </p:tgtEl>
                                      </p:cBhvr>
                                    </p:animEffect>
                                  </p:childTnLst>
                                </p:cTn>
                              </p:par>
                            </p:childTnLst>
                          </p:cTn>
                        </p:par>
                        <p:par>
                          <p:cTn id="94" fill="hold">
                            <p:stCondLst>
                              <p:cond delay="6000"/>
                            </p:stCondLst>
                            <p:childTnLst>
                              <p:par>
                                <p:cTn id="95" presetID="2" presetClass="entr" presetSubtype="8" decel="100000" fill="hold" grpId="0" nodeType="afterEffect">
                                  <p:stCondLst>
                                    <p:cond delay="0"/>
                                  </p:stCondLst>
                                  <p:childTnLst>
                                    <p:set>
                                      <p:cBhvr>
                                        <p:cTn id="96" dur="1" fill="hold">
                                          <p:stCondLst>
                                            <p:cond delay="0"/>
                                          </p:stCondLst>
                                        </p:cTn>
                                        <p:tgtEl>
                                          <p:spTgt spid="100"/>
                                        </p:tgtEl>
                                        <p:attrNameLst>
                                          <p:attrName>style.visibility</p:attrName>
                                        </p:attrNameLst>
                                      </p:cBhvr>
                                      <p:to>
                                        <p:strVal val="visible"/>
                                      </p:to>
                                    </p:set>
                                    <p:anim calcmode="lin" valueType="num">
                                      <p:cBhvr additive="base">
                                        <p:cTn id="97" dur="500" fill="hold"/>
                                        <p:tgtEl>
                                          <p:spTgt spid="100"/>
                                        </p:tgtEl>
                                        <p:attrNameLst>
                                          <p:attrName>ppt_x</p:attrName>
                                        </p:attrNameLst>
                                      </p:cBhvr>
                                      <p:tavLst>
                                        <p:tav tm="0">
                                          <p:val>
                                            <p:strVal val="0-#ppt_w/2"/>
                                          </p:val>
                                        </p:tav>
                                        <p:tav tm="100000">
                                          <p:val>
                                            <p:strVal val="#ppt_x"/>
                                          </p:val>
                                        </p:tav>
                                      </p:tavLst>
                                    </p:anim>
                                    <p:anim calcmode="lin" valueType="num">
                                      <p:cBhvr additive="base">
                                        <p:cTn id="98" dur="500" fill="hold"/>
                                        <p:tgtEl>
                                          <p:spTgt spid="100"/>
                                        </p:tgtEl>
                                        <p:attrNameLst>
                                          <p:attrName>ppt_y</p:attrName>
                                        </p:attrNameLst>
                                      </p:cBhvr>
                                      <p:tavLst>
                                        <p:tav tm="0">
                                          <p:val>
                                            <p:strVal val="#ppt_y"/>
                                          </p:val>
                                        </p:tav>
                                        <p:tav tm="100000">
                                          <p:val>
                                            <p:strVal val="#ppt_y"/>
                                          </p:val>
                                        </p:tav>
                                      </p:tavLst>
                                    </p:anim>
                                  </p:childTnLst>
                                </p:cTn>
                              </p:par>
                              <p:par>
                                <p:cTn id="99" presetID="2" presetClass="entr" presetSubtype="1" decel="100000" fill="hold" grpId="0" nodeType="withEffect">
                                  <p:stCondLst>
                                    <p:cond delay="0"/>
                                  </p:stCondLst>
                                  <p:childTnLst>
                                    <p:set>
                                      <p:cBhvr>
                                        <p:cTn id="100" dur="1" fill="hold">
                                          <p:stCondLst>
                                            <p:cond delay="0"/>
                                          </p:stCondLst>
                                        </p:cTn>
                                        <p:tgtEl>
                                          <p:spTgt spid="99"/>
                                        </p:tgtEl>
                                        <p:attrNameLst>
                                          <p:attrName>style.visibility</p:attrName>
                                        </p:attrNameLst>
                                      </p:cBhvr>
                                      <p:to>
                                        <p:strVal val="visible"/>
                                      </p:to>
                                    </p:set>
                                    <p:anim calcmode="lin" valueType="num">
                                      <p:cBhvr additive="base">
                                        <p:cTn id="101" dur="500" fill="hold"/>
                                        <p:tgtEl>
                                          <p:spTgt spid="99"/>
                                        </p:tgtEl>
                                        <p:attrNameLst>
                                          <p:attrName>ppt_x</p:attrName>
                                        </p:attrNameLst>
                                      </p:cBhvr>
                                      <p:tavLst>
                                        <p:tav tm="0">
                                          <p:val>
                                            <p:strVal val="#ppt_x"/>
                                          </p:val>
                                        </p:tav>
                                        <p:tav tm="100000">
                                          <p:val>
                                            <p:strVal val="#ppt_x"/>
                                          </p:val>
                                        </p:tav>
                                      </p:tavLst>
                                    </p:anim>
                                    <p:anim calcmode="lin" valueType="num">
                                      <p:cBhvr additive="base">
                                        <p:cTn id="102" dur="500" fill="hold"/>
                                        <p:tgtEl>
                                          <p:spTgt spid="99"/>
                                        </p:tgtEl>
                                        <p:attrNameLst>
                                          <p:attrName>ppt_y</p:attrName>
                                        </p:attrNameLst>
                                      </p:cBhvr>
                                      <p:tavLst>
                                        <p:tav tm="0">
                                          <p:val>
                                            <p:strVal val="0-#ppt_h/2"/>
                                          </p:val>
                                        </p:tav>
                                        <p:tav tm="100000">
                                          <p:val>
                                            <p:strVal val="#ppt_y"/>
                                          </p:val>
                                        </p:tav>
                                      </p:tavLst>
                                    </p:anim>
                                  </p:childTnLst>
                                </p:cTn>
                              </p:par>
                              <p:par>
                                <p:cTn id="103" presetID="10" presetClass="entr" presetSubtype="0" fill="hold" grpId="0" nodeType="withEffect">
                                  <p:stCondLst>
                                    <p:cond delay="0"/>
                                  </p:stCondLst>
                                  <p:childTnLst>
                                    <p:set>
                                      <p:cBhvr>
                                        <p:cTn id="104" dur="1" fill="hold">
                                          <p:stCondLst>
                                            <p:cond delay="0"/>
                                          </p:stCondLst>
                                        </p:cTn>
                                        <p:tgtEl>
                                          <p:spTgt spid="101">
                                            <p:txEl>
                                              <p:pRg st="0" end="0"/>
                                            </p:txEl>
                                          </p:spTgt>
                                        </p:tgtEl>
                                        <p:attrNameLst>
                                          <p:attrName>style.visibility</p:attrName>
                                        </p:attrNameLst>
                                      </p:cBhvr>
                                      <p:to>
                                        <p:strVal val="visible"/>
                                      </p:to>
                                    </p:set>
                                    <p:animEffect transition="in" filter="fade">
                                      <p:cBhvr>
                                        <p:cTn id="105" dur="500"/>
                                        <p:tgtEl>
                                          <p:spTgt spid="101">
                                            <p:txEl>
                                              <p:pRg st="0" end="0"/>
                                            </p:txEl>
                                          </p:spTgt>
                                        </p:tgtEl>
                                      </p:cBhvr>
                                    </p:animEffect>
                                  </p:childTnLst>
                                </p:cTn>
                              </p:par>
                            </p:childTnLst>
                          </p:cTn>
                        </p:par>
                        <p:par>
                          <p:cTn id="106" fill="hold">
                            <p:stCondLst>
                              <p:cond delay="6500"/>
                            </p:stCondLst>
                            <p:childTnLst>
                              <p:par>
                                <p:cTn id="107" presetID="10" presetClass="entr" presetSubtype="0" fill="hold" grpId="0" nodeType="afterEffect">
                                  <p:stCondLst>
                                    <p:cond delay="0"/>
                                  </p:stCondLst>
                                  <p:childTnLst>
                                    <p:set>
                                      <p:cBhvr>
                                        <p:cTn id="108" dur="1" fill="hold">
                                          <p:stCondLst>
                                            <p:cond delay="0"/>
                                          </p:stCondLst>
                                        </p:cTn>
                                        <p:tgtEl>
                                          <p:spTgt spid="103">
                                            <p:txEl>
                                              <p:pRg st="0" end="0"/>
                                            </p:txEl>
                                          </p:spTgt>
                                        </p:tgtEl>
                                        <p:attrNameLst>
                                          <p:attrName>style.visibility</p:attrName>
                                        </p:attrNameLst>
                                      </p:cBhvr>
                                      <p:to>
                                        <p:strVal val="visible"/>
                                      </p:to>
                                    </p:set>
                                    <p:animEffect transition="in" filter="fade">
                                      <p:cBhvr>
                                        <p:cTn id="109" dur="250"/>
                                        <p:tgtEl>
                                          <p:spTgt spid="103">
                                            <p:txEl>
                                              <p:pRg st="0" end="0"/>
                                            </p:txEl>
                                          </p:spTgt>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17">
                                            <p:txEl>
                                              <p:pRg st="0" end="0"/>
                                            </p:txEl>
                                          </p:spTgt>
                                        </p:tgtEl>
                                        <p:attrNameLst>
                                          <p:attrName>style.visibility</p:attrName>
                                        </p:attrNameLst>
                                      </p:cBhvr>
                                      <p:to>
                                        <p:strVal val="visible"/>
                                      </p:to>
                                    </p:set>
                                    <p:animEffect transition="in" filter="fade">
                                      <p:cBhvr>
                                        <p:cTn id="112" dur="250"/>
                                        <p:tgtEl>
                                          <p:spTgt spid="117">
                                            <p:txEl>
                                              <p:pRg st="0" end="0"/>
                                            </p:txEl>
                                          </p:spTgt>
                                        </p:tgtEl>
                                      </p:cBhvr>
                                    </p:animEffect>
                                  </p:childTnLst>
                                </p:cTn>
                              </p:par>
                            </p:childTnLst>
                          </p:cTn>
                        </p:par>
                        <p:par>
                          <p:cTn id="113" fill="hold">
                            <p:stCondLst>
                              <p:cond delay="6750"/>
                            </p:stCondLst>
                            <p:childTnLst>
                              <p:par>
                                <p:cTn id="114" presetID="22" presetClass="entr" presetSubtype="8" fill="hold" nodeType="afterEffect">
                                  <p:stCondLst>
                                    <p:cond delay="250"/>
                                  </p:stCondLst>
                                  <p:childTnLst>
                                    <p:set>
                                      <p:cBhvr>
                                        <p:cTn id="115" dur="1" fill="hold">
                                          <p:stCondLst>
                                            <p:cond delay="0"/>
                                          </p:stCondLst>
                                        </p:cTn>
                                        <p:tgtEl>
                                          <p:spTgt spid="108"/>
                                        </p:tgtEl>
                                        <p:attrNameLst>
                                          <p:attrName>style.visibility</p:attrName>
                                        </p:attrNameLst>
                                      </p:cBhvr>
                                      <p:to>
                                        <p:strVal val="visible"/>
                                      </p:to>
                                    </p:set>
                                    <p:animEffect transition="in" filter="wipe(left)">
                                      <p:cBhvr>
                                        <p:cTn id="116" dur="500"/>
                                        <p:tgtEl>
                                          <p:spTgt spid="108"/>
                                        </p:tgtEl>
                                      </p:cBhvr>
                                    </p:animEffect>
                                  </p:childTnLst>
                                </p:cTn>
                              </p:par>
                            </p:childTnLst>
                          </p:cTn>
                        </p:par>
                        <p:par>
                          <p:cTn id="117" fill="hold">
                            <p:stCondLst>
                              <p:cond delay="7500"/>
                            </p:stCondLst>
                            <p:childTnLst>
                              <p:par>
                                <p:cTn id="118" presetID="2" presetClass="entr" presetSubtype="8" decel="100000" fill="hold" grpId="0" nodeType="afterEffect">
                                  <p:stCondLst>
                                    <p:cond delay="0"/>
                                  </p:stCondLst>
                                  <p:childTnLst>
                                    <p:set>
                                      <p:cBhvr>
                                        <p:cTn id="119" dur="1" fill="hold">
                                          <p:stCondLst>
                                            <p:cond delay="0"/>
                                          </p:stCondLst>
                                        </p:cTn>
                                        <p:tgtEl>
                                          <p:spTgt spid="106"/>
                                        </p:tgtEl>
                                        <p:attrNameLst>
                                          <p:attrName>style.visibility</p:attrName>
                                        </p:attrNameLst>
                                      </p:cBhvr>
                                      <p:to>
                                        <p:strVal val="visible"/>
                                      </p:to>
                                    </p:set>
                                    <p:anim calcmode="lin" valueType="num">
                                      <p:cBhvr additive="base">
                                        <p:cTn id="120" dur="500" fill="hold"/>
                                        <p:tgtEl>
                                          <p:spTgt spid="106"/>
                                        </p:tgtEl>
                                        <p:attrNameLst>
                                          <p:attrName>ppt_x</p:attrName>
                                        </p:attrNameLst>
                                      </p:cBhvr>
                                      <p:tavLst>
                                        <p:tav tm="0">
                                          <p:val>
                                            <p:strVal val="0-#ppt_w/2"/>
                                          </p:val>
                                        </p:tav>
                                        <p:tav tm="100000">
                                          <p:val>
                                            <p:strVal val="#ppt_x"/>
                                          </p:val>
                                        </p:tav>
                                      </p:tavLst>
                                    </p:anim>
                                    <p:anim calcmode="lin" valueType="num">
                                      <p:cBhvr additive="base">
                                        <p:cTn id="121" dur="500" fill="hold"/>
                                        <p:tgtEl>
                                          <p:spTgt spid="106"/>
                                        </p:tgtEl>
                                        <p:attrNameLst>
                                          <p:attrName>ppt_y</p:attrName>
                                        </p:attrNameLst>
                                      </p:cBhvr>
                                      <p:tavLst>
                                        <p:tav tm="0">
                                          <p:val>
                                            <p:strVal val="#ppt_y"/>
                                          </p:val>
                                        </p:tav>
                                        <p:tav tm="100000">
                                          <p:val>
                                            <p:strVal val="#ppt_y"/>
                                          </p:val>
                                        </p:tav>
                                      </p:tavLst>
                                    </p:anim>
                                  </p:childTnLst>
                                </p:cTn>
                              </p:par>
                              <p:par>
                                <p:cTn id="122" presetID="2" presetClass="entr" presetSubtype="1" decel="100000" fill="hold" grpId="0" nodeType="withEffect">
                                  <p:stCondLst>
                                    <p:cond delay="0"/>
                                  </p:stCondLst>
                                  <p:childTnLst>
                                    <p:set>
                                      <p:cBhvr>
                                        <p:cTn id="123" dur="1" fill="hold">
                                          <p:stCondLst>
                                            <p:cond delay="0"/>
                                          </p:stCondLst>
                                        </p:cTn>
                                        <p:tgtEl>
                                          <p:spTgt spid="105"/>
                                        </p:tgtEl>
                                        <p:attrNameLst>
                                          <p:attrName>style.visibility</p:attrName>
                                        </p:attrNameLst>
                                      </p:cBhvr>
                                      <p:to>
                                        <p:strVal val="visible"/>
                                      </p:to>
                                    </p:set>
                                    <p:anim calcmode="lin" valueType="num">
                                      <p:cBhvr additive="base">
                                        <p:cTn id="124" dur="500" fill="hold"/>
                                        <p:tgtEl>
                                          <p:spTgt spid="105"/>
                                        </p:tgtEl>
                                        <p:attrNameLst>
                                          <p:attrName>ppt_x</p:attrName>
                                        </p:attrNameLst>
                                      </p:cBhvr>
                                      <p:tavLst>
                                        <p:tav tm="0">
                                          <p:val>
                                            <p:strVal val="#ppt_x"/>
                                          </p:val>
                                        </p:tav>
                                        <p:tav tm="100000">
                                          <p:val>
                                            <p:strVal val="#ppt_x"/>
                                          </p:val>
                                        </p:tav>
                                      </p:tavLst>
                                    </p:anim>
                                    <p:anim calcmode="lin" valueType="num">
                                      <p:cBhvr additive="base">
                                        <p:cTn id="125" dur="500" fill="hold"/>
                                        <p:tgtEl>
                                          <p:spTgt spid="105"/>
                                        </p:tgtEl>
                                        <p:attrNameLst>
                                          <p:attrName>ppt_y</p:attrName>
                                        </p:attrNameLst>
                                      </p:cBhvr>
                                      <p:tavLst>
                                        <p:tav tm="0">
                                          <p:val>
                                            <p:strVal val="0-#ppt_h/2"/>
                                          </p:val>
                                        </p:tav>
                                        <p:tav tm="100000">
                                          <p:val>
                                            <p:strVal val="#ppt_y"/>
                                          </p:val>
                                        </p:tav>
                                      </p:tavLst>
                                    </p:anim>
                                  </p:childTnLst>
                                </p:cTn>
                              </p:par>
                              <p:par>
                                <p:cTn id="126" presetID="10" presetClass="entr" presetSubtype="0" fill="hold" grpId="0" nodeType="withEffect">
                                  <p:stCondLst>
                                    <p:cond delay="0"/>
                                  </p:stCondLst>
                                  <p:childTnLst>
                                    <p:set>
                                      <p:cBhvr>
                                        <p:cTn id="127" dur="1" fill="hold">
                                          <p:stCondLst>
                                            <p:cond delay="0"/>
                                          </p:stCondLst>
                                        </p:cTn>
                                        <p:tgtEl>
                                          <p:spTgt spid="107">
                                            <p:txEl>
                                              <p:pRg st="0" end="0"/>
                                            </p:txEl>
                                          </p:spTgt>
                                        </p:tgtEl>
                                        <p:attrNameLst>
                                          <p:attrName>style.visibility</p:attrName>
                                        </p:attrNameLst>
                                      </p:cBhvr>
                                      <p:to>
                                        <p:strVal val="visible"/>
                                      </p:to>
                                    </p:set>
                                    <p:animEffect transition="in" filter="fade">
                                      <p:cBhvr>
                                        <p:cTn id="128" dur="500"/>
                                        <p:tgtEl>
                                          <p:spTgt spid="107">
                                            <p:txEl>
                                              <p:pRg st="0" end="0"/>
                                            </p:txEl>
                                          </p:spTgt>
                                        </p:tgtEl>
                                      </p:cBhvr>
                                    </p:animEffect>
                                  </p:childTnLst>
                                </p:cTn>
                              </p:par>
                            </p:childTnLst>
                          </p:cTn>
                        </p:par>
                        <p:par>
                          <p:cTn id="129" fill="hold">
                            <p:stCondLst>
                              <p:cond delay="8000"/>
                            </p:stCondLst>
                            <p:childTnLst>
                              <p:par>
                                <p:cTn id="130" presetID="10" presetClass="entr" presetSubtype="0" fill="hold" grpId="0" nodeType="afterEffect">
                                  <p:stCondLst>
                                    <p:cond delay="0"/>
                                  </p:stCondLst>
                                  <p:childTnLst>
                                    <p:set>
                                      <p:cBhvr>
                                        <p:cTn id="131" dur="1" fill="hold">
                                          <p:stCondLst>
                                            <p:cond delay="0"/>
                                          </p:stCondLst>
                                        </p:cTn>
                                        <p:tgtEl>
                                          <p:spTgt spid="109">
                                            <p:txEl>
                                              <p:pRg st="0" end="0"/>
                                            </p:txEl>
                                          </p:spTgt>
                                        </p:tgtEl>
                                        <p:attrNameLst>
                                          <p:attrName>style.visibility</p:attrName>
                                        </p:attrNameLst>
                                      </p:cBhvr>
                                      <p:to>
                                        <p:strVal val="visible"/>
                                      </p:to>
                                    </p:set>
                                    <p:animEffect transition="in" filter="fade">
                                      <p:cBhvr>
                                        <p:cTn id="132" dur="250"/>
                                        <p:tgtEl>
                                          <p:spTgt spid="109">
                                            <p:txEl>
                                              <p:pRg st="0" end="0"/>
                                            </p:txEl>
                                          </p:spTgt>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18">
                                            <p:txEl>
                                              <p:pRg st="0" end="0"/>
                                            </p:txEl>
                                          </p:spTgt>
                                        </p:tgtEl>
                                        <p:attrNameLst>
                                          <p:attrName>style.visibility</p:attrName>
                                        </p:attrNameLst>
                                      </p:cBhvr>
                                      <p:to>
                                        <p:strVal val="visible"/>
                                      </p:to>
                                    </p:set>
                                    <p:animEffect transition="in" filter="fade">
                                      <p:cBhvr>
                                        <p:cTn id="135" dur="250"/>
                                        <p:tgtEl>
                                          <p:spTgt spid="118">
                                            <p:txEl>
                                              <p:pRg st="0" end="0"/>
                                            </p:txEl>
                                          </p:spTgt>
                                        </p:tgtEl>
                                      </p:cBhvr>
                                    </p:animEffect>
                                  </p:childTnLst>
                                </p:cTn>
                              </p:par>
                            </p:childTnLst>
                          </p:cTn>
                        </p:par>
                        <p:par>
                          <p:cTn id="136" fill="hold">
                            <p:stCondLst>
                              <p:cond delay="8250"/>
                            </p:stCondLst>
                            <p:childTnLst>
                              <p:par>
                                <p:cTn id="137" presetID="22" presetClass="entr" presetSubtype="8" fill="hold" nodeType="afterEffect">
                                  <p:stCondLst>
                                    <p:cond delay="250"/>
                                  </p:stCondLst>
                                  <p:childTnLst>
                                    <p:set>
                                      <p:cBhvr>
                                        <p:cTn id="138" dur="1" fill="hold">
                                          <p:stCondLst>
                                            <p:cond delay="0"/>
                                          </p:stCondLst>
                                        </p:cTn>
                                        <p:tgtEl>
                                          <p:spTgt spid="111"/>
                                        </p:tgtEl>
                                        <p:attrNameLst>
                                          <p:attrName>style.visibility</p:attrName>
                                        </p:attrNameLst>
                                      </p:cBhvr>
                                      <p:to>
                                        <p:strVal val="visible"/>
                                      </p:to>
                                    </p:set>
                                    <p:animEffect transition="in" filter="wipe(left)">
                                      <p:cBhvr>
                                        <p:cTn id="139"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1" grpId="0" animBg="1"/>
      <p:bldP spid="7" grpId="0" animBg="1"/>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79" grpId="0" build="p">
        <p:tmplLst>
          <p:tmpl lvl="1">
            <p:tnLst>
              <p:par>
                <p:cTn presetID="10" presetClass="entr" presetSubtype="0" fill="hold" nodeType="afterEffect">
                  <p:stCondLst>
                    <p:cond delay="0"/>
                  </p:stCondLst>
                  <p:childTnLst>
                    <p:set>
                      <p:cBhvr>
                        <p:cTn dur="1" fill="hold">
                          <p:stCondLst>
                            <p:cond delay="0"/>
                          </p:stCondLst>
                        </p:cTn>
                        <p:tgtEl>
                          <p:spTgt spid="79"/>
                        </p:tgtEl>
                        <p:attrNameLst>
                          <p:attrName>style.visibility</p:attrName>
                        </p:attrNameLst>
                      </p:cBhvr>
                      <p:to>
                        <p:strVal val="visible"/>
                      </p:to>
                    </p:set>
                    <p:animEffect transition="in" filter="fade">
                      <p:cBhvr>
                        <p:cTn dur="250"/>
                        <p:tgtEl>
                          <p:spTgt spid="79"/>
                        </p:tgtEl>
                      </p:cBhvr>
                    </p:animEffect>
                  </p:childTnLst>
                </p:cTn>
              </p:par>
            </p:tnLst>
          </p:tmpl>
        </p:tmplLst>
      </p:bldP>
      <p:bldP spid="84" grpId="0" animBg="1"/>
      <p:bldP spid="85" grpId="0" animBg="1"/>
      <p:bldP spid="86" grpId="0" build="p">
        <p:tmplLst>
          <p:tmpl lvl="1">
            <p:tnLst>
              <p:par>
                <p:cTn presetID="10" presetClass="entr" presetSubtype="0" fill="hold" nodeType="withEffect">
                  <p:stCondLst>
                    <p:cond delay="0"/>
                  </p:stCondLst>
                  <p:childTnLst>
                    <p:set>
                      <p:cBhvr>
                        <p:cTn dur="1" fill="hold">
                          <p:stCondLst>
                            <p:cond delay="0"/>
                          </p:stCondLst>
                        </p:cTn>
                        <p:tgtEl>
                          <p:spTgt spid="86"/>
                        </p:tgtEl>
                        <p:attrNameLst>
                          <p:attrName>style.visibility</p:attrName>
                        </p:attrNameLst>
                      </p:cBhvr>
                      <p:to>
                        <p:strVal val="visible"/>
                      </p:to>
                    </p:set>
                    <p:animEffect transition="in" filter="fade">
                      <p:cBhvr>
                        <p:cTn dur="500"/>
                        <p:tgtEl>
                          <p:spTgt spid="86"/>
                        </p:tgtEl>
                      </p:cBhvr>
                    </p:animEffect>
                  </p:childTnLst>
                </p:cTn>
              </p:par>
            </p:tnLst>
          </p:tmpl>
        </p:tmplLst>
      </p:bldP>
      <p:bldP spid="88" grpId="0" build="p">
        <p:tmplLst>
          <p:tmpl lvl="1">
            <p:tnLst>
              <p:par>
                <p:cTn presetID="10" presetClass="entr" presetSubtype="0" fill="hold" nodeType="afterEffect">
                  <p:stCondLst>
                    <p:cond delay="0"/>
                  </p:stCondLst>
                  <p:childTnLst>
                    <p:set>
                      <p:cBhvr>
                        <p:cTn dur="1" fill="hold">
                          <p:stCondLst>
                            <p:cond delay="0"/>
                          </p:stCondLst>
                        </p:cTn>
                        <p:tgtEl>
                          <p:spTgt spid="88"/>
                        </p:tgtEl>
                        <p:attrNameLst>
                          <p:attrName>style.visibility</p:attrName>
                        </p:attrNameLst>
                      </p:cBhvr>
                      <p:to>
                        <p:strVal val="visible"/>
                      </p:to>
                    </p:set>
                    <p:animEffect transition="in" filter="fade">
                      <p:cBhvr>
                        <p:cTn dur="250"/>
                        <p:tgtEl>
                          <p:spTgt spid="88"/>
                        </p:tgtEl>
                      </p:cBhvr>
                    </p:animEffect>
                  </p:childTnLst>
                </p:cTn>
              </p:par>
            </p:tnLst>
          </p:tmpl>
        </p:tmplLst>
      </p:bldP>
      <p:bldP spid="90" grpId="0" animBg="1"/>
      <p:bldP spid="91" grpId="0" animBg="1"/>
      <p:bldP spid="92" grpId="0" build="p">
        <p:tmplLst>
          <p:tmpl lvl="1">
            <p:tnLst>
              <p:par>
                <p:cTn presetID="10" presetClass="entr" presetSubtype="0" fill="hold" nodeType="withEffect">
                  <p:stCondLst>
                    <p:cond delay="0"/>
                  </p:stCondLst>
                  <p:childTnLst>
                    <p:set>
                      <p:cBhvr>
                        <p:cTn dur="1" fill="hold">
                          <p:stCondLst>
                            <p:cond delay="0"/>
                          </p:stCondLst>
                        </p:cTn>
                        <p:tgtEl>
                          <p:spTgt spid="92"/>
                        </p:tgtEl>
                        <p:attrNameLst>
                          <p:attrName>style.visibility</p:attrName>
                        </p:attrNameLst>
                      </p:cBhvr>
                      <p:to>
                        <p:strVal val="visible"/>
                      </p:to>
                    </p:set>
                    <p:animEffect transition="in" filter="fade">
                      <p:cBhvr>
                        <p:cTn dur="500"/>
                        <p:tgtEl>
                          <p:spTgt spid="92"/>
                        </p:tgtEl>
                      </p:cBhvr>
                    </p:animEffect>
                  </p:childTnLst>
                </p:cTn>
              </p:par>
            </p:tnLst>
          </p:tmpl>
        </p:tmplLst>
      </p:bldP>
      <p:bldP spid="94" grpId="0" build="p">
        <p:tmplLst>
          <p:tmpl lvl="1">
            <p:tnLst>
              <p:par>
                <p:cTn presetID="10" presetClass="entr" presetSubtype="0" fill="hold" nodeType="afterEffect">
                  <p:stCondLst>
                    <p:cond delay="0"/>
                  </p:stCondLst>
                  <p:childTnLst>
                    <p:set>
                      <p:cBhvr>
                        <p:cTn dur="1" fill="hold">
                          <p:stCondLst>
                            <p:cond delay="0"/>
                          </p:stCondLst>
                        </p:cTn>
                        <p:tgtEl>
                          <p:spTgt spid="94"/>
                        </p:tgtEl>
                        <p:attrNameLst>
                          <p:attrName>style.visibility</p:attrName>
                        </p:attrNameLst>
                      </p:cBhvr>
                      <p:to>
                        <p:strVal val="visible"/>
                      </p:to>
                    </p:set>
                    <p:animEffect transition="in" filter="fade">
                      <p:cBhvr>
                        <p:cTn dur="250"/>
                        <p:tgtEl>
                          <p:spTgt spid="94"/>
                        </p:tgtEl>
                      </p:cBhvr>
                    </p:animEffect>
                  </p:childTnLst>
                </p:cTn>
              </p:par>
            </p:tnLst>
          </p:tmpl>
        </p:tmplLst>
      </p:bldP>
      <p:bldP spid="99" grpId="0" animBg="1"/>
      <p:bldP spid="100" grpId="0" animBg="1"/>
      <p:bldP spid="101" grpId="0" build="p">
        <p:tmplLst>
          <p:tmpl lvl="1">
            <p:tnLst>
              <p:par>
                <p:cTn presetID="10" presetClass="entr" presetSubtype="0" fill="hold" nodeType="withEffect">
                  <p:stCondLst>
                    <p:cond delay="0"/>
                  </p:stCondLst>
                  <p:childTnLst>
                    <p:set>
                      <p:cBhvr>
                        <p:cTn dur="1" fill="hold">
                          <p:stCondLst>
                            <p:cond delay="0"/>
                          </p:stCondLst>
                        </p:cTn>
                        <p:tgtEl>
                          <p:spTgt spid="101"/>
                        </p:tgtEl>
                        <p:attrNameLst>
                          <p:attrName>style.visibility</p:attrName>
                        </p:attrNameLst>
                      </p:cBhvr>
                      <p:to>
                        <p:strVal val="visible"/>
                      </p:to>
                    </p:set>
                    <p:animEffect transition="in" filter="fade">
                      <p:cBhvr>
                        <p:cTn dur="500"/>
                        <p:tgtEl>
                          <p:spTgt spid="101"/>
                        </p:tgtEl>
                      </p:cBhvr>
                    </p:animEffect>
                  </p:childTnLst>
                </p:cTn>
              </p:par>
            </p:tnLst>
          </p:tmpl>
        </p:tmplLst>
      </p:bldP>
      <p:bldP spid="103" grpId="0" build="p">
        <p:tmplLst>
          <p:tmpl lvl="1">
            <p:tnLst>
              <p:par>
                <p:cTn presetID="10" presetClass="entr" presetSubtype="0" fill="hold" nodeType="afterEffect">
                  <p:stCondLst>
                    <p:cond delay="0"/>
                  </p:stCondLst>
                  <p:childTnLst>
                    <p:set>
                      <p:cBhvr>
                        <p:cTn dur="1" fill="hold">
                          <p:stCondLst>
                            <p:cond delay="0"/>
                          </p:stCondLst>
                        </p:cTn>
                        <p:tgtEl>
                          <p:spTgt spid="103"/>
                        </p:tgtEl>
                        <p:attrNameLst>
                          <p:attrName>style.visibility</p:attrName>
                        </p:attrNameLst>
                      </p:cBhvr>
                      <p:to>
                        <p:strVal val="visible"/>
                      </p:to>
                    </p:set>
                    <p:animEffect transition="in" filter="fade">
                      <p:cBhvr>
                        <p:cTn dur="250"/>
                        <p:tgtEl>
                          <p:spTgt spid="103"/>
                        </p:tgtEl>
                      </p:cBhvr>
                    </p:animEffect>
                  </p:childTnLst>
                </p:cTn>
              </p:par>
            </p:tnLst>
          </p:tmpl>
        </p:tmplLst>
      </p:bldP>
      <p:bldP spid="105" grpId="0" animBg="1"/>
      <p:bldP spid="106" grpId="0" animBg="1"/>
      <p:bldP spid="107" grpId="0" build="p">
        <p:tmplLst>
          <p:tmpl lvl="1">
            <p:tnLst>
              <p:par>
                <p:cTn presetID="10" presetClass="entr" presetSubtype="0" fill="hold" nodeType="withEffect">
                  <p:stCondLst>
                    <p:cond delay="0"/>
                  </p:stCondLst>
                  <p:childTnLst>
                    <p:set>
                      <p:cBhvr>
                        <p:cTn dur="1" fill="hold">
                          <p:stCondLst>
                            <p:cond delay="0"/>
                          </p:stCondLst>
                        </p:cTn>
                        <p:tgtEl>
                          <p:spTgt spid="107"/>
                        </p:tgtEl>
                        <p:attrNameLst>
                          <p:attrName>style.visibility</p:attrName>
                        </p:attrNameLst>
                      </p:cBhvr>
                      <p:to>
                        <p:strVal val="visible"/>
                      </p:to>
                    </p:set>
                    <p:animEffect transition="in" filter="fade">
                      <p:cBhvr>
                        <p:cTn dur="500"/>
                        <p:tgtEl>
                          <p:spTgt spid="107"/>
                        </p:tgtEl>
                      </p:cBhvr>
                    </p:animEffect>
                  </p:childTnLst>
                </p:cTn>
              </p:par>
            </p:tnLst>
          </p:tmpl>
        </p:tmplLst>
      </p:bldP>
      <p:bldP spid="109" grpId="0" build="p">
        <p:tmplLst>
          <p:tmpl lvl="1">
            <p:tnLst>
              <p:par>
                <p:cTn presetID="10" presetClass="entr" presetSubtype="0" fill="hold" nodeType="afterEffect">
                  <p:stCondLst>
                    <p:cond delay="0"/>
                  </p:stCondLst>
                  <p:childTnLst>
                    <p:set>
                      <p:cBhvr>
                        <p:cTn dur="1" fill="hold">
                          <p:stCondLst>
                            <p:cond delay="0"/>
                          </p:stCondLst>
                        </p:cTn>
                        <p:tgtEl>
                          <p:spTgt spid="109"/>
                        </p:tgtEl>
                        <p:attrNameLst>
                          <p:attrName>style.visibility</p:attrName>
                        </p:attrNameLst>
                      </p:cBhvr>
                      <p:to>
                        <p:strVal val="visible"/>
                      </p:to>
                    </p:set>
                    <p:animEffect transition="in" filter="fade">
                      <p:cBhvr>
                        <p:cTn dur="250"/>
                        <p:tgtEl>
                          <p:spTgt spid="109"/>
                        </p:tgtEl>
                      </p:cBhvr>
                    </p:animEffect>
                  </p:childTnLst>
                </p:cTn>
              </p:par>
            </p:tnLst>
          </p:tmpl>
        </p:tmplLst>
      </p:bldP>
      <p:bldP spid="114" grpId="0" build="p">
        <p:tmplLst>
          <p:tmpl lvl="1">
            <p:tnLst>
              <p:par>
                <p:cTn presetID="10" presetClass="entr" presetSubtype="0" fill="hold" nodeType="withEffect">
                  <p:stCondLst>
                    <p:cond delay="0"/>
                  </p:stCondLst>
                  <p:childTnLst>
                    <p:set>
                      <p:cBhvr>
                        <p:cTn dur="1" fill="hold">
                          <p:stCondLst>
                            <p:cond delay="0"/>
                          </p:stCondLst>
                        </p:cTn>
                        <p:tgtEl>
                          <p:spTgt spid="114"/>
                        </p:tgtEl>
                        <p:attrNameLst>
                          <p:attrName>style.visibility</p:attrName>
                        </p:attrNameLst>
                      </p:cBhvr>
                      <p:to>
                        <p:strVal val="visible"/>
                      </p:to>
                    </p:set>
                    <p:animEffect transition="in" filter="fade">
                      <p:cBhvr>
                        <p:cTn dur="250"/>
                        <p:tgtEl>
                          <p:spTgt spid="114"/>
                        </p:tgtEl>
                      </p:cBhvr>
                    </p:animEffect>
                  </p:childTnLst>
                </p:cTn>
              </p:par>
            </p:tnLst>
          </p:tmpl>
        </p:tmplLst>
      </p:bldP>
      <p:bldP spid="115" grpId="0" build="p">
        <p:tmplLst>
          <p:tmpl lvl="1">
            <p:tnLst>
              <p:par>
                <p:cTn presetID="10" presetClass="entr" presetSubtype="0" fill="hold" nodeType="withEffect">
                  <p:stCondLst>
                    <p:cond delay="0"/>
                  </p:stCondLst>
                  <p:childTnLst>
                    <p:set>
                      <p:cBhvr>
                        <p:cTn dur="1" fill="hold">
                          <p:stCondLst>
                            <p:cond delay="0"/>
                          </p:stCondLst>
                        </p:cTn>
                        <p:tgtEl>
                          <p:spTgt spid="115"/>
                        </p:tgtEl>
                        <p:attrNameLst>
                          <p:attrName>style.visibility</p:attrName>
                        </p:attrNameLst>
                      </p:cBhvr>
                      <p:to>
                        <p:strVal val="visible"/>
                      </p:to>
                    </p:set>
                    <p:animEffect transition="in" filter="fade">
                      <p:cBhvr>
                        <p:cTn dur="250"/>
                        <p:tgtEl>
                          <p:spTgt spid="115"/>
                        </p:tgtEl>
                      </p:cBhvr>
                    </p:animEffect>
                  </p:childTnLst>
                </p:cTn>
              </p:par>
            </p:tnLst>
          </p:tmpl>
        </p:tmplLst>
      </p:bldP>
      <p:bldP spid="116" grpId="0" build="p">
        <p:tmplLst>
          <p:tmpl lvl="1">
            <p:tnLst>
              <p:par>
                <p:cTn presetID="10" presetClass="entr" presetSubtype="0" fill="hold" nodeType="withEffect">
                  <p:stCondLst>
                    <p:cond delay="0"/>
                  </p:stCondLst>
                  <p:childTnLst>
                    <p:set>
                      <p:cBhvr>
                        <p:cTn dur="1" fill="hold">
                          <p:stCondLst>
                            <p:cond delay="0"/>
                          </p:stCondLst>
                        </p:cTn>
                        <p:tgtEl>
                          <p:spTgt spid="116"/>
                        </p:tgtEl>
                        <p:attrNameLst>
                          <p:attrName>style.visibility</p:attrName>
                        </p:attrNameLst>
                      </p:cBhvr>
                      <p:to>
                        <p:strVal val="visible"/>
                      </p:to>
                    </p:set>
                    <p:animEffect transition="in" filter="fade">
                      <p:cBhvr>
                        <p:cTn dur="250"/>
                        <p:tgtEl>
                          <p:spTgt spid="116"/>
                        </p:tgtEl>
                      </p:cBhvr>
                    </p:animEffect>
                  </p:childTnLst>
                </p:cTn>
              </p:par>
            </p:tnLst>
          </p:tmpl>
        </p:tmplLst>
      </p:bldP>
      <p:bldP spid="117" grpId="0" build="p">
        <p:tmplLst>
          <p:tmpl lvl="1">
            <p:tnLst>
              <p:par>
                <p:cTn presetID="10" presetClass="entr" presetSubtype="0" fill="hold" nodeType="withEffect">
                  <p:stCondLst>
                    <p:cond delay="0"/>
                  </p:stCondLst>
                  <p:childTnLst>
                    <p:set>
                      <p:cBhvr>
                        <p:cTn dur="1" fill="hold">
                          <p:stCondLst>
                            <p:cond delay="0"/>
                          </p:stCondLst>
                        </p:cTn>
                        <p:tgtEl>
                          <p:spTgt spid="117"/>
                        </p:tgtEl>
                        <p:attrNameLst>
                          <p:attrName>style.visibility</p:attrName>
                        </p:attrNameLst>
                      </p:cBhvr>
                      <p:to>
                        <p:strVal val="visible"/>
                      </p:to>
                    </p:set>
                    <p:animEffect transition="in" filter="fade">
                      <p:cBhvr>
                        <p:cTn dur="250"/>
                        <p:tgtEl>
                          <p:spTgt spid="117"/>
                        </p:tgtEl>
                      </p:cBhvr>
                    </p:animEffect>
                  </p:childTnLst>
                </p:cTn>
              </p:par>
            </p:tnLst>
          </p:tmpl>
        </p:tmplLst>
      </p:bldP>
      <p:bldP spid="118" grpId="0" build="p">
        <p:tmplLst>
          <p:tmpl lvl="1">
            <p:tnLst>
              <p:par>
                <p:cTn presetID="10" presetClass="entr" presetSubtype="0" fill="hold" nodeType="withEffect">
                  <p:stCondLst>
                    <p:cond delay="0"/>
                  </p:stCondLst>
                  <p:childTnLst>
                    <p:set>
                      <p:cBhvr>
                        <p:cTn dur="1" fill="hold">
                          <p:stCondLst>
                            <p:cond delay="0"/>
                          </p:stCondLst>
                        </p:cTn>
                        <p:tgtEl>
                          <p:spTgt spid="118"/>
                        </p:tgtEl>
                        <p:attrNameLst>
                          <p:attrName>style.visibility</p:attrName>
                        </p:attrNameLst>
                      </p:cBhvr>
                      <p:to>
                        <p:strVal val="visible"/>
                      </p:to>
                    </p:set>
                    <p:animEffect transition="in" filter="fade">
                      <p:cBhvr>
                        <p:cTn dur="250"/>
                        <p:tgtEl>
                          <p:spTgt spid="118"/>
                        </p:tgtEl>
                      </p:cBhvr>
                    </p:animEffect>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Keywords">
    <p:spTree>
      <p:nvGrpSpPr>
        <p:cNvPr id="1" name=""/>
        <p:cNvGrpSpPr/>
        <p:nvPr/>
      </p:nvGrpSpPr>
      <p:grpSpPr>
        <a:xfrm>
          <a:off x="0" y="0"/>
          <a:ext cx="0" cy="0"/>
          <a:chOff x="0" y="0"/>
          <a:chExt cx="0" cy="0"/>
        </a:xfrm>
      </p:grpSpPr>
      <p:sp>
        <p:nvSpPr>
          <p:cNvPr id="12" name="対角する 2 つの角を切り取った四角形 11"/>
          <p:cNvSpPr/>
          <p:nvPr userDrawn="1"/>
        </p:nvSpPr>
        <p:spPr>
          <a:xfrm rot="21226749">
            <a:off x="1295320" y="2011437"/>
            <a:ext cx="1404920" cy="1873065"/>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13" name="対角する 2 つの角を切り取った四角形 12"/>
          <p:cNvSpPr/>
          <p:nvPr userDrawn="1"/>
        </p:nvSpPr>
        <p:spPr>
          <a:xfrm rot="21054230">
            <a:off x="1145521" y="1885097"/>
            <a:ext cx="1404920" cy="1873065"/>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4" name="テキスト プレースホルダー 22"/>
          <p:cNvSpPr>
            <a:spLocks noGrp="1"/>
          </p:cNvSpPr>
          <p:nvPr>
            <p:ph type="body" sz="quarter" idx="15" hasCustomPrompt="1"/>
          </p:nvPr>
        </p:nvSpPr>
        <p:spPr>
          <a:xfrm>
            <a:off x="1151322" y="2474267"/>
            <a:ext cx="1476292" cy="720080"/>
          </a:xfrm>
        </p:spPr>
        <p:txBody>
          <a:bodyPr anchor="ctr">
            <a:normAutofit/>
          </a:bodyPr>
          <a:lstStyle>
            <a:lvl1pPr algn="ctr">
              <a:defRPr sz="2250">
                <a:solidFill>
                  <a:schemeClr val="bg1"/>
                </a:solidFill>
                <a:latin typeface="+mj-lt"/>
              </a:defRPr>
            </a:lvl1pPr>
          </a:lstStyle>
          <a:p>
            <a:pPr lvl="0"/>
            <a:r>
              <a:rPr lang="en-US" dirty="0"/>
              <a:t>KEYWORD</a:t>
            </a:r>
          </a:p>
        </p:txBody>
      </p:sp>
      <p:sp>
        <p:nvSpPr>
          <p:cNvPr id="15" name="テキスト プレースホルダー 22"/>
          <p:cNvSpPr>
            <a:spLocks noGrp="1"/>
          </p:cNvSpPr>
          <p:nvPr>
            <p:ph type="body" sz="quarter" idx="13" hasCustomPrompt="1"/>
          </p:nvPr>
        </p:nvSpPr>
        <p:spPr>
          <a:xfrm>
            <a:off x="978109" y="4088796"/>
            <a:ext cx="2376470" cy="480053"/>
          </a:xfrm>
        </p:spPr>
        <p:txBody>
          <a:bodyPr anchor="ctr">
            <a:normAutofit/>
          </a:bodyPr>
          <a:lstStyle>
            <a:lvl1pPr algn="l">
              <a:defRPr sz="1500">
                <a:latin typeface="+mj-lt"/>
              </a:defRPr>
            </a:lvl1pPr>
          </a:lstStyle>
          <a:p>
            <a:pPr lvl="0"/>
            <a:r>
              <a:rPr lang="en-US" dirty="0"/>
              <a:t>Text Here</a:t>
            </a:r>
          </a:p>
        </p:txBody>
      </p:sp>
      <p:sp>
        <p:nvSpPr>
          <p:cNvPr id="16" name="テキスト プレースホルダー 5"/>
          <p:cNvSpPr>
            <a:spLocks noGrp="1"/>
          </p:cNvSpPr>
          <p:nvPr>
            <p:ph type="body" sz="quarter" idx="14" hasCustomPrompt="1"/>
          </p:nvPr>
        </p:nvSpPr>
        <p:spPr>
          <a:xfrm>
            <a:off x="971288" y="4530253"/>
            <a:ext cx="2383291" cy="149103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17" name="対角する 2 つの角を切り取った四角形 16"/>
          <p:cNvSpPr/>
          <p:nvPr userDrawn="1"/>
        </p:nvSpPr>
        <p:spPr>
          <a:xfrm rot="21226749">
            <a:off x="3965128" y="2011437"/>
            <a:ext cx="1404920" cy="1873065"/>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対角する 2 つの角を切り取った四角形 17"/>
          <p:cNvSpPr/>
          <p:nvPr userDrawn="1"/>
        </p:nvSpPr>
        <p:spPr>
          <a:xfrm rot="21054230">
            <a:off x="3815331" y="1885097"/>
            <a:ext cx="1404920" cy="1873065"/>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テキスト プレースホルダー 22"/>
          <p:cNvSpPr>
            <a:spLocks noGrp="1"/>
          </p:cNvSpPr>
          <p:nvPr>
            <p:ph type="body" sz="quarter" idx="16" hasCustomPrompt="1"/>
          </p:nvPr>
        </p:nvSpPr>
        <p:spPr>
          <a:xfrm>
            <a:off x="3821132" y="2474267"/>
            <a:ext cx="1476292" cy="720080"/>
          </a:xfrm>
        </p:spPr>
        <p:txBody>
          <a:bodyPr anchor="ctr">
            <a:normAutofit/>
          </a:bodyPr>
          <a:lstStyle>
            <a:lvl1pPr algn="ctr">
              <a:defRPr sz="2250">
                <a:solidFill>
                  <a:schemeClr val="bg1"/>
                </a:solidFill>
                <a:latin typeface="+mj-lt"/>
              </a:defRPr>
            </a:lvl1pPr>
          </a:lstStyle>
          <a:p>
            <a:pPr lvl="0"/>
            <a:r>
              <a:rPr lang="en-US" dirty="0"/>
              <a:t>KEYWORD</a:t>
            </a:r>
          </a:p>
        </p:txBody>
      </p:sp>
      <p:sp>
        <p:nvSpPr>
          <p:cNvPr id="20" name="テキスト プレースホルダー 22"/>
          <p:cNvSpPr>
            <a:spLocks noGrp="1"/>
          </p:cNvSpPr>
          <p:nvPr>
            <p:ph type="body" sz="quarter" idx="17" hasCustomPrompt="1"/>
          </p:nvPr>
        </p:nvSpPr>
        <p:spPr>
          <a:xfrm>
            <a:off x="3647917" y="4088796"/>
            <a:ext cx="2376470" cy="480053"/>
          </a:xfrm>
        </p:spPr>
        <p:txBody>
          <a:bodyPr anchor="ctr">
            <a:normAutofit/>
          </a:bodyPr>
          <a:lstStyle>
            <a:lvl1pPr algn="l">
              <a:defRPr sz="1500">
                <a:latin typeface="+mj-lt"/>
              </a:defRPr>
            </a:lvl1pPr>
          </a:lstStyle>
          <a:p>
            <a:pPr lvl="0"/>
            <a:r>
              <a:rPr lang="en-US" dirty="0"/>
              <a:t>Text Here</a:t>
            </a:r>
          </a:p>
        </p:txBody>
      </p:sp>
      <p:sp>
        <p:nvSpPr>
          <p:cNvPr id="21" name="テキスト プレースホルダー 5"/>
          <p:cNvSpPr>
            <a:spLocks noGrp="1"/>
          </p:cNvSpPr>
          <p:nvPr>
            <p:ph type="body" sz="quarter" idx="18" hasCustomPrompt="1"/>
          </p:nvPr>
        </p:nvSpPr>
        <p:spPr>
          <a:xfrm>
            <a:off x="3641097" y="4530253"/>
            <a:ext cx="2383291" cy="149103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24" name="対角する 2 つの角を切り取った四角形 23"/>
          <p:cNvSpPr/>
          <p:nvPr userDrawn="1"/>
        </p:nvSpPr>
        <p:spPr>
          <a:xfrm rot="21226749">
            <a:off x="6617554" y="2011437"/>
            <a:ext cx="1404920" cy="1873065"/>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5" name="対角する 2 つの角を切り取った四角形 24"/>
          <p:cNvSpPr/>
          <p:nvPr userDrawn="1"/>
        </p:nvSpPr>
        <p:spPr>
          <a:xfrm rot="21054230">
            <a:off x="6467754" y="1885097"/>
            <a:ext cx="1404920" cy="1873065"/>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6" name="テキスト プレースホルダー 22"/>
          <p:cNvSpPr>
            <a:spLocks noGrp="1"/>
          </p:cNvSpPr>
          <p:nvPr>
            <p:ph type="body" sz="quarter" idx="19" hasCustomPrompt="1"/>
          </p:nvPr>
        </p:nvSpPr>
        <p:spPr>
          <a:xfrm>
            <a:off x="6473556" y="2474267"/>
            <a:ext cx="1476292" cy="720080"/>
          </a:xfrm>
        </p:spPr>
        <p:txBody>
          <a:bodyPr anchor="ctr">
            <a:normAutofit/>
          </a:bodyPr>
          <a:lstStyle>
            <a:lvl1pPr algn="ctr">
              <a:defRPr sz="2250">
                <a:solidFill>
                  <a:schemeClr val="bg1"/>
                </a:solidFill>
                <a:latin typeface="+mj-lt"/>
              </a:defRPr>
            </a:lvl1pPr>
          </a:lstStyle>
          <a:p>
            <a:pPr lvl="0"/>
            <a:r>
              <a:rPr lang="en-US" dirty="0"/>
              <a:t>KEYWORD</a:t>
            </a:r>
          </a:p>
        </p:txBody>
      </p:sp>
      <p:sp>
        <p:nvSpPr>
          <p:cNvPr id="27" name="テキスト プレースホルダー 22"/>
          <p:cNvSpPr>
            <a:spLocks noGrp="1"/>
          </p:cNvSpPr>
          <p:nvPr>
            <p:ph type="body" sz="quarter" idx="20" hasCustomPrompt="1"/>
          </p:nvPr>
        </p:nvSpPr>
        <p:spPr>
          <a:xfrm>
            <a:off x="6300343" y="4088796"/>
            <a:ext cx="2376470" cy="480053"/>
          </a:xfrm>
        </p:spPr>
        <p:txBody>
          <a:bodyPr anchor="ctr">
            <a:normAutofit/>
          </a:bodyPr>
          <a:lstStyle>
            <a:lvl1pPr algn="l">
              <a:defRPr sz="1500">
                <a:latin typeface="+mj-lt"/>
              </a:defRPr>
            </a:lvl1pPr>
          </a:lstStyle>
          <a:p>
            <a:pPr lvl="0"/>
            <a:r>
              <a:rPr lang="en-US" dirty="0"/>
              <a:t>Text Here</a:t>
            </a:r>
          </a:p>
        </p:txBody>
      </p:sp>
      <p:sp>
        <p:nvSpPr>
          <p:cNvPr id="28" name="テキスト プレースホルダー 5"/>
          <p:cNvSpPr>
            <a:spLocks noGrp="1"/>
          </p:cNvSpPr>
          <p:nvPr>
            <p:ph type="body" sz="quarter" idx="21" hasCustomPrompt="1"/>
          </p:nvPr>
        </p:nvSpPr>
        <p:spPr>
          <a:xfrm>
            <a:off x="6293522" y="4530253"/>
            <a:ext cx="2383291" cy="149103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125218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1" decel="10000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0-#ppt_h/2"/>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fade">
                                      <p:cBhvr>
                                        <p:cTn id="32" dur="500"/>
                                        <p:tgtEl>
                                          <p:spTgt spid="14">
                                            <p:txEl>
                                              <p:pRg st="0" end="0"/>
                                            </p:txEl>
                                          </p:spTgt>
                                        </p:tgtEl>
                                      </p:cBhvr>
                                    </p:animEffect>
                                  </p:childTnLst>
                                </p:cTn>
                              </p:par>
                            </p:childTnLst>
                          </p:cTn>
                        </p:par>
                        <p:par>
                          <p:cTn id="33" fill="hold">
                            <p:stCondLst>
                              <p:cond delay="1250"/>
                            </p:stCondLst>
                            <p:childTnLst>
                              <p:par>
                                <p:cTn id="34" presetID="10" presetClass="entr" presetSubtype="0"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fade">
                                      <p:cBhvr>
                                        <p:cTn id="36" dur="250"/>
                                        <p:tgtEl>
                                          <p:spTgt spid="15">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Effect transition="in" filter="fade">
                                      <p:cBhvr>
                                        <p:cTn id="39" dur="250"/>
                                        <p:tgtEl>
                                          <p:spTgt spid="16">
                                            <p:txEl>
                                              <p:pRg st="0" end="0"/>
                                            </p:txEl>
                                          </p:spTgt>
                                        </p:tgtEl>
                                      </p:cBhvr>
                                    </p:animEffect>
                                  </p:childTnLst>
                                </p:cTn>
                              </p:par>
                            </p:childTnLst>
                          </p:cTn>
                        </p:par>
                        <p:par>
                          <p:cTn id="40" fill="hold">
                            <p:stCondLst>
                              <p:cond delay="1500"/>
                            </p:stCondLst>
                            <p:childTnLst>
                              <p:par>
                                <p:cTn id="41" presetID="2" presetClass="entr" presetSubtype="8" decel="100000" fill="hold" grpId="0" nodeType="afterEffect">
                                  <p:stCondLst>
                                    <p:cond delay="50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0-#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par>
                                <p:cTn id="45" presetID="2" presetClass="entr" presetSubtype="1" decel="100000" fill="hold" grpId="0" nodeType="withEffect">
                                  <p:stCondLst>
                                    <p:cond delay="50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0-#ppt_h/2"/>
                                          </p:val>
                                        </p:tav>
                                        <p:tav tm="100000">
                                          <p:val>
                                            <p:strVal val="#ppt_y"/>
                                          </p:val>
                                        </p:tav>
                                      </p:tavLst>
                                    </p:anim>
                                  </p:childTnLst>
                                </p:cTn>
                              </p:par>
                              <p:par>
                                <p:cTn id="49" presetID="10" presetClass="entr" presetSubtype="0" fill="hold" grpId="0" nodeType="withEffect">
                                  <p:stCondLst>
                                    <p:cond delay="500"/>
                                  </p:stCondLst>
                                  <p:childTnLst>
                                    <p:set>
                                      <p:cBhvr>
                                        <p:cTn id="50" dur="1" fill="hold">
                                          <p:stCondLst>
                                            <p:cond delay="0"/>
                                          </p:stCondLst>
                                        </p:cTn>
                                        <p:tgtEl>
                                          <p:spTgt spid="19">
                                            <p:txEl>
                                              <p:pRg st="0" end="0"/>
                                            </p:txEl>
                                          </p:spTgt>
                                        </p:tgtEl>
                                        <p:attrNameLst>
                                          <p:attrName>style.visibility</p:attrName>
                                        </p:attrNameLst>
                                      </p:cBhvr>
                                      <p:to>
                                        <p:strVal val="visible"/>
                                      </p:to>
                                    </p:set>
                                    <p:animEffect transition="in" filter="fade">
                                      <p:cBhvr>
                                        <p:cTn id="51" dur="500"/>
                                        <p:tgtEl>
                                          <p:spTgt spid="19">
                                            <p:txEl>
                                              <p:pRg st="0" end="0"/>
                                            </p:txEl>
                                          </p:spTgt>
                                        </p:tgtEl>
                                      </p:cBhvr>
                                    </p:animEffect>
                                  </p:childTnLst>
                                </p:cTn>
                              </p:par>
                            </p:childTnLst>
                          </p:cTn>
                        </p:par>
                        <p:par>
                          <p:cTn id="52" fill="hold">
                            <p:stCondLst>
                              <p:cond delay="2500"/>
                            </p:stCondLst>
                            <p:childTnLst>
                              <p:par>
                                <p:cTn id="53" presetID="10" presetClass="entr" presetSubtype="0" fill="hold" grpId="0" nodeType="afterEffect">
                                  <p:stCondLst>
                                    <p:cond delay="0"/>
                                  </p:stCondLst>
                                  <p:childTnLst>
                                    <p:set>
                                      <p:cBhvr>
                                        <p:cTn id="54" dur="1" fill="hold">
                                          <p:stCondLst>
                                            <p:cond delay="0"/>
                                          </p:stCondLst>
                                        </p:cTn>
                                        <p:tgtEl>
                                          <p:spTgt spid="20">
                                            <p:txEl>
                                              <p:pRg st="0" end="0"/>
                                            </p:txEl>
                                          </p:spTgt>
                                        </p:tgtEl>
                                        <p:attrNameLst>
                                          <p:attrName>style.visibility</p:attrName>
                                        </p:attrNameLst>
                                      </p:cBhvr>
                                      <p:to>
                                        <p:strVal val="visible"/>
                                      </p:to>
                                    </p:set>
                                    <p:animEffect transition="in" filter="fade">
                                      <p:cBhvr>
                                        <p:cTn id="55" dur="250"/>
                                        <p:tgtEl>
                                          <p:spTgt spid="20">
                                            <p:txEl>
                                              <p:pRg st="0" end="0"/>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xEl>
                                              <p:pRg st="0" end="0"/>
                                            </p:txEl>
                                          </p:spTgt>
                                        </p:tgtEl>
                                        <p:attrNameLst>
                                          <p:attrName>style.visibility</p:attrName>
                                        </p:attrNameLst>
                                      </p:cBhvr>
                                      <p:to>
                                        <p:strVal val="visible"/>
                                      </p:to>
                                    </p:set>
                                    <p:animEffect transition="in" filter="fade">
                                      <p:cBhvr>
                                        <p:cTn id="58" dur="250"/>
                                        <p:tgtEl>
                                          <p:spTgt spid="21">
                                            <p:txEl>
                                              <p:pRg st="0" end="0"/>
                                            </p:txEl>
                                          </p:spTgt>
                                        </p:tgtEl>
                                      </p:cBhvr>
                                    </p:animEffect>
                                  </p:childTnLst>
                                </p:cTn>
                              </p:par>
                            </p:childTnLst>
                          </p:cTn>
                        </p:par>
                        <p:par>
                          <p:cTn id="59" fill="hold">
                            <p:stCondLst>
                              <p:cond delay="2750"/>
                            </p:stCondLst>
                            <p:childTnLst>
                              <p:par>
                                <p:cTn id="60" presetID="2" presetClass="entr" presetSubtype="8" decel="100000" fill="hold" grpId="0" nodeType="afterEffect">
                                  <p:stCondLst>
                                    <p:cond delay="50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500" fill="hold"/>
                                        <p:tgtEl>
                                          <p:spTgt spid="25"/>
                                        </p:tgtEl>
                                        <p:attrNameLst>
                                          <p:attrName>ppt_x</p:attrName>
                                        </p:attrNameLst>
                                      </p:cBhvr>
                                      <p:tavLst>
                                        <p:tav tm="0">
                                          <p:val>
                                            <p:strVal val="0-#ppt_w/2"/>
                                          </p:val>
                                        </p:tav>
                                        <p:tav tm="100000">
                                          <p:val>
                                            <p:strVal val="#ppt_x"/>
                                          </p:val>
                                        </p:tav>
                                      </p:tavLst>
                                    </p:anim>
                                    <p:anim calcmode="lin" valueType="num">
                                      <p:cBhvr additive="base">
                                        <p:cTn id="63" dur="500" fill="hold"/>
                                        <p:tgtEl>
                                          <p:spTgt spid="25"/>
                                        </p:tgtEl>
                                        <p:attrNameLst>
                                          <p:attrName>ppt_y</p:attrName>
                                        </p:attrNameLst>
                                      </p:cBhvr>
                                      <p:tavLst>
                                        <p:tav tm="0">
                                          <p:val>
                                            <p:strVal val="#ppt_y"/>
                                          </p:val>
                                        </p:tav>
                                        <p:tav tm="100000">
                                          <p:val>
                                            <p:strVal val="#ppt_y"/>
                                          </p:val>
                                        </p:tav>
                                      </p:tavLst>
                                    </p:anim>
                                  </p:childTnLst>
                                </p:cTn>
                              </p:par>
                              <p:par>
                                <p:cTn id="64" presetID="2" presetClass="entr" presetSubtype="1" decel="100000" fill="hold" grpId="0" nodeType="withEffect">
                                  <p:stCondLst>
                                    <p:cond delay="50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ppt_x"/>
                                          </p:val>
                                        </p:tav>
                                        <p:tav tm="100000">
                                          <p:val>
                                            <p:strVal val="#ppt_x"/>
                                          </p:val>
                                        </p:tav>
                                      </p:tavLst>
                                    </p:anim>
                                    <p:anim calcmode="lin" valueType="num">
                                      <p:cBhvr additive="base">
                                        <p:cTn id="67" dur="500" fill="hold"/>
                                        <p:tgtEl>
                                          <p:spTgt spid="24"/>
                                        </p:tgtEl>
                                        <p:attrNameLst>
                                          <p:attrName>ppt_y</p:attrName>
                                        </p:attrNameLst>
                                      </p:cBhvr>
                                      <p:tavLst>
                                        <p:tav tm="0">
                                          <p:val>
                                            <p:strVal val="0-#ppt_h/2"/>
                                          </p:val>
                                        </p:tav>
                                        <p:tav tm="100000">
                                          <p:val>
                                            <p:strVal val="#ppt_y"/>
                                          </p:val>
                                        </p:tav>
                                      </p:tavLst>
                                    </p:anim>
                                  </p:childTnLst>
                                </p:cTn>
                              </p:par>
                              <p:par>
                                <p:cTn id="68" presetID="10" presetClass="entr" presetSubtype="0" fill="hold" grpId="0" nodeType="withEffect">
                                  <p:stCondLst>
                                    <p:cond delay="500"/>
                                  </p:stCondLst>
                                  <p:childTnLst>
                                    <p:set>
                                      <p:cBhvr>
                                        <p:cTn id="69" dur="1" fill="hold">
                                          <p:stCondLst>
                                            <p:cond delay="0"/>
                                          </p:stCondLst>
                                        </p:cTn>
                                        <p:tgtEl>
                                          <p:spTgt spid="26">
                                            <p:txEl>
                                              <p:pRg st="0" end="0"/>
                                            </p:txEl>
                                          </p:spTgt>
                                        </p:tgtEl>
                                        <p:attrNameLst>
                                          <p:attrName>style.visibility</p:attrName>
                                        </p:attrNameLst>
                                      </p:cBhvr>
                                      <p:to>
                                        <p:strVal val="visible"/>
                                      </p:to>
                                    </p:set>
                                    <p:animEffect transition="in" filter="fade">
                                      <p:cBhvr>
                                        <p:cTn id="70" dur="500"/>
                                        <p:tgtEl>
                                          <p:spTgt spid="26">
                                            <p:txEl>
                                              <p:pRg st="0" end="0"/>
                                            </p:txEl>
                                          </p:spTgt>
                                        </p:tgtEl>
                                      </p:cBhvr>
                                    </p:animEffect>
                                  </p:childTnLst>
                                </p:cTn>
                              </p:par>
                            </p:childTnLst>
                          </p:cTn>
                        </p:par>
                        <p:par>
                          <p:cTn id="71" fill="hold">
                            <p:stCondLst>
                              <p:cond delay="3750"/>
                            </p:stCondLst>
                            <p:childTnLst>
                              <p:par>
                                <p:cTn id="72" presetID="10" presetClass="entr" presetSubtype="0" fill="hold" grpId="0" nodeType="afterEffect">
                                  <p:stCondLst>
                                    <p:cond delay="0"/>
                                  </p:stCondLst>
                                  <p:childTnLst>
                                    <p:set>
                                      <p:cBhvr>
                                        <p:cTn id="73" dur="1" fill="hold">
                                          <p:stCondLst>
                                            <p:cond delay="0"/>
                                          </p:stCondLst>
                                        </p:cTn>
                                        <p:tgtEl>
                                          <p:spTgt spid="27">
                                            <p:txEl>
                                              <p:pRg st="0" end="0"/>
                                            </p:txEl>
                                          </p:spTgt>
                                        </p:tgtEl>
                                        <p:attrNameLst>
                                          <p:attrName>style.visibility</p:attrName>
                                        </p:attrNameLst>
                                      </p:cBhvr>
                                      <p:to>
                                        <p:strVal val="visible"/>
                                      </p:to>
                                    </p:set>
                                    <p:animEffect transition="in" filter="fade">
                                      <p:cBhvr>
                                        <p:cTn id="74" dur="250"/>
                                        <p:tgtEl>
                                          <p:spTgt spid="27">
                                            <p:txEl>
                                              <p:pRg st="0" end="0"/>
                                            </p:tx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8">
                                            <p:txEl>
                                              <p:pRg st="0" end="0"/>
                                            </p:txEl>
                                          </p:spTgt>
                                        </p:tgtEl>
                                        <p:attrNameLst>
                                          <p:attrName>style.visibility</p:attrName>
                                        </p:attrNameLst>
                                      </p:cBhvr>
                                      <p:to>
                                        <p:strVal val="visible"/>
                                      </p:to>
                                    </p:set>
                                    <p:animEffect transition="in" filter="fade">
                                      <p:cBhvr>
                                        <p:cTn id="77" dur="25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2" grpId="0"/>
      <p:bldP spid="13" grpId="0" animBg="1"/>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250"/>
                        <p:tgtEl>
                          <p:spTgt spid="15"/>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250"/>
                        <p:tgtEl>
                          <p:spTgt spid="16"/>
                        </p:tgtEl>
                      </p:cBhvr>
                    </p:animEffect>
                  </p:childTnLst>
                </p:cTn>
              </p:par>
            </p:tnLst>
          </p:tmpl>
        </p:tmplLst>
      </p:bldP>
      <p:bldP spid="17" grpId="0" animBg="1"/>
      <p:bldP spid="18" grpId="0" animBg="1"/>
      <p:bldP spid="19" grpId="0" build="p">
        <p:tmplLst>
          <p:tmpl lvl="1">
            <p:tnLst>
              <p:par>
                <p:cTn presetID="10" presetClass="entr" presetSubtype="0"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250"/>
                        <p:tgtEl>
                          <p:spTgt spid="20"/>
                        </p:tgtEl>
                      </p:cBhvr>
                    </p:animEffect>
                  </p:childTnLst>
                </p:cTn>
              </p:par>
            </p:tnLst>
          </p:tmpl>
        </p:tmplLst>
      </p:bldP>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250"/>
                        <p:tgtEl>
                          <p:spTgt spid="21"/>
                        </p:tgtEl>
                      </p:cBhvr>
                    </p:animEffect>
                  </p:childTnLst>
                </p:cTn>
              </p:par>
            </p:tnLst>
          </p:tmpl>
        </p:tmplLst>
      </p:bldP>
      <p:bldP spid="24" grpId="0" animBg="1"/>
      <p:bldP spid="25" grpId="0" animBg="1"/>
      <p:bldP spid="26" grpId="0" build="p">
        <p:tmplLst>
          <p:tmpl lvl="1">
            <p:tnLst>
              <p:par>
                <p:cTn presetID="10" presetClass="entr" presetSubtype="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250"/>
                        <p:tgtEl>
                          <p:spTgt spid="27"/>
                        </p:tgtEl>
                      </p:cBhvr>
                    </p:animEffect>
                  </p:childTnLst>
                </p:cTn>
              </p:par>
            </p:tnLst>
          </p:tmpl>
        </p:tmplLst>
      </p:bldP>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250"/>
                        <p:tgtEl>
                          <p:spTgt spid="28"/>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file 3">
    <p:spTree>
      <p:nvGrpSpPr>
        <p:cNvPr id="1" name=""/>
        <p:cNvGrpSpPr/>
        <p:nvPr/>
      </p:nvGrpSpPr>
      <p:grpSpPr>
        <a:xfrm>
          <a:off x="0" y="0"/>
          <a:ext cx="0" cy="0"/>
          <a:chOff x="0" y="0"/>
          <a:chExt cx="0" cy="0"/>
        </a:xfrm>
      </p:grpSpPr>
      <p:sp>
        <p:nvSpPr>
          <p:cNvPr id="33" name="円/楕円 32"/>
          <p:cNvSpPr/>
          <p:nvPr userDrawn="1"/>
        </p:nvSpPr>
        <p:spPr>
          <a:xfrm>
            <a:off x="3050257" y="3115088"/>
            <a:ext cx="406014" cy="54130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solidFill>
                <a:schemeClr val="accent2"/>
              </a:solidFill>
            </a:endParaRPr>
          </a:p>
        </p:txBody>
      </p:sp>
      <p:sp>
        <p:nvSpPr>
          <p:cNvPr id="6" name="円/楕円 5"/>
          <p:cNvSpPr/>
          <p:nvPr userDrawn="1"/>
        </p:nvSpPr>
        <p:spPr>
          <a:xfrm>
            <a:off x="935281" y="775462"/>
            <a:ext cx="2530434" cy="3373619"/>
          </a:xfrm>
          <a:prstGeom prst="ellipse">
            <a:avLst/>
          </a:prstGeom>
          <a:solidFill>
            <a:schemeClr val="accent1">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8" name="円/楕円 27"/>
          <p:cNvSpPr/>
          <p:nvPr userDrawn="1"/>
        </p:nvSpPr>
        <p:spPr>
          <a:xfrm>
            <a:off x="634188" y="1170730"/>
            <a:ext cx="684135" cy="91210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30" name="円/楕円 29"/>
          <p:cNvSpPr/>
          <p:nvPr userDrawn="1"/>
        </p:nvSpPr>
        <p:spPr>
          <a:xfrm>
            <a:off x="853331" y="692697"/>
            <a:ext cx="2530434" cy="3373619"/>
          </a:xfrm>
          <a:prstGeom prst="ellipse">
            <a:avLst/>
          </a:prstGeom>
          <a:solidFill>
            <a:schemeClr val="accent1">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 name="タイトル 1"/>
          <p:cNvSpPr>
            <a:spLocks noGrp="1"/>
          </p:cNvSpPr>
          <p:nvPr>
            <p:ph type="title" hasCustomPrompt="1"/>
          </p:nvPr>
        </p:nvSpPr>
        <p:spPr>
          <a:xfrm>
            <a:off x="3773281" y="740702"/>
            <a:ext cx="4788947" cy="900605"/>
          </a:xfrm>
        </p:spPr>
        <p:txBody>
          <a:bodyPr anchor="b">
            <a:normAutofit/>
          </a:bodyPr>
          <a:lstStyle>
            <a:lvl1pPr>
              <a:defRPr sz="3301" baseline="0">
                <a:solidFill>
                  <a:schemeClr val="tx2"/>
                </a:solidFill>
                <a:latin typeface="Route 159 UltraLight" pitchFamily="50" charset="0"/>
              </a:defRPr>
            </a:lvl1pPr>
          </a:lstStyle>
          <a:p>
            <a:r>
              <a:rPr kumimoji="1" lang="en-US" altLang="ja-JP" dirty="0"/>
              <a:t>Text goes here</a:t>
            </a:r>
            <a:endParaRPr kumimoji="1" lang="ja-JP" altLang="en-US" dirty="0"/>
          </a:p>
        </p:txBody>
      </p:sp>
      <p:sp>
        <p:nvSpPr>
          <p:cNvPr id="4" name="正方形/長方形 3"/>
          <p:cNvSpPr/>
          <p:nvPr userDrawn="1"/>
        </p:nvSpPr>
        <p:spPr>
          <a:xfrm>
            <a:off x="3845294" y="1651456"/>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 name="テキスト プレースホルダー 6"/>
          <p:cNvSpPr>
            <a:spLocks noGrp="1"/>
          </p:cNvSpPr>
          <p:nvPr>
            <p:ph type="body" sz="quarter" idx="16" hasCustomPrompt="1"/>
          </p:nvPr>
        </p:nvSpPr>
        <p:spPr>
          <a:xfrm>
            <a:off x="3773281" y="1699902"/>
            <a:ext cx="4788947" cy="623628"/>
          </a:xfrm>
        </p:spPr>
        <p:txBody>
          <a:bodyPr anchor="t">
            <a:noAutofit/>
          </a:bodyPr>
          <a:lstStyle>
            <a:lvl1pPr algn="l">
              <a:defRPr sz="1600" i="1" baseline="0">
                <a:solidFill>
                  <a:schemeClr val="accent1">
                    <a:lumMod val="75000"/>
                  </a:schemeClr>
                </a:solidFill>
                <a:latin typeface="+mn-lt"/>
              </a:defRPr>
            </a:lvl1pPr>
          </a:lstStyle>
          <a:p>
            <a:pPr lvl="0"/>
            <a:r>
              <a:rPr kumimoji="1" lang="en-US" altLang="ja-JP" dirty="0"/>
              <a:t>Text goes here</a:t>
            </a:r>
            <a:endParaRPr kumimoji="1" lang="ja-JP" altLang="en-US" dirty="0"/>
          </a:p>
        </p:txBody>
      </p:sp>
      <p:sp>
        <p:nvSpPr>
          <p:cNvPr id="7" name="図プレースホルダー 5"/>
          <p:cNvSpPr>
            <a:spLocks noGrp="1"/>
          </p:cNvSpPr>
          <p:nvPr>
            <p:ph type="pic" sz="quarter" idx="13" hasCustomPrompt="1"/>
          </p:nvPr>
        </p:nvSpPr>
        <p:spPr>
          <a:xfrm>
            <a:off x="935280" y="775462"/>
            <a:ext cx="2458420" cy="3277609"/>
          </a:xfrm>
          <a:prstGeom prst="ellipse">
            <a:avLst/>
          </a:prstGeom>
          <a:solidFill>
            <a:schemeClr val="bg1"/>
          </a:solidFill>
          <a:ln w="28575" cmpd="sng">
            <a:solidFill>
              <a:schemeClr val="accent1"/>
            </a:solidFill>
          </a:ln>
          <a:effectLst/>
        </p:spPr>
        <p:txBody>
          <a:bodyPr>
            <a:normAutofit/>
          </a:bodyPr>
          <a:lstStyle>
            <a:lvl1pPr>
              <a:defRPr sz="900" baseline="0"/>
            </a:lvl1pPr>
          </a:lstStyle>
          <a:p>
            <a:r>
              <a:rPr kumimoji="1" lang="en-US" altLang="ja-JP" dirty="0"/>
              <a:t>Add an image</a:t>
            </a:r>
            <a:endParaRPr kumimoji="1" lang="ja-JP" altLang="en-US" dirty="0"/>
          </a:p>
        </p:txBody>
      </p:sp>
      <p:sp>
        <p:nvSpPr>
          <p:cNvPr id="8" name="円/楕円 7"/>
          <p:cNvSpPr/>
          <p:nvPr userDrawn="1"/>
        </p:nvSpPr>
        <p:spPr>
          <a:xfrm>
            <a:off x="4052737" y="2559170"/>
            <a:ext cx="648129" cy="8640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9" name="図プレースホルダー 12"/>
          <p:cNvSpPr>
            <a:spLocks noGrp="1"/>
          </p:cNvSpPr>
          <p:nvPr>
            <p:ph type="pic" sz="quarter" idx="17" hasCustomPrompt="1"/>
          </p:nvPr>
        </p:nvSpPr>
        <p:spPr>
          <a:xfrm>
            <a:off x="4220490" y="2782821"/>
            <a:ext cx="312623" cy="416794"/>
          </a:xfrm>
        </p:spPr>
        <p:txBody>
          <a:bodyPr>
            <a:normAutofit/>
          </a:bodyPr>
          <a:lstStyle>
            <a:lvl1pPr>
              <a:defRPr sz="800"/>
            </a:lvl1pPr>
          </a:lstStyle>
          <a:p>
            <a:r>
              <a:rPr kumimoji="1" lang="en-US" altLang="ja-JP" dirty="0"/>
              <a:t>Icon</a:t>
            </a:r>
            <a:endParaRPr kumimoji="1" lang="ja-JP" altLang="en-US" dirty="0"/>
          </a:p>
        </p:txBody>
      </p:sp>
      <p:sp>
        <p:nvSpPr>
          <p:cNvPr id="10" name="円/楕円 9"/>
          <p:cNvSpPr/>
          <p:nvPr userDrawn="1"/>
        </p:nvSpPr>
        <p:spPr>
          <a:xfrm>
            <a:off x="5360695" y="2559169"/>
            <a:ext cx="648129" cy="8640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1" name="円/楕円 10"/>
          <p:cNvSpPr/>
          <p:nvPr userDrawn="1"/>
        </p:nvSpPr>
        <p:spPr>
          <a:xfrm>
            <a:off x="6660414" y="2559168"/>
            <a:ext cx="648129" cy="86409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2" name="図プレースホルダー 12"/>
          <p:cNvSpPr>
            <a:spLocks noGrp="1"/>
          </p:cNvSpPr>
          <p:nvPr>
            <p:ph type="pic" sz="quarter" idx="18" hasCustomPrompt="1"/>
          </p:nvPr>
        </p:nvSpPr>
        <p:spPr>
          <a:xfrm>
            <a:off x="5528447" y="2782820"/>
            <a:ext cx="312623" cy="416794"/>
          </a:xfrm>
        </p:spPr>
        <p:txBody>
          <a:bodyPr>
            <a:normAutofit/>
          </a:bodyPr>
          <a:lstStyle>
            <a:lvl1pPr>
              <a:defRPr sz="800"/>
            </a:lvl1pPr>
          </a:lstStyle>
          <a:p>
            <a:r>
              <a:rPr kumimoji="1" lang="en-US" altLang="ja-JP" dirty="0"/>
              <a:t>Icon</a:t>
            </a:r>
            <a:endParaRPr kumimoji="1" lang="ja-JP" altLang="en-US" dirty="0"/>
          </a:p>
        </p:txBody>
      </p:sp>
      <p:sp>
        <p:nvSpPr>
          <p:cNvPr id="13" name="図プレースホルダー 12"/>
          <p:cNvSpPr>
            <a:spLocks noGrp="1"/>
          </p:cNvSpPr>
          <p:nvPr>
            <p:ph type="pic" sz="quarter" idx="19" hasCustomPrompt="1"/>
          </p:nvPr>
        </p:nvSpPr>
        <p:spPr>
          <a:xfrm>
            <a:off x="6828166" y="2782820"/>
            <a:ext cx="312623" cy="416794"/>
          </a:xfrm>
        </p:spPr>
        <p:txBody>
          <a:bodyPr>
            <a:normAutofit/>
          </a:bodyPr>
          <a:lstStyle>
            <a:lvl1pPr>
              <a:defRPr sz="800"/>
            </a:lvl1pPr>
          </a:lstStyle>
          <a:p>
            <a:r>
              <a:rPr kumimoji="1" lang="en-US" altLang="ja-JP" dirty="0"/>
              <a:t>Icon</a:t>
            </a:r>
            <a:endParaRPr kumimoji="1" lang="ja-JP" altLang="en-US" dirty="0"/>
          </a:p>
        </p:txBody>
      </p:sp>
      <p:sp>
        <p:nvSpPr>
          <p:cNvPr id="14" name="テキスト プレースホルダー 6"/>
          <p:cNvSpPr>
            <a:spLocks noGrp="1"/>
          </p:cNvSpPr>
          <p:nvPr>
            <p:ph type="body" sz="quarter" idx="20" hasCustomPrompt="1"/>
          </p:nvPr>
        </p:nvSpPr>
        <p:spPr>
          <a:xfrm>
            <a:off x="3771243" y="3519717"/>
            <a:ext cx="1224242" cy="623628"/>
          </a:xfrm>
        </p:spPr>
        <p:txBody>
          <a:bodyPr anchor="t">
            <a:noAutofit/>
          </a:bodyPr>
          <a:lstStyle>
            <a:lvl1pPr algn="ctr">
              <a:defRPr sz="1200" i="0" baseline="0">
                <a:solidFill>
                  <a:schemeClr val="accent3"/>
                </a:solidFill>
                <a:latin typeface="+mn-lt"/>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21" hasCustomPrompt="1"/>
          </p:nvPr>
        </p:nvSpPr>
        <p:spPr>
          <a:xfrm>
            <a:off x="5076100" y="3519717"/>
            <a:ext cx="1224242" cy="623628"/>
          </a:xfrm>
        </p:spPr>
        <p:txBody>
          <a:bodyPr anchor="t">
            <a:noAutofit/>
          </a:bodyPr>
          <a:lstStyle>
            <a:lvl1pPr algn="ctr">
              <a:defRPr sz="1200" i="0" baseline="0">
                <a:solidFill>
                  <a:schemeClr val="accent2"/>
                </a:solidFill>
                <a:latin typeface="+mn-lt"/>
              </a:defRPr>
            </a:lvl1pPr>
          </a:lstStyle>
          <a:p>
            <a:pPr lvl="0"/>
            <a:r>
              <a:rPr kumimoji="1" lang="en-US" altLang="ja-JP" dirty="0"/>
              <a:t>Text goes here</a:t>
            </a:r>
            <a:endParaRPr kumimoji="1" lang="ja-JP" altLang="en-US" dirty="0"/>
          </a:p>
        </p:txBody>
      </p:sp>
      <p:sp>
        <p:nvSpPr>
          <p:cNvPr id="16" name="テキスト プレースホルダー 6"/>
          <p:cNvSpPr>
            <a:spLocks noGrp="1"/>
          </p:cNvSpPr>
          <p:nvPr>
            <p:ph type="body" sz="quarter" idx="22" hasCustomPrompt="1"/>
          </p:nvPr>
        </p:nvSpPr>
        <p:spPr>
          <a:xfrm>
            <a:off x="6372356" y="3518153"/>
            <a:ext cx="1224242" cy="623628"/>
          </a:xfrm>
        </p:spPr>
        <p:txBody>
          <a:bodyPr anchor="t">
            <a:noAutofit/>
          </a:bodyPr>
          <a:lstStyle>
            <a:lvl1pPr algn="ctr">
              <a:defRPr sz="1200" i="0" baseline="0">
                <a:solidFill>
                  <a:schemeClr val="accent5"/>
                </a:solidFill>
                <a:latin typeface="+mn-lt"/>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p:ph type="body" sz="quarter" idx="14" hasCustomPrompt="1"/>
          </p:nvPr>
        </p:nvSpPr>
        <p:spPr>
          <a:xfrm>
            <a:off x="596495" y="4197086"/>
            <a:ext cx="7951011" cy="1344149"/>
          </a:xfrm>
        </p:spPr>
        <p:txBody>
          <a:bodyPr anchor="ctr">
            <a:normAutofit/>
          </a:bodyPr>
          <a:lstStyle>
            <a:lvl1pPr algn="l">
              <a:defRPr sz="1000" baseline="0">
                <a:solidFill>
                  <a:schemeClr val="tx2"/>
                </a:solidFill>
              </a:defRPr>
            </a:lvl1pPr>
          </a:lstStyle>
          <a:p>
            <a:pPr lvl="0"/>
            <a:r>
              <a:rPr kumimoji="1" lang="en-US" altLang="ja-JP" dirty="0"/>
              <a:t>Text goes here</a:t>
            </a:r>
            <a:endParaRPr kumimoji="1" lang="ja-JP" altLang="en-US" dirty="0"/>
          </a:p>
        </p:txBody>
      </p:sp>
      <p:sp>
        <p:nvSpPr>
          <p:cNvPr id="18" name="正方形/長方形 17"/>
          <p:cNvSpPr/>
          <p:nvPr userDrawn="1"/>
        </p:nvSpPr>
        <p:spPr>
          <a:xfrm>
            <a:off x="0" y="5685251"/>
            <a:ext cx="9144000" cy="117274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9" name="図プレースホルダー 12"/>
          <p:cNvSpPr>
            <a:spLocks noGrp="1"/>
          </p:cNvSpPr>
          <p:nvPr>
            <p:ph type="pic" sz="quarter" idx="23" hasCustomPrompt="1"/>
          </p:nvPr>
        </p:nvSpPr>
        <p:spPr>
          <a:xfrm>
            <a:off x="2008179" y="5848761"/>
            <a:ext cx="312623" cy="416794"/>
          </a:xfrm>
        </p:spPr>
        <p:txBody>
          <a:bodyPr>
            <a:normAutofit/>
          </a:bodyPr>
          <a:lstStyle>
            <a:lvl1pPr>
              <a:defRPr sz="800"/>
            </a:lvl1pPr>
          </a:lstStyle>
          <a:p>
            <a:r>
              <a:rPr kumimoji="1" lang="en-US" altLang="ja-JP" dirty="0"/>
              <a:t>Icon</a:t>
            </a:r>
            <a:endParaRPr kumimoji="1" lang="ja-JP" altLang="en-US" dirty="0"/>
          </a:p>
        </p:txBody>
      </p:sp>
      <p:sp>
        <p:nvSpPr>
          <p:cNvPr id="20" name="図プレースホルダー 12"/>
          <p:cNvSpPr>
            <a:spLocks noGrp="1"/>
          </p:cNvSpPr>
          <p:nvPr>
            <p:ph type="pic" sz="quarter" idx="24" hasCustomPrompt="1"/>
          </p:nvPr>
        </p:nvSpPr>
        <p:spPr>
          <a:xfrm>
            <a:off x="4413992" y="5848760"/>
            <a:ext cx="312623" cy="416794"/>
          </a:xfrm>
        </p:spPr>
        <p:txBody>
          <a:bodyPr>
            <a:normAutofit/>
          </a:bodyPr>
          <a:lstStyle>
            <a:lvl1pPr>
              <a:defRPr sz="800"/>
            </a:lvl1pPr>
          </a:lstStyle>
          <a:p>
            <a:r>
              <a:rPr kumimoji="1" lang="en-US" altLang="ja-JP" dirty="0"/>
              <a:t>Icon</a:t>
            </a:r>
            <a:endParaRPr kumimoji="1" lang="ja-JP" altLang="en-US" dirty="0"/>
          </a:p>
        </p:txBody>
      </p:sp>
      <p:sp>
        <p:nvSpPr>
          <p:cNvPr id="21" name="図プレースホルダー 12"/>
          <p:cNvSpPr>
            <a:spLocks noGrp="1"/>
          </p:cNvSpPr>
          <p:nvPr>
            <p:ph type="pic" sz="quarter" idx="25" hasCustomPrompt="1"/>
          </p:nvPr>
        </p:nvSpPr>
        <p:spPr>
          <a:xfrm>
            <a:off x="6804480" y="5848760"/>
            <a:ext cx="312623" cy="416794"/>
          </a:xfrm>
        </p:spPr>
        <p:txBody>
          <a:bodyPr>
            <a:normAutofit/>
          </a:bodyPr>
          <a:lstStyle>
            <a:lvl1pPr>
              <a:defRPr sz="800"/>
            </a:lvl1pPr>
          </a:lstStyle>
          <a:p>
            <a:r>
              <a:rPr kumimoji="1" lang="en-US" altLang="ja-JP" dirty="0"/>
              <a:t>Icon</a:t>
            </a:r>
            <a:endParaRPr kumimoji="1" lang="ja-JP" altLang="en-US" dirty="0"/>
          </a:p>
        </p:txBody>
      </p:sp>
      <p:sp>
        <p:nvSpPr>
          <p:cNvPr id="22" name="テキスト プレースホルダー 6"/>
          <p:cNvSpPr>
            <a:spLocks noGrp="1"/>
          </p:cNvSpPr>
          <p:nvPr>
            <p:ph type="body" sz="quarter" idx="26" hasCustomPrompt="1"/>
          </p:nvPr>
        </p:nvSpPr>
        <p:spPr>
          <a:xfrm>
            <a:off x="1192298" y="6309762"/>
            <a:ext cx="1975425" cy="383601"/>
          </a:xfrm>
        </p:spPr>
        <p:txBody>
          <a:bodyPr anchor="t">
            <a:noAutofit/>
          </a:bodyPr>
          <a:lstStyle>
            <a:lvl1pPr algn="ctr">
              <a:defRPr sz="900" i="0" baseline="0">
                <a:solidFill>
                  <a:schemeClr val="bg1"/>
                </a:solidFill>
                <a:latin typeface="+mn-lt"/>
              </a:defRPr>
            </a:lvl1pPr>
          </a:lstStyle>
          <a:p>
            <a:pPr lvl="0"/>
            <a:r>
              <a:rPr kumimoji="1" lang="en-US" altLang="ja-JP" dirty="0"/>
              <a:t>Text goes here</a:t>
            </a:r>
            <a:endParaRPr kumimoji="1" lang="ja-JP" altLang="en-US" dirty="0"/>
          </a:p>
        </p:txBody>
      </p:sp>
      <p:sp>
        <p:nvSpPr>
          <p:cNvPr id="23" name="テキスト プレースホルダー 6"/>
          <p:cNvSpPr>
            <a:spLocks noGrp="1"/>
          </p:cNvSpPr>
          <p:nvPr>
            <p:ph type="body" sz="quarter" idx="27" hasCustomPrompt="1"/>
          </p:nvPr>
        </p:nvSpPr>
        <p:spPr>
          <a:xfrm>
            <a:off x="3582591" y="6309762"/>
            <a:ext cx="1975425" cy="383601"/>
          </a:xfrm>
        </p:spPr>
        <p:txBody>
          <a:bodyPr anchor="t">
            <a:noAutofit/>
          </a:bodyPr>
          <a:lstStyle>
            <a:lvl1pPr algn="ctr">
              <a:defRPr sz="900" i="0" baseline="0">
                <a:solidFill>
                  <a:schemeClr val="bg1"/>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8" hasCustomPrompt="1"/>
          </p:nvPr>
        </p:nvSpPr>
        <p:spPr>
          <a:xfrm>
            <a:off x="5981245" y="6309762"/>
            <a:ext cx="1975425" cy="383601"/>
          </a:xfrm>
        </p:spPr>
        <p:txBody>
          <a:bodyPr anchor="t">
            <a:noAutofit/>
          </a:bodyPr>
          <a:lstStyle>
            <a:lvl1pPr algn="ctr">
              <a:defRPr sz="900" i="0" baseline="0">
                <a:solidFill>
                  <a:schemeClr val="bg1"/>
                </a:solidFill>
                <a:latin typeface="+mn-lt"/>
              </a:defRPr>
            </a:lvl1pPr>
          </a:lstStyle>
          <a:p>
            <a:pPr lvl="0"/>
            <a:r>
              <a:rPr kumimoji="1" lang="en-US" altLang="ja-JP" dirty="0"/>
              <a:t>Text goes here</a:t>
            </a:r>
            <a:endParaRPr kumimoji="1" lang="ja-JP" altLang="en-US" dirty="0"/>
          </a:p>
        </p:txBody>
      </p:sp>
      <p:sp>
        <p:nvSpPr>
          <p:cNvPr id="25" name="円/楕円 24"/>
          <p:cNvSpPr/>
          <p:nvPr userDrawn="1"/>
        </p:nvSpPr>
        <p:spPr>
          <a:xfrm>
            <a:off x="287152" y="679450"/>
            <a:ext cx="432085"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26" name="円/楕円 25"/>
          <p:cNvSpPr/>
          <p:nvPr userDrawn="1"/>
        </p:nvSpPr>
        <p:spPr>
          <a:xfrm>
            <a:off x="976255" y="711321"/>
            <a:ext cx="216043" cy="2880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32" name="正方形/長方形 31"/>
          <p:cNvSpPr/>
          <p:nvPr userDrawn="1"/>
        </p:nvSpPr>
        <p:spPr>
          <a:xfrm>
            <a:off x="0" y="0"/>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4" name="円/楕円 33"/>
          <p:cNvSpPr/>
          <p:nvPr userDrawn="1"/>
        </p:nvSpPr>
        <p:spPr>
          <a:xfrm>
            <a:off x="3551639" y="2858989"/>
            <a:ext cx="243519" cy="3246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solidFill>
                <a:schemeClr val="accent2"/>
              </a:solidFill>
            </a:endParaRPr>
          </a:p>
        </p:txBody>
      </p:sp>
    </p:spTree>
    <p:extLst>
      <p:ext uri="{BB962C8B-B14F-4D97-AF65-F5344CB8AC3E}">
        <p14:creationId xmlns:p14="http://schemas.microsoft.com/office/powerpoint/2010/main" val="383932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anim calcmode="lin" valueType="num">
                                      <p:cBhvr>
                                        <p:cTn id="8" dur="750" fill="hold"/>
                                        <p:tgtEl>
                                          <p:spTgt spid="25"/>
                                        </p:tgtEl>
                                        <p:attrNameLst>
                                          <p:attrName>ppt_w</p:attrName>
                                        </p:attrNameLst>
                                      </p:cBhvr>
                                      <p:tavLst>
                                        <p:tav tm="0" fmla="#ppt_w*sin(2.5*pi*$)">
                                          <p:val>
                                            <p:fltVal val="0"/>
                                          </p:val>
                                        </p:tav>
                                        <p:tav tm="100000">
                                          <p:val>
                                            <p:fltVal val="1"/>
                                          </p:val>
                                        </p:tav>
                                      </p:tavLst>
                                    </p:anim>
                                    <p:anim calcmode="lin" valueType="num">
                                      <p:cBhvr>
                                        <p:cTn id="9" dur="750" fill="hold"/>
                                        <p:tgtEl>
                                          <p:spTgt spid="25"/>
                                        </p:tgtEl>
                                        <p:attrNameLst>
                                          <p:attrName>ppt_h</p:attrName>
                                        </p:attrNameLst>
                                      </p:cBhvr>
                                      <p:tavLst>
                                        <p:tav tm="0">
                                          <p:val>
                                            <p:strVal val="#ppt_h"/>
                                          </p:val>
                                        </p:tav>
                                        <p:tav tm="100000">
                                          <p:val>
                                            <p:strVal val="#ppt_h"/>
                                          </p:val>
                                        </p:tav>
                                      </p:tavLst>
                                    </p:anim>
                                  </p:childTnLst>
                                </p:cTn>
                              </p:par>
                              <p:par>
                                <p:cTn id="10" presetID="2" presetClass="entr" presetSubtype="12" decel="100000" fill="hold" grpId="1"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750" fill="hold"/>
                                        <p:tgtEl>
                                          <p:spTgt spid="25"/>
                                        </p:tgtEl>
                                        <p:attrNameLst>
                                          <p:attrName>ppt_x</p:attrName>
                                        </p:attrNameLst>
                                      </p:cBhvr>
                                      <p:tavLst>
                                        <p:tav tm="0">
                                          <p:val>
                                            <p:strVal val="0-#ppt_w/2"/>
                                          </p:val>
                                        </p:tav>
                                        <p:tav tm="100000">
                                          <p:val>
                                            <p:strVal val="#ppt_x"/>
                                          </p:val>
                                        </p:tav>
                                      </p:tavLst>
                                    </p:anim>
                                    <p:anim calcmode="lin" valueType="num">
                                      <p:cBhvr additive="base">
                                        <p:cTn id="13" dur="750" fill="hold"/>
                                        <p:tgtEl>
                                          <p:spTgt spid="25"/>
                                        </p:tgtEl>
                                        <p:attrNameLst>
                                          <p:attrName>ppt_y</p:attrName>
                                        </p:attrNameLst>
                                      </p:cBhvr>
                                      <p:tavLst>
                                        <p:tav tm="0">
                                          <p:val>
                                            <p:strVal val="1+#ppt_h/2"/>
                                          </p:val>
                                        </p:tav>
                                        <p:tav tm="100000">
                                          <p:val>
                                            <p:strVal val="#ppt_y"/>
                                          </p:val>
                                        </p:tav>
                                      </p:tavLst>
                                    </p:anim>
                                  </p:childTnLst>
                                </p:cTn>
                              </p:par>
                              <p:par>
                                <p:cTn id="14" presetID="45" presetClass="entr" presetSubtype="0" fill="hold" grpId="0" nodeType="withEffect">
                                  <p:stCondLst>
                                    <p:cond delay="1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750"/>
                                        <p:tgtEl>
                                          <p:spTgt spid="28"/>
                                        </p:tgtEl>
                                      </p:cBhvr>
                                    </p:animEffect>
                                    <p:anim calcmode="lin" valueType="num">
                                      <p:cBhvr>
                                        <p:cTn id="17" dur="750" fill="hold"/>
                                        <p:tgtEl>
                                          <p:spTgt spid="28"/>
                                        </p:tgtEl>
                                        <p:attrNameLst>
                                          <p:attrName>ppt_w</p:attrName>
                                        </p:attrNameLst>
                                      </p:cBhvr>
                                      <p:tavLst>
                                        <p:tav tm="0" fmla="#ppt_w*sin(2.5*pi*$)">
                                          <p:val>
                                            <p:fltVal val="0"/>
                                          </p:val>
                                        </p:tav>
                                        <p:tav tm="100000">
                                          <p:val>
                                            <p:fltVal val="1"/>
                                          </p:val>
                                        </p:tav>
                                      </p:tavLst>
                                    </p:anim>
                                    <p:anim calcmode="lin" valueType="num">
                                      <p:cBhvr>
                                        <p:cTn id="18" dur="750" fill="hold"/>
                                        <p:tgtEl>
                                          <p:spTgt spid="28"/>
                                        </p:tgtEl>
                                        <p:attrNameLst>
                                          <p:attrName>ppt_h</p:attrName>
                                        </p:attrNameLst>
                                      </p:cBhvr>
                                      <p:tavLst>
                                        <p:tav tm="0">
                                          <p:val>
                                            <p:strVal val="#ppt_h"/>
                                          </p:val>
                                        </p:tav>
                                        <p:tav tm="100000">
                                          <p:val>
                                            <p:strVal val="#ppt_h"/>
                                          </p:val>
                                        </p:tav>
                                      </p:tavLst>
                                    </p:anim>
                                  </p:childTnLst>
                                </p:cTn>
                              </p:par>
                              <p:par>
                                <p:cTn id="19" presetID="2" presetClass="entr" presetSubtype="12" decel="100000" fill="hold" grpId="1" nodeType="withEffect">
                                  <p:stCondLst>
                                    <p:cond delay="10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750" fill="hold"/>
                                        <p:tgtEl>
                                          <p:spTgt spid="28"/>
                                        </p:tgtEl>
                                        <p:attrNameLst>
                                          <p:attrName>ppt_x</p:attrName>
                                        </p:attrNameLst>
                                      </p:cBhvr>
                                      <p:tavLst>
                                        <p:tav tm="0">
                                          <p:val>
                                            <p:strVal val="0-#ppt_w/2"/>
                                          </p:val>
                                        </p:tav>
                                        <p:tav tm="100000">
                                          <p:val>
                                            <p:strVal val="#ppt_x"/>
                                          </p:val>
                                        </p:tav>
                                      </p:tavLst>
                                    </p:anim>
                                    <p:anim calcmode="lin" valueType="num">
                                      <p:cBhvr additive="base">
                                        <p:cTn id="22" dur="750" fill="hold"/>
                                        <p:tgtEl>
                                          <p:spTgt spid="28"/>
                                        </p:tgtEl>
                                        <p:attrNameLst>
                                          <p:attrName>ppt_y</p:attrName>
                                        </p:attrNameLst>
                                      </p:cBhvr>
                                      <p:tavLst>
                                        <p:tav tm="0">
                                          <p:val>
                                            <p:strVal val="1+#ppt_h/2"/>
                                          </p:val>
                                        </p:tav>
                                        <p:tav tm="100000">
                                          <p:val>
                                            <p:strVal val="#ppt_y"/>
                                          </p:val>
                                        </p:tav>
                                      </p:tavLst>
                                    </p:anim>
                                  </p:childTnLst>
                                </p:cTn>
                              </p:par>
                              <p:par>
                                <p:cTn id="23" presetID="45" presetClass="entr" presetSubtype="0" fill="hold" grpId="0" nodeType="withEffect">
                                  <p:stCondLst>
                                    <p:cond delay="20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750"/>
                                        <p:tgtEl>
                                          <p:spTgt spid="26"/>
                                        </p:tgtEl>
                                      </p:cBhvr>
                                    </p:animEffect>
                                    <p:anim calcmode="lin" valueType="num">
                                      <p:cBhvr>
                                        <p:cTn id="26" dur="750" fill="hold"/>
                                        <p:tgtEl>
                                          <p:spTgt spid="26"/>
                                        </p:tgtEl>
                                        <p:attrNameLst>
                                          <p:attrName>ppt_w</p:attrName>
                                        </p:attrNameLst>
                                      </p:cBhvr>
                                      <p:tavLst>
                                        <p:tav tm="0" fmla="#ppt_w*sin(2.5*pi*$)">
                                          <p:val>
                                            <p:fltVal val="0"/>
                                          </p:val>
                                        </p:tav>
                                        <p:tav tm="100000">
                                          <p:val>
                                            <p:fltVal val="1"/>
                                          </p:val>
                                        </p:tav>
                                      </p:tavLst>
                                    </p:anim>
                                    <p:anim calcmode="lin" valueType="num">
                                      <p:cBhvr>
                                        <p:cTn id="27" dur="750" fill="hold"/>
                                        <p:tgtEl>
                                          <p:spTgt spid="26"/>
                                        </p:tgtEl>
                                        <p:attrNameLst>
                                          <p:attrName>ppt_h</p:attrName>
                                        </p:attrNameLst>
                                      </p:cBhvr>
                                      <p:tavLst>
                                        <p:tav tm="0">
                                          <p:val>
                                            <p:strVal val="#ppt_h"/>
                                          </p:val>
                                        </p:tav>
                                        <p:tav tm="100000">
                                          <p:val>
                                            <p:strVal val="#ppt_h"/>
                                          </p:val>
                                        </p:tav>
                                      </p:tavLst>
                                    </p:anim>
                                  </p:childTnLst>
                                </p:cTn>
                              </p:par>
                              <p:par>
                                <p:cTn id="28" presetID="2" presetClass="entr" presetSubtype="12" decel="100000" fill="hold" grpId="1" nodeType="withEffect">
                                  <p:stCondLst>
                                    <p:cond delay="20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750" fill="hold"/>
                                        <p:tgtEl>
                                          <p:spTgt spid="26"/>
                                        </p:tgtEl>
                                        <p:attrNameLst>
                                          <p:attrName>ppt_x</p:attrName>
                                        </p:attrNameLst>
                                      </p:cBhvr>
                                      <p:tavLst>
                                        <p:tav tm="0">
                                          <p:val>
                                            <p:strVal val="0-#ppt_w/2"/>
                                          </p:val>
                                        </p:tav>
                                        <p:tav tm="100000">
                                          <p:val>
                                            <p:strVal val="#ppt_x"/>
                                          </p:val>
                                        </p:tav>
                                      </p:tavLst>
                                    </p:anim>
                                    <p:anim calcmode="lin" valueType="num">
                                      <p:cBhvr additive="base">
                                        <p:cTn id="31" dur="750" fill="hold"/>
                                        <p:tgtEl>
                                          <p:spTgt spid="26"/>
                                        </p:tgtEl>
                                        <p:attrNameLst>
                                          <p:attrName>ppt_y</p:attrName>
                                        </p:attrNameLst>
                                      </p:cBhvr>
                                      <p:tavLst>
                                        <p:tav tm="0">
                                          <p:val>
                                            <p:strVal val="1+#ppt_h/2"/>
                                          </p:val>
                                        </p:tav>
                                        <p:tav tm="100000">
                                          <p:val>
                                            <p:strVal val="#ppt_y"/>
                                          </p:val>
                                        </p:tav>
                                      </p:tavLst>
                                    </p:anim>
                                  </p:childTnLst>
                                </p:cTn>
                              </p:par>
                              <p:par>
                                <p:cTn id="32" presetID="45" presetClass="entr" presetSubtype="0" fill="hold" grpId="0" nodeType="withEffect">
                                  <p:stCondLst>
                                    <p:cond delay="30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750"/>
                                        <p:tgtEl>
                                          <p:spTgt spid="33"/>
                                        </p:tgtEl>
                                      </p:cBhvr>
                                    </p:animEffect>
                                    <p:anim calcmode="lin" valueType="num">
                                      <p:cBhvr>
                                        <p:cTn id="35" dur="750" fill="hold"/>
                                        <p:tgtEl>
                                          <p:spTgt spid="33"/>
                                        </p:tgtEl>
                                        <p:attrNameLst>
                                          <p:attrName>ppt_w</p:attrName>
                                        </p:attrNameLst>
                                      </p:cBhvr>
                                      <p:tavLst>
                                        <p:tav tm="0" fmla="#ppt_w*sin(2.5*pi*$)">
                                          <p:val>
                                            <p:fltVal val="0"/>
                                          </p:val>
                                        </p:tav>
                                        <p:tav tm="100000">
                                          <p:val>
                                            <p:fltVal val="1"/>
                                          </p:val>
                                        </p:tav>
                                      </p:tavLst>
                                    </p:anim>
                                    <p:anim calcmode="lin" valueType="num">
                                      <p:cBhvr>
                                        <p:cTn id="36" dur="750" fill="hold"/>
                                        <p:tgtEl>
                                          <p:spTgt spid="33"/>
                                        </p:tgtEl>
                                        <p:attrNameLst>
                                          <p:attrName>ppt_h</p:attrName>
                                        </p:attrNameLst>
                                      </p:cBhvr>
                                      <p:tavLst>
                                        <p:tav tm="0">
                                          <p:val>
                                            <p:strVal val="#ppt_h"/>
                                          </p:val>
                                        </p:tav>
                                        <p:tav tm="100000">
                                          <p:val>
                                            <p:strVal val="#ppt_h"/>
                                          </p:val>
                                        </p:tav>
                                      </p:tavLst>
                                    </p:anim>
                                  </p:childTnLst>
                                </p:cTn>
                              </p:par>
                              <p:par>
                                <p:cTn id="37" presetID="2" presetClass="entr" presetSubtype="12" decel="100000" fill="hold" grpId="1" nodeType="withEffect">
                                  <p:stCondLst>
                                    <p:cond delay="30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750" fill="hold"/>
                                        <p:tgtEl>
                                          <p:spTgt spid="33"/>
                                        </p:tgtEl>
                                        <p:attrNameLst>
                                          <p:attrName>ppt_x</p:attrName>
                                        </p:attrNameLst>
                                      </p:cBhvr>
                                      <p:tavLst>
                                        <p:tav tm="0">
                                          <p:val>
                                            <p:strVal val="0-#ppt_w/2"/>
                                          </p:val>
                                        </p:tav>
                                        <p:tav tm="100000">
                                          <p:val>
                                            <p:strVal val="#ppt_x"/>
                                          </p:val>
                                        </p:tav>
                                      </p:tavLst>
                                    </p:anim>
                                    <p:anim calcmode="lin" valueType="num">
                                      <p:cBhvr additive="base">
                                        <p:cTn id="40" dur="750" fill="hold"/>
                                        <p:tgtEl>
                                          <p:spTgt spid="33"/>
                                        </p:tgtEl>
                                        <p:attrNameLst>
                                          <p:attrName>ppt_y</p:attrName>
                                        </p:attrNameLst>
                                      </p:cBhvr>
                                      <p:tavLst>
                                        <p:tav tm="0">
                                          <p:val>
                                            <p:strVal val="1+#ppt_h/2"/>
                                          </p:val>
                                        </p:tav>
                                        <p:tav tm="100000">
                                          <p:val>
                                            <p:strVal val="#ppt_y"/>
                                          </p:val>
                                        </p:tav>
                                      </p:tavLst>
                                    </p:anim>
                                  </p:childTnLst>
                                </p:cTn>
                              </p:par>
                              <p:par>
                                <p:cTn id="41" presetID="45" presetClass="entr" presetSubtype="0" fill="hold" grpId="0" nodeType="withEffect">
                                  <p:stCondLst>
                                    <p:cond delay="40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750"/>
                                        <p:tgtEl>
                                          <p:spTgt spid="34"/>
                                        </p:tgtEl>
                                      </p:cBhvr>
                                    </p:animEffect>
                                    <p:anim calcmode="lin" valueType="num">
                                      <p:cBhvr>
                                        <p:cTn id="44" dur="750" fill="hold"/>
                                        <p:tgtEl>
                                          <p:spTgt spid="34"/>
                                        </p:tgtEl>
                                        <p:attrNameLst>
                                          <p:attrName>ppt_w</p:attrName>
                                        </p:attrNameLst>
                                      </p:cBhvr>
                                      <p:tavLst>
                                        <p:tav tm="0" fmla="#ppt_w*sin(2.5*pi*$)">
                                          <p:val>
                                            <p:fltVal val="0"/>
                                          </p:val>
                                        </p:tav>
                                        <p:tav tm="100000">
                                          <p:val>
                                            <p:fltVal val="1"/>
                                          </p:val>
                                        </p:tav>
                                      </p:tavLst>
                                    </p:anim>
                                    <p:anim calcmode="lin" valueType="num">
                                      <p:cBhvr>
                                        <p:cTn id="45" dur="750" fill="hold"/>
                                        <p:tgtEl>
                                          <p:spTgt spid="34"/>
                                        </p:tgtEl>
                                        <p:attrNameLst>
                                          <p:attrName>ppt_h</p:attrName>
                                        </p:attrNameLst>
                                      </p:cBhvr>
                                      <p:tavLst>
                                        <p:tav tm="0">
                                          <p:val>
                                            <p:strVal val="#ppt_h"/>
                                          </p:val>
                                        </p:tav>
                                        <p:tav tm="100000">
                                          <p:val>
                                            <p:strVal val="#ppt_h"/>
                                          </p:val>
                                        </p:tav>
                                      </p:tavLst>
                                    </p:anim>
                                  </p:childTnLst>
                                </p:cTn>
                              </p:par>
                              <p:par>
                                <p:cTn id="46" presetID="2" presetClass="entr" presetSubtype="12" decel="100000" fill="hold" grpId="1" nodeType="withEffect">
                                  <p:stCondLst>
                                    <p:cond delay="400"/>
                                  </p:stCondLst>
                                  <p:childTnLst>
                                    <p:set>
                                      <p:cBhvr>
                                        <p:cTn id="47" dur="1" fill="hold">
                                          <p:stCondLst>
                                            <p:cond delay="0"/>
                                          </p:stCondLst>
                                        </p:cTn>
                                        <p:tgtEl>
                                          <p:spTgt spid="34"/>
                                        </p:tgtEl>
                                        <p:attrNameLst>
                                          <p:attrName>style.visibility</p:attrName>
                                        </p:attrNameLst>
                                      </p:cBhvr>
                                      <p:to>
                                        <p:strVal val="visible"/>
                                      </p:to>
                                    </p:set>
                                    <p:anim calcmode="lin" valueType="num">
                                      <p:cBhvr additive="base">
                                        <p:cTn id="48" dur="750" fill="hold"/>
                                        <p:tgtEl>
                                          <p:spTgt spid="34"/>
                                        </p:tgtEl>
                                        <p:attrNameLst>
                                          <p:attrName>ppt_x</p:attrName>
                                        </p:attrNameLst>
                                      </p:cBhvr>
                                      <p:tavLst>
                                        <p:tav tm="0">
                                          <p:val>
                                            <p:strVal val="0-#ppt_w/2"/>
                                          </p:val>
                                        </p:tav>
                                        <p:tav tm="100000">
                                          <p:val>
                                            <p:strVal val="#ppt_x"/>
                                          </p:val>
                                        </p:tav>
                                      </p:tavLst>
                                    </p:anim>
                                    <p:anim calcmode="lin" valueType="num">
                                      <p:cBhvr additive="base">
                                        <p:cTn id="49" dur="750" fill="hold"/>
                                        <p:tgtEl>
                                          <p:spTgt spid="34"/>
                                        </p:tgtEl>
                                        <p:attrNameLst>
                                          <p:attrName>ppt_y</p:attrName>
                                        </p:attrNameLst>
                                      </p:cBhvr>
                                      <p:tavLst>
                                        <p:tav tm="0">
                                          <p:val>
                                            <p:strVal val="1+#ppt_h/2"/>
                                          </p:val>
                                        </p:tav>
                                        <p:tav tm="100000">
                                          <p:val>
                                            <p:strVal val="#ppt_y"/>
                                          </p:val>
                                        </p:tav>
                                      </p:tavLst>
                                    </p:anim>
                                  </p:childTnLst>
                                </p:cTn>
                              </p:par>
                              <p:par>
                                <p:cTn id="50" presetID="10" presetClass="entr" presetSubtype="0" fill="hold" grpId="0" nodeType="withEffect">
                                  <p:stCondLst>
                                    <p:cond delay="4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childTnLst>
                                </p:cTn>
                              </p:par>
                              <p:par>
                                <p:cTn id="53" presetID="2" presetClass="entr" presetSubtype="1" decel="100000" fill="hold" grpId="1" nodeType="withEffect">
                                  <p:stCondLst>
                                    <p:cond delay="40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1000" fill="hold"/>
                                        <p:tgtEl>
                                          <p:spTgt spid="6"/>
                                        </p:tgtEl>
                                        <p:attrNameLst>
                                          <p:attrName>ppt_x</p:attrName>
                                        </p:attrNameLst>
                                      </p:cBhvr>
                                      <p:tavLst>
                                        <p:tav tm="0">
                                          <p:val>
                                            <p:strVal val="#ppt_x"/>
                                          </p:val>
                                        </p:tav>
                                        <p:tav tm="100000">
                                          <p:val>
                                            <p:strVal val="#ppt_x"/>
                                          </p:val>
                                        </p:tav>
                                      </p:tavLst>
                                    </p:anim>
                                    <p:anim calcmode="lin" valueType="num">
                                      <p:cBhvr additive="base">
                                        <p:cTn id="56" dur="1000" fill="hold"/>
                                        <p:tgtEl>
                                          <p:spTgt spid="6"/>
                                        </p:tgtEl>
                                        <p:attrNameLst>
                                          <p:attrName>ppt_y</p:attrName>
                                        </p:attrNameLst>
                                      </p:cBhvr>
                                      <p:tavLst>
                                        <p:tav tm="0">
                                          <p:val>
                                            <p:strVal val="0-#ppt_h/2"/>
                                          </p:val>
                                        </p:tav>
                                        <p:tav tm="100000">
                                          <p:val>
                                            <p:strVal val="#ppt_y"/>
                                          </p:val>
                                        </p:tav>
                                      </p:tavLst>
                                    </p:anim>
                                  </p:childTnLst>
                                </p:cTn>
                              </p:par>
                              <p:par>
                                <p:cTn id="57" presetID="10" presetClass="entr" presetSubtype="0" fill="hold" grpId="0" nodeType="withEffect">
                                  <p:stCondLst>
                                    <p:cond delay="50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1000"/>
                                        <p:tgtEl>
                                          <p:spTgt spid="30"/>
                                        </p:tgtEl>
                                      </p:cBhvr>
                                    </p:animEffect>
                                  </p:childTnLst>
                                </p:cTn>
                              </p:par>
                              <p:par>
                                <p:cTn id="60" presetID="2" presetClass="entr" presetSubtype="1" decel="100000" fill="hold" grpId="1" nodeType="withEffect">
                                  <p:stCondLst>
                                    <p:cond delay="500"/>
                                  </p:stCondLst>
                                  <p:childTnLst>
                                    <p:set>
                                      <p:cBhvr>
                                        <p:cTn id="61" dur="1" fill="hold">
                                          <p:stCondLst>
                                            <p:cond delay="0"/>
                                          </p:stCondLst>
                                        </p:cTn>
                                        <p:tgtEl>
                                          <p:spTgt spid="30"/>
                                        </p:tgtEl>
                                        <p:attrNameLst>
                                          <p:attrName>style.visibility</p:attrName>
                                        </p:attrNameLst>
                                      </p:cBhvr>
                                      <p:to>
                                        <p:strVal val="visible"/>
                                      </p:to>
                                    </p:set>
                                    <p:anim calcmode="lin" valueType="num">
                                      <p:cBhvr additive="base">
                                        <p:cTn id="62" dur="1000" fill="hold"/>
                                        <p:tgtEl>
                                          <p:spTgt spid="30"/>
                                        </p:tgtEl>
                                        <p:attrNameLst>
                                          <p:attrName>ppt_x</p:attrName>
                                        </p:attrNameLst>
                                      </p:cBhvr>
                                      <p:tavLst>
                                        <p:tav tm="0">
                                          <p:val>
                                            <p:strVal val="#ppt_x"/>
                                          </p:val>
                                        </p:tav>
                                        <p:tav tm="100000">
                                          <p:val>
                                            <p:strVal val="#ppt_x"/>
                                          </p:val>
                                        </p:tav>
                                      </p:tavLst>
                                    </p:anim>
                                    <p:anim calcmode="lin" valueType="num">
                                      <p:cBhvr additive="base">
                                        <p:cTn id="63" dur="1000" fill="hold"/>
                                        <p:tgtEl>
                                          <p:spTgt spid="30"/>
                                        </p:tgtEl>
                                        <p:attrNameLst>
                                          <p:attrName>ppt_y</p:attrName>
                                        </p:attrNameLst>
                                      </p:cBhvr>
                                      <p:tavLst>
                                        <p:tav tm="0">
                                          <p:val>
                                            <p:strVal val="0-#ppt_h/2"/>
                                          </p:val>
                                        </p:tav>
                                        <p:tav tm="100000">
                                          <p:val>
                                            <p:strVal val="#ppt_y"/>
                                          </p:val>
                                        </p:tav>
                                      </p:tavLst>
                                    </p:anim>
                                  </p:childTnLst>
                                </p:cTn>
                              </p:par>
                              <p:par>
                                <p:cTn id="64" presetID="10" presetClass="entr" presetSubtype="0" fill="hold" grpId="0" nodeType="withEffect">
                                  <p:stCondLst>
                                    <p:cond delay="60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1000"/>
                                        <p:tgtEl>
                                          <p:spTgt spid="7"/>
                                        </p:tgtEl>
                                      </p:cBhvr>
                                    </p:animEffect>
                                  </p:childTnLst>
                                </p:cTn>
                              </p:par>
                              <p:par>
                                <p:cTn id="67" presetID="2" presetClass="entr" presetSubtype="1" decel="100000" fill="hold" grpId="1" nodeType="withEffect">
                                  <p:stCondLst>
                                    <p:cond delay="600"/>
                                  </p:stCondLst>
                                  <p:childTnLst>
                                    <p:set>
                                      <p:cBhvr>
                                        <p:cTn id="68" dur="1" fill="hold">
                                          <p:stCondLst>
                                            <p:cond delay="0"/>
                                          </p:stCondLst>
                                        </p:cTn>
                                        <p:tgtEl>
                                          <p:spTgt spid="7"/>
                                        </p:tgtEl>
                                        <p:attrNameLst>
                                          <p:attrName>style.visibility</p:attrName>
                                        </p:attrNameLst>
                                      </p:cBhvr>
                                      <p:to>
                                        <p:strVal val="visible"/>
                                      </p:to>
                                    </p:set>
                                    <p:anim calcmode="lin" valueType="num">
                                      <p:cBhvr additive="base">
                                        <p:cTn id="69" dur="1000" fill="hold"/>
                                        <p:tgtEl>
                                          <p:spTgt spid="7"/>
                                        </p:tgtEl>
                                        <p:attrNameLst>
                                          <p:attrName>ppt_x</p:attrName>
                                        </p:attrNameLst>
                                      </p:cBhvr>
                                      <p:tavLst>
                                        <p:tav tm="0">
                                          <p:val>
                                            <p:strVal val="#ppt_x"/>
                                          </p:val>
                                        </p:tav>
                                        <p:tav tm="100000">
                                          <p:val>
                                            <p:strVal val="#ppt_x"/>
                                          </p:val>
                                        </p:tav>
                                      </p:tavLst>
                                    </p:anim>
                                    <p:anim calcmode="lin" valueType="num">
                                      <p:cBhvr additive="base">
                                        <p:cTn id="70" dur="1000" fill="hold"/>
                                        <p:tgtEl>
                                          <p:spTgt spid="7"/>
                                        </p:tgtEl>
                                        <p:attrNameLst>
                                          <p:attrName>ppt_y</p:attrName>
                                        </p:attrNameLst>
                                      </p:cBhvr>
                                      <p:tavLst>
                                        <p:tav tm="0">
                                          <p:val>
                                            <p:strVal val="0-#ppt_h/2"/>
                                          </p:val>
                                        </p:tav>
                                        <p:tav tm="100000">
                                          <p:val>
                                            <p:strVal val="#ppt_y"/>
                                          </p:val>
                                        </p:tav>
                                      </p:tavLst>
                                    </p:anim>
                                  </p:childTnLst>
                                </p:cTn>
                              </p:par>
                            </p:childTnLst>
                          </p:cTn>
                        </p:par>
                        <p:par>
                          <p:cTn id="71" fill="hold">
                            <p:stCondLst>
                              <p:cond delay="1600"/>
                            </p:stCondLst>
                            <p:childTnLst>
                              <p:par>
                                <p:cTn id="72" presetID="2" presetClass="entr" presetSubtype="3" decel="100000" fill="hold" grpId="0" nodeType="afterEffect">
                                  <p:stCondLst>
                                    <p:cond delay="250"/>
                                  </p:stCondLst>
                                  <p:iterate type="wd">
                                    <p:tmPct val="10000"/>
                                  </p:iterate>
                                  <p:childTnLst>
                                    <p:set>
                                      <p:cBhvr>
                                        <p:cTn id="73" dur="1" fill="hold">
                                          <p:stCondLst>
                                            <p:cond delay="0"/>
                                          </p:stCondLst>
                                        </p:cTn>
                                        <p:tgtEl>
                                          <p:spTgt spid="3"/>
                                        </p:tgtEl>
                                        <p:attrNameLst>
                                          <p:attrName>style.visibility</p:attrName>
                                        </p:attrNameLst>
                                      </p:cBhvr>
                                      <p:to>
                                        <p:strVal val="visible"/>
                                      </p:to>
                                    </p:set>
                                    <p:anim calcmode="lin" valueType="num">
                                      <p:cBhvr additive="base">
                                        <p:cTn id="74" dur="500" fill="hold"/>
                                        <p:tgtEl>
                                          <p:spTgt spid="3"/>
                                        </p:tgtEl>
                                        <p:attrNameLst>
                                          <p:attrName>ppt_x</p:attrName>
                                        </p:attrNameLst>
                                      </p:cBhvr>
                                      <p:tavLst>
                                        <p:tav tm="0">
                                          <p:val>
                                            <p:strVal val="1+#ppt_w/2"/>
                                          </p:val>
                                        </p:tav>
                                        <p:tav tm="100000">
                                          <p:val>
                                            <p:strVal val="#ppt_x"/>
                                          </p:val>
                                        </p:tav>
                                      </p:tavLst>
                                    </p:anim>
                                    <p:anim calcmode="lin" valueType="num">
                                      <p:cBhvr additive="base">
                                        <p:cTn id="75" dur="500" fill="hold"/>
                                        <p:tgtEl>
                                          <p:spTgt spid="3"/>
                                        </p:tgtEl>
                                        <p:attrNameLst>
                                          <p:attrName>ppt_y</p:attrName>
                                        </p:attrNameLst>
                                      </p:cBhvr>
                                      <p:tavLst>
                                        <p:tav tm="0">
                                          <p:val>
                                            <p:strVal val="0-#ppt_h/2"/>
                                          </p:val>
                                        </p:tav>
                                        <p:tav tm="100000">
                                          <p:val>
                                            <p:strVal val="#ppt_y"/>
                                          </p:val>
                                        </p:tav>
                                      </p:tavLst>
                                    </p:anim>
                                  </p:childTnLst>
                                </p:cTn>
                              </p:par>
                              <p:par>
                                <p:cTn id="76" presetID="2" presetClass="entr" presetSubtype="2" decel="100000" fill="hold" grpId="0" nodeType="withEffect">
                                  <p:stCondLst>
                                    <p:cond delay="25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1+#ppt_w/2"/>
                                          </p:val>
                                        </p:tav>
                                        <p:tav tm="100000">
                                          <p:val>
                                            <p:strVal val="#ppt_x"/>
                                          </p:val>
                                        </p:tav>
                                      </p:tavLst>
                                    </p:anim>
                                    <p:anim calcmode="lin" valueType="num">
                                      <p:cBhvr additive="base">
                                        <p:cTn id="79" dur="500" fill="hold"/>
                                        <p:tgtEl>
                                          <p:spTgt spid="4"/>
                                        </p:tgtEl>
                                        <p:attrNameLst>
                                          <p:attrName>ppt_y</p:attrName>
                                        </p:attrNameLst>
                                      </p:cBhvr>
                                      <p:tavLst>
                                        <p:tav tm="0">
                                          <p:val>
                                            <p:strVal val="#ppt_y"/>
                                          </p:val>
                                        </p:tav>
                                        <p:tav tm="100000">
                                          <p:val>
                                            <p:strVal val="#ppt_y"/>
                                          </p:val>
                                        </p:tav>
                                      </p:tavLst>
                                    </p:anim>
                                  </p:childTnLst>
                                </p:cTn>
                              </p:par>
                            </p:childTnLst>
                          </p:cTn>
                        </p:par>
                        <p:par>
                          <p:cTn id="80" fill="hold">
                            <p:stCondLst>
                              <p:cond delay="2450"/>
                            </p:stCondLst>
                            <p:childTnLst>
                              <p:par>
                                <p:cTn id="81" presetID="22" presetClass="entr" presetSubtype="8" fill="hold" grpId="0" nodeType="afterEffect">
                                  <p:stCondLst>
                                    <p:cond delay="0"/>
                                  </p:stCondLst>
                                  <p:iterate type="lt">
                                    <p:tmPct val="10000"/>
                                  </p:iterate>
                                  <p:childTnLst>
                                    <p:set>
                                      <p:cBhvr>
                                        <p:cTn id="82" dur="1" fill="hold">
                                          <p:stCondLst>
                                            <p:cond delay="0"/>
                                          </p:stCondLst>
                                        </p:cTn>
                                        <p:tgtEl>
                                          <p:spTgt spid="5">
                                            <p:txEl>
                                              <p:pRg st="0" end="0"/>
                                            </p:txEl>
                                          </p:spTgt>
                                        </p:tgtEl>
                                        <p:attrNameLst>
                                          <p:attrName>style.visibility</p:attrName>
                                        </p:attrNameLst>
                                      </p:cBhvr>
                                      <p:to>
                                        <p:strVal val="visible"/>
                                      </p:to>
                                    </p:set>
                                    <p:animEffect transition="in" filter="wipe(left)">
                                      <p:cBhvr>
                                        <p:cTn id="83" dur="500"/>
                                        <p:tgtEl>
                                          <p:spTgt spid="5">
                                            <p:txEl>
                                              <p:pRg st="0" end="0"/>
                                            </p:txEl>
                                          </p:spTgt>
                                        </p:tgtEl>
                                      </p:cBhvr>
                                    </p:animEffect>
                                  </p:childTnLst>
                                </p:cTn>
                              </p:par>
                            </p:childTnLst>
                          </p:cTn>
                        </p:par>
                        <p:par>
                          <p:cTn id="84" fill="hold">
                            <p:stCondLst>
                              <p:cond delay="3500"/>
                            </p:stCondLst>
                            <p:childTnLst>
                              <p:par>
                                <p:cTn id="85" presetID="49" presetClass="entr" presetSubtype="0" decel="100000" fill="hold" grpId="0" nodeType="afterEffect">
                                  <p:stCondLst>
                                    <p:cond delay="0"/>
                                  </p:stCondLst>
                                  <p:childTnLst>
                                    <p:set>
                                      <p:cBhvr>
                                        <p:cTn id="86" dur="1" fill="hold">
                                          <p:stCondLst>
                                            <p:cond delay="0"/>
                                          </p:stCondLst>
                                        </p:cTn>
                                        <p:tgtEl>
                                          <p:spTgt spid="9"/>
                                        </p:tgtEl>
                                        <p:attrNameLst>
                                          <p:attrName>style.visibility</p:attrName>
                                        </p:attrNameLst>
                                      </p:cBhvr>
                                      <p:to>
                                        <p:strVal val="visible"/>
                                      </p:to>
                                    </p:set>
                                    <p:anim calcmode="lin" valueType="num">
                                      <p:cBhvr>
                                        <p:cTn id="87" dur="500" fill="hold"/>
                                        <p:tgtEl>
                                          <p:spTgt spid="9"/>
                                        </p:tgtEl>
                                        <p:attrNameLst>
                                          <p:attrName>ppt_w</p:attrName>
                                        </p:attrNameLst>
                                      </p:cBhvr>
                                      <p:tavLst>
                                        <p:tav tm="0">
                                          <p:val>
                                            <p:fltVal val="0"/>
                                          </p:val>
                                        </p:tav>
                                        <p:tav tm="100000">
                                          <p:val>
                                            <p:strVal val="#ppt_w"/>
                                          </p:val>
                                        </p:tav>
                                      </p:tavLst>
                                    </p:anim>
                                    <p:anim calcmode="lin" valueType="num">
                                      <p:cBhvr>
                                        <p:cTn id="88" dur="500" fill="hold"/>
                                        <p:tgtEl>
                                          <p:spTgt spid="9"/>
                                        </p:tgtEl>
                                        <p:attrNameLst>
                                          <p:attrName>ppt_h</p:attrName>
                                        </p:attrNameLst>
                                      </p:cBhvr>
                                      <p:tavLst>
                                        <p:tav tm="0">
                                          <p:val>
                                            <p:fltVal val="0"/>
                                          </p:val>
                                        </p:tav>
                                        <p:tav tm="100000">
                                          <p:val>
                                            <p:strVal val="#ppt_h"/>
                                          </p:val>
                                        </p:tav>
                                      </p:tavLst>
                                    </p:anim>
                                    <p:anim calcmode="lin" valueType="num">
                                      <p:cBhvr>
                                        <p:cTn id="89" dur="500" fill="hold"/>
                                        <p:tgtEl>
                                          <p:spTgt spid="9"/>
                                        </p:tgtEl>
                                        <p:attrNameLst>
                                          <p:attrName>style.rotation</p:attrName>
                                        </p:attrNameLst>
                                      </p:cBhvr>
                                      <p:tavLst>
                                        <p:tav tm="0">
                                          <p:val>
                                            <p:fltVal val="360"/>
                                          </p:val>
                                        </p:tav>
                                        <p:tav tm="100000">
                                          <p:val>
                                            <p:fltVal val="0"/>
                                          </p:val>
                                        </p:tav>
                                      </p:tavLst>
                                    </p:anim>
                                    <p:animEffect transition="in" filter="fade">
                                      <p:cBhvr>
                                        <p:cTn id="90" dur="500"/>
                                        <p:tgtEl>
                                          <p:spTgt spid="9"/>
                                        </p:tgtEl>
                                      </p:cBhvr>
                                    </p:animEffect>
                                  </p:childTnLst>
                                </p:cTn>
                              </p:par>
                              <p:par>
                                <p:cTn id="91" presetID="49" presetClass="entr" presetSubtype="0" decel="100000" fill="hold" grpId="0" nodeType="with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p:cTn id="93" dur="500" fill="hold"/>
                                        <p:tgtEl>
                                          <p:spTgt spid="8"/>
                                        </p:tgtEl>
                                        <p:attrNameLst>
                                          <p:attrName>ppt_w</p:attrName>
                                        </p:attrNameLst>
                                      </p:cBhvr>
                                      <p:tavLst>
                                        <p:tav tm="0">
                                          <p:val>
                                            <p:fltVal val="0"/>
                                          </p:val>
                                        </p:tav>
                                        <p:tav tm="100000">
                                          <p:val>
                                            <p:strVal val="#ppt_w"/>
                                          </p:val>
                                        </p:tav>
                                      </p:tavLst>
                                    </p:anim>
                                    <p:anim calcmode="lin" valueType="num">
                                      <p:cBhvr>
                                        <p:cTn id="94" dur="500" fill="hold"/>
                                        <p:tgtEl>
                                          <p:spTgt spid="8"/>
                                        </p:tgtEl>
                                        <p:attrNameLst>
                                          <p:attrName>ppt_h</p:attrName>
                                        </p:attrNameLst>
                                      </p:cBhvr>
                                      <p:tavLst>
                                        <p:tav tm="0">
                                          <p:val>
                                            <p:fltVal val="0"/>
                                          </p:val>
                                        </p:tav>
                                        <p:tav tm="100000">
                                          <p:val>
                                            <p:strVal val="#ppt_h"/>
                                          </p:val>
                                        </p:tav>
                                      </p:tavLst>
                                    </p:anim>
                                    <p:anim calcmode="lin" valueType="num">
                                      <p:cBhvr>
                                        <p:cTn id="95" dur="500" fill="hold"/>
                                        <p:tgtEl>
                                          <p:spTgt spid="8"/>
                                        </p:tgtEl>
                                        <p:attrNameLst>
                                          <p:attrName>style.rotation</p:attrName>
                                        </p:attrNameLst>
                                      </p:cBhvr>
                                      <p:tavLst>
                                        <p:tav tm="0">
                                          <p:val>
                                            <p:fltVal val="360"/>
                                          </p:val>
                                        </p:tav>
                                        <p:tav tm="100000">
                                          <p:val>
                                            <p:fltVal val="0"/>
                                          </p:val>
                                        </p:tav>
                                      </p:tavLst>
                                    </p:anim>
                                    <p:animEffect transition="in" filter="fade">
                                      <p:cBhvr>
                                        <p:cTn id="96" dur="500"/>
                                        <p:tgtEl>
                                          <p:spTgt spid="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4">
                                            <p:txEl>
                                              <p:pRg st="0" end="0"/>
                                            </p:txEl>
                                          </p:spTgt>
                                        </p:tgtEl>
                                        <p:attrNameLst>
                                          <p:attrName>style.visibility</p:attrName>
                                        </p:attrNameLst>
                                      </p:cBhvr>
                                      <p:to>
                                        <p:strVal val="visible"/>
                                      </p:to>
                                    </p:set>
                                    <p:animEffect transition="in" filter="fade">
                                      <p:cBhvr>
                                        <p:cTn id="99" dur="500"/>
                                        <p:tgtEl>
                                          <p:spTgt spid="14">
                                            <p:txEl>
                                              <p:pRg st="0" end="0"/>
                                            </p:txEl>
                                          </p:spTgt>
                                        </p:tgtEl>
                                      </p:cBhvr>
                                    </p:animEffect>
                                  </p:childTnLst>
                                </p:cTn>
                              </p:par>
                            </p:childTnLst>
                          </p:cTn>
                        </p:par>
                        <p:par>
                          <p:cTn id="100" fill="hold">
                            <p:stCondLst>
                              <p:cond delay="4000"/>
                            </p:stCondLst>
                            <p:childTnLst>
                              <p:par>
                                <p:cTn id="101" presetID="49" presetClass="entr" presetSubtype="0" decel="100000" fill="hold" grpId="0" nodeType="afterEffect">
                                  <p:stCondLst>
                                    <p:cond delay="0"/>
                                  </p:stCondLst>
                                  <p:childTnLst>
                                    <p:set>
                                      <p:cBhvr>
                                        <p:cTn id="102" dur="1" fill="hold">
                                          <p:stCondLst>
                                            <p:cond delay="0"/>
                                          </p:stCondLst>
                                        </p:cTn>
                                        <p:tgtEl>
                                          <p:spTgt spid="12"/>
                                        </p:tgtEl>
                                        <p:attrNameLst>
                                          <p:attrName>style.visibility</p:attrName>
                                        </p:attrNameLst>
                                      </p:cBhvr>
                                      <p:to>
                                        <p:strVal val="visible"/>
                                      </p:to>
                                    </p:set>
                                    <p:anim calcmode="lin" valueType="num">
                                      <p:cBhvr>
                                        <p:cTn id="103" dur="500" fill="hold"/>
                                        <p:tgtEl>
                                          <p:spTgt spid="12"/>
                                        </p:tgtEl>
                                        <p:attrNameLst>
                                          <p:attrName>ppt_w</p:attrName>
                                        </p:attrNameLst>
                                      </p:cBhvr>
                                      <p:tavLst>
                                        <p:tav tm="0">
                                          <p:val>
                                            <p:fltVal val="0"/>
                                          </p:val>
                                        </p:tav>
                                        <p:tav tm="100000">
                                          <p:val>
                                            <p:strVal val="#ppt_w"/>
                                          </p:val>
                                        </p:tav>
                                      </p:tavLst>
                                    </p:anim>
                                    <p:anim calcmode="lin" valueType="num">
                                      <p:cBhvr>
                                        <p:cTn id="104" dur="500" fill="hold"/>
                                        <p:tgtEl>
                                          <p:spTgt spid="12"/>
                                        </p:tgtEl>
                                        <p:attrNameLst>
                                          <p:attrName>ppt_h</p:attrName>
                                        </p:attrNameLst>
                                      </p:cBhvr>
                                      <p:tavLst>
                                        <p:tav tm="0">
                                          <p:val>
                                            <p:fltVal val="0"/>
                                          </p:val>
                                        </p:tav>
                                        <p:tav tm="100000">
                                          <p:val>
                                            <p:strVal val="#ppt_h"/>
                                          </p:val>
                                        </p:tav>
                                      </p:tavLst>
                                    </p:anim>
                                    <p:anim calcmode="lin" valueType="num">
                                      <p:cBhvr>
                                        <p:cTn id="105" dur="500" fill="hold"/>
                                        <p:tgtEl>
                                          <p:spTgt spid="12"/>
                                        </p:tgtEl>
                                        <p:attrNameLst>
                                          <p:attrName>style.rotation</p:attrName>
                                        </p:attrNameLst>
                                      </p:cBhvr>
                                      <p:tavLst>
                                        <p:tav tm="0">
                                          <p:val>
                                            <p:fltVal val="360"/>
                                          </p:val>
                                        </p:tav>
                                        <p:tav tm="100000">
                                          <p:val>
                                            <p:fltVal val="0"/>
                                          </p:val>
                                        </p:tav>
                                      </p:tavLst>
                                    </p:anim>
                                    <p:animEffect transition="in" filter="fade">
                                      <p:cBhvr>
                                        <p:cTn id="106" dur="500"/>
                                        <p:tgtEl>
                                          <p:spTgt spid="12"/>
                                        </p:tgtEl>
                                      </p:cBhvr>
                                    </p:animEffect>
                                  </p:childTnLst>
                                </p:cTn>
                              </p:par>
                              <p:par>
                                <p:cTn id="107" presetID="49" presetClass="entr" presetSubtype="0" decel="100000" fill="hold" grpId="0" nodeType="withEffect">
                                  <p:stCondLst>
                                    <p:cond delay="0"/>
                                  </p:stCondLst>
                                  <p:childTnLst>
                                    <p:set>
                                      <p:cBhvr>
                                        <p:cTn id="108" dur="1" fill="hold">
                                          <p:stCondLst>
                                            <p:cond delay="0"/>
                                          </p:stCondLst>
                                        </p:cTn>
                                        <p:tgtEl>
                                          <p:spTgt spid="10"/>
                                        </p:tgtEl>
                                        <p:attrNameLst>
                                          <p:attrName>style.visibility</p:attrName>
                                        </p:attrNameLst>
                                      </p:cBhvr>
                                      <p:to>
                                        <p:strVal val="visible"/>
                                      </p:to>
                                    </p:set>
                                    <p:anim calcmode="lin" valueType="num">
                                      <p:cBhvr>
                                        <p:cTn id="109" dur="500" fill="hold"/>
                                        <p:tgtEl>
                                          <p:spTgt spid="10"/>
                                        </p:tgtEl>
                                        <p:attrNameLst>
                                          <p:attrName>ppt_w</p:attrName>
                                        </p:attrNameLst>
                                      </p:cBhvr>
                                      <p:tavLst>
                                        <p:tav tm="0">
                                          <p:val>
                                            <p:fltVal val="0"/>
                                          </p:val>
                                        </p:tav>
                                        <p:tav tm="100000">
                                          <p:val>
                                            <p:strVal val="#ppt_w"/>
                                          </p:val>
                                        </p:tav>
                                      </p:tavLst>
                                    </p:anim>
                                    <p:anim calcmode="lin" valueType="num">
                                      <p:cBhvr>
                                        <p:cTn id="110" dur="500" fill="hold"/>
                                        <p:tgtEl>
                                          <p:spTgt spid="10"/>
                                        </p:tgtEl>
                                        <p:attrNameLst>
                                          <p:attrName>ppt_h</p:attrName>
                                        </p:attrNameLst>
                                      </p:cBhvr>
                                      <p:tavLst>
                                        <p:tav tm="0">
                                          <p:val>
                                            <p:fltVal val="0"/>
                                          </p:val>
                                        </p:tav>
                                        <p:tav tm="100000">
                                          <p:val>
                                            <p:strVal val="#ppt_h"/>
                                          </p:val>
                                        </p:tav>
                                      </p:tavLst>
                                    </p:anim>
                                    <p:anim calcmode="lin" valueType="num">
                                      <p:cBhvr>
                                        <p:cTn id="111" dur="500" fill="hold"/>
                                        <p:tgtEl>
                                          <p:spTgt spid="10"/>
                                        </p:tgtEl>
                                        <p:attrNameLst>
                                          <p:attrName>style.rotation</p:attrName>
                                        </p:attrNameLst>
                                      </p:cBhvr>
                                      <p:tavLst>
                                        <p:tav tm="0">
                                          <p:val>
                                            <p:fltVal val="360"/>
                                          </p:val>
                                        </p:tav>
                                        <p:tav tm="100000">
                                          <p:val>
                                            <p:fltVal val="0"/>
                                          </p:val>
                                        </p:tav>
                                      </p:tavLst>
                                    </p:anim>
                                    <p:animEffect transition="in" filter="fade">
                                      <p:cBhvr>
                                        <p:cTn id="112" dur="500"/>
                                        <p:tgtEl>
                                          <p:spTgt spid="1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5">
                                            <p:txEl>
                                              <p:pRg st="0" end="0"/>
                                            </p:txEl>
                                          </p:spTgt>
                                        </p:tgtEl>
                                        <p:attrNameLst>
                                          <p:attrName>style.visibility</p:attrName>
                                        </p:attrNameLst>
                                      </p:cBhvr>
                                      <p:to>
                                        <p:strVal val="visible"/>
                                      </p:to>
                                    </p:set>
                                    <p:animEffect transition="in" filter="fade">
                                      <p:cBhvr>
                                        <p:cTn id="115" dur="500"/>
                                        <p:tgtEl>
                                          <p:spTgt spid="15">
                                            <p:txEl>
                                              <p:pRg st="0" end="0"/>
                                            </p:txEl>
                                          </p:spTgt>
                                        </p:tgtEl>
                                      </p:cBhvr>
                                    </p:animEffect>
                                  </p:childTnLst>
                                </p:cTn>
                              </p:par>
                            </p:childTnLst>
                          </p:cTn>
                        </p:par>
                        <p:par>
                          <p:cTn id="116" fill="hold">
                            <p:stCondLst>
                              <p:cond delay="4500"/>
                            </p:stCondLst>
                            <p:childTnLst>
                              <p:par>
                                <p:cTn id="117" presetID="49" presetClass="entr" presetSubtype="0" decel="100000" fill="hold" grpId="0" nodeType="afterEffect">
                                  <p:stCondLst>
                                    <p:cond delay="0"/>
                                  </p:stCondLst>
                                  <p:childTnLst>
                                    <p:set>
                                      <p:cBhvr>
                                        <p:cTn id="118" dur="1" fill="hold">
                                          <p:stCondLst>
                                            <p:cond delay="0"/>
                                          </p:stCondLst>
                                        </p:cTn>
                                        <p:tgtEl>
                                          <p:spTgt spid="13"/>
                                        </p:tgtEl>
                                        <p:attrNameLst>
                                          <p:attrName>style.visibility</p:attrName>
                                        </p:attrNameLst>
                                      </p:cBhvr>
                                      <p:to>
                                        <p:strVal val="visible"/>
                                      </p:to>
                                    </p:set>
                                    <p:anim calcmode="lin" valueType="num">
                                      <p:cBhvr>
                                        <p:cTn id="119" dur="500" fill="hold"/>
                                        <p:tgtEl>
                                          <p:spTgt spid="13"/>
                                        </p:tgtEl>
                                        <p:attrNameLst>
                                          <p:attrName>ppt_w</p:attrName>
                                        </p:attrNameLst>
                                      </p:cBhvr>
                                      <p:tavLst>
                                        <p:tav tm="0">
                                          <p:val>
                                            <p:fltVal val="0"/>
                                          </p:val>
                                        </p:tav>
                                        <p:tav tm="100000">
                                          <p:val>
                                            <p:strVal val="#ppt_w"/>
                                          </p:val>
                                        </p:tav>
                                      </p:tavLst>
                                    </p:anim>
                                    <p:anim calcmode="lin" valueType="num">
                                      <p:cBhvr>
                                        <p:cTn id="120" dur="500" fill="hold"/>
                                        <p:tgtEl>
                                          <p:spTgt spid="13"/>
                                        </p:tgtEl>
                                        <p:attrNameLst>
                                          <p:attrName>ppt_h</p:attrName>
                                        </p:attrNameLst>
                                      </p:cBhvr>
                                      <p:tavLst>
                                        <p:tav tm="0">
                                          <p:val>
                                            <p:fltVal val="0"/>
                                          </p:val>
                                        </p:tav>
                                        <p:tav tm="100000">
                                          <p:val>
                                            <p:strVal val="#ppt_h"/>
                                          </p:val>
                                        </p:tav>
                                      </p:tavLst>
                                    </p:anim>
                                    <p:anim calcmode="lin" valueType="num">
                                      <p:cBhvr>
                                        <p:cTn id="121" dur="500" fill="hold"/>
                                        <p:tgtEl>
                                          <p:spTgt spid="13"/>
                                        </p:tgtEl>
                                        <p:attrNameLst>
                                          <p:attrName>style.rotation</p:attrName>
                                        </p:attrNameLst>
                                      </p:cBhvr>
                                      <p:tavLst>
                                        <p:tav tm="0">
                                          <p:val>
                                            <p:fltVal val="360"/>
                                          </p:val>
                                        </p:tav>
                                        <p:tav tm="100000">
                                          <p:val>
                                            <p:fltVal val="0"/>
                                          </p:val>
                                        </p:tav>
                                      </p:tavLst>
                                    </p:anim>
                                    <p:animEffect transition="in" filter="fade">
                                      <p:cBhvr>
                                        <p:cTn id="122" dur="500"/>
                                        <p:tgtEl>
                                          <p:spTgt spid="13"/>
                                        </p:tgtEl>
                                      </p:cBhvr>
                                    </p:animEffect>
                                  </p:childTnLst>
                                </p:cTn>
                              </p:par>
                              <p:par>
                                <p:cTn id="123" presetID="49" presetClass="entr" presetSubtype="0" decel="100000" fill="hold" grpId="0" nodeType="withEffect">
                                  <p:stCondLst>
                                    <p:cond delay="0"/>
                                  </p:stCondLst>
                                  <p:childTnLst>
                                    <p:set>
                                      <p:cBhvr>
                                        <p:cTn id="124" dur="1" fill="hold">
                                          <p:stCondLst>
                                            <p:cond delay="0"/>
                                          </p:stCondLst>
                                        </p:cTn>
                                        <p:tgtEl>
                                          <p:spTgt spid="11"/>
                                        </p:tgtEl>
                                        <p:attrNameLst>
                                          <p:attrName>style.visibility</p:attrName>
                                        </p:attrNameLst>
                                      </p:cBhvr>
                                      <p:to>
                                        <p:strVal val="visible"/>
                                      </p:to>
                                    </p:set>
                                    <p:anim calcmode="lin" valueType="num">
                                      <p:cBhvr>
                                        <p:cTn id="125" dur="500" fill="hold"/>
                                        <p:tgtEl>
                                          <p:spTgt spid="11"/>
                                        </p:tgtEl>
                                        <p:attrNameLst>
                                          <p:attrName>ppt_w</p:attrName>
                                        </p:attrNameLst>
                                      </p:cBhvr>
                                      <p:tavLst>
                                        <p:tav tm="0">
                                          <p:val>
                                            <p:fltVal val="0"/>
                                          </p:val>
                                        </p:tav>
                                        <p:tav tm="100000">
                                          <p:val>
                                            <p:strVal val="#ppt_w"/>
                                          </p:val>
                                        </p:tav>
                                      </p:tavLst>
                                    </p:anim>
                                    <p:anim calcmode="lin" valueType="num">
                                      <p:cBhvr>
                                        <p:cTn id="126" dur="500" fill="hold"/>
                                        <p:tgtEl>
                                          <p:spTgt spid="11"/>
                                        </p:tgtEl>
                                        <p:attrNameLst>
                                          <p:attrName>ppt_h</p:attrName>
                                        </p:attrNameLst>
                                      </p:cBhvr>
                                      <p:tavLst>
                                        <p:tav tm="0">
                                          <p:val>
                                            <p:fltVal val="0"/>
                                          </p:val>
                                        </p:tav>
                                        <p:tav tm="100000">
                                          <p:val>
                                            <p:strVal val="#ppt_h"/>
                                          </p:val>
                                        </p:tav>
                                      </p:tavLst>
                                    </p:anim>
                                    <p:anim calcmode="lin" valueType="num">
                                      <p:cBhvr>
                                        <p:cTn id="127" dur="500" fill="hold"/>
                                        <p:tgtEl>
                                          <p:spTgt spid="11"/>
                                        </p:tgtEl>
                                        <p:attrNameLst>
                                          <p:attrName>style.rotation</p:attrName>
                                        </p:attrNameLst>
                                      </p:cBhvr>
                                      <p:tavLst>
                                        <p:tav tm="0">
                                          <p:val>
                                            <p:fltVal val="360"/>
                                          </p:val>
                                        </p:tav>
                                        <p:tav tm="100000">
                                          <p:val>
                                            <p:fltVal val="0"/>
                                          </p:val>
                                        </p:tav>
                                      </p:tavLst>
                                    </p:anim>
                                    <p:animEffect transition="in" filter="fade">
                                      <p:cBhvr>
                                        <p:cTn id="128" dur="500"/>
                                        <p:tgtEl>
                                          <p:spTgt spid="11"/>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6">
                                            <p:txEl>
                                              <p:pRg st="0" end="0"/>
                                            </p:txEl>
                                          </p:spTgt>
                                        </p:tgtEl>
                                        <p:attrNameLst>
                                          <p:attrName>style.visibility</p:attrName>
                                        </p:attrNameLst>
                                      </p:cBhvr>
                                      <p:to>
                                        <p:strVal val="visible"/>
                                      </p:to>
                                    </p:set>
                                    <p:animEffect transition="in" filter="fade">
                                      <p:cBhvr>
                                        <p:cTn id="131" dur="500"/>
                                        <p:tgtEl>
                                          <p:spTgt spid="16">
                                            <p:txEl>
                                              <p:pRg st="0" end="0"/>
                                            </p:txEl>
                                          </p:spTgt>
                                        </p:tgtEl>
                                      </p:cBhvr>
                                    </p:animEffect>
                                  </p:childTnLst>
                                </p:cTn>
                              </p:par>
                            </p:childTnLst>
                          </p:cTn>
                        </p:par>
                        <p:par>
                          <p:cTn id="132" fill="hold">
                            <p:stCondLst>
                              <p:cond delay="5000"/>
                            </p:stCondLst>
                            <p:childTnLst>
                              <p:par>
                                <p:cTn id="133" presetID="2" presetClass="entr" presetSubtype="8" decel="100000" fill="hold" grpId="0" nodeType="afterEffect">
                                  <p:stCondLst>
                                    <p:cond delay="250"/>
                                  </p:stCondLst>
                                  <p:childTnLst>
                                    <p:set>
                                      <p:cBhvr>
                                        <p:cTn id="134" dur="1" fill="hold">
                                          <p:stCondLst>
                                            <p:cond delay="0"/>
                                          </p:stCondLst>
                                        </p:cTn>
                                        <p:tgtEl>
                                          <p:spTgt spid="17">
                                            <p:txEl>
                                              <p:pRg st="0" end="0"/>
                                            </p:txEl>
                                          </p:spTgt>
                                        </p:tgtEl>
                                        <p:attrNameLst>
                                          <p:attrName>style.visibility</p:attrName>
                                        </p:attrNameLst>
                                      </p:cBhvr>
                                      <p:to>
                                        <p:strVal val="visible"/>
                                      </p:to>
                                    </p:set>
                                    <p:anim calcmode="lin" valueType="num">
                                      <p:cBhvr additive="base">
                                        <p:cTn id="135" dur="75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36" dur="75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37" fill="hold">
                            <p:stCondLst>
                              <p:cond delay="6000"/>
                            </p:stCondLst>
                            <p:childTnLst>
                              <p:par>
                                <p:cTn id="138" presetID="16" presetClass="entr" presetSubtype="37" fill="hold" grpId="0" nodeType="afterEffect">
                                  <p:stCondLst>
                                    <p:cond delay="250"/>
                                  </p:stCondLst>
                                  <p:childTnLst>
                                    <p:set>
                                      <p:cBhvr>
                                        <p:cTn id="139" dur="1" fill="hold">
                                          <p:stCondLst>
                                            <p:cond delay="0"/>
                                          </p:stCondLst>
                                        </p:cTn>
                                        <p:tgtEl>
                                          <p:spTgt spid="18"/>
                                        </p:tgtEl>
                                        <p:attrNameLst>
                                          <p:attrName>style.visibility</p:attrName>
                                        </p:attrNameLst>
                                      </p:cBhvr>
                                      <p:to>
                                        <p:strVal val="visible"/>
                                      </p:to>
                                    </p:set>
                                    <p:animEffect transition="in" filter="barn(outVertical)">
                                      <p:cBhvr>
                                        <p:cTn id="140" dur="500"/>
                                        <p:tgtEl>
                                          <p:spTgt spid="18"/>
                                        </p:tgtEl>
                                      </p:cBhvr>
                                    </p:animEffect>
                                  </p:childTnLst>
                                </p:cTn>
                              </p:par>
                            </p:childTnLst>
                          </p:cTn>
                        </p:par>
                        <p:par>
                          <p:cTn id="141" fill="hold">
                            <p:stCondLst>
                              <p:cond delay="6750"/>
                            </p:stCondLst>
                            <p:childTnLst>
                              <p:par>
                                <p:cTn id="142" presetID="10" presetClass="entr" presetSubtype="0" fill="hold" grpId="0" nodeType="afterEffect">
                                  <p:stCondLst>
                                    <p:cond delay="0"/>
                                  </p:stCondLst>
                                  <p:childTnLst>
                                    <p:set>
                                      <p:cBhvr>
                                        <p:cTn id="143" dur="1" fill="hold">
                                          <p:stCondLst>
                                            <p:cond delay="0"/>
                                          </p:stCondLst>
                                        </p:cTn>
                                        <p:tgtEl>
                                          <p:spTgt spid="19"/>
                                        </p:tgtEl>
                                        <p:attrNameLst>
                                          <p:attrName>style.visibility</p:attrName>
                                        </p:attrNameLst>
                                      </p:cBhvr>
                                      <p:to>
                                        <p:strVal val="visible"/>
                                      </p:to>
                                    </p:set>
                                    <p:animEffect transition="in" filter="fade">
                                      <p:cBhvr>
                                        <p:cTn id="144" dur="500"/>
                                        <p:tgtEl>
                                          <p:spTgt spid="19"/>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22">
                                            <p:txEl>
                                              <p:pRg st="0" end="0"/>
                                            </p:txEl>
                                          </p:spTgt>
                                        </p:tgtEl>
                                        <p:attrNameLst>
                                          <p:attrName>style.visibility</p:attrName>
                                        </p:attrNameLst>
                                      </p:cBhvr>
                                      <p:to>
                                        <p:strVal val="visible"/>
                                      </p:to>
                                    </p:set>
                                    <p:animEffect transition="in" filter="fade">
                                      <p:cBhvr>
                                        <p:cTn id="147" dur="500"/>
                                        <p:tgtEl>
                                          <p:spTgt spid="22">
                                            <p:txEl>
                                              <p:pRg st="0" end="0"/>
                                            </p:txEl>
                                          </p:spTgt>
                                        </p:tgtEl>
                                      </p:cBhvr>
                                    </p:animEffect>
                                  </p:childTnLst>
                                </p:cTn>
                              </p:par>
                            </p:childTnLst>
                          </p:cTn>
                        </p:par>
                        <p:par>
                          <p:cTn id="148" fill="hold">
                            <p:stCondLst>
                              <p:cond delay="7250"/>
                            </p:stCondLst>
                            <p:childTnLst>
                              <p:par>
                                <p:cTn id="149" presetID="10" presetClass="entr" presetSubtype="0" fill="hold" grpId="0" nodeType="afterEffect">
                                  <p:stCondLst>
                                    <p:cond delay="0"/>
                                  </p:stCondLst>
                                  <p:childTnLst>
                                    <p:set>
                                      <p:cBhvr>
                                        <p:cTn id="150" dur="1" fill="hold">
                                          <p:stCondLst>
                                            <p:cond delay="0"/>
                                          </p:stCondLst>
                                        </p:cTn>
                                        <p:tgtEl>
                                          <p:spTgt spid="20"/>
                                        </p:tgtEl>
                                        <p:attrNameLst>
                                          <p:attrName>style.visibility</p:attrName>
                                        </p:attrNameLst>
                                      </p:cBhvr>
                                      <p:to>
                                        <p:strVal val="visible"/>
                                      </p:to>
                                    </p:set>
                                    <p:animEffect transition="in" filter="fade">
                                      <p:cBhvr>
                                        <p:cTn id="151" dur="500"/>
                                        <p:tgtEl>
                                          <p:spTgt spid="20"/>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3">
                                            <p:txEl>
                                              <p:pRg st="0" end="0"/>
                                            </p:txEl>
                                          </p:spTgt>
                                        </p:tgtEl>
                                        <p:attrNameLst>
                                          <p:attrName>style.visibility</p:attrName>
                                        </p:attrNameLst>
                                      </p:cBhvr>
                                      <p:to>
                                        <p:strVal val="visible"/>
                                      </p:to>
                                    </p:set>
                                    <p:animEffect transition="in" filter="fade">
                                      <p:cBhvr>
                                        <p:cTn id="154" dur="500"/>
                                        <p:tgtEl>
                                          <p:spTgt spid="23">
                                            <p:txEl>
                                              <p:pRg st="0" end="0"/>
                                            </p:txEl>
                                          </p:spTgt>
                                        </p:tgtEl>
                                      </p:cBhvr>
                                    </p:animEffect>
                                  </p:childTnLst>
                                </p:cTn>
                              </p:par>
                            </p:childTnLst>
                          </p:cTn>
                        </p:par>
                        <p:par>
                          <p:cTn id="155" fill="hold">
                            <p:stCondLst>
                              <p:cond delay="7750"/>
                            </p:stCondLst>
                            <p:childTnLst>
                              <p:par>
                                <p:cTn id="156" presetID="10" presetClass="entr" presetSubtype="0" fill="hold" grpId="0" nodeType="afterEffect">
                                  <p:stCondLst>
                                    <p:cond delay="0"/>
                                  </p:stCondLst>
                                  <p:childTnLst>
                                    <p:set>
                                      <p:cBhvr>
                                        <p:cTn id="157" dur="1" fill="hold">
                                          <p:stCondLst>
                                            <p:cond delay="0"/>
                                          </p:stCondLst>
                                        </p:cTn>
                                        <p:tgtEl>
                                          <p:spTgt spid="21"/>
                                        </p:tgtEl>
                                        <p:attrNameLst>
                                          <p:attrName>style.visibility</p:attrName>
                                        </p:attrNameLst>
                                      </p:cBhvr>
                                      <p:to>
                                        <p:strVal val="visible"/>
                                      </p:to>
                                    </p:set>
                                    <p:animEffect transition="in" filter="fade">
                                      <p:cBhvr>
                                        <p:cTn id="158" dur="500"/>
                                        <p:tgtEl>
                                          <p:spTgt spid="21"/>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24">
                                            <p:txEl>
                                              <p:pRg st="0" end="0"/>
                                            </p:txEl>
                                          </p:spTgt>
                                        </p:tgtEl>
                                        <p:attrNameLst>
                                          <p:attrName>style.visibility</p:attrName>
                                        </p:attrNameLst>
                                      </p:cBhvr>
                                      <p:to>
                                        <p:strVal val="visible"/>
                                      </p:to>
                                    </p:set>
                                    <p:animEffect transition="in" filter="fade">
                                      <p:cBhvr>
                                        <p:cTn id="16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6" grpId="0" animBg="1"/>
      <p:bldP spid="6" grpId="1" animBg="1"/>
      <p:bldP spid="28" grpId="0" animBg="1"/>
      <p:bldP spid="28" grpId="1" animBg="1"/>
      <p:bldP spid="30" grpId="0" animBg="1"/>
      <p:bldP spid="30" grpId="1" animBg="1"/>
      <p:bldP spid="3" grpId="0"/>
      <p:bldP spid="4" grpId="0" animBg="1"/>
      <p:bldP spid="5"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P spid="7" grpId="0" animBg="1"/>
      <p:bldP spid="7" grpId="1" animBg="1"/>
      <p:bldP spid="8" grpId="0" animBg="1"/>
      <p:bldP spid="9" grpId="0"/>
      <p:bldP spid="10" grpId="0" animBg="1"/>
      <p:bldP spid="11" grpId="0" animBg="1"/>
      <p:bldP spid="12" grpId="0"/>
      <p:bldP spid="13" grpId="0"/>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2" presetClass="entr" presetSubtype="8" decel="100000" fill="hold" nodeType="afterEffect">
                  <p:stCondLst>
                    <p:cond delay="25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0-#ppt_w/2"/>
                          </p:val>
                        </p:tav>
                        <p:tav tm="100000">
                          <p:val>
                            <p:strVal val="#ppt_x"/>
                          </p:val>
                        </p:tav>
                      </p:tavLst>
                    </p:anim>
                    <p:anim calcmode="lin" valueType="num">
                      <p:cBhvr additive="base">
                        <p:cTn dur="750" fill="hold"/>
                        <p:tgtEl>
                          <p:spTgt spid="17"/>
                        </p:tgtEl>
                        <p:attrNameLst>
                          <p:attrName>ppt_y</p:attrName>
                        </p:attrNameLst>
                      </p:cBhvr>
                      <p:tavLst>
                        <p:tav tm="0">
                          <p:val>
                            <p:strVal val="#ppt_y"/>
                          </p:val>
                        </p:tav>
                        <p:tav tm="100000">
                          <p:val>
                            <p:strVal val="#ppt_y"/>
                          </p:val>
                        </p:tav>
                      </p:tavLst>
                    </p:anim>
                  </p:childTnLst>
                </p:cTn>
              </p:par>
            </p:tnLst>
          </p:tmpl>
        </p:tmplLst>
      </p:bldP>
      <p:bldP spid="18" grpId="0" animBg="1"/>
      <p:bldP spid="19" grpId="0"/>
      <p:bldP spid="20" grpId="0"/>
      <p:bldP spid="21" grpId="0"/>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animBg="1"/>
      <p:bldP spid="25" grpId="1" animBg="1"/>
      <p:bldP spid="26" grpId="0" animBg="1"/>
      <p:bldP spid="26" grpId="1" animBg="1"/>
      <p:bldP spid="34" grpId="0" animBg="1"/>
      <p:bldP spid="34" grpId="1"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ycle">
    <p:spTree>
      <p:nvGrpSpPr>
        <p:cNvPr id="1" name=""/>
        <p:cNvGrpSpPr/>
        <p:nvPr/>
      </p:nvGrpSpPr>
      <p:grpSpPr>
        <a:xfrm>
          <a:off x="0" y="0"/>
          <a:ext cx="0" cy="0"/>
          <a:chOff x="0" y="0"/>
          <a:chExt cx="0" cy="0"/>
        </a:xfrm>
      </p:grpSpPr>
      <p:sp>
        <p:nvSpPr>
          <p:cNvPr id="37" name="ひし形 36"/>
          <p:cNvSpPr/>
          <p:nvPr userDrawn="1"/>
        </p:nvSpPr>
        <p:spPr>
          <a:xfrm>
            <a:off x="1763444" y="1412778"/>
            <a:ext cx="1332264" cy="1776197"/>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6" name="ひし形 35"/>
          <p:cNvSpPr/>
          <p:nvPr userDrawn="1"/>
        </p:nvSpPr>
        <p:spPr>
          <a:xfrm>
            <a:off x="1774761" y="4341104"/>
            <a:ext cx="1332264" cy="1776197"/>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5" name="ひし形 34"/>
          <p:cNvSpPr/>
          <p:nvPr userDrawn="1"/>
        </p:nvSpPr>
        <p:spPr>
          <a:xfrm>
            <a:off x="2843658" y="2872370"/>
            <a:ext cx="1332264" cy="1776197"/>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3" name="ひし形 32"/>
          <p:cNvSpPr/>
          <p:nvPr userDrawn="1"/>
        </p:nvSpPr>
        <p:spPr>
          <a:xfrm>
            <a:off x="683230" y="2872370"/>
            <a:ext cx="1332264" cy="1776197"/>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4" name="ひし形 3"/>
          <p:cNvSpPr/>
          <p:nvPr userDrawn="1"/>
        </p:nvSpPr>
        <p:spPr>
          <a:xfrm>
            <a:off x="1763444" y="1576226"/>
            <a:ext cx="1332264" cy="1776197"/>
          </a:xfrm>
          <a:prstGeom prst="diamond">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0" name="ひし形 29"/>
          <p:cNvSpPr/>
          <p:nvPr userDrawn="1"/>
        </p:nvSpPr>
        <p:spPr>
          <a:xfrm>
            <a:off x="807597" y="2872370"/>
            <a:ext cx="1332264" cy="1776197"/>
          </a:xfrm>
          <a:prstGeom prst="diamond">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1" name="ひし形 30"/>
          <p:cNvSpPr/>
          <p:nvPr userDrawn="1"/>
        </p:nvSpPr>
        <p:spPr>
          <a:xfrm>
            <a:off x="1773305" y="4168514"/>
            <a:ext cx="1332264" cy="1776197"/>
          </a:xfrm>
          <a:prstGeom prst="diamond">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2" name="ひし形 31"/>
          <p:cNvSpPr/>
          <p:nvPr userDrawn="1"/>
        </p:nvSpPr>
        <p:spPr>
          <a:xfrm>
            <a:off x="2715975" y="2876941"/>
            <a:ext cx="1332264" cy="1776197"/>
          </a:xfrm>
          <a:prstGeom prst="diamond">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 name="右矢印 5"/>
          <p:cNvSpPr/>
          <p:nvPr userDrawn="1"/>
        </p:nvSpPr>
        <p:spPr>
          <a:xfrm rot="2700000">
            <a:off x="2747480" y="2979735"/>
            <a:ext cx="328464" cy="306061"/>
          </a:xfrm>
          <a:prstGeom prst="rightArrow">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8" name="右矢印 37"/>
          <p:cNvSpPr/>
          <p:nvPr userDrawn="1"/>
        </p:nvSpPr>
        <p:spPr>
          <a:xfrm rot="8100000">
            <a:off x="2777210" y="4212722"/>
            <a:ext cx="246369" cy="408045"/>
          </a:xfrm>
          <a:prstGeom prst="rightArrow">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9" name="右矢印 38"/>
          <p:cNvSpPr/>
          <p:nvPr userDrawn="1"/>
        </p:nvSpPr>
        <p:spPr>
          <a:xfrm rot="13500000">
            <a:off x="1799976" y="4247795"/>
            <a:ext cx="328464" cy="306061"/>
          </a:xfrm>
          <a:prstGeom prst="rightArrow">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0" name="右矢印 39"/>
          <p:cNvSpPr/>
          <p:nvPr userDrawn="1"/>
        </p:nvSpPr>
        <p:spPr>
          <a:xfrm rot="18900000">
            <a:off x="1841024" y="2916578"/>
            <a:ext cx="246369" cy="408045"/>
          </a:xfrm>
          <a:prstGeom prst="rightArrow">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1" name="テキスト プレースホルダー 22"/>
          <p:cNvSpPr>
            <a:spLocks noGrp="1"/>
          </p:cNvSpPr>
          <p:nvPr>
            <p:ph type="body" sz="quarter" idx="15" hasCustomPrompt="1"/>
          </p:nvPr>
        </p:nvSpPr>
        <p:spPr>
          <a:xfrm>
            <a:off x="1871466" y="2036845"/>
            <a:ext cx="1116221" cy="720080"/>
          </a:xfrm>
        </p:spPr>
        <p:txBody>
          <a:bodyPr anchor="ctr">
            <a:normAutofit/>
          </a:bodyPr>
          <a:lstStyle>
            <a:lvl1pPr algn="ctr">
              <a:defRPr sz="1800">
                <a:solidFill>
                  <a:schemeClr val="bg1"/>
                </a:solidFill>
                <a:latin typeface="+mj-lt"/>
              </a:defRPr>
            </a:lvl1pPr>
          </a:lstStyle>
          <a:p>
            <a:pPr lvl="0"/>
            <a:r>
              <a:rPr lang="en-US" dirty="0"/>
              <a:t>TEXT</a:t>
            </a:r>
          </a:p>
        </p:txBody>
      </p:sp>
      <p:sp>
        <p:nvSpPr>
          <p:cNvPr id="42" name="テキスト プレースホルダー 22"/>
          <p:cNvSpPr>
            <a:spLocks noGrp="1"/>
          </p:cNvSpPr>
          <p:nvPr>
            <p:ph type="body" sz="quarter" idx="16" hasCustomPrompt="1"/>
          </p:nvPr>
        </p:nvSpPr>
        <p:spPr>
          <a:xfrm>
            <a:off x="2879666" y="3380995"/>
            <a:ext cx="1116221" cy="720080"/>
          </a:xfrm>
        </p:spPr>
        <p:txBody>
          <a:bodyPr anchor="ctr">
            <a:normAutofit/>
          </a:bodyPr>
          <a:lstStyle>
            <a:lvl1pPr algn="ctr">
              <a:defRPr sz="1800">
                <a:solidFill>
                  <a:schemeClr val="bg1"/>
                </a:solidFill>
                <a:latin typeface="+mj-lt"/>
              </a:defRPr>
            </a:lvl1pPr>
          </a:lstStyle>
          <a:p>
            <a:pPr lvl="0"/>
            <a:r>
              <a:rPr lang="en-US" dirty="0"/>
              <a:t>TEXT</a:t>
            </a:r>
          </a:p>
        </p:txBody>
      </p:sp>
      <p:sp>
        <p:nvSpPr>
          <p:cNvPr id="43" name="テキスト プレースホルダー 22"/>
          <p:cNvSpPr>
            <a:spLocks noGrp="1"/>
          </p:cNvSpPr>
          <p:nvPr>
            <p:ph type="body" sz="quarter" idx="17" hasCustomPrompt="1"/>
          </p:nvPr>
        </p:nvSpPr>
        <p:spPr>
          <a:xfrm>
            <a:off x="1871466" y="4773149"/>
            <a:ext cx="1116221" cy="720080"/>
          </a:xfrm>
        </p:spPr>
        <p:txBody>
          <a:bodyPr anchor="ctr">
            <a:normAutofit/>
          </a:bodyPr>
          <a:lstStyle>
            <a:lvl1pPr algn="ctr">
              <a:defRPr sz="1800">
                <a:solidFill>
                  <a:schemeClr val="bg1"/>
                </a:solidFill>
                <a:latin typeface="+mj-lt"/>
              </a:defRPr>
            </a:lvl1pPr>
          </a:lstStyle>
          <a:p>
            <a:pPr lvl="0"/>
            <a:r>
              <a:rPr lang="en-US" dirty="0"/>
              <a:t>TEXT</a:t>
            </a:r>
          </a:p>
        </p:txBody>
      </p:sp>
      <p:sp>
        <p:nvSpPr>
          <p:cNvPr id="44" name="テキスト プレースホルダー 22"/>
          <p:cNvSpPr>
            <a:spLocks noGrp="1"/>
          </p:cNvSpPr>
          <p:nvPr>
            <p:ph type="body" sz="quarter" idx="18" hasCustomPrompt="1"/>
          </p:nvPr>
        </p:nvSpPr>
        <p:spPr>
          <a:xfrm>
            <a:off x="827260" y="3380995"/>
            <a:ext cx="1116221" cy="720080"/>
          </a:xfrm>
        </p:spPr>
        <p:txBody>
          <a:bodyPr anchor="ctr">
            <a:normAutofit/>
          </a:bodyPr>
          <a:lstStyle>
            <a:lvl1pPr algn="ctr">
              <a:defRPr sz="1800">
                <a:solidFill>
                  <a:schemeClr val="bg1"/>
                </a:solidFill>
                <a:latin typeface="+mj-lt"/>
              </a:defRPr>
            </a:lvl1pPr>
          </a:lstStyle>
          <a:p>
            <a:pPr lvl="0"/>
            <a:r>
              <a:rPr lang="en-US" dirty="0"/>
              <a:t>TEXT</a:t>
            </a:r>
          </a:p>
        </p:txBody>
      </p:sp>
      <p:pic>
        <p:nvPicPr>
          <p:cNvPr id="48" name="図 4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398" y="2804933"/>
            <a:ext cx="3312655" cy="315995"/>
          </a:xfrm>
          <a:prstGeom prst="rect">
            <a:avLst/>
          </a:prstGeom>
        </p:spPr>
      </p:pic>
      <p:sp>
        <p:nvSpPr>
          <p:cNvPr id="49" name="テキスト プレースホルダー 5"/>
          <p:cNvSpPr>
            <a:spLocks noGrp="1"/>
          </p:cNvSpPr>
          <p:nvPr>
            <p:ph type="body" sz="quarter" idx="14" hasCustomPrompt="1"/>
          </p:nvPr>
        </p:nvSpPr>
        <p:spPr>
          <a:xfrm>
            <a:off x="4644014" y="3199265"/>
            <a:ext cx="4212834" cy="2101945"/>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0" name="テキスト プレースホルダー 22"/>
          <p:cNvSpPr>
            <a:spLocks noGrp="1"/>
          </p:cNvSpPr>
          <p:nvPr>
            <p:ph type="body" sz="quarter" idx="13" hasCustomPrompt="1"/>
          </p:nvPr>
        </p:nvSpPr>
        <p:spPr>
          <a:xfrm>
            <a:off x="4644015" y="2468893"/>
            <a:ext cx="4176826" cy="720080"/>
          </a:xfrm>
        </p:spPr>
        <p:txBody>
          <a:bodyPr anchor="ctr">
            <a:normAutofit/>
          </a:bodyPr>
          <a:lstStyle>
            <a:lvl1pPr algn="l">
              <a:defRPr sz="2250">
                <a:solidFill>
                  <a:srgbClr val="525252"/>
                </a:solidFill>
                <a:latin typeface="+mj-lt"/>
              </a:defRPr>
            </a:lvl1pPr>
          </a:lstStyle>
          <a:p>
            <a:pPr lvl="0"/>
            <a:r>
              <a:rPr lang="en-US" dirty="0"/>
              <a:t>Text Here</a:t>
            </a:r>
          </a:p>
        </p:txBody>
      </p:sp>
    </p:spTree>
    <p:extLst>
      <p:ext uri="{BB962C8B-B14F-4D97-AF65-F5344CB8AC3E}">
        <p14:creationId xmlns:p14="http://schemas.microsoft.com/office/powerpoint/2010/main" val="410398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1" decel="100000" fill="hold" grpId="0" nodeType="afterEffect">
                                  <p:stCondLst>
                                    <p:cond delay="25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500" fill="hold"/>
                                        <p:tgtEl>
                                          <p:spTgt spid="37"/>
                                        </p:tgtEl>
                                        <p:attrNameLst>
                                          <p:attrName>ppt_x</p:attrName>
                                        </p:attrNameLst>
                                      </p:cBhvr>
                                      <p:tavLst>
                                        <p:tav tm="0">
                                          <p:val>
                                            <p:strVal val="#ppt_x"/>
                                          </p:val>
                                        </p:tav>
                                        <p:tav tm="100000">
                                          <p:val>
                                            <p:strVal val="#ppt_x"/>
                                          </p:val>
                                        </p:tav>
                                      </p:tavLst>
                                    </p:anim>
                                    <p:anim calcmode="lin" valueType="num">
                                      <p:cBhvr additive="base">
                                        <p:cTn id="25" dur="500" fill="hold"/>
                                        <p:tgtEl>
                                          <p:spTgt spid="37"/>
                                        </p:tgtEl>
                                        <p:attrNameLst>
                                          <p:attrName>ppt_y</p:attrName>
                                        </p:attrNameLst>
                                      </p:cBhvr>
                                      <p:tavLst>
                                        <p:tav tm="0">
                                          <p:val>
                                            <p:strVal val="0-#ppt_h/2"/>
                                          </p:val>
                                        </p:tav>
                                        <p:tav tm="100000">
                                          <p:val>
                                            <p:strVal val="#ppt_y"/>
                                          </p:val>
                                        </p:tav>
                                      </p:tavLst>
                                    </p:anim>
                                  </p:childTnLst>
                                </p:cTn>
                              </p:par>
                              <p:par>
                                <p:cTn id="26" presetID="2" presetClass="entr" presetSubtype="9" decel="100000" fill="hold" grpId="0" nodeType="withEffect">
                                  <p:stCondLst>
                                    <p:cond delay="25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0-#ppt_w/2"/>
                                          </p:val>
                                        </p:tav>
                                        <p:tav tm="100000">
                                          <p:val>
                                            <p:strVal val="#ppt_x"/>
                                          </p:val>
                                        </p:tav>
                                      </p:tavLst>
                                    </p:anim>
                                    <p:anim calcmode="lin" valueType="num">
                                      <p:cBhvr additive="base">
                                        <p:cTn id="29" dur="500" fill="hold"/>
                                        <p:tgtEl>
                                          <p:spTgt spid="4"/>
                                        </p:tgtEl>
                                        <p:attrNameLst>
                                          <p:attrName>ppt_y</p:attrName>
                                        </p:attrNameLst>
                                      </p:cBhvr>
                                      <p:tavLst>
                                        <p:tav tm="0">
                                          <p:val>
                                            <p:strVal val="0-#ppt_h/2"/>
                                          </p:val>
                                        </p:tav>
                                        <p:tav tm="100000">
                                          <p:val>
                                            <p:strVal val="#ppt_y"/>
                                          </p:val>
                                        </p:tav>
                                      </p:tavLst>
                                    </p:anim>
                                  </p:childTnLst>
                                </p:cTn>
                              </p:par>
                              <p:par>
                                <p:cTn id="30" presetID="10" presetClass="entr" presetSubtype="0" fill="hold" grpId="0" nodeType="withEffect">
                                  <p:stCondLst>
                                    <p:cond delay="250"/>
                                  </p:stCondLst>
                                  <p:childTnLst>
                                    <p:set>
                                      <p:cBhvr>
                                        <p:cTn id="31" dur="1" fill="hold">
                                          <p:stCondLst>
                                            <p:cond delay="0"/>
                                          </p:stCondLst>
                                        </p:cTn>
                                        <p:tgtEl>
                                          <p:spTgt spid="41">
                                            <p:txEl>
                                              <p:pRg st="0" end="0"/>
                                            </p:txEl>
                                          </p:spTgt>
                                        </p:tgtEl>
                                        <p:attrNameLst>
                                          <p:attrName>style.visibility</p:attrName>
                                        </p:attrNameLst>
                                      </p:cBhvr>
                                      <p:to>
                                        <p:strVal val="visible"/>
                                      </p:to>
                                    </p:set>
                                    <p:animEffect transition="in" filter="fade">
                                      <p:cBhvr>
                                        <p:cTn id="32" dur="500"/>
                                        <p:tgtEl>
                                          <p:spTgt spid="41">
                                            <p:txEl>
                                              <p:pRg st="0" end="0"/>
                                            </p:txEl>
                                          </p:spTgt>
                                        </p:tgtEl>
                                      </p:cBhvr>
                                    </p:animEffect>
                                  </p:childTnLst>
                                </p:cTn>
                              </p:par>
                            </p:childTnLst>
                          </p:cTn>
                        </p:par>
                        <p:par>
                          <p:cTn id="33" fill="hold">
                            <p:stCondLst>
                              <p:cond delay="1500"/>
                            </p:stCondLst>
                            <p:childTnLst>
                              <p:par>
                                <p:cTn id="34" presetID="2" presetClass="entr" presetSubtype="9" decel="100000" fill="hold" grpId="0" nodeType="afterEffect">
                                  <p:stCondLst>
                                    <p:cond delay="25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250" fill="hold"/>
                                        <p:tgtEl>
                                          <p:spTgt spid="6"/>
                                        </p:tgtEl>
                                        <p:attrNameLst>
                                          <p:attrName>ppt_x</p:attrName>
                                        </p:attrNameLst>
                                      </p:cBhvr>
                                      <p:tavLst>
                                        <p:tav tm="0">
                                          <p:val>
                                            <p:strVal val="0-#ppt_w/2"/>
                                          </p:val>
                                        </p:tav>
                                        <p:tav tm="100000">
                                          <p:val>
                                            <p:strVal val="#ppt_x"/>
                                          </p:val>
                                        </p:tav>
                                      </p:tavLst>
                                    </p:anim>
                                    <p:anim calcmode="lin" valueType="num">
                                      <p:cBhvr additive="base">
                                        <p:cTn id="37" dur="250" fill="hold"/>
                                        <p:tgtEl>
                                          <p:spTgt spid="6"/>
                                        </p:tgtEl>
                                        <p:attrNameLst>
                                          <p:attrName>ppt_y</p:attrName>
                                        </p:attrNameLst>
                                      </p:cBhvr>
                                      <p:tavLst>
                                        <p:tav tm="0">
                                          <p:val>
                                            <p:strVal val="0-#ppt_h/2"/>
                                          </p:val>
                                        </p:tav>
                                        <p:tav tm="100000">
                                          <p:val>
                                            <p:strVal val="#ppt_y"/>
                                          </p:val>
                                        </p:tav>
                                      </p:tavLst>
                                    </p:anim>
                                  </p:childTnLst>
                                </p:cTn>
                              </p:par>
                            </p:childTnLst>
                          </p:cTn>
                        </p:par>
                        <p:par>
                          <p:cTn id="38" fill="hold">
                            <p:stCondLst>
                              <p:cond delay="2000"/>
                            </p:stCondLst>
                            <p:childTnLst>
                              <p:par>
                                <p:cTn id="39" presetID="2" presetClass="entr" presetSubtype="2" decel="100000" fill="hold" grpId="0" nodeType="afterEffect">
                                  <p:stCondLst>
                                    <p:cond delay="25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1+#ppt_w/2"/>
                                          </p:val>
                                        </p:tav>
                                        <p:tav tm="100000">
                                          <p:val>
                                            <p:strVal val="#ppt_x"/>
                                          </p:val>
                                        </p:tav>
                                      </p:tavLst>
                                    </p:anim>
                                    <p:anim calcmode="lin" valueType="num">
                                      <p:cBhvr additive="base">
                                        <p:cTn id="42" dur="500" fill="hold"/>
                                        <p:tgtEl>
                                          <p:spTgt spid="35"/>
                                        </p:tgtEl>
                                        <p:attrNameLst>
                                          <p:attrName>ppt_y</p:attrName>
                                        </p:attrNameLst>
                                      </p:cBhvr>
                                      <p:tavLst>
                                        <p:tav tm="0">
                                          <p:val>
                                            <p:strVal val="#ppt_y"/>
                                          </p:val>
                                        </p:tav>
                                        <p:tav tm="100000">
                                          <p:val>
                                            <p:strVal val="#ppt_y"/>
                                          </p:val>
                                        </p:tav>
                                      </p:tavLst>
                                    </p:anim>
                                  </p:childTnLst>
                                </p:cTn>
                              </p:par>
                              <p:par>
                                <p:cTn id="43" presetID="2" presetClass="entr" presetSubtype="3" decel="100000" fill="hold" grpId="0" nodeType="withEffect">
                                  <p:stCondLst>
                                    <p:cond delay="25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1+#ppt_w/2"/>
                                          </p:val>
                                        </p:tav>
                                        <p:tav tm="100000">
                                          <p:val>
                                            <p:strVal val="#ppt_x"/>
                                          </p:val>
                                        </p:tav>
                                      </p:tavLst>
                                    </p:anim>
                                    <p:anim calcmode="lin" valueType="num">
                                      <p:cBhvr additive="base">
                                        <p:cTn id="46" dur="500" fill="hold"/>
                                        <p:tgtEl>
                                          <p:spTgt spid="32"/>
                                        </p:tgtEl>
                                        <p:attrNameLst>
                                          <p:attrName>ppt_y</p:attrName>
                                        </p:attrNameLst>
                                      </p:cBhvr>
                                      <p:tavLst>
                                        <p:tav tm="0">
                                          <p:val>
                                            <p:strVal val="0-#ppt_h/2"/>
                                          </p:val>
                                        </p:tav>
                                        <p:tav tm="100000">
                                          <p:val>
                                            <p:strVal val="#ppt_y"/>
                                          </p:val>
                                        </p:tav>
                                      </p:tavLst>
                                    </p:anim>
                                  </p:childTnLst>
                                </p:cTn>
                              </p:par>
                              <p:par>
                                <p:cTn id="47" presetID="10" presetClass="entr" presetSubtype="0" fill="hold" grpId="0" nodeType="withEffect">
                                  <p:stCondLst>
                                    <p:cond delay="250"/>
                                  </p:stCondLst>
                                  <p:childTnLst>
                                    <p:set>
                                      <p:cBhvr>
                                        <p:cTn id="48" dur="1" fill="hold">
                                          <p:stCondLst>
                                            <p:cond delay="0"/>
                                          </p:stCondLst>
                                        </p:cTn>
                                        <p:tgtEl>
                                          <p:spTgt spid="42">
                                            <p:txEl>
                                              <p:pRg st="0" end="0"/>
                                            </p:txEl>
                                          </p:spTgt>
                                        </p:tgtEl>
                                        <p:attrNameLst>
                                          <p:attrName>style.visibility</p:attrName>
                                        </p:attrNameLst>
                                      </p:cBhvr>
                                      <p:to>
                                        <p:strVal val="visible"/>
                                      </p:to>
                                    </p:set>
                                    <p:animEffect transition="in" filter="fade">
                                      <p:cBhvr>
                                        <p:cTn id="49" dur="500"/>
                                        <p:tgtEl>
                                          <p:spTgt spid="42">
                                            <p:txEl>
                                              <p:pRg st="0" end="0"/>
                                            </p:txEl>
                                          </p:spTgt>
                                        </p:tgtEl>
                                      </p:cBhvr>
                                    </p:animEffect>
                                  </p:childTnLst>
                                </p:cTn>
                              </p:par>
                            </p:childTnLst>
                          </p:cTn>
                        </p:par>
                        <p:par>
                          <p:cTn id="50" fill="hold">
                            <p:stCondLst>
                              <p:cond delay="2750"/>
                            </p:stCondLst>
                            <p:childTnLst>
                              <p:par>
                                <p:cTn id="51" presetID="2" presetClass="entr" presetSubtype="3" decel="100000" fill="hold" grpId="0" nodeType="afterEffect">
                                  <p:stCondLst>
                                    <p:cond delay="250"/>
                                  </p:stCondLst>
                                  <p:childTnLst>
                                    <p:set>
                                      <p:cBhvr>
                                        <p:cTn id="52" dur="1" fill="hold">
                                          <p:stCondLst>
                                            <p:cond delay="0"/>
                                          </p:stCondLst>
                                        </p:cTn>
                                        <p:tgtEl>
                                          <p:spTgt spid="38"/>
                                        </p:tgtEl>
                                        <p:attrNameLst>
                                          <p:attrName>style.visibility</p:attrName>
                                        </p:attrNameLst>
                                      </p:cBhvr>
                                      <p:to>
                                        <p:strVal val="visible"/>
                                      </p:to>
                                    </p:set>
                                    <p:anim calcmode="lin" valueType="num">
                                      <p:cBhvr additive="base">
                                        <p:cTn id="53" dur="250" fill="hold"/>
                                        <p:tgtEl>
                                          <p:spTgt spid="38"/>
                                        </p:tgtEl>
                                        <p:attrNameLst>
                                          <p:attrName>ppt_x</p:attrName>
                                        </p:attrNameLst>
                                      </p:cBhvr>
                                      <p:tavLst>
                                        <p:tav tm="0">
                                          <p:val>
                                            <p:strVal val="1+#ppt_w/2"/>
                                          </p:val>
                                        </p:tav>
                                        <p:tav tm="100000">
                                          <p:val>
                                            <p:strVal val="#ppt_x"/>
                                          </p:val>
                                        </p:tav>
                                      </p:tavLst>
                                    </p:anim>
                                    <p:anim calcmode="lin" valueType="num">
                                      <p:cBhvr additive="base">
                                        <p:cTn id="54" dur="250" fill="hold"/>
                                        <p:tgtEl>
                                          <p:spTgt spid="38"/>
                                        </p:tgtEl>
                                        <p:attrNameLst>
                                          <p:attrName>ppt_y</p:attrName>
                                        </p:attrNameLst>
                                      </p:cBhvr>
                                      <p:tavLst>
                                        <p:tav tm="0">
                                          <p:val>
                                            <p:strVal val="0-#ppt_h/2"/>
                                          </p:val>
                                        </p:tav>
                                        <p:tav tm="100000">
                                          <p:val>
                                            <p:strVal val="#ppt_y"/>
                                          </p:val>
                                        </p:tav>
                                      </p:tavLst>
                                    </p:anim>
                                  </p:childTnLst>
                                </p:cTn>
                              </p:par>
                            </p:childTnLst>
                          </p:cTn>
                        </p:par>
                        <p:par>
                          <p:cTn id="55" fill="hold">
                            <p:stCondLst>
                              <p:cond delay="3250"/>
                            </p:stCondLst>
                            <p:childTnLst>
                              <p:par>
                                <p:cTn id="56" presetID="2" presetClass="entr" presetSubtype="6" decel="100000" fill="hold" grpId="0" nodeType="afterEffect">
                                  <p:stCondLst>
                                    <p:cond delay="250"/>
                                  </p:stCondLst>
                                  <p:childTnLst>
                                    <p:set>
                                      <p:cBhvr>
                                        <p:cTn id="57" dur="1" fill="hold">
                                          <p:stCondLst>
                                            <p:cond delay="0"/>
                                          </p:stCondLst>
                                        </p:cTn>
                                        <p:tgtEl>
                                          <p:spTgt spid="31"/>
                                        </p:tgtEl>
                                        <p:attrNameLst>
                                          <p:attrName>style.visibility</p:attrName>
                                        </p:attrNameLst>
                                      </p:cBhvr>
                                      <p:to>
                                        <p:strVal val="visible"/>
                                      </p:to>
                                    </p:set>
                                    <p:anim calcmode="lin" valueType="num">
                                      <p:cBhvr additive="base">
                                        <p:cTn id="58" dur="500" fill="hold"/>
                                        <p:tgtEl>
                                          <p:spTgt spid="31"/>
                                        </p:tgtEl>
                                        <p:attrNameLst>
                                          <p:attrName>ppt_x</p:attrName>
                                        </p:attrNameLst>
                                      </p:cBhvr>
                                      <p:tavLst>
                                        <p:tav tm="0">
                                          <p:val>
                                            <p:strVal val="1+#ppt_w/2"/>
                                          </p:val>
                                        </p:tav>
                                        <p:tav tm="100000">
                                          <p:val>
                                            <p:strVal val="#ppt_x"/>
                                          </p:val>
                                        </p:tav>
                                      </p:tavLst>
                                    </p:anim>
                                    <p:anim calcmode="lin" valueType="num">
                                      <p:cBhvr additive="base">
                                        <p:cTn id="59" dur="500" fill="hold"/>
                                        <p:tgtEl>
                                          <p:spTgt spid="31"/>
                                        </p:tgtEl>
                                        <p:attrNameLst>
                                          <p:attrName>ppt_y</p:attrName>
                                        </p:attrNameLst>
                                      </p:cBhvr>
                                      <p:tavLst>
                                        <p:tav tm="0">
                                          <p:val>
                                            <p:strVal val="1+#ppt_h/2"/>
                                          </p:val>
                                        </p:tav>
                                        <p:tav tm="100000">
                                          <p:val>
                                            <p:strVal val="#ppt_y"/>
                                          </p:val>
                                        </p:tav>
                                      </p:tavLst>
                                    </p:anim>
                                  </p:childTnLst>
                                </p:cTn>
                              </p:par>
                              <p:par>
                                <p:cTn id="60" presetID="2" presetClass="entr" presetSubtype="4" decel="100000" fill="hold" grpId="0" nodeType="withEffect">
                                  <p:stCondLst>
                                    <p:cond delay="25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500" fill="hold"/>
                                        <p:tgtEl>
                                          <p:spTgt spid="36"/>
                                        </p:tgtEl>
                                        <p:attrNameLst>
                                          <p:attrName>ppt_x</p:attrName>
                                        </p:attrNameLst>
                                      </p:cBhvr>
                                      <p:tavLst>
                                        <p:tav tm="0">
                                          <p:val>
                                            <p:strVal val="#ppt_x"/>
                                          </p:val>
                                        </p:tav>
                                        <p:tav tm="100000">
                                          <p:val>
                                            <p:strVal val="#ppt_x"/>
                                          </p:val>
                                        </p:tav>
                                      </p:tavLst>
                                    </p:anim>
                                    <p:anim calcmode="lin" valueType="num">
                                      <p:cBhvr additive="base">
                                        <p:cTn id="63" dur="500" fill="hold"/>
                                        <p:tgtEl>
                                          <p:spTgt spid="36"/>
                                        </p:tgtEl>
                                        <p:attrNameLst>
                                          <p:attrName>ppt_y</p:attrName>
                                        </p:attrNameLst>
                                      </p:cBhvr>
                                      <p:tavLst>
                                        <p:tav tm="0">
                                          <p:val>
                                            <p:strVal val="1+#ppt_h/2"/>
                                          </p:val>
                                        </p:tav>
                                        <p:tav tm="100000">
                                          <p:val>
                                            <p:strVal val="#ppt_y"/>
                                          </p:val>
                                        </p:tav>
                                      </p:tavLst>
                                    </p:anim>
                                  </p:childTnLst>
                                </p:cTn>
                              </p:par>
                              <p:par>
                                <p:cTn id="64" presetID="10" presetClass="entr" presetSubtype="0" fill="hold" grpId="0" nodeType="withEffect">
                                  <p:stCondLst>
                                    <p:cond delay="250"/>
                                  </p:stCondLst>
                                  <p:childTnLst>
                                    <p:set>
                                      <p:cBhvr>
                                        <p:cTn id="65" dur="1" fill="hold">
                                          <p:stCondLst>
                                            <p:cond delay="0"/>
                                          </p:stCondLst>
                                        </p:cTn>
                                        <p:tgtEl>
                                          <p:spTgt spid="43">
                                            <p:txEl>
                                              <p:pRg st="0" end="0"/>
                                            </p:txEl>
                                          </p:spTgt>
                                        </p:tgtEl>
                                        <p:attrNameLst>
                                          <p:attrName>style.visibility</p:attrName>
                                        </p:attrNameLst>
                                      </p:cBhvr>
                                      <p:to>
                                        <p:strVal val="visible"/>
                                      </p:to>
                                    </p:set>
                                    <p:animEffect transition="in" filter="fade">
                                      <p:cBhvr>
                                        <p:cTn id="66" dur="500"/>
                                        <p:tgtEl>
                                          <p:spTgt spid="43">
                                            <p:txEl>
                                              <p:pRg st="0" end="0"/>
                                            </p:txEl>
                                          </p:spTgt>
                                        </p:tgtEl>
                                      </p:cBhvr>
                                    </p:animEffect>
                                  </p:childTnLst>
                                </p:cTn>
                              </p:par>
                            </p:childTnLst>
                          </p:cTn>
                        </p:par>
                        <p:par>
                          <p:cTn id="67" fill="hold">
                            <p:stCondLst>
                              <p:cond delay="4000"/>
                            </p:stCondLst>
                            <p:childTnLst>
                              <p:par>
                                <p:cTn id="68" presetID="2" presetClass="entr" presetSubtype="6" decel="100000" fill="hold" grpId="0" nodeType="afterEffect">
                                  <p:stCondLst>
                                    <p:cond delay="250"/>
                                  </p:stCondLst>
                                  <p:childTnLst>
                                    <p:set>
                                      <p:cBhvr>
                                        <p:cTn id="69" dur="1" fill="hold">
                                          <p:stCondLst>
                                            <p:cond delay="0"/>
                                          </p:stCondLst>
                                        </p:cTn>
                                        <p:tgtEl>
                                          <p:spTgt spid="39"/>
                                        </p:tgtEl>
                                        <p:attrNameLst>
                                          <p:attrName>style.visibility</p:attrName>
                                        </p:attrNameLst>
                                      </p:cBhvr>
                                      <p:to>
                                        <p:strVal val="visible"/>
                                      </p:to>
                                    </p:set>
                                    <p:anim calcmode="lin" valueType="num">
                                      <p:cBhvr additive="base">
                                        <p:cTn id="70" dur="250" fill="hold"/>
                                        <p:tgtEl>
                                          <p:spTgt spid="39"/>
                                        </p:tgtEl>
                                        <p:attrNameLst>
                                          <p:attrName>ppt_x</p:attrName>
                                        </p:attrNameLst>
                                      </p:cBhvr>
                                      <p:tavLst>
                                        <p:tav tm="0">
                                          <p:val>
                                            <p:strVal val="1+#ppt_w/2"/>
                                          </p:val>
                                        </p:tav>
                                        <p:tav tm="100000">
                                          <p:val>
                                            <p:strVal val="#ppt_x"/>
                                          </p:val>
                                        </p:tav>
                                      </p:tavLst>
                                    </p:anim>
                                    <p:anim calcmode="lin" valueType="num">
                                      <p:cBhvr additive="base">
                                        <p:cTn id="71" dur="250" fill="hold"/>
                                        <p:tgtEl>
                                          <p:spTgt spid="39"/>
                                        </p:tgtEl>
                                        <p:attrNameLst>
                                          <p:attrName>ppt_y</p:attrName>
                                        </p:attrNameLst>
                                      </p:cBhvr>
                                      <p:tavLst>
                                        <p:tav tm="0">
                                          <p:val>
                                            <p:strVal val="1+#ppt_h/2"/>
                                          </p:val>
                                        </p:tav>
                                        <p:tav tm="100000">
                                          <p:val>
                                            <p:strVal val="#ppt_y"/>
                                          </p:val>
                                        </p:tav>
                                      </p:tavLst>
                                    </p:anim>
                                  </p:childTnLst>
                                </p:cTn>
                              </p:par>
                            </p:childTnLst>
                          </p:cTn>
                        </p:par>
                        <p:par>
                          <p:cTn id="72" fill="hold">
                            <p:stCondLst>
                              <p:cond delay="4500"/>
                            </p:stCondLst>
                            <p:childTnLst>
                              <p:par>
                                <p:cTn id="73" presetID="2" presetClass="entr" presetSubtype="12" decel="100000" fill="hold" grpId="0" nodeType="afterEffect">
                                  <p:stCondLst>
                                    <p:cond delay="25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0-#ppt_w/2"/>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par>
                                <p:cTn id="77" presetID="2" presetClass="entr" presetSubtype="8" decel="100000" fill="hold" grpId="0" nodeType="withEffect">
                                  <p:stCondLst>
                                    <p:cond delay="250"/>
                                  </p:stCondLst>
                                  <p:childTnLst>
                                    <p:set>
                                      <p:cBhvr>
                                        <p:cTn id="78" dur="1" fill="hold">
                                          <p:stCondLst>
                                            <p:cond delay="0"/>
                                          </p:stCondLst>
                                        </p:cTn>
                                        <p:tgtEl>
                                          <p:spTgt spid="33"/>
                                        </p:tgtEl>
                                        <p:attrNameLst>
                                          <p:attrName>style.visibility</p:attrName>
                                        </p:attrNameLst>
                                      </p:cBhvr>
                                      <p:to>
                                        <p:strVal val="visible"/>
                                      </p:to>
                                    </p:set>
                                    <p:anim calcmode="lin" valueType="num">
                                      <p:cBhvr additive="base">
                                        <p:cTn id="79" dur="500" fill="hold"/>
                                        <p:tgtEl>
                                          <p:spTgt spid="33"/>
                                        </p:tgtEl>
                                        <p:attrNameLst>
                                          <p:attrName>ppt_x</p:attrName>
                                        </p:attrNameLst>
                                      </p:cBhvr>
                                      <p:tavLst>
                                        <p:tav tm="0">
                                          <p:val>
                                            <p:strVal val="0-#ppt_w/2"/>
                                          </p:val>
                                        </p:tav>
                                        <p:tav tm="100000">
                                          <p:val>
                                            <p:strVal val="#ppt_x"/>
                                          </p:val>
                                        </p:tav>
                                      </p:tavLst>
                                    </p:anim>
                                    <p:anim calcmode="lin" valueType="num">
                                      <p:cBhvr additive="base">
                                        <p:cTn id="80" dur="500" fill="hold"/>
                                        <p:tgtEl>
                                          <p:spTgt spid="33"/>
                                        </p:tgtEl>
                                        <p:attrNameLst>
                                          <p:attrName>ppt_y</p:attrName>
                                        </p:attrNameLst>
                                      </p:cBhvr>
                                      <p:tavLst>
                                        <p:tav tm="0">
                                          <p:val>
                                            <p:strVal val="#ppt_y"/>
                                          </p:val>
                                        </p:tav>
                                        <p:tav tm="100000">
                                          <p:val>
                                            <p:strVal val="#ppt_y"/>
                                          </p:val>
                                        </p:tav>
                                      </p:tavLst>
                                    </p:anim>
                                  </p:childTnLst>
                                </p:cTn>
                              </p:par>
                              <p:par>
                                <p:cTn id="81" presetID="10" presetClass="entr" presetSubtype="0" fill="hold" grpId="0" nodeType="withEffect">
                                  <p:stCondLst>
                                    <p:cond delay="250"/>
                                  </p:stCondLst>
                                  <p:childTnLst>
                                    <p:set>
                                      <p:cBhvr>
                                        <p:cTn id="82" dur="1" fill="hold">
                                          <p:stCondLst>
                                            <p:cond delay="0"/>
                                          </p:stCondLst>
                                        </p:cTn>
                                        <p:tgtEl>
                                          <p:spTgt spid="44">
                                            <p:txEl>
                                              <p:pRg st="0" end="0"/>
                                            </p:txEl>
                                          </p:spTgt>
                                        </p:tgtEl>
                                        <p:attrNameLst>
                                          <p:attrName>style.visibility</p:attrName>
                                        </p:attrNameLst>
                                      </p:cBhvr>
                                      <p:to>
                                        <p:strVal val="visible"/>
                                      </p:to>
                                    </p:set>
                                    <p:animEffect transition="in" filter="fade">
                                      <p:cBhvr>
                                        <p:cTn id="83" dur="500"/>
                                        <p:tgtEl>
                                          <p:spTgt spid="44">
                                            <p:txEl>
                                              <p:pRg st="0" end="0"/>
                                            </p:txEl>
                                          </p:spTgt>
                                        </p:tgtEl>
                                      </p:cBhvr>
                                    </p:animEffect>
                                  </p:childTnLst>
                                </p:cTn>
                              </p:par>
                            </p:childTnLst>
                          </p:cTn>
                        </p:par>
                        <p:par>
                          <p:cTn id="84" fill="hold">
                            <p:stCondLst>
                              <p:cond delay="5250"/>
                            </p:stCondLst>
                            <p:childTnLst>
                              <p:par>
                                <p:cTn id="85" presetID="2" presetClass="entr" presetSubtype="12" decel="100000" fill="hold" grpId="0" nodeType="afterEffect">
                                  <p:stCondLst>
                                    <p:cond delay="250"/>
                                  </p:stCondLst>
                                  <p:childTnLst>
                                    <p:set>
                                      <p:cBhvr>
                                        <p:cTn id="86" dur="1" fill="hold">
                                          <p:stCondLst>
                                            <p:cond delay="0"/>
                                          </p:stCondLst>
                                        </p:cTn>
                                        <p:tgtEl>
                                          <p:spTgt spid="40"/>
                                        </p:tgtEl>
                                        <p:attrNameLst>
                                          <p:attrName>style.visibility</p:attrName>
                                        </p:attrNameLst>
                                      </p:cBhvr>
                                      <p:to>
                                        <p:strVal val="visible"/>
                                      </p:to>
                                    </p:set>
                                    <p:anim calcmode="lin" valueType="num">
                                      <p:cBhvr additive="base">
                                        <p:cTn id="87" dur="250" fill="hold"/>
                                        <p:tgtEl>
                                          <p:spTgt spid="40"/>
                                        </p:tgtEl>
                                        <p:attrNameLst>
                                          <p:attrName>ppt_x</p:attrName>
                                        </p:attrNameLst>
                                      </p:cBhvr>
                                      <p:tavLst>
                                        <p:tav tm="0">
                                          <p:val>
                                            <p:strVal val="0-#ppt_w/2"/>
                                          </p:val>
                                        </p:tav>
                                        <p:tav tm="100000">
                                          <p:val>
                                            <p:strVal val="#ppt_x"/>
                                          </p:val>
                                        </p:tav>
                                      </p:tavLst>
                                    </p:anim>
                                    <p:anim calcmode="lin" valueType="num">
                                      <p:cBhvr additive="base">
                                        <p:cTn id="88" dur="250" fill="hold"/>
                                        <p:tgtEl>
                                          <p:spTgt spid="40"/>
                                        </p:tgtEl>
                                        <p:attrNameLst>
                                          <p:attrName>ppt_y</p:attrName>
                                        </p:attrNameLst>
                                      </p:cBhvr>
                                      <p:tavLst>
                                        <p:tav tm="0">
                                          <p:val>
                                            <p:strVal val="1+#ppt_h/2"/>
                                          </p:val>
                                        </p:tav>
                                        <p:tav tm="100000">
                                          <p:val>
                                            <p:strVal val="#ppt_y"/>
                                          </p:val>
                                        </p:tav>
                                      </p:tavLst>
                                    </p:anim>
                                  </p:childTnLst>
                                </p:cTn>
                              </p:par>
                            </p:childTnLst>
                          </p:cTn>
                        </p:par>
                        <p:par>
                          <p:cTn id="89" fill="hold">
                            <p:stCondLst>
                              <p:cond delay="5750"/>
                            </p:stCondLst>
                            <p:childTnLst>
                              <p:par>
                                <p:cTn id="90" presetID="2" presetClass="entr" presetSubtype="8" decel="100000" fill="hold" nodeType="afterEffect">
                                  <p:stCondLst>
                                    <p:cond delay="500"/>
                                  </p:stCondLst>
                                  <p:childTnLst>
                                    <p:set>
                                      <p:cBhvr>
                                        <p:cTn id="91" dur="1" fill="hold">
                                          <p:stCondLst>
                                            <p:cond delay="0"/>
                                          </p:stCondLst>
                                        </p:cTn>
                                        <p:tgtEl>
                                          <p:spTgt spid="48"/>
                                        </p:tgtEl>
                                        <p:attrNameLst>
                                          <p:attrName>style.visibility</p:attrName>
                                        </p:attrNameLst>
                                      </p:cBhvr>
                                      <p:to>
                                        <p:strVal val="visible"/>
                                      </p:to>
                                    </p:set>
                                    <p:anim calcmode="lin" valueType="num">
                                      <p:cBhvr additive="base">
                                        <p:cTn id="92" dur="500" fill="hold"/>
                                        <p:tgtEl>
                                          <p:spTgt spid="48"/>
                                        </p:tgtEl>
                                        <p:attrNameLst>
                                          <p:attrName>ppt_x</p:attrName>
                                        </p:attrNameLst>
                                      </p:cBhvr>
                                      <p:tavLst>
                                        <p:tav tm="0">
                                          <p:val>
                                            <p:strVal val="0-#ppt_w/2"/>
                                          </p:val>
                                        </p:tav>
                                        <p:tav tm="100000">
                                          <p:val>
                                            <p:strVal val="#ppt_x"/>
                                          </p:val>
                                        </p:tav>
                                      </p:tavLst>
                                    </p:anim>
                                    <p:anim calcmode="lin" valueType="num">
                                      <p:cBhvr additive="base">
                                        <p:cTn id="93" dur="500" fill="hold"/>
                                        <p:tgtEl>
                                          <p:spTgt spid="48"/>
                                        </p:tgtEl>
                                        <p:attrNameLst>
                                          <p:attrName>ppt_y</p:attrName>
                                        </p:attrNameLst>
                                      </p:cBhvr>
                                      <p:tavLst>
                                        <p:tav tm="0">
                                          <p:val>
                                            <p:strVal val="#ppt_y"/>
                                          </p:val>
                                        </p:tav>
                                        <p:tav tm="100000">
                                          <p:val>
                                            <p:strVal val="#ppt_y"/>
                                          </p:val>
                                        </p:tav>
                                      </p:tavLst>
                                    </p:anim>
                                  </p:childTnLst>
                                </p:cTn>
                              </p:par>
                              <p:par>
                                <p:cTn id="94" presetID="2" presetClass="entr" presetSubtype="2" decel="100000" fill="hold" grpId="0" nodeType="withEffect">
                                  <p:stCondLst>
                                    <p:cond delay="500"/>
                                  </p:stCondLst>
                                  <p:childTnLst>
                                    <p:set>
                                      <p:cBhvr>
                                        <p:cTn id="95" dur="1" fill="hold">
                                          <p:stCondLst>
                                            <p:cond delay="0"/>
                                          </p:stCondLst>
                                        </p:cTn>
                                        <p:tgtEl>
                                          <p:spTgt spid="50">
                                            <p:txEl>
                                              <p:pRg st="0" end="0"/>
                                            </p:txEl>
                                          </p:spTgt>
                                        </p:tgtEl>
                                        <p:attrNameLst>
                                          <p:attrName>style.visibility</p:attrName>
                                        </p:attrNameLst>
                                      </p:cBhvr>
                                      <p:to>
                                        <p:strVal val="visible"/>
                                      </p:to>
                                    </p:set>
                                    <p:anim calcmode="lin" valueType="num">
                                      <p:cBhvr additive="base">
                                        <p:cTn id="96" dur="500" fill="hold"/>
                                        <p:tgtEl>
                                          <p:spTgt spid="50">
                                            <p:txEl>
                                              <p:pRg st="0" end="0"/>
                                            </p:txEl>
                                          </p:spTgt>
                                        </p:tgtEl>
                                        <p:attrNameLst>
                                          <p:attrName>ppt_x</p:attrName>
                                        </p:attrNameLst>
                                      </p:cBhvr>
                                      <p:tavLst>
                                        <p:tav tm="0">
                                          <p:val>
                                            <p:strVal val="1+#ppt_w/2"/>
                                          </p:val>
                                        </p:tav>
                                        <p:tav tm="100000">
                                          <p:val>
                                            <p:strVal val="#ppt_x"/>
                                          </p:val>
                                        </p:tav>
                                      </p:tavLst>
                                    </p:anim>
                                    <p:anim calcmode="lin" valueType="num">
                                      <p:cBhvr additive="base">
                                        <p:cTn id="97" dur="500" fill="hold"/>
                                        <p:tgtEl>
                                          <p:spTgt spid="50">
                                            <p:txEl>
                                              <p:pRg st="0" end="0"/>
                                            </p:txEl>
                                          </p:spTgt>
                                        </p:tgtEl>
                                        <p:attrNameLst>
                                          <p:attrName>ppt_y</p:attrName>
                                        </p:attrNameLst>
                                      </p:cBhvr>
                                      <p:tavLst>
                                        <p:tav tm="0">
                                          <p:val>
                                            <p:strVal val="#ppt_y"/>
                                          </p:val>
                                        </p:tav>
                                        <p:tav tm="100000">
                                          <p:val>
                                            <p:strVal val="#ppt_y"/>
                                          </p:val>
                                        </p:tav>
                                      </p:tavLst>
                                    </p:anim>
                                  </p:childTnLst>
                                </p:cTn>
                              </p:par>
                              <p:par>
                                <p:cTn id="98" presetID="2" presetClass="entr" presetSubtype="4" decel="100000" fill="hold" grpId="0" nodeType="withEffect">
                                  <p:stCondLst>
                                    <p:cond delay="500"/>
                                  </p:stCondLst>
                                  <p:childTnLst>
                                    <p:set>
                                      <p:cBhvr>
                                        <p:cTn id="99" dur="1" fill="hold">
                                          <p:stCondLst>
                                            <p:cond delay="0"/>
                                          </p:stCondLst>
                                        </p:cTn>
                                        <p:tgtEl>
                                          <p:spTgt spid="49">
                                            <p:txEl>
                                              <p:pRg st="0" end="0"/>
                                            </p:txEl>
                                          </p:spTgt>
                                        </p:tgtEl>
                                        <p:attrNameLst>
                                          <p:attrName>style.visibility</p:attrName>
                                        </p:attrNameLst>
                                      </p:cBhvr>
                                      <p:to>
                                        <p:strVal val="visible"/>
                                      </p:to>
                                    </p:set>
                                    <p:anim calcmode="lin" valueType="num">
                                      <p:cBhvr additive="base">
                                        <p:cTn id="100" dur="5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101" dur="500" fill="hold"/>
                                        <p:tgtEl>
                                          <p:spTgt spid="4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6" grpId="0" animBg="1"/>
      <p:bldP spid="35" grpId="0" animBg="1"/>
      <p:bldP spid="33" grpId="0" animBg="1"/>
      <p:bldP spid="5" grpId="0"/>
      <p:bldP spid="2" grpId="0"/>
      <p:bldP spid="4" grpId="0" animBg="1"/>
      <p:bldP spid="30" grpId="0" animBg="1"/>
      <p:bldP spid="31" grpId="0" animBg="1"/>
      <p:bldP spid="32" grpId="0" animBg="1"/>
      <p:bldP spid="6" grpId="0" animBg="1"/>
      <p:bldP spid="38" grpId="0" animBg="1"/>
      <p:bldP spid="39" grpId="0" animBg="1"/>
      <p:bldP spid="40" grpId="0" animBg="1"/>
      <p:bldP spid="41" grpId="0" build="p">
        <p:tmplLst>
          <p:tmpl lvl="1">
            <p:tnLst>
              <p:par>
                <p:cTn presetID="10" presetClass="entr" presetSubtype="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withEffect">
                  <p:stCondLst>
                    <p:cond delay="25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withEffect">
                  <p:stCondLst>
                    <p:cond delay="25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9" grpId="0" build="p">
        <p:tmplLst>
          <p:tmpl lvl="1">
            <p:tnLst>
              <p:par>
                <p:cTn presetID="2" presetClass="entr" presetSubtype="4" decel="100000" fill="hold" nodeType="withEffect">
                  <p:stCondLst>
                    <p:cond delay="50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ppt_x"/>
                          </p:val>
                        </p:tav>
                        <p:tav tm="100000">
                          <p:val>
                            <p:strVal val="#ppt_x"/>
                          </p:val>
                        </p:tav>
                      </p:tavLst>
                    </p:anim>
                    <p:anim calcmode="lin" valueType="num">
                      <p:cBhvr additive="base">
                        <p:cTn dur="500" fill="hold"/>
                        <p:tgtEl>
                          <p:spTgt spid="49"/>
                        </p:tgtEl>
                        <p:attrNameLst>
                          <p:attrName>ppt_y</p:attrName>
                        </p:attrNameLst>
                      </p:cBhvr>
                      <p:tavLst>
                        <p:tav tm="0">
                          <p:val>
                            <p:strVal val="1+#ppt_h/2"/>
                          </p:val>
                        </p:tav>
                        <p:tav tm="100000">
                          <p:val>
                            <p:strVal val="#ppt_y"/>
                          </p:val>
                        </p:tav>
                      </p:tavLst>
                    </p:anim>
                  </p:childTnLst>
                </p:cTn>
              </p:par>
            </p:tnLst>
          </p:tmpl>
        </p:tmplLst>
      </p:bldP>
      <p:bldP spid="50" grpId="0" build="p">
        <p:tmplLst>
          <p:tmpl lvl="1">
            <p:tnLst>
              <p:par>
                <p:cTn presetID="2" presetClass="entr" presetSubtype="2" decel="100000" fill="hold" nodeType="withEffect">
                  <p:stCondLst>
                    <p:cond delay="50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500" fill="hold"/>
                        <p:tgtEl>
                          <p:spTgt spid="50"/>
                        </p:tgtEl>
                        <p:attrNameLst>
                          <p:attrName>ppt_x</p:attrName>
                        </p:attrNameLst>
                      </p:cBhvr>
                      <p:tavLst>
                        <p:tav tm="0">
                          <p:val>
                            <p:strVal val="1+#ppt_w/2"/>
                          </p:val>
                        </p:tav>
                        <p:tav tm="100000">
                          <p:val>
                            <p:strVal val="#ppt_x"/>
                          </p:val>
                        </p:tav>
                      </p:tavLst>
                    </p:anim>
                    <p:anim calcmode="lin" valueType="num">
                      <p:cBhvr additive="base">
                        <p:cTn dur="500" fill="hold"/>
                        <p:tgtEl>
                          <p:spTgt spid="5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9" name="直角三角形 8"/>
          <p:cNvSpPr/>
          <p:nvPr userDrawn="1"/>
        </p:nvSpPr>
        <p:spPr>
          <a:xfrm rot="5400000">
            <a:off x="2634156" y="1923336"/>
            <a:ext cx="2215051" cy="1661432"/>
          </a:xfrm>
          <a:prstGeom prst="rtTriangle">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7" name="直角三角形 26"/>
          <p:cNvSpPr>
            <a:spLocks/>
          </p:cNvSpPr>
          <p:nvPr userDrawn="1"/>
        </p:nvSpPr>
        <p:spPr>
          <a:xfrm rot="10800000">
            <a:off x="4566783" y="1645848"/>
            <a:ext cx="1661544" cy="2215200"/>
          </a:xfrm>
          <a:prstGeom prst="rtTriangle">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8" name="直角三角形 27"/>
          <p:cNvSpPr>
            <a:spLocks/>
          </p:cNvSpPr>
          <p:nvPr userDrawn="1"/>
        </p:nvSpPr>
        <p:spPr>
          <a:xfrm>
            <a:off x="2910965" y="3854093"/>
            <a:ext cx="1661544" cy="2215200"/>
          </a:xfrm>
          <a:prstGeom prst="rtTriangle">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9" name="直角三角形 28"/>
          <p:cNvSpPr>
            <a:spLocks/>
          </p:cNvSpPr>
          <p:nvPr userDrawn="1"/>
        </p:nvSpPr>
        <p:spPr>
          <a:xfrm rot="16200000">
            <a:off x="4289955" y="4130921"/>
            <a:ext cx="2215200" cy="1661544"/>
          </a:xfrm>
          <a:prstGeom prst="rtTriangle">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4" name="テキスト プレースホルダー 22"/>
          <p:cNvSpPr>
            <a:spLocks noGrp="1"/>
          </p:cNvSpPr>
          <p:nvPr>
            <p:ph type="body" sz="quarter" idx="13" hasCustomPrompt="1"/>
          </p:nvPr>
        </p:nvSpPr>
        <p:spPr>
          <a:xfrm>
            <a:off x="3635816" y="3284984"/>
            <a:ext cx="1872370" cy="1008112"/>
          </a:xfrm>
        </p:spPr>
        <p:txBody>
          <a:bodyPr anchor="ctr">
            <a:noAutofit/>
          </a:bodyPr>
          <a:lstStyle>
            <a:lvl1pPr algn="ctr">
              <a:defRPr sz="5625">
                <a:solidFill>
                  <a:srgbClr val="525252"/>
                </a:solidFill>
                <a:latin typeface="+mj-lt"/>
              </a:defRPr>
            </a:lvl1pPr>
          </a:lstStyle>
          <a:p>
            <a:pPr lvl="0"/>
            <a:r>
              <a:rPr lang="en-US" dirty="0"/>
              <a:t>TEXT</a:t>
            </a:r>
          </a:p>
        </p:txBody>
      </p:sp>
      <p:sp>
        <p:nvSpPr>
          <p:cNvPr id="45" name="テキスト プレースホルダー 22"/>
          <p:cNvSpPr>
            <a:spLocks noGrp="1"/>
          </p:cNvSpPr>
          <p:nvPr>
            <p:ph type="body" sz="quarter" idx="14" hasCustomPrompt="1"/>
          </p:nvPr>
        </p:nvSpPr>
        <p:spPr>
          <a:xfrm>
            <a:off x="2987688" y="1796819"/>
            <a:ext cx="448381" cy="1008112"/>
          </a:xfrm>
        </p:spPr>
        <p:txBody>
          <a:bodyPr anchor="ctr">
            <a:noAutofit/>
          </a:bodyPr>
          <a:lstStyle>
            <a:lvl1pPr algn="ctr">
              <a:defRPr sz="5625">
                <a:solidFill>
                  <a:schemeClr val="bg1">
                    <a:lumMod val="75000"/>
                  </a:schemeClr>
                </a:solidFill>
                <a:latin typeface="+mj-lt"/>
              </a:defRPr>
            </a:lvl1pPr>
          </a:lstStyle>
          <a:p>
            <a:pPr lvl="0"/>
            <a:r>
              <a:rPr lang="en-US" dirty="0"/>
              <a:t>S</a:t>
            </a:r>
          </a:p>
        </p:txBody>
      </p:sp>
      <p:sp>
        <p:nvSpPr>
          <p:cNvPr id="46" name="テキスト プレースホルダー 22"/>
          <p:cNvSpPr>
            <a:spLocks noGrp="1"/>
          </p:cNvSpPr>
          <p:nvPr>
            <p:ph type="body" sz="quarter" idx="15" hasCustomPrompt="1"/>
          </p:nvPr>
        </p:nvSpPr>
        <p:spPr>
          <a:xfrm>
            <a:off x="5671926" y="1796819"/>
            <a:ext cx="448381" cy="1008112"/>
          </a:xfrm>
        </p:spPr>
        <p:txBody>
          <a:bodyPr anchor="ctr">
            <a:noAutofit/>
          </a:bodyPr>
          <a:lstStyle>
            <a:lvl1pPr algn="ctr">
              <a:defRPr sz="5625">
                <a:solidFill>
                  <a:schemeClr val="bg1">
                    <a:lumMod val="75000"/>
                  </a:schemeClr>
                </a:solidFill>
                <a:latin typeface="+mj-lt"/>
              </a:defRPr>
            </a:lvl1pPr>
          </a:lstStyle>
          <a:p>
            <a:pPr lvl="0"/>
            <a:r>
              <a:rPr lang="en-US" dirty="0"/>
              <a:t>W</a:t>
            </a:r>
          </a:p>
        </p:txBody>
      </p:sp>
      <p:sp>
        <p:nvSpPr>
          <p:cNvPr id="47" name="テキスト プレースホルダー 22"/>
          <p:cNvSpPr>
            <a:spLocks noGrp="1"/>
          </p:cNvSpPr>
          <p:nvPr>
            <p:ph type="body" sz="quarter" idx="16" hasCustomPrompt="1"/>
          </p:nvPr>
        </p:nvSpPr>
        <p:spPr>
          <a:xfrm>
            <a:off x="2987688" y="4917165"/>
            <a:ext cx="448381" cy="1008112"/>
          </a:xfrm>
        </p:spPr>
        <p:txBody>
          <a:bodyPr anchor="ctr">
            <a:noAutofit/>
          </a:bodyPr>
          <a:lstStyle>
            <a:lvl1pPr algn="ctr">
              <a:defRPr sz="5625">
                <a:solidFill>
                  <a:schemeClr val="bg1">
                    <a:lumMod val="75000"/>
                  </a:schemeClr>
                </a:solidFill>
                <a:latin typeface="+mj-lt"/>
              </a:defRPr>
            </a:lvl1pPr>
          </a:lstStyle>
          <a:p>
            <a:pPr lvl="0"/>
            <a:r>
              <a:rPr lang="en-US" dirty="0"/>
              <a:t>O</a:t>
            </a:r>
          </a:p>
        </p:txBody>
      </p:sp>
      <p:sp>
        <p:nvSpPr>
          <p:cNvPr id="51" name="テキスト プレースホルダー 22"/>
          <p:cNvSpPr>
            <a:spLocks noGrp="1"/>
          </p:cNvSpPr>
          <p:nvPr>
            <p:ph type="body" sz="quarter" idx="17" hasCustomPrompt="1"/>
          </p:nvPr>
        </p:nvSpPr>
        <p:spPr>
          <a:xfrm>
            <a:off x="5671926" y="4917165"/>
            <a:ext cx="448381" cy="1008112"/>
          </a:xfrm>
        </p:spPr>
        <p:txBody>
          <a:bodyPr anchor="ctr">
            <a:noAutofit/>
          </a:bodyPr>
          <a:lstStyle>
            <a:lvl1pPr algn="ctr">
              <a:defRPr sz="5625">
                <a:solidFill>
                  <a:schemeClr val="bg1">
                    <a:lumMod val="75000"/>
                  </a:schemeClr>
                </a:solidFill>
                <a:latin typeface="+mj-lt"/>
              </a:defRPr>
            </a:lvl1pPr>
          </a:lstStyle>
          <a:p>
            <a:pPr lvl="0"/>
            <a:r>
              <a:rPr lang="en-US" dirty="0"/>
              <a:t>T</a:t>
            </a:r>
          </a:p>
        </p:txBody>
      </p:sp>
      <p:cxnSp>
        <p:nvCxnSpPr>
          <p:cNvPr id="11" name="直線コネクタ 10"/>
          <p:cNvCxnSpPr/>
          <p:nvPr userDrawn="1"/>
        </p:nvCxnSpPr>
        <p:spPr>
          <a:xfrm flipH="1">
            <a:off x="395174" y="2228867"/>
            <a:ext cx="2515791" cy="0"/>
          </a:xfrm>
          <a:prstGeom prst="line">
            <a:avLst/>
          </a:prstGeom>
          <a:ln w="28575">
            <a:solidFill>
              <a:srgbClr val="02B8AD">
                <a:alpha val="40000"/>
              </a:srgbClr>
            </a:solidFill>
          </a:ln>
        </p:spPr>
        <p:style>
          <a:lnRef idx="1">
            <a:schemeClr val="accent1"/>
          </a:lnRef>
          <a:fillRef idx="0">
            <a:schemeClr val="accent1"/>
          </a:fillRef>
          <a:effectRef idx="0">
            <a:schemeClr val="accent1"/>
          </a:effectRef>
          <a:fontRef idx="minor">
            <a:schemeClr val="tx1"/>
          </a:fontRef>
        </p:style>
      </p:cxnSp>
      <p:sp>
        <p:nvSpPr>
          <p:cNvPr id="52" name="テキスト プレースホルダー 22"/>
          <p:cNvSpPr>
            <a:spLocks noGrp="1"/>
          </p:cNvSpPr>
          <p:nvPr>
            <p:ph type="body" sz="quarter" idx="18" hasCustomPrompt="1"/>
          </p:nvPr>
        </p:nvSpPr>
        <p:spPr>
          <a:xfrm>
            <a:off x="374119" y="1748815"/>
            <a:ext cx="2503176" cy="537163"/>
          </a:xfrm>
        </p:spPr>
        <p:txBody>
          <a:bodyPr anchor="b">
            <a:normAutofit/>
          </a:bodyPr>
          <a:lstStyle>
            <a:lvl1pPr algn="l">
              <a:defRPr sz="1800">
                <a:solidFill>
                  <a:srgbClr val="525252"/>
                </a:solidFill>
                <a:latin typeface="+mj-lt"/>
              </a:defRPr>
            </a:lvl1pPr>
          </a:lstStyle>
          <a:p>
            <a:pPr lvl="0"/>
            <a:r>
              <a:rPr lang="en-US" dirty="0"/>
              <a:t>Text Here</a:t>
            </a:r>
          </a:p>
        </p:txBody>
      </p:sp>
      <p:sp>
        <p:nvSpPr>
          <p:cNvPr id="53" name="テキスト プレースホルダー 5"/>
          <p:cNvSpPr>
            <a:spLocks noGrp="1"/>
          </p:cNvSpPr>
          <p:nvPr>
            <p:ph type="body" sz="quarter" idx="19" hasCustomPrompt="1"/>
          </p:nvPr>
        </p:nvSpPr>
        <p:spPr>
          <a:xfrm>
            <a:off x="378801" y="2228867"/>
            <a:ext cx="2500864" cy="1440160"/>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cxnSp>
        <p:nvCxnSpPr>
          <p:cNvPr id="54" name="直線コネクタ 53"/>
          <p:cNvCxnSpPr/>
          <p:nvPr userDrawn="1"/>
        </p:nvCxnSpPr>
        <p:spPr>
          <a:xfrm flipH="1">
            <a:off x="6228542" y="2228867"/>
            <a:ext cx="2640185" cy="0"/>
          </a:xfrm>
          <a:prstGeom prst="line">
            <a:avLst/>
          </a:prstGeom>
          <a:ln w="2857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55" name="テキスト プレースホルダー 22"/>
          <p:cNvSpPr>
            <a:spLocks noGrp="1"/>
          </p:cNvSpPr>
          <p:nvPr>
            <p:ph type="body" sz="quarter" idx="20" hasCustomPrompt="1"/>
          </p:nvPr>
        </p:nvSpPr>
        <p:spPr>
          <a:xfrm>
            <a:off x="6254945" y="1748815"/>
            <a:ext cx="2503176" cy="537163"/>
          </a:xfrm>
        </p:spPr>
        <p:txBody>
          <a:bodyPr anchor="b">
            <a:normAutofit/>
          </a:bodyPr>
          <a:lstStyle>
            <a:lvl1pPr algn="l">
              <a:defRPr sz="1800">
                <a:solidFill>
                  <a:srgbClr val="525252"/>
                </a:solidFill>
                <a:latin typeface="+mj-lt"/>
              </a:defRPr>
            </a:lvl1pPr>
          </a:lstStyle>
          <a:p>
            <a:pPr lvl="0"/>
            <a:r>
              <a:rPr lang="en-US" dirty="0"/>
              <a:t>Text Here</a:t>
            </a:r>
          </a:p>
        </p:txBody>
      </p:sp>
      <p:sp>
        <p:nvSpPr>
          <p:cNvPr id="56" name="テキスト プレースホルダー 5"/>
          <p:cNvSpPr>
            <a:spLocks noGrp="1"/>
          </p:cNvSpPr>
          <p:nvPr>
            <p:ph type="body" sz="quarter" idx="21" hasCustomPrompt="1"/>
          </p:nvPr>
        </p:nvSpPr>
        <p:spPr>
          <a:xfrm>
            <a:off x="6259628" y="2228867"/>
            <a:ext cx="2500864" cy="1440160"/>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cxnSp>
        <p:nvCxnSpPr>
          <p:cNvPr id="61" name="直線コネクタ 60"/>
          <p:cNvCxnSpPr/>
          <p:nvPr userDrawn="1"/>
        </p:nvCxnSpPr>
        <p:spPr>
          <a:xfrm flipH="1">
            <a:off x="391583" y="4437112"/>
            <a:ext cx="2515791" cy="0"/>
          </a:xfrm>
          <a:prstGeom prst="line">
            <a:avLst/>
          </a:prstGeom>
          <a:ln w="2857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62" name="テキスト プレースホルダー 22"/>
          <p:cNvSpPr>
            <a:spLocks noGrp="1"/>
          </p:cNvSpPr>
          <p:nvPr>
            <p:ph type="body" sz="quarter" idx="22" hasCustomPrompt="1"/>
          </p:nvPr>
        </p:nvSpPr>
        <p:spPr>
          <a:xfrm>
            <a:off x="370527" y="3957061"/>
            <a:ext cx="2503176" cy="537163"/>
          </a:xfrm>
        </p:spPr>
        <p:txBody>
          <a:bodyPr anchor="b">
            <a:normAutofit/>
          </a:bodyPr>
          <a:lstStyle>
            <a:lvl1pPr algn="l">
              <a:defRPr sz="1800">
                <a:solidFill>
                  <a:srgbClr val="525252"/>
                </a:solidFill>
                <a:latin typeface="+mj-lt"/>
              </a:defRPr>
            </a:lvl1pPr>
          </a:lstStyle>
          <a:p>
            <a:pPr lvl="0"/>
            <a:r>
              <a:rPr lang="en-US" dirty="0"/>
              <a:t>Text Here</a:t>
            </a:r>
          </a:p>
        </p:txBody>
      </p:sp>
      <p:sp>
        <p:nvSpPr>
          <p:cNvPr id="63" name="テキスト プレースホルダー 5"/>
          <p:cNvSpPr>
            <a:spLocks noGrp="1"/>
          </p:cNvSpPr>
          <p:nvPr>
            <p:ph type="body" sz="quarter" idx="23" hasCustomPrompt="1"/>
          </p:nvPr>
        </p:nvSpPr>
        <p:spPr>
          <a:xfrm>
            <a:off x="375210" y="4437112"/>
            <a:ext cx="2500864" cy="1440160"/>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cxnSp>
        <p:nvCxnSpPr>
          <p:cNvPr id="64" name="直線コネクタ 63"/>
          <p:cNvCxnSpPr/>
          <p:nvPr userDrawn="1"/>
        </p:nvCxnSpPr>
        <p:spPr>
          <a:xfrm flipH="1">
            <a:off x="6228329" y="4437112"/>
            <a:ext cx="2640185" cy="0"/>
          </a:xfrm>
          <a:prstGeom prst="line">
            <a:avLst/>
          </a:prstGeom>
          <a:ln w="28575">
            <a:solidFill>
              <a:srgbClr val="02B8AD">
                <a:alpha val="40000"/>
              </a:srgbClr>
            </a:solidFill>
          </a:ln>
        </p:spPr>
        <p:style>
          <a:lnRef idx="1">
            <a:schemeClr val="accent1"/>
          </a:lnRef>
          <a:fillRef idx="0">
            <a:schemeClr val="accent1"/>
          </a:fillRef>
          <a:effectRef idx="0">
            <a:schemeClr val="accent1"/>
          </a:effectRef>
          <a:fontRef idx="minor">
            <a:schemeClr val="tx1"/>
          </a:fontRef>
        </p:style>
      </p:cxnSp>
      <p:sp>
        <p:nvSpPr>
          <p:cNvPr id="65" name="テキスト プレースホルダー 22"/>
          <p:cNvSpPr>
            <a:spLocks noGrp="1"/>
          </p:cNvSpPr>
          <p:nvPr>
            <p:ph type="body" sz="quarter" idx="24" hasCustomPrompt="1"/>
          </p:nvPr>
        </p:nvSpPr>
        <p:spPr>
          <a:xfrm>
            <a:off x="6243280" y="3957061"/>
            <a:ext cx="2503176" cy="537163"/>
          </a:xfrm>
        </p:spPr>
        <p:txBody>
          <a:bodyPr anchor="b">
            <a:normAutofit/>
          </a:bodyPr>
          <a:lstStyle>
            <a:lvl1pPr algn="l">
              <a:defRPr sz="1800">
                <a:solidFill>
                  <a:srgbClr val="525252"/>
                </a:solidFill>
                <a:latin typeface="+mj-lt"/>
              </a:defRPr>
            </a:lvl1pPr>
          </a:lstStyle>
          <a:p>
            <a:pPr lvl="0"/>
            <a:r>
              <a:rPr lang="en-US" dirty="0"/>
              <a:t>Text Here</a:t>
            </a:r>
          </a:p>
        </p:txBody>
      </p:sp>
      <p:sp>
        <p:nvSpPr>
          <p:cNvPr id="66" name="テキスト プレースホルダー 5"/>
          <p:cNvSpPr>
            <a:spLocks noGrp="1"/>
          </p:cNvSpPr>
          <p:nvPr>
            <p:ph type="body" sz="quarter" idx="25" hasCustomPrompt="1"/>
          </p:nvPr>
        </p:nvSpPr>
        <p:spPr>
          <a:xfrm>
            <a:off x="6247962" y="4437112"/>
            <a:ext cx="2500864" cy="1440160"/>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419467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6"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1+#ppt_w/2"/>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6" decel="100000" fill="hold" grpId="0" nodeType="with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 calcmode="lin" valueType="num">
                                      <p:cBhvr additive="base">
                                        <p:cTn id="2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45">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12" decel="100000" fill="hold" grpId="0" nodeType="withEffect">
                                  <p:stCondLst>
                                    <p:cond delay="25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0-#ppt_w/2"/>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12" decel="100000" fill="hold" grpId="0" nodeType="withEffect">
                                  <p:stCondLst>
                                    <p:cond delay="250"/>
                                  </p:stCondLst>
                                  <p:childTnLst>
                                    <p:set>
                                      <p:cBhvr>
                                        <p:cTn id="35" dur="1" fill="hold">
                                          <p:stCondLst>
                                            <p:cond delay="0"/>
                                          </p:stCondLst>
                                        </p:cTn>
                                        <p:tgtEl>
                                          <p:spTgt spid="46">
                                            <p:txEl>
                                              <p:pRg st="0" end="0"/>
                                            </p:txEl>
                                          </p:spTgt>
                                        </p:tgtEl>
                                        <p:attrNameLst>
                                          <p:attrName>style.visibility</p:attrName>
                                        </p:attrNameLst>
                                      </p:cBhvr>
                                      <p:to>
                                        <p:strVal val="visible"/>
                                      </p:to>
                                    </p:set>
                                    <p:anim calcmode="lin" valueType="num">
                                      <p:cBhvr additive="base">
                                        <p:cTn id="36" dur="500" fill="hold"/>
                                        <p:tgtEl>
                                          <p:spTgt spid="46">
                                            <p:txEl>
                                              <p:pRg st="0" end="0"/>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46">
                                            <p:txEl>
                                              <p:pRg st="0" end="0"/>
                                            </p:txEl>
                                          </p:spTgt>
                                        </p:tgtEl>
                                        <p:attrNameLst>
                                          <p:attrName>ppt_y</p:attrName>
                                        </p:attrNameLst>
                                      </p:cBhvr>
                                      <p:tavLst>
                                        <p:tav tm="0">
                                          <p:val>
                                            <p:strVal val="1+#ppt_h/2"/>
                                          </p:val>
                                        </p:tav>
                                        <p:tav tm="100000">
                                          <p:val>
                                            <p:strVal val="#ppt_y"/>
                                          </p:val>
                                        </p:tav>
                                      </p:tavLst>
                                    </p:anim>
                                  </p:childTnLst>
                                </p:cTn>
                              </p:par>
                              <p:par>
                                <p:cTn id="38" presetID="2" presetClass="entr" presetSubtype="3" decel="100000" fill="hold" grpId="0" nodeType="withEffect">
                                  <p:stCondLst>
                                    <p:cond delay="50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1+#ppt_w/2"/>
                                          </p:val>
                                        </p:tav>
                                        <p:tav tm="100000">
                                          <p:val>
                                            <p:strVal val="#ppt_x"/>
                                          </p:val>
                                        </p:tav>
                                      </p:tavLst>
                                    </p:anim>
                                    <p:anim calcmode="lin" valueType="num">
                                      <p:cBhvr additive="base">
                                        <p:cTn id="41" dur="500" fill="hold"/>
                                        <p:tgtEl>
                                          <p:spTgt spid="28"/>
                                        </p:tgtEl>
                                        <p:attrNameLst>
                                          <p:attrName>ppt_y</p:attrName>
                                        </p:attrNameLst>
                                      </p:cBhvr>
                                      <p:tavLst>
                                        <p:tav tm="0">
                                          <p:val>
                                            <p:strVal val="0-#ppt_h/2"/>
                                          </p:val>
                                        </p:tav>
                                        <p:tav tm="100000">
                                          <p:val>
                                            <p:strVal val="#ppt_y"/>
                                          </p:val>
                                        </p:tav>
                                      </p:tavLst>
                                    </p:anim>
                                  </p:childTnLst>
                                </p:cTn>
                              </p:par>
                              <p:par>
                                <p:cTn id="42" presetID="2" presetClass="entr" presetSubtype="3" decel="100000" fill="hold" grpId="0" nodeType="withEffect">
                                  <p:stCondLst>
                                    <p:cond delay="500"/>
                                  </p:stCondLst>
                                  <p:childTnLst>
                                    <p:set>
                                      <p:cBhvr>
                                        <p:cTn id="43" dur="1" fill="hold">
                                          <p:stCondLst>
                                            <p:cond delay="0"/>
                                          </p:stCondLst>
                                        </p:cTn>
                                        <p:tgtEl>
                                          <p:spTgt spid="47">
                                            <p:txEl>
                                              <p:pRg st="0" end="0"/>
                                            </p:txEl>
                                          </p:spTgt>
                                        </p:tgtEl>
                                        <p:attrNameLst>
                                          <p:attrName>style.visibility</p:attrName>
                                        </p:attrNameLst>
                                      </p:cBhvr>
                                      <p:to>
                                        <p:strVal val="visible"/>
                                      </p:to>
                                    </p:set>
                                    <p:anim calcmode="lin" valueType="num">
                                      <p:cBhvr additive="base">
                                        <p:cTn id="44"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7">
                                            <p:txEl>
                                              <p:pRg st="0" end="0"/>
                                            </p:txEl>
                                          </p:spTgt>
                                        </p:tgtEl>
                                        <p:attrNameLst>
                                          <p:attrName>ppt_y</p:attrName>
                                        </p:attrNameLst>
                                      </p:cBhvr>
                                      <p:tavLst>
                                        <p:tav tm="0">
                                          <p:val>
                                            <p:strVal val="0-#ppt_h/2"/>
                                          </p:val>
                                        </p:tav>
                                        <p:tav tm="100000">
                                          <p:val>
                                            <p:strVal val="#ppt_y"/>
                                          </p:val>
                                        </p:tav>
                                      </p:tavLst>
                                    </p:anim>
                                  </p:childTnLst>
                                </p:cTn>
                              </p:par>
                              <p:par>
                                <p:cTn id="46" presetID="2" presetClass="entr" presetSubtype="9" decel="100000" fill="hold" grpId="0" nodeType="withEffect">
                                  <p:stCondLst>
                                    <p:cond delay="75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500" fill="hold"/>
                                        <p:tgtEl>
                                          <p:spTgt spid="29"/>
                                        </p:tgtEl>
                                        <p:attrNameLst>
                                          <p:attrName>ppt_x</p:attrName>
                                        </p:attrNameLst>
                                      </p:cBhvr>
                                      <p:tavLst>
                                        <p:tav tm="0">
                                          <p:val>
                                            <p:strVal val="0-#ppt_w/2"/>
                                          </p:val>
                                        </p:tav>
                                        <p:tav tm="100000">
                                          <p:val>
                                            <p:strVal val="#ppt_x"/>
                                          </p:val>
                                        </p:tav>
                                      </p:tavLst>
                                    </p:anim>
                                    <p:anim calcmode="lin" valueType="num">
                                      <p:cBhvr additive="base">
                                        <p:cTn id="49" dur="500" fill="hold"/>
                                        <p:tgtEl>
                                          <p:spTgt spid="29"/>
                                        </p:tgtEl>
                                        <p:attrNameLst>
                                          <p:attrName>ppt_y</p:attrName>
                                        </p:attrNameLst>
                                      </p:cBhvr>
                                      <p:tavLst>
                                        <p:tav tm="0">
                                          <p:val>
                                            <p:strVal val="0-#ppt_h/2"/>
                                          </p:val>
                                        </p:tav>
                                        <p:tav tm="100000">
                                          <p:val>
                                            <p:strVal val="#ppt_y"/>
                                          </p:val>
                                        </p:tav>
                                      </p:tavLst>
                                    </p:anim>
                                  </p:childTnLst>
                                </p:cTn>
                              </p:par>
                              <p:par>
                                <p:cTn id="50" presetID="2" presetClass="entr" presetSubtype="9" decel="100000" fill="hold" grpId="0" nodeType="withEffect">
                                  <p:stCondLst>
                                    <p:cond delay="750"/>
                                  </p:stCondLst>
                                  <p:childTnLst>
                                    <p:set>
                                      <p:cBhvr>
                                        <p:cTn id="51" dur="1" fill="hold">
                                          <p:stCondLst>
                                            <p:cond delay="0"/>
                                          </p:stCondLst>
                                        </p:cTn>
                                        <p:tgtEl>
                                          <p:spTgt spid="51">
                                            <p:txEl>
                                              <p:pRg st="0" end="0"/>
                                            </p:txEl>
                                          </p:spTgt>
                                        </p:tgtEl>
                                        <p:attrNameLst>
                                          <p:attrName>style.visibility</p:attrName>
                                        </p:attrNameLst>
                                      </p:cBhvr>
                                      <p:to>
                                        <p:strVal val="visible"/>
                                      </p:to>
                                    </p:set>
                                    <p:anim calcmode="lin" valueType="num">
                                      <p:cBhvr additive="base">
                                        <p:cTn id="52" dur="500" fill="hold"/>
                                        <p:tgtEl>
                                          <p:spTgt spid="51">
                                            <p:txEl>
                                              <p:pRg st="0" end="0"/>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51">
                                            <p:txEl>
                                              <p:pRg st="0" end="0"/>
                                            </p:txEl>
                                          </p:spTgt>
                                        </p:tgtEl>
                                        <p:attrNameLst>
                                          <p:attrName>ppt_y</p:attrName>
                                        </p:attrNameLst>
                                      </p:cBhvr>
                                      <p:tavLst>
                                        <p:tav tm="0">
                                          <p:val>
                                            <p:strVal val="0-#ppt_h/2"/>
                                          </p:val>
                                        </p:tav>
                                        <p:tav tm="100000">
                                          <p:val>
                                            <p:strVal val="#ppt_y"/>
                                          </p:val>
                                        </p:tav>
                                      </p:tavLst>
                                    </p:anim>
                                  </p:childTnLst>
                                </p:cTn>
                              </p:par>
                              <p:par>
                                <p:cTn id="54" presetID="2" presetClass="entr" presetSubtype="1" decel="100000" fill="hold" grpId="0" nodeType="withEffect">
                                  <p:stCondLst>
                                    <p:cond delay="1250"/>
                                  </p:stCondLst>
                                  <p:iterate type="lt">
                                    <p:tmPct val="10000"/>
                                  </p:iterate>
                                  <p:childTnLst>
                                    <p:set>
                                      <p:cBhvr>
                                        <p:cTn id="55" dur="1" fill="hold">
                                          <p:stCondLst>
                                            <p:cond delay="0"/>
                                          </p:stCondLst>
                                        </p:cTn>
                                        <p:tgtEl>
                                          <p:spTgt spid="34">
                                            <p:txEl>
                                              <p:pRg st="0" end="0"/>
                                            </p:txEl>
                                          </p:spTgt>
                                        </p:tgtEl>
                                        <p:attrNameLst>
                                          <p:attrName>style.visibility</p:attrName>
                                        </p:attrNameLst>
                                      </p:cBhvr>
                                      <p:to>
                                        <p:strVal val="visible"/>
                                      </p:to>
                                    </p:set>
                                    <p:anim calcmode="lin" valueType="num">
                                      <p:cBhvr additive="base">
                                        <p:cTn id="56"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4">
                                            <p:txEl>
                                              <p:pRg st="0" end="0"/>
                                            </p:txEl>
                                          </p:spTgt>
                                        </p:tgtEl>
                                        <p:attrNameLst>
                                          <p:attrName>ppt_y</p:attrName>
                                        </p:attrNameLst>
                                      </p:cBhvr>
                                      <p:tavLst>
                                        <p:tav tm="0">
                                          <p:val>
                                            <p:strVal val="0-#ppt_h/2"/>
                                          </p:val>
                                        </p:tav>
                                        <p:tav tm="100000">
                                          <p:val>
                                            <p:strVal val="#ppt_y"/>
                                          </p:val>
                                        </p:tav>
                                      </p:tavLst>
                                    </p:anim>
                                  </p:childTnLst>
                                </p:cTn>
                              </p:par>
                            </p:childTnLst>
                          </p:cTn>
                        </p:par>
                        <p:par>
                          <p:cTn id="58" fill="hold">
                            <p:stCondLst>
                              <p:cond delay="2650"/>
                            </p:stCondLst>
                            <p:childTnLst>
                              <p:par>
                                <p:cTn id="59" presetID="22" presetClass="entr" presetSubtype="2"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right)">
                                      <p:cBhvr>
                                        <p:cTn id="61" dur="500"/>
                                        <p:tgtEl>
                                          <p:spTgt spid="11"/>
                                        </p:tgtEl>
                                      </p:cBhvr>
                                    </p:animEffect>
                                  </p:childTnLst>
                                </p:cTn>
                              </p:par>
                            </p:childTnLst>
                          </p:cTn>
                        </p:par>
                        <p:par>
                          <p:cTn id="62" fill="hold">
                            <p:stCondLst>
                              <p:cond delay="3150"/>
                            </p:stCondLst>
                            <p:childTnLst>
                              <p:par>
                                <p:cTn id="63" presetID="2" presetClass="entr" presetSubtype="8" decel="100000" fill="hold" grpId="0" nodeType="afterEffect">
                                  <p:stCondLst>
                                    <p:cond delay="0"/>
                                  </p:stCondLst>
                                  <p:childTnLst>
                                    <p:set>
                                      <p:cBhvr>
                                        <p:cTn id="64" dur="1" fill="hold">
                                          <p:stCondLst>
                                            <p:cond delay="0"/>
                                          </p:stCondLst>
                                        </p:cTn>
                                        <p:tgtEl>
                                          <p:spTgt spid="52">
                                            <p:txEl>
                                              <p:pRg st="0" end="0"/>
                                            </p:txEl>
                                          </p:spTgt>
                                        </p:tgtEl>
                                        <p:attrNameLst>
                                          <p:attrName>style.visibility</p:attrName>
                                        </p:attrNameLst>
                                      </p:cBhvr>
                                      <p:to>
                                        <p:strVal val="visible"/>
                                      </p:to>
                                    </p:set>
                                    <p:anim calcmode="lin" valueType="num">
                                      <p:cBhvr additive="base">
                                        <p:cTn id="65"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52">
                                            <p:txEl>
                                              <p:pRg st="0" end="0"/>
                                            </p:txEl>
                                          </p:spTgt>
                                        </p:tgtEl>
                                        <p:attrNameLst>
                                          <p:attrName>ppt_y</p:attrName>
                                        </p:attrNameLst>
                                      </p:cBhvr>
                                      <p:tavLst>
                                        <p:tav tm="0">
                                          <p:val>
                                            <p:strVal val="#ppt_y"/>
                                          </p:val>
                                        </p:tav>
                                        <p:tav tm="100000">
                                          <p:val>
                                            <p:strVal val="#ppt_y"/>
                                          </p:val>
                                        </p:tav>
                                      </p:tavLst>
                                    </p:anim>
                                  </p:childTnLst>
                                </p:cTn>
                              </p:par>
                              <p:par>
                                <p:cTn id="67" presetID="2" presetClass="entr" presetSubtype="8" decel="100000" fill="hold" grpId="0" nodeType="withEffect">
                                  <p:stCondLst>
                                    <p:cond delay="250"/>
                                  </p:stCondLst>
                                  <p:childTnLst>
                                    <p:set>
                                      <p:cBhvr>
                                        <p:cTn id="68" dur="1" fill="hold">
                                          <p:stCondLst>
                                            <p:cond delay="0"/>
                                          </p:stCondLst>
                                        </p:cTn>
                                        <p:tgtEl>
                                          <p:spTgt spid="53">
                                            <p:txEl>
                                              <p:pRg st="0" end="0"/>
                                            </p:txEl>
                                          </p:spTgt>
                                        </p:tgtEl>
                                        <p:attrNameLst>
                                          <p:attrName>style.visibility</p:attrName>
                                        </p:attrNameLst>
                                      </p:cBhvr>
                                      <p:to>
                                        <p:strVal val="visible"/>
                                      </p:to>
                                    </p:set>
                                    <p:anim calcmode="lin" valueType="num">
                                      <p:cBhvr additive="base">
                                        <p:cTn id="69" dur="500" fill="hold"/>
                                        <p:tgtEl>
                                          <p:spTgt spid="53">
                                            <p:txEl>
                                              <p:pRg st="0" end="0"/>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53">
                                            <p:txEl>
                                              <p:pRg st="0" end="0"/>
                                            </p:txEl>
                                          </p:spTgt>
                                        </p:tgtEl>
                                        <p:attrNameLst>
                                          <p:attrName>ppt_y</p:attrName>
                                        </p:attrNameLst>
                                      </p:cBhvr>
                                      <p:tavLst>
                                        <p:tav tm="0">
                                          <p:val>
                                            <p:strVal val="#ppt_y"/>
                                          </p:val>
                                        </p:tav>
                                        <p:tav tm="100000">
                                          <p:val>
                                            <p:strVal val="#ppt_y"/>
                                          </p:val>
                                        </p:tav>
                                      </p:tavLst>
                                    </p:anim>
                                  </p:childTnLst>
                                </p:cTn>
                              </p:par>
                            </p:childTnLst>
                          </p:cTn>
                        </p:par>
                        <p:par>
                          <p:cTn id="71" fill="hold">
                            <p:stCondLst>
                              <p:cond delay="3900"/>
                            </p:stCondLst>
                            <p:childTnLst>
                              <p:par>
                                <p:cTn id="72" presetID="22" presetClass="entr" presetSubtype="8" fill="hold" nodeType="after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wipe(left)">
                                      <p:cBhvr>
                                        <p:cTn id="74" dur="500"/>
                                        <p:tgtEl>
                                          <p:spTgt spid="54"/>
                                        </p:tgtEl>
                                      </p:cBhvr>
                                    </p:animEffect>
                                  </p:childTnLst>
                                </p:cTn>
                              </p:par>
                            </p:childTnLst>
                          </p:cTn>
                        </p:par>
                        <p:par>
                          <p:cTn id="75" fill="hold">
                            <p:stCondLst>
                              <p:cond delay="4400"/>
                            </p:stCondLst>
                            <p:childTnLst>
                              <p:par>
                                <p:cTn id="76" presetID="2" presetClass="entr" presetSubtype="2" decel="100000" fill="hold" grpId="0" nodeType="afterEffect">
                                  <p:stCondLst>
                                    <p:cond delay="0"/>
                                  </p:stCondLst>
                                  <p:childTnLst>
                                    <p:set>
                                      <p:cBhvr>
                                        <p:cTn id="77" dur="1" fill="hold">
                                          <p:stCondLst>
                                            <p:cond delay="0"/>
                                          </p:stCondLst>
                                        </p:cTn>
                                        <p:tgtEl>
                                          <p:spTgt spid="55">
                                            <p:txEl>
                                              <p:pRg st="0" end="0"/>
                                            </p:txEl>
                                          </p:spTgt>
                                        </p:tgtEl>
                                        <p:attrNameLst>
                                          <p:attrName>style.visibility</p:attrName>
                                        </p:attrNameLst>
                                      </p:cBhvr>
                                      <p:to>
                                        <p:strVal val="visible"/>
                                      </p:to>
                                    </p:set>
                                    <p:anim calcmode="lin" valueType="num">
                                      <p:cBhvr additive="base">
                                        <p:cTn id="78" dur="500" fill="hold"/>
                                        <p:tgtEl>
                                          <p:spTgt spid="55">
                                            <p:txEl>
                                              <p:pRg st="0" end="0"/>
                                            </p:txEl>
                                          </p:spTgt>
                                        </p:tgtEl>
                                        <p:attrNameLst>
                                          <p:attrName>ppt_x</p:attrName>
                                        </p:attrNameLst>
                                      </p:cBhvr>
                                      <p:tavLst>
                                        <p:tav tm="0">
                                          <p:val>
                                            <p:strVal val="1+#ppt_w/2"/>
                                          </p:val>
                                        </p:tav>
                                        <p:tav tm="100000">
                                          <p:val>
                                            <p:strVal val="#ppt_x"/>
                                          </p:val>
                                        </p:tav>
                                      </p:tavLst>
                                    </p:anim>
                                    <p:anim calcmode="lin" valueType="num">
                                      <p:cBhvr additive="base">
                                        <p:cTn id="79" dur="500" fill="hold"/>
                                        <p:tgtEl>
                                          <p:spTgt spid="55">
                                            <p:txEl>
                                              <p:pRg st="0" end="0"/>
                                            </p:txEl>
                                          </p:spTgt>
                                        </p:tgtEl>
                                        <p:attrNameLst>
                                          <p:attrName>ppt_y</p:attrName>
                                        </p:attrNameLst>
                                      </p:cBhvr>
                                      <p:tavLst>
                                        <p:tav tm="0">
                                          <p:val>
                                            <p:strVal val="#ppt_y"/>
                                          </p:val>
                                        </p:tav>
                                        <p:tav tm="100000">
                                          <p:val>
                                            <p:strVal val="#ppt_y"/>
                                          </p:val>
                                        </p:tav>
                                      </p:tavLst>
                                    </p:anim>
                                  </p:childTnLst>
                                </p:cTn>
                              </p:par>
                              <p:par>
                                <p:cTn id="80" presetID="2" presetClass="entr" presetSubtype="2" decel="100000" fill="hold" grpId="0" nodeType="withEffect">
                                  <p:stCondLst>
                                    <p:cond delay="250"/>
                                  </p:stCondLst>
                                  <p:childTnLst>
                                    <p:set>
                                      <p:cBhvr>
                                        <p:cTn id="81" dur="1" fill="hold">
                                          <p:stCondLst>
                                            <p:cond delay="0"/>
                                          </p:stCondLst>
                                        </p:cTn>
                                        <p:tgtEl>
                                          <p:spTgt spid="56">
                                            <p:txEl>
                                              <p:pRg st="0" end="0"/>
                                            </p:txEl>
                                          </p:spTgt>
                                        </p:tgtEl>
                                        <p:attrNameLst>
                                          <p:attrName>style.visibility</p:attrName>
                                        </p:attrNameLst>
                                      </p:cBhvr>
                                      <p:to>
                                        <p:strVal val="visible"/>
                                      </p:to>
                                    </p:set>
                                    <p:anim calcmode="lin" valueType="num">
                                      <p:cBhvr additive="base">
                                        <p:cTn id="82" dur="500" fill="hold"/>
                                        <p:tgtEl>
                                          <p:spTgt spid="56">
                                            <p:txEl>
                                              <p:pRg st="0" end="0"/>
                                            </p:txEl>
                                          </p:spTgt>
                                        </p:tgtEl>
                                        <p:attrNameLst>
                                          <p:attrName>ppt_x</p:attrName>
                                        </p:attrNameLst>
                                      </p:cBhvr>
                                      <p:tavLst>
                                        <p:tav tm="0">
                                          <p:val>
                                            <p:strVal val="1+#ppt_w/2"/>
                                          </p:val>
                                        </p:tav>
                                        <p:tav tm="100000">
                                          <p:val>
                                            <p:strVal val="#ppt_x"/>
                                          </p:val>
                                        </p:tav>
                                      </p:tavLst>
                                    </p:anim>
                                    <p:anim calcmode="lin" valueType="num">
                                      <p:cBhvr additive="base">
                                        <p:cTn id="83" dur="500" fill="hold"/>
                                        <p:tgtEl>
                                          <p:spTgt spid="56">
                                            <p:txEl>
                                              <p:pRg st="0" end="0"/>
                                            </p:txEl>
                                          </p:spTgt>
                                        </p:tgtEl>
                                        <p:attrNameLst>
                                          <p:attrName>ppt_y</p:attrName>
                                        </p:attrNameLst>
                                      </p:cBhvr>
                                      <p:tavLst>
                                        <p:tav tm="0">
                                          <p:val>
                                            <p:strVal val="#ppt_y"/>
                                          </p:val>
                                        </p:tav>
                                        <p:tav tm="100000">
                                          <p:val>
                                            <p:strVal val="#ppt_y"/>
                                          </p:val>
                                        </p:tav>
                                      </p:tavLst>
                                    </p:anim>
                                  </p:childTnLst>
                                </p:cTn>
                              </p:par>
                            </p:childTnLst>
                          </p:cTn>
                        </p:par>
                        <p:par>
                          <p:cTn id="84" fill="hold">
                            <p:stCondLst>
                              <p:cond delay="5150"/>
                            </p:stCondLst>
                            <p:childTnLst>
                              <p:par>
                                <p:cTn id="85" presetID="22" presetClass="entr" presetSubtype="2" fill="hold" nodeType="after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wipe(right)">
                                      <p:cBhvr>
                                        <p:cTn id="87" dur="500"/>
                                        <p:tgtEl>
                                          <p:spTgt spid="61"/>
                                        </p:tgtEl>
                                      </p:cBhvr>
                                    </p:animEffect>
                                  </p:childTnLst>
                                </p:cTn>
                              </p:par>
                            </p:childTnLst>
                          </p:cTn>
                        </p:par>
                        <p:par>
                          <p:cTn id="88" fill="hold">
                            <p:stCondLst>
                              <p:cond delay="5650"/>
                            </p:stCondLst>
                            <p:childTnLst>
                              <p:par>
                                <p:cTn id="89" presetID="2" presetClass="entr" presetSubtype="8" decel="100000" fill="hold" grpId="0" nodeType="afterEffect">
                                  <p:stCondLst>
                                    <p:cond delay="0"/>
                                  </p:stCondLst>
                                  <p:childTnLst>
                                    <p:set>
                                      <p:cBhvr>
                                        <p:cTn id="90" dur="1" fill="hold">
                                          <p:stCondLst>
                                            <p:cond delay="0"/>
                                          </p:stCondLst>
                                        </p:cTn>
                                        <p:tgtEl>
                                          <p:spTgt spid="62">
                                            <p:txEl>
                                              <p:pRg st="0" end="0"/>
                                            </p:txEl>
                                          </p:spTgt>
                                        </p:tgtEl>
                                        <p:attrNameLst>
                                          <p:attrName>style.visibility</p:attrName>
                                        </p:attrNameLst>
                                      </p:cBhvr>
                                      <p:to>
                                        <p:strVal val="visible"/>
                                      </p:to>
                                    </p:set>
                                    <p:anim calcmode="lin" valueType="num">
                                      <p:cBhvr additive="base">
                                        <p:cTn id="91" dur="500" fill="hold"/>
                                        <p:tgtEl>
                                          <p:spTgt spid="62">
                                            <p:txEl>
                                              <p:pRg st="0" end="0"/>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62">
                                            <p:txEl>
                                              <p:pRg st="0" end="0"/>
                                            </p:txEl>
                                          </p:spTgt>
                                        </p:tgtEl>
                                        <p:attrNameLst>
                                          <p:attrName>ppt_y</p:attrName>
                                        </p:attrNameLst>
                                      </p:cBhvr>
                                      <p:tavLst>
                                        <p:tav tm="0">
                                          <p:val>
                                            <p:strVal val="#ppt_y"/>
                                          </p:val>
                                        </p:tav>
                                        <p:tav tm="100000">
                                          <p:val>
                                            <p:strVal val="#ppt_y"/>
                                          </p:val>
                                        </p:tav>
                                      </p:tavLst>
                                    </p:anim>
                                  </p:childTnLst>
                                </p:cTn>
                              </p:par>
                              <p:par>
                                <p:cTn id="93" presetID="2" presetClass="entr" presetSubtype="8" decel="100000" fill="hold" grpId="0" nodeType="withEffect">
                                  <p:stCondLst>
                                    <p:cond delay="250"/>
                                  </p:stCondLst>
                                  <p:childTnLst>
                                    <p:set>
                                      <p:cBhvr>
                                        <p:cTn id="94" dur="1" fill="hold">
                                          <p:stCondLst>
                                            <p:cond delay="0"/>
                                          </p:stCondLst>
                                        </p:cTn>
                                        <p:tgtEl>
                                          <p:spTgt spid="63">
                                            <p:txEl>
                                              <p:pRg st="0" end="0"/>
                                            </p:txEl>
                                          </p:spTgt>
                                        </p:tgtEl>
                                        <p:attrNameLst>
                                          <p:attrName>style.visibility</p:attrName>
                                        </p:attrNameLst>
                                      </p:cBhvr>
                                      <p:to>
                                        <p:strVal val="visible"/>
                                      </p:to>
                                    </p:set>
                                    <p:anim calcmode="lin" valueType="num">
                                      <p:cBhvr additive="base">
                                        <p:cTn id="95" dur="500" fill="hold"/>
                                        <p:tgtEl>
                                          <p:spTgt spid="63">
                                            <p:txEl>
                                              <p:pRg st="0" end="0"/>
                                            </p:txEl>
                                          </p:spTgt>
                                        </p:tgtEl>
                                        <p:attrNameLst>
                                          <p:attrName>ppt_x</p:attrName>
                                        </p:attrNameLst>
                                      </p:cBhvr>
                                      <p:tavLst>
                                        <p:tav tm="0">
                                          <p:val>
                                            <p:strVal val="0-#ppt_w/2"/>
                                          </p:val>
                                        </p:tav>
                                        <p:tav tm="100000">
                                          <p:val>
                                            <p:strVal val="#ppt_x"/>
                                          </p:val>
                                        </p:tav>
                                      </p:tavLst>
                                    </p:anim>
                                    <p:anim calcmode="lin" valueType="num">
                                      <p:cBhvr additive="base">
                                        <p:cTn id="96" dur="500" fill="hold"/>
                                        <p:tgtEl>
                                          <p:spTgt spid="63">
                                            <p:txEl>
                                              <p:pRg st="0" end="0"/>
                                            </p:txEl>
                                          </p:spTgt>
                                        </p:tgtEl>
                                        <p:attrNameLst>
                                          <p:attrName>ppt_y</p:attrName>
                                        </p:attrNameLst>
                                      </p:cBhvr>
                                      <p:tavLst>
                                        <p:tav tm="0">
                                          <p:val>
                                            <p:strVal val="#ppt_y"/>
                                          </p:val>
                                        </p:tav>
                                        <p:tav tm="100000">
                                          <p:val>
                                            <p:strVal val="#ppt_y"/>
                                          </p:val>
                                        </p:tav>
                                      </p:tavLst>
                                    </p:anim>
                                  </p:childTnLst>
                                </p:cTn>
                              </p:par>
                            </p:childTnLst>
                          </p:cTn>
                        </p:par>
                        <p:par>
                          <p:cTn id="97" fill="hold">
                            <p:stCondLst>
                              <p:cond delay="6400"/>
                            </p:stCondLst>
                            <p:childTnLst>
                              <p:par>
                                <p:cTn id="98" presetID="22" presetClass="entr" presetSubtype="8" fill="hold" nodeType="afterEffect">
                                  <p:stCondLst>
                                    <p:cond delay="0"/>
                                  </p:stCondLst>
                                  <p:childTnLst>
                                    <p:set>
                                      <p:cBhvr>
                                        <p:cTn id="99" dur="1" fill="hold">
                                          <p:stCondLst>
                                            <p:cond delay="0"/>
                                          </p:stCondLst>
                                        </p:cTn>
                                        <p:tgtEl>
                                          <p:spTgt spid="64"/>
                                        </p:tgtEl>
                                        <p:attrNameLst>
                                          <p:attrName>style.visibility</p:attrName>
                                        </p:attrNameLst>
                                      </p:cBhvr>
                                      <p:to>
                                        <p:strVal val="visible"/>
                                      </p:to>
                                    </p:set>
                                    <p:animEffect transition="in" filter="wipe(left)">
                                      <p:cBhvr>
                                        <p:cTn id="100" dur="500"/>
                                        <p:tgtEl>
                                          <p:spTgt spid="64"/>
                                        </p:tgtEl>
                                      </p:cBhvr>
                                    </p:animEffect>
                                  </p:childTnLst>
                                </p:cTn>
                              </p:par>
                            </p:childTnLst>
                          </p:cTn>
                        </p:par>
                        <p:par>
                          <p:cTn id="101" fill="hold">
                            <p:stCondLst>
                              <p:cond delay="6900"/>
                            </p:stCondLst>
                            <p:childTnLst>
                              <p:par>
                                <p:cTn id="102" presetID="2" presetClass="entr" presetSubtype="2" decel="100000" fill="hold" grpId="0" nodeType="afterEffect">
                                  <p:stCondLst>
                                    <p:cond delay="0"/>
                                  </p:stCondLst>
                                  <p:childTnLst>
                                    <p:set>
                                      <p:cBhvr>
                                        <p:cTn id="103" dur="1" fill="hold">
                                          <p:stCondLst>
                                            <p:cond delay="0"/>
                                          </p:stCondLst>
                                        </p:cTn>
                                        <p:tgtEl>
                                          <p:spTgt spid="65">
                                            <p:txEl>
                                              <p:pRg st="0" end="0"/>
                                            </p:txEl>
                                          </p:spTgt>
                                        </p:tgtEl>
                                        <p:attrNameLst>
                                          <p:attrName>style.visibility</p:attrName>
                                        </p:attrNameLst>
                                      </p:cBhvr>
                                      <p:to>
                                        <p:strVal val="visible"/>
                                      </p:to>
                                    </p:set>
                                    <p:anim calcmode="lin" valueType="num">
                                      <p:cBhvr additive="base">
                                        <p:cTn id="104" dur="500" fill="hold"/>
                                        <p:tgtEl>
                                          <p:spTgt spid="65">
                                            <p:txEl>
                                              <p:pRg st="0" end="0"/>
                                            </p:txEl>
                                          </p:spTgt>
                                        </p:tgtEl>
                                        <p:attrNameLst>
                                          <p:attrName>ppt_x</p:attrName>
                                        </p:attrNameLst>
                                      </p:cBhvr>
                                      <p:tavLst>
                                        <p:tav tm="0">
                                          <p:val>
                                            <p:strVal val="1+#ppt_w/2"/>
                                          </p:val>
                                        </p:tav>
                                        <p:tav tm="100000">
                                          <p:val>
                                            <p:strVal val="#ppt_x"/>
                                          </p:val>
                                        </p:tav>
                                      </p:tavLst>
                                    </p:anim>
                                    <p:anim calcmode="lin" valueType="num">
                                      <p:cBhvr additive="base">
                                        <p:cTn id="105" dur="500" fill="hold"/>
                                        <p:tgtEl>
                                          <p:spTgt spid="65">
                                            <p:txEl>
                                              <p:pRg st="0" end="0"/>
                                            </p:txEl>
                                          </p:spTgt>
                                        </p:tgtEl>
                                        <p:attrNameLst>
                                          <p:attrName>ppt_y</p:attrName>
                                        </p:attrNameLst>
                                      </p:cBhvr>
                                      <p:tavLst>
                                        <p:tav tm="0">
                                          <p:val>
                                            <p:strVal val="#ppt_y"/>
                                          </p:val>
                                        </p:tav>
                                        <p:tav tm="100000">
                                          <p:val>
                                            <p:strVal val="#ppt_y"/>
                                          </p:val>
                                        </p:tav>
                                      </p:tavLst>
                                    </p:anim>
                                  </p:childTnLst>
                                </p:cTn>
                              </p:par>
                              <p:par>
                                <p:cTn id="106" presetID="2" presetClass="entr" presetSubtype="2" decel="100000" fill="hold" grpId="0" nodeType="withEffect">
                                  <p:stCondLst>
                                    <p:cond delay="250"/>
                                  </p:stCondLst>
                                  <p:childTnLst>
                                    <p:set>
                                      <p:cBhvr>
                                        <p:cTn id="107" dur="1" fill="hold">
                                          <p:stCondLst>
                                            <p:cond delay="0"/>
                                          </p:stCondLst>
                                        </p:cTn>
                                        <p:tgtEl>
                                          <p:spTgt spid="66">
                                            <p:txEl>
                                              <p:pRg st="0" end="0"/>
                                            </p:txEl>
                                          </p:spTgt>
                                        </p:tgtEl>
                                        <p:attrNameLst>
                                          <p:attrName>style.visibility</p:attrName>
                                        </p:attrNameLst>
                                      </p:cBhvr>
                                      <p:to>
                                        <p:strVal val="visible"/>
                                      </p:to>
                                    </p:set>
                                    <p:anim calcmode="lin" valueType="num">
                                      <p:cBhvr additive="base">
                                        <p:cTn id="108" dur="500" fill="hold"/>
                                        <p:tgtEl>
                                          <p:spTgt spid="66">
                                            <p:txEl>
                                              <p:pRg st="0" end="0"/>
                                            </p:txEl>
                                          </p:spTgt>
                                        </p:tgtEl>
                                        <p:attrNameLst>
                                          <p:attrName>ppt_x</p:attrName>
                                        </p:attrNameLst>
                                      </p:cBhvr>
                                      <p:tavLst>
                                        <p:tav tm="0">
                                          <p:val>
                                            <p:strVal val="1+#ppt_w/2"/>
                                          </p:val>
                                        </p:tav>
                                        <p:tav tm="100000">
                                          <p:val>
                                            <p:strVal val="#ppt_x"/>
                                          </p:val>
                                        </p:tav>
                                      </p:tavLst>
                                    </p:anim>
                                    <p:anim calcmode="lin" valueType="num">
                                      <p:cBhvr additive="base">
                                        <p:cTn id="109" dur="500" fill="hold"/>
                                        <p:tgtEl>
                                          <p:spTgt spid="6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9" grpId="0" animBg="1"/>
      <p:bldP spid="27" grpId="0" animBg="1"/>
      <p:bldP spid="28" grpId="0" animBg="1"/>
      <p:bldP spid="29" grpId="0" animBg="1"/>
      <p:bldP spid="34" grpId="0" build="p">
        <p:tmplLst>
          <p:tmpl lvl="1">
            <p:tnLst>
              <p:par>
                <p:cTn presetID="2" presetClass="entr" presetSubtype="1" decel="100000" fill="hold" nodeType="withEffect">
                  <p:stCondLst>
                    <p:cond delay="1250"/>
                  </p:stCondLst>
                  <p:iterate type="lt">
                    <p:tmPct val="10000"/>
                  </p:iterate>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0-#ppt_h/2"/>
                          </p:val>
                        </p:tav>
                        <p:tav tm="100000">
                          <p:val>
                            <p:strVal val="#ppt_y"/>
                          </p:val>
                        </p:tav>
                      </p:tavLst>
                    </p:anim>
                  </p:childTnLst>
                </p:cTn>
              </p:par>
            </p:tnLst>
          </p:tmpl>
        </p:tmplLst>
      </p:bldP>
      <p:bldP spid="45" grpId="0" build="p">
        <p:tmplLst>
          <p:tmpl lvl="1">
            <p:tnLst>
              <p:par>
                <p:cTn presetID="2" presetClass="entr" presetSubtype="6"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1+#ppt_w/2"/>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build="p">
        <p:tmplLst>
          <p:tmpl lvl="1">
            <p:tnLst>
              <p:par>
                <p:cTn presetID="2" presetClass="entr" presetSubtype="12" decel="100000" fill="hold" nodeType="withEffect">
                  <p:stCondLst>
                    <p:cond delay="25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0-#ppt_w/2"/>
                          </p:val>
                        </p:tav>
                        <p:tav tm="100000">
                          <p:val>
                            <p:strVal val="#ppt_x"/>
                          </p:val>
                        </p:tav>
                      </p:tavLst>
                    </p:anim>
                    <p:anim calcmode="lin" valueType="num">
                      <p:cBhvr additive="base">
                        <p:cTn dur="500" fill="hold"/>
                        <p:tgtEl>
                          <p:spTgt spid="46"/>
                        </p:tgtEl>
                        <p:attrNameLst>
                          <p:attrName>ppt_y</p:attrName>
                        </p:attrNameLst>
                      </p:cBhvr>
                      <p:tavLst>
                        <p:tav tm="0">
                          <p:val>
                            <p:strVal val="1+#ppt_h/2"/>
                          </p:val>
                        </p:tav>
                        <p:tav tm="100000">
                          <p:val>
                            <p:strVal val="#ppt_y"/>
                          </p:val>
                        </p:tav>
                      </p:tavLst>
                    </p:anim>
                  </p:childTnLst>
                </p:cTn>
              </p:par>
            </p:tnLst>
          </p:tmpl>
        </p:tmplLst>
      </p:bldP>
      <p:bldP spid="47" grpId="0" build="p">
        <p:tmplLst>
          <p:tmpl lvl="1">
            <p:tnLst>
              <p:par>
                <p:cTn presetID="2" presetClass="entr" presetSubtype="3" decel="100000" fill="hold" nodeType="withEffect">
                  <p:stCondLst>
                    <p:cond delay="50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0-#ppt_h/2"/>
                          </p:val>
                        </p:tav>
                        <p:tav tm="100000">
                          <p:val>
                            <p:strVal val="#ppt_y"/>
                          </p:val>
                        </p:tav>
                      </p:tavLst>
                    </p:anim>
                  </p:childTnLst>
                </p:cTn>
              </p:par>
            </p:tnLst>
          </p:tmpl>
        </p:tmplLst>
      </p:bldP>
      <p:bldP spid="51" grpId="0" build="p">
        <p:tmplLst>
          <p:tmpl lvl="1">
            <p:tnLst>
              <p:par>
                <p:cTn presetID="2" presetClass="entr" presetSubtype="9" decel="100000" fill="hold" nodeType="withEffect">
                  <p:stCondLst>
                    <p:cond delay="75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0-#ppt_w/2"/>
                          </p:val>
                        </p:tav>
                        <p:tav tm="100000">
                          <p:val>
                            <p:strVal val="#ppt_x"/>
                          </p:val>
                        </p:tav>
                      </p:tavLst>
                    </p:anim>
                    <p:anim calcmode="lin" valueType="num">
                      <p:cBhvr additive="base">
                        <p:cTn dur="500" fill="hold"/>
                        <p:tgtEl>
                          <p:spTgt spid="51"/>
                        </p:tgtEl>
                        <p:attrNameLst>
                          <p:attrName>ppt_y</p:attrName>
                        </p:attrNameLst>
                      </p:cBhvr>
                      <p:tavLst>
                        <p:tav tm="0">
                          <p:val>
                            <p:strVal val="0-#ppt_h/2"/>
                          </p:val>
                        </p:tav>
                        <p:tav tm="100000">
                          <p:val>
                            <p:strVal val="#ppt_y"/>
                          </p:val>
                        </p:tav>
                      </p:tavLst>
                    </p:anim>
                  </p:childTnLst>
                </p:cTn>
              </p:par>
            </p:tnLst>
          </p:tmpl>
        </p:tmplLst>
      </p:bldP>
      <p:bldP spid="52" grpId="0" build="p">
        <p:tmplLst>
          <p:tmpl lvl="1">
            <p:tnLst>
              <p:par>
                <p:cTn presetID="2" presetClass="entr" presetSubtype="8" decel="10000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0-#ppt_w/2"/>
                          </p:val>
                        </p:tav>
                        <p:tav tm="100000">
                          <p:val>
                            <p:strVal val="#ppt_x"/>
                          </p:val>
                        </p:tav>
                      </p:tavLst>
                    </p:anim>
                    <p:anim calcmode="lin" valueType="num">
                      <p:cBhvr additive="base">
                        <p:cTn dur="500" fill="hold"/>
                        <p:tgtEl>
                          <p:spTgt spid="52"/>
                        </p:tgtEl>
                        <p:attrNameLst>
                          <p:attrName>ppt_y</p:attrName>
                        </p:attrNameLst>
                      </p:cBhvr>
                      <p:tavLst>
                        <p:tav tm="0">
                          <p:val>
                            <p:strVal val="#ppt_y"/>
                          </p:val>
                        </p:tav>
                        <p:tav tm="100000">
                          <p:val>
                            <p:strVal val="#ppt_y"/>
                          </p:val>
                        </p:tav>
                      </p:tavLst>
                    </p:anim>
                  </p:childTnLst>
                </p:cTn>
              </p:par>
            </p:tnLst>
          </p:tmpl>
        </p:tmplLst>
      </p:bldP>
      <p:bldP spid="53" grpId="0" build="p">
        <p:tmplLst>
          <p:tmpl lvl="1">
            <p:tnLst>
              <p:par>
                <p:cTn presetID="2" presetClass="entr" presetSubtype="8" decel="10000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500" fill="hold"/>
                        <p:tgtEl>
                          <p:spTgt spid="53"/>
                        </p:tgtEl>
                        <p:attrNameLst>
                          <p:attrName>ppt_x</p:attrName>
                        </p:attrNameLst>
                      </p:cBhvr>
                      <p:tavLst>
                        <p:tav tm="0">
                          <p:val>
                            <p:strVal val="0-#ppt_w/2"/>
                          </p:val>
                        </p:tav>
                        <p:tav tm="100000">
                          <p:val>
                            <p:strVal val="#ppt_x"/>
                          </p:val>
                        </p:tav>
                      </p:tavLst>
                    </p:anim>
                    <p:anim calcmode="lin" valueType="num">
                      <p:cBhvr additive="base">
                        <p:cTn dur="500" fill="hold"/>
                        <p:tgtEl>
                          <p:spTgt spid="53"/>
                        </p:tgtEl>
                        <p:attrNameLst>
                          <p:attrName>ppt_y</p:attrName>
                        </p:attrNameLst>
                      </p:cBhvr>
                      <p:tavLst>
                        <p:tav tm="0">
                          <p:val>
                            <p:strVal val="#ppt_y"/>
                          </p:val>
                        </p:tav>
                        <p:tav tm="100000">
                          <p:val>
                            <p:strVal val="#ppt_y"/>
                          </p:val>
                        </p:tav>
                      </p:tavLst>
                    </p:anim>
                  </p:childTnLst>
                </p:cTn>
              </p:par>
            </p:tnLst>
          </p:tmpl>
        </p:tmplLst>
      </p:bldP>
      <p:bldP spid="55" grpId="0" build="p">
        <p:tmplLst>
          <p:tmpl lvl="1">
            <p:tnLst>
              <p:par>
                <p:cTn presetID="2" presetClass="entr" presetSubtype="2" decel="100000"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1+#ppt_w/2"/>
                          </p:val>
                        </p:tav>
                        <p:tav tm="100000">
                          <p:val>
                            <p:strVal val="#ppt_x"/>
                          </p:val>
                        </p:tav>
                      </p:tavLst>
                    </p:anim>
                    <p:anim calcmode="lin" valueType="num">
                      <p:cBhvr additive="base">
                        <p:cTn dur="500" fill="hold"/>
                        <p:tgtEl>
                          <p:spTgt spid="55"/>
                        </p:tgtEl>
                        <p:attrNameLst>
                          <p:attrName>ppt_y</p:attrName>
                        </p:attrNameLst>
                      </p:cBhvr>
                      <p:tavLst>
                        <p:tav tm="0">
                          <p:val>
                            <p:strVal val="#ppt_y"/>
                          </p:val>
                        </p:tav>
                        <p:tav tm="100000">
                          <p:val>
                            <p:strVal val="#ppt_y"/>
                          </p:val>
                        </p:tav>
                      </p:tavLst>
                    </p:anim>
                  </p:childTnLst>
                </p:cTn>
              </p:par>
            </p:tnLst>
          </p:tmpl>
        </p:tmplLst>
      </p:bldP>
      <p:bldP spid="56" grpId="0" build="p">
        <p:tmplLst>
          <p:tmpl lvl="1">
            <p:tnLst>
              <p:par>
                <p:cTn presetID="2" presetClass="entr" presetSubtype="2" decel="100000" fill="hold" nodeType="withEffect">
                  <p:stCondLst>
                    <p:cond delay="25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1+#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P spid="62" grpId="0" build="p">
        <p:tmplLst>
          <p:tmpl lvl="1">
            <p:tnLst>
              <p:par>
                <p:cTn presetID="2" presetClass="entr" presetSubtype="8" decel="10000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0-#ppt_w/2"/>
                          </p:val>
                        </p:tav>
                        <p:tav tm="100000">
                          <p:val>
                            <p:strVal val="#ppt_x"/>
                          </p:val>
                        </p:tav>
                      </p:tavLst>
                    </p:anim>
                    <p:anim calcmode="lin" valueType="num">
                      <p:cBhvr additive="base">
                        <p:cTn dur="500" fill="hold"/>
                        <p:tgtEl>
                          <p:spTgt spid="62"/>
                        </p:tgtEl>
                        <p:attrNameLst>
                          <p:attrName>ppt_y</p:attrName>
                        </p:attrNameLst>
                      </p:cBhvr>
                      <p:tavLst>
                        <p:tav tm="0">
                          <p:val>
                            <p:strVal val="#ppt_y"/>
                          </p:val>
                        </p:tav>
                        <p:tav tm="100000">
                          <p:val>
                            <p:strVal val="#ppt_y"/>
                          </p:val>
                        </p:tav>
                      </p:tavLst>
                    </p:anim>
                  </p:childTnLst>
                </p:cTn>
              </p:par>
            </p:tnLst>
          </p:tmpl>
        </p:tmplLst>
      </p:bldP>
      <p:bldP spid="63" grpId="0" build="p">
        <p:tmplLst>
          <p:tmpl lvl="1">
            <p:tnLst>
              <p:par>
                <p:cTn presetID="2" presetClass="entr" presetSubtype="8" decel="100000" fill="hold" nodeType="withEffect">
                  <p:stCondLst>
                    <p:cond delay="25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0-#ppt_w/2"/>
                          </p:val>
                        </p:tav>
                        <p:tav tm="100000">
                          <p:val>
                            <p:strVal val="#ppt_x"/>
                          </p:val>
                        </p:tav>
                      </p:tavLst>
                    </p:anim>
                    <p:anim calcmode="lin" valueType="num">
                      <p:cBhvr additive="base">
                        <p:cTn dur="500" fill="hold"/>
                        <p:tgtEl>
                          <p:spTgt spid="63"/>
                        </p:tgtEl>
                        <p:attrNameLst>
                          <p:attrName>ppt_y</p:attrName>
                        </p:attrNameLst>
                      </p:cBhvr>
                      <p:tavLst>
                        <p:tav tm="0">
                          <p:val>
                            <p:strVal val="#ppt_y"/>
                          </p:val>
                        </p:tav>
                        <p:tav tm="100000">
                          <p:val>
                            <p:strVal val="#ppt_y"/>
                          </p:val>
                        </p:tav>
                      </p:tavLst>
                    </p:anim>
                  </p:childTnLst>
                </p:cTn>
              </p:par>
            </p:tnLst>
          </p:tmpl>
        </p:tmplLst>
      </p:bldP>
      <p:bldP spid="65" grpId="0" build="p">
        <p:tmplLst>
          <p:tmpl lvl="1">
            <p:tnLst>
              <p:par>
                <p:cTn presetID="2" presetClass="entr" presetSubtype="2" decel="100000" fill="hold" nodeType="afterEffect">
                  <p:stCondLst>
                    <p:cond delay="0"/>
                  </p:stCondLst>
                  <p:childTnLst>
                    <p:set>
                      <p:cBhvr>
                        <p:cTn dur="1" fill="hold">
                          <p:stCondLst>
                            <p:cond delay="0"/>
                          </p:stCondLst>
                        </p:cTn>
                        <p:tgtEl>
                          <p:spTgt spid="65"/>
                        </p:tgtEl>
                        <p:attrNameLst>
                          <p:attrName>style.visibility</p:attrName>
                        </p:attrNameLst>
                      </p:cBhvr>
                      <p:to>
                        <p:strVal val="visible"/>
                      </p:to>
                    </p:set>
                    <p:anim calcmode="lin" valueType="num">
                      <p:cBhvr additive="base">
                        <p:cTn dur="500" fill="hold"/>
                        <p:tgtEl>
                          <p:spTgt spid="65"/>
                        </p:tgtEl>
                        <p:attrNameLst>
                          <p:attrName>ppt_x</p:attrName>
                        </p:attrNameLst>
                      </p:cBhvr>
                      <p:tavLst>
                        <p:tav tm="0">
                          <p:val>
                            <p:strVal val="1+#ppt_w/2"/>
                          </p:val>
                        </p:tav>
                        <p:tav tm="100000">
                          <p:val>
                            <p:strVal val="#ppt_x"/>
                          </p:val>
                        </p:tav>
                      </p:tavLst>
                    </p:anim>
                    <p:anim calcmode="lin" valueType="num">
                      <p:cBhvr additive="base">
                        <p:cTn dur="500" fill="hold"/>
                        <p:tgtEl>
                          <p:spTgt spid="65"/>
                        </p:tgtEl>
                        <p:attrNameLst>
                          <p:attrName>ppt_y</p:attrName>
                        </p:attrNameLst>
                      </p:cBhvr>
                      <p:tavLst>
                        <p:tav tm="0">
                          <p:val>
                            <p:strVal val="#ppt_y"/>
                          </p:val>
                        </p:tav>
                        <p:tav tm="100000">
                          <p:val>
                            <p:strVal val="#ppt_y"/>
                          </p:val>
                        </p:tav>
                      </p:tavLst>
                    </p:anim>
                  </p:childTnLst>
                </p:cTn>
              </p:par>
            </p:tnLst>
          </p:tmpl>
        </p:tmplLst>
      </p:bldP>
      <p:bldP spid="66" grpId="0" build="p">
        <p:tmplLst>
          <p:tmpl lvl="1">
            <p:tnLst>
              <p:par>
                <p:cTn presetID="2" presetClass="entr" presetSubtype="2" decel="100000" fill="hold" nodeType="withEffect">
                  <p:stCondLst>
                    <p:cond delay="25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500" fill="hold"/>
                        <p:tgtEl>
                          <p:spTgt spid="66"/>
                        </p:tgtEl>
                        <p:attrNameLst>
                          <p:attrName>ppt_x</p:attrName>
                        </p:attrNameLst>
                      </p:cBhvr>
                      <p:tavLst>
                        <p:tav tm="0">
                          <p:val>
                            <p:strVal val="1+#ppt_w/2"/>
                          </p:val>
                        </p:tav>
                        <p:tav tm="100000">
                          <p:val>
                            <p:strVal val="#ppt_x"/>
                          </p:val>
                        </p:tav>
                      </p:tavLst>
                    </p:anim>
                    <p:anim calcmode="lin" valueType="num">
                      <p:cBhvr additive="base">
                        <p:cTn dur="500" fill="hold"/>
                        <p:tgtEl>
                          <p:spTgt spid="6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1182" y="1940835"/>
            <a:ext cx="5365061" cy="4023447"/>
          </a:xfrm>
          <a:prstGeom prst="rect">
            <a:avLst/>
          </a:prstGeom>
        </p:spPr>
      </p:pic>
      <p:sp>
        <p:nvSpPr>
          <p:cNvPr id="11" name="直角三角形 10"/>
          <p:cNvSpPr/>
          <p:nvPr userDrawn="1"/>
        </p:nvSpPr>
        <p:spPr>
          <a:xfrm rot="10800000">
            <a:off x="798768" y="2938928"/>
            <a:ext cx="280540" cy="374021"/>
          </a:xfrm>
          <a:prstGeom prst="rtTriangle">
            <a:avLst/>
          </a:prstGeom>
          <a:solidFill>
            <a:srgbClr val="02B8AD">
              <a:alpha val="40000"/>
            </a:srgb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9" name="テキスト プレースホルダー 22"/>
          <p:cNvSpPr>
            <a:spLocks noGrp="1"/>
          </p:cNvSpPr>
          <p:nvPr>
            <p:ph type="body" sz="quarter" idx="15" hasCustomPrompt="1"/>
          </p:nvPr>
        </p:nvSpPr>
        <p:spPr>
          <a:xfrm>
            <a:off x="647223" y="2276872"/>
            <a:ext cx="576114" cy="720080"/>
          </a:xfrm>
        </p:spPr>
        <p:txBody>
          <a:bodyPr anchor="ctr">
            <a:normAutofit/>
          </a:bodyPr>
          <a:lstStyle>
            <a:lvl1pPr algn="ctr">
              <a:defRPr sz="2250">
                <a:solidFill>
                  <a:srgbClr val="525252"/>
                </a:solidFill>
                <a:latin typeface="+mj-lt"/>
              </a:defRPr>
            </a:lvl1pPr>
          </a:lstStyle>
          <a:p>
            <a:pPr lvl="0"/>
            <a:r>
              <a:rPr lang="en-US" dirty="0"/>
              <a:t>00</a:t>
            </a:r>
          </a:p>
        </p:txBody>
      </p:sp>
      <p:sp>
        <p:nvSpPr>
          <p:cNvPr id="34" name="直角三角形 33"/>
          <p:cNvSpPr/>
          <p:nvPr userDrawn="1"/>
        </p:nvSpPr>
        <p:spPr>
          <a:xfrm rot="10800000">
            <a:off x="1475388" y="4341104"/>
            <a:ext cx="280540" cy="374021"/>
          </a:xfrm>
          <a:prstGeom prst="rtTriangle">
            <a:avLst/>
          </a:prstGeom>
          <a:solidFill>
            <a:schemeClr val="accent1">
              <a:alpha val="4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5" name="テキスト プレースホルダー 22"/>
          <p:cNvSpPr>
            <a:spLocks noGrp="1"/>
          </p:cNvSpPr>
          <p:nvPr>
            <p:ph type="body" sz="quarter" idx="16" hasCustomPrompt="1"/>
          </p:nvPr>
        </p:nvSpPr>
        <p:spPr>
          <a:xfrm>
            <a:off x="1323842" y="3679048"/>
            <a:ext cx="576114" cy="720080"/>
          </a:xfrm>
        </p:spPr>
        <p:txBody>
          <a:bodyPr anchor="ctr">
            <a:normAutofit/>
          </a:bodyPr>
          <a:lstStyle>
            <a:lvl1pPr algn="ctr">
              <a:defRPr sz="2250">
                <a:solidFill>
                  <a:srgbClr val="525252"/>
                </a:solidFill>
                <a:latin typeface="+mj-lt"/>
              </a:defRPr>
            </a:lvl1pPr>
          </a:lstStyle>
          <a:p>
            <a:pPr lvl="0"/>
            <a:r>
              <a:rPr lang="en-US" dirty="0"/>
              <a:t>00</a:t>
            </a:r>
          </a:p>
        </p:txBody>
      </p:sp>
      <p:sp>
        <p:nvSpPr>
          <p:cNvPr id="46" name="直角三角形 45"/>
          <p:cNvSpPr/>
          <p:nvPr userDrawn="1"/>
        </p:nvSpPr>
        <p:spPr>
          <a:xfrm rot="10800000">
            <a:off x="2735637" y="2722205"/>
            <a:ext cx="280540" cy="374021"/>
          </a:xfrm>
          <a:prstGeom prst="rtTriangle">
            <a:avLst/>
          </a:prstGeom>
          <a:solidFill>
            <a:schemeClr val="accent1">
              <a:alpha val="4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7" name="テキスト プレースホルダー 22"/>
          <p:cNvSpPr>
            <a:spLocks noGrp="1"/>
          </p:cNvSpPr>
          <p:nvPr>
            <p:ph type="body" sz="quarter" idx="17" hasCustomPrompt="1"/>
          </p:nvPr>
        </p:nvSpPr>
        <p:spPr>
          <a:xfrm>
            <a:off x="2584091" y="2060149"/>
            <a:ext cx="576114" cy="720080"/>
          </a:xfrm>
        </p:spPr>
        <p:txBody>
          <a:bodyPr anchor="ctr">
            <a:normAutofit/>
          </a:bodyPr>
          <a:lstStyle>
            <a:lvl1pPr algn="ctr">
              <a:defRPr sz="2250">
                <a:solidFill>
                  <a:srgbClr val="525252"/>
                </a:solidFill>
                <a:latin typeface="+mj-lt"/>
              </a:defRPr>
            </a:lvl1pPr>
          </a:lstStyle>
          <a:p>
            <a:pPr lvl="0"/>
            <a:r>
              <a:rPr lang="en-US" dirty="0"/>
              <a:t>00</a:t>
            </a:r>
          </a:p>
        </p:txBody>
      </p:sp>
      <p:sp>
        <p:nvSpPr>
          <p:cNvPr id="51" name="直角三角形 50"/>
          <p:cNvSpPr/>
          <p:nvPr userDrawn="1"/>
        </p:nvSpPr>
        <p:spPr>
          <a:xfrm rot="10800000">
            <a:off x="2833172" y="3992125"/>
            <a:ext cx="280540" cy="374021"/>
          </a:xfrm>
          <a:prstGeom prst="rtTriangle">
            <a:avLst/>
          </a:prstGeom>
          <a:solidFill>
            <a:srgbClr val="02B8AD">
              <a:alpha val="40000"/>
            </a:srgb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2" name="テキスト プレースホルダー 22"/>
          <p:cNvSpPr>
            <a:spLocks noGrp="1"/>
          </p:cNvSpPr>
          <p:nvPr>
            <p:ph type="body" sz="quarter" idx="18" hasCustomPrompt="1"/>
          </p:nvPr>
        </p:nvSpPr>
        <p:spPr>
          <a:xfrm>
            <a:off x="2681626" y="3330069"/>
            <a:ext cx="576114" cy="720080"/>
          </a:xfrm>
        </p:spPr>
        <p:txBody>
          <a:bodyPr anchor="ctr">
            <a:normAutofit/>
          </a:bodyPr>
          <a:lstStyle>
            <a:lvl1pPr algn="ctr">
              <a:defRPr sz="2250">
                <a:solidFill>
                  <a:srgbClr val="525252"/>
                </a:solidFill>
                <a:latin typeface="+mj-lt"/>
              </a:defRPr>
            </a:lvl1pPr>
          </a:lstStyle>
          <a:p>
            <a:pPr lvl="0"/>
            <a:r>
              <a:rPr lang="en-US" dirty="0"/>
              <a:t>00</a:t>
            </a:r>
          </a:p>
        </p:txBody>
      </p:sp>
      <p:sp>
        <p:nvSpPr>
          <p:cNvPr id="53" name="直角三角形 52"/>
          <p:cNvSpPr/>
          <p:nvPr userDrawn="1"/>
        </p:nvSpPr>
        <p:spPr>
          <a:xfrm rot="10800000">
            <a:off x="4069737" y="2967942"/>
            <a:ext cx="280540" cy="374021"/>
          </a:xfrm>
          <a:prstGeom prst="rtTriangle">
            <a:avLst/>
          </a:prstGeom>
          <a:solidFill>
            <a:srgbClr val="02B8AD">
              <a:alpha val="40000"/>
            </a:srgb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4" name="テキスト プレースホルダー 22"/>
          <p:cNvSpPr>
            <a:spLocks noGrp="1"/>
          </p:cNvSpPr>
          <p:nvPr>
            <p:ph type="body" sz="quarter" idx="19" hasCustomPrompt="1"/>
          </p:nvPr>
        </p:nvSpPr>
        <p:spPr>
          <a:xfrm>
            <a:off x="3918191" y="2305886"/>
            <a:ext cx="576114" cy="720080"/>
          </a:xfrm>
        </p:spPr>
        <p:txBody>
          <a:bodyPr anchor="ctr">
            <a:normAutofit/>
          </a:bodyPr>
          <a:lstStyle>
            <a:lvl1pPr algn="ctr">
              <a:defRPr sz="2250">
                <a:solidFill>
                  <a:srgbClr val="525252"/>
                </a:solidFill>
                <a:latin typeface="+mj-lt"/>
              </a:defRPr>
            </a:lvl1pPr>
          </a:lstStyle>
          <a:p>
            <a:pPr lvl="0"/>
            <a:r>
              <a:rPr lang="en-US" dirty="0"/>
              <a:t>00</a:t>
            </a:r>
          </a:p>
        </p:txBody>
      </p:sp>
      <p:sp>
        <p:nvSpPr>
          <p:cNvPr id="55" name="直角三角形 54"/>
          <p:cNvSpPr/>
          <p:nvPr userDrawn="1"/>
        </p:nvSpPr>
        <p:spPr>
          <a:xfrm rot="10800000">
            <a:off x="4736358" y="4686910"/>
            <a:ext cx="280540" cy="374021"/>
          </a:xfrm>
          <a:prstGeom prst="rtTriangle">
            <a:avLst/>
          </a:prstGeom>
          <a:solidFill>
            <a:schemeClr val="accent1">
              <a:alpha val="4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6" name="テキスト プレースホルダー 22"/>
          <p:cNvSpPr>
            <a:spLocks noGrp="1"/>
          </p:cNvSpPr>
          <p:nvPr>
            <p:ph type="body" sz="quarter" idx="20" hasCustomPrompt="1"/>
          </p:nvPr>
        </p:nvSpPr>
        <p:spPr>
          <a:xfrm>
            <a:off x="4584813" y="4024855"/>
            <a:ext cx="576114" cy="720080"/>
          </a:xfrm>
        </p:spPr>
        <p:txBody>
          <a:bodyPr anchor="ctr">
            <a:normAutofit/>
          </a:bodyPr>
          <a:lstStyle>
            <a:lvl1pPr algn="ctr">
              <a:defRPr sz="2250">
                <a:solidFill>
                  <a:srgbClr val="525252"/>
                </a:solidFill>
                <a:latin typeface="+mj-lt"/>
              </a:defRPr>
            </a:lvl1pPr>
          </a:lstStyle>
          <a:p>
            <a:pPr lvl="0"/>
            <a:r>
              <a:rPr lang="en-US" dirty="0"/>
              <a:t>00</a:t>
            </a:r>
          </a:p>
        </p:txBody>
      </p:sp>
      <p:pic>
        <p:nvPicPr>
          <p:cNvPr id="57" name="図 5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36172" y="2804933"/>
            <a:ext cx="3312655" cy="315995"/>
          </a:xfrm>
          <a:prstGeom prst="rect">
            <a:avLst/>
          </a:prstGeom>
        </p:spPr>
      </p:pic>
      <p:sp>
        <p:nvSpPr>
          <p:cNvPr id="58" name="テキスト プレースホルダー 5"/>
          <p:cNvSpPr>
            <a:spLocks noGrp="1"/>
          </p:cNvSpPr>
          <p:nvPr>
            <p:ph type="body" sz="quarter" idx="14" hasCustomPrompt="1"/>
          </p:nvPr>
        </p:nvSpPr>
        <p:spPr>
          <a:xfrm>
            <a:off x="5507789" y="3199265"/>
            <a:ext cx="3349060" cy="2101945"/>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9" name="テキスト プレースホルダー 22"/>
          <p:cNvSpPr>
            <a:spLocks noGrp="1"/>
          </p:cNvSpPr>
          <p:nvPr>
            <p:ph type="body" sz="quarter" idx="13" hasCustomPrompt="1"/>
          </p:nvPr>
        </p:nvSpPr>
        <p:spPr>
          <a:xfrm>
            <a:off x="5507789" y="2468893"/>
            <a:ext cx="3320435" cy="720080"/>
          </a:xfrm>
        </p:spPr>
        <p:txBody>
          <a:bodyPr anchor="ctr">
            <a:normAutofit/>
          </a:bodyPr>
          <a:lstStyle>
            <a:lvl1pPr algn="l">
              <a:defRPr sz="2250">
                <a:solidFill>
                  <a:srgbClr val="525252"/>
                </a:solidFill>
                <a:latin typeface="+mj-lt"/>
              </a:defRPr>
            </a:lvl1pPr>
          </a:lstStyle>
          <a:p>
            <a:pPr lvl="0"/>
            <a:r>
              <a:rPr lang="en-US" dirty="0"/>
              <a:t>Text Here</a:t>
            </a:r>
          </a:p>
        </p:txBody>
      </p:sp>
    </p:spTree>
    <p:extLst>
      <p:ext uri="{BB962C8B-B14F-4D97-AF65-F5344CB8AC3E}">
        <p14:creationId xmlns:p14="http://schemas.microsoft.com/office/powerpoint/2010/main" val="293852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6" presetClass="entr" presetSubtype="32"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out)">
                                      <p:cBhvr>
                                        <p:cTn id="24" dur="500"/>
                                        <p:tgtEl>
                                          <p:spTgt spid="9"/>
                                        </p:tgtEl>
                                      </p:cBhvr>
                                    </p:animEffect>
                                  </p:childTnLst>
                                </p:cTn>
                              </p:par>
                            </p:childTnLst>
                          </p:cTn>
                        </p:par>
                        <p:par>
                          <p:cTn id="25" fill="hold">
                            <p:stCondLst>
                              <p:cond delay="1250"/>
                            </p:stCondLst>
                            <p:childTnLst>
                              <p:par>
                                <p:cTn id="26" presetID="2" presetClass="entr" presetSubtype="1" decel="10000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29">
                                            <p:txEl>
                                              <p:pRg st="0" end="0"/>
                                            </p:txEl>
                                          </p:spTgt>
                                        </p:tgtEl>
                                        <p:attrNameLst>
                                          <p:attrName>style.visibility</p:attrName>
                                        </p:attrNameLst>
                                      </p:cBhvr>
                                      <p:to>
                                        <p:strVal val="visible"/>
                                      </p:to>
                                    </p:set>
                                    <p:anim calcmode="lin" valueType="num">
                                      <p:cBhvr additive="base">
                                        <p:cTn id="32"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9">
                                            <p:txEl>
                                              <p:pRg st="0" end="0"/>
                                            </p:txEl>
                                          </p:spTgt>
                                        </p:tgtEl>
                                        <p:attrNameLst>
                                          <p:attrName>ppt_y</p:attrName>
                                        </p:attrNameLst>
                                      </p:cBhvr>
                                      <p:tavLst>
                                        <p:tav tm="0">
                                          <p:val>
                                            <p:strVal val="0-#ppt_h/2"/>
                                          </p:val>
                                        </p:tav>
                                        <p:tav tm="100000">
                                          <p:val>
                                            <p:strVal val="#ppt_y"/>
                                          </p:val>
                                        </p:tav>
                                      </p:tavLst>
                                    </p:anim>
                                  </p:childTnLst>
                                </p:cTn>
                              </p:par>
                            </p:childTnLst>
                          </p:cTn>
                        </p:par>
                        <p:par>
                          <p:cTn id="34" fill="hold">
                            <p:stCondLst>
                              <p:cond delay="1750"/>
                            </p:stCondLst>
                            <p:childTnLst>
                              <p:par>
                                <p:cTn id="35" presetID="2" presetClass="entr" presetSubtype="1" decel="100000"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0-#ppt_h/2"/>
                                          </p:val>
                                        </p:tav>
                                        <p:tav tm="100000">
                                          <p:val>
                                            <p:strVal val="#ppt_y"/>
                                          </p:val>
                                        </p:tav>
                                      </p:tavLst>
                                    </p:anim>
                                  </p:childTnLst>
                                </p:cTn>
                              </p:par>
                              <p:par>
                                <p:cTn id="39" presetID="2" presetClass="entr" presetSubtype="1" decel="100000" fill="hold" grpId="0" nodeType="withEffect">
                                  <p:stCondLst>
                                    <p:cond delay="0"/>
                                  </p:stCondLst>
                                  <p:childTnLst>
                                    <p:set>
                                      <p:cBhvr>
                                        <p:cTn id="40" dur="1" fill="hold">
                                          <p:stCondLst>
                                            <p:cond delay="0"/>
                                          </p:stCondLst>
                                        </p:cTn>
                                        <p:tgtEl>
                                          <p:spTgt spid="45">
                                            <p:txEl>
                                              <p:pRg st="0" end="0"/>
                                            </p:txEl>
                                          </p:spTgt>
                                        </p:tgtEl>
                                        <p:attrNameLst>
                                          <p:attrName>style.visibility</p:attrName>
                                        </p:attrNameLst>
                                      </p:cBhvr>
                                      <p:to>
                                        <p:strVal val="visible"/>
                                      </p:to>
                                    </p:set>
                                    <p:anim calcmode="lin" valueType="num">
                                      <p:cBhvr additive="base">
                                        <p:cTn id="41"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5">
                                            <p:txEl>
                                              <p:pRg st="0" end="0"/>
                                            </p:txEl>
                                          </p:spTgt>
                                        </p:tgtEl>
                                        <p:attrNameLst>
                                          <p:attrName>ppt_y</p:attrName>
                                        </p:attrNameLst>
                                      </p:cBhvr>
                                      <p:tavLst>
                                        <p:tav tm="0">
                                          <p:val>
                                            <p:strVal val="0-#ppt_h/2"/>
                                          </p:val>
                                        </p:tav>
                                        <p:tav tm="100000">
                                          <p:val>
                                            <p:strVal val="#ppt_y"/>
                                          </p:val>
                                        </p:tav>
                                      </p:tavLst>
                                    </p:anim>
                                  </p:childTnLst>
                                </p:cTn>
                              </p:par>
                            </p:childTnLst>
                          </p:cTn>
                        </p:par>
                        <p:par>
                          <p:cTn id="43" fill="hold">
                            <p:stCondLst>
                              <p:cond delay="2250"/>
                            </p:stCondLst>
                            <p:childTnLst>
                              <p:par>
                                <p:cTn id="44" presetID="2" presetClass="entr" presetSubtype="1" decel="100000" fill="hold" grpId="0" nodeType="after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500" fill="hold"/>
                                        <p:tgtEl>
                                          <p:spTgt spid="46"/>
                                        </p:tgtEl>
                                        <p:attrNameLst>
                                          <p:attrName>ppt_x</p:attrName>
                                        </p:attrNameLst>
                                      </p:cBhvr>
                                      <p:tavLst>
                                        <p:tav tm="0">
                                          <p:val>
                                            <p:strVal val="#ppt_x"/>
                                          </p:val>
                                        </p:tav>
                                        <p:tav tm="100000">
                                          <p:val>
                                            <p:strVal val="#ppt_x"/>
                                          </p:val>
                                        </p:tav>
                                      </p:tavLst>
                                    </p:anim>
                                    <p:anim calcmode="lin" valueType="num">
                                      <p:cBhvr additive="base">
                                        <p:cTn id="47" dur="500" fill="hold"/>
                                        <p:tgtEl>
                                          <p:spTgt spid="46"/>
                                        </p:tgtEl>
                                        <p:attrNameLst>
                                          <p:attrName>ppt_y</p:attrName>
                                        </p:attrNameLst>
                                      </p:cBhvr>
                                      <p:tavLst>
                                        <p:tav tm="0">
                                          <p:val>
                                            <p:strVal val="0-#ppt_h/2"/>
                                          </p:val>
                                        </p:tav>
                                        <p:tav tm="100000">
                                          <p:val>
                                            <p:strVal val="#ppt_y"/>
                                          </p:val>
                                        </p:tav>
                                      </p:tavLst>
                                    </p:anim>
                                  </p:childTnLst>
                                </p:cTn>
                              </p:par>
                              <p:par>
                                <p:cTn id="48" presetID="2" presetClass="entr" presetSubtype="1" decel="100000" fill="hold" grpId="0" nodeType="withEffect">
                                  <p:stCondLst>
                                    <p:cond delay="0"/>
                                  </p:stCondLst>
                                  <p:childTnLst>
                                    <p:set>
                                      <p:cBhvr>
                                        <p:cTn id="49" dur="1" fill="hold">
                                          <p:stCondLst>
                                            <p:cond delay="0"/>
                                          </p:stCondLst>
                                        </p:cTn>
                                        <p:tgtEl>
                                          <p:spTgt spid="47">
                                            <p:txEl>
                                              <p:pRg st="0" end="0"/>
                                            </p:txEl>
                                          </p:spTgt>
                                        </p:tgtEl>
                                        <p:attrNameLst>
                                          <p:attrName>style.visibility</p:attrName>
                                        </p:attrNameLst>
                                      </p:cBhvr>
                                      <p:to>
                                        <p:strVal val="visible"/>
                                      </p:to>
                                    </p:set>
                                    <p:anim calcmode="lin" valueType="num">
                                      <p:cBhvr additive="base">
                                        <p:cTn id="50"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7">
                                            <p:txEl>
                                              <p:pRg st="0" end="0"/>
                                            </p:txEl>
                                          </p:spTgt>
                                        </p:tgtEl>
                                        <p:attrNameLst>
                                          <p:attrName>ppt_y</p:attrName>
                                        </p:attrNameLst>
                                      </p:cBhvr>
                                      <p:tavLst>
                                        <p:tav tm="0">
                                          <p:val>
                                            <p:strVal val="0-#ppt_h/2"/>
                                          </p:val>
                                        </p:tav>
                                        <p:tav tm="100000">
                                          <p:val>
                                            <p:strVal val="#ppt_y"/>
                                          </p:val>
                                        </p:tav>
                                      </p:tavLst>
                                    </p:anim>
                                  </p:childTnLst>
                                </p:cTn>
                              </p:par>
                            </p:childTnLst>
                          </p:cTn>
                        </p:par>
                        <p:par>
                          <p:cTn id="52" fill="hold">
                            <p:stCondLst>
                              <p:cond delay="2750"/>
                            </p:stCondLst>
                            <p:childTnLst>
                              <p:par>
                                <p:cTn id="53" presetID="2" presetClass="entr" presetSubtype="1" decel="100000" fill="hold" grpId="0" nodeType="after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500" fill="hold"/>
                                        <p:tgtEl>
                                          <p:spTgt spid="51"/>
                                        </p:tgtEl>
                                        <p:attrNameLst>
                                          <p:attrName>ppt_x</p:attrName>
                                        </p:attrNameLst>
                                      </p:cBhvr>
                                      <p:tavLst>
                                        <p:tav tm="0">
                                          <p:val>
                                            <p:strVal val="#ppt_x"/>
                                          </p:val>
                                        </p:tav>
                                        <p:tav tm="100000">
                                          <p:val>
                                            <p:strVal val="#ppt_x"/>
                                          </p:val>
                                        </p:tav>
                                      </p:tavLst>
                                    </p:anim>
                                    <p:anim calcmode="lin" valueType="num">
                                      <p:cBhvr additive="base">
                                        <p:cTn id="56" dur="500" fill="hold"/>
                                        <p:tgtEl>
                                          <p:spTgt spid="51"/>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0"/>
                                  </p:stCondLst>
                                  <p:childTnLst>
                                    <p:set>
                                      <p:cBhvr>
                                        <p:cTn id="58" dur="1" fill="hold">
                                          <p:stCondLst>
                                            <p:cond delay="0"/>
                                          </p:stCondLst>
                                        </p:cTn>
                                        <p:tgtEl>
                                          <p:spTgt spid="52">
                                            <p:txEl>
                                              <p:pRg st="0" end="0"/>
                                            </p:txEl>
                                          </p:spTgt>
                                        </p:tgtEl>
                                        <p:attrNameLst>
                                          <p:attrName>style.visibility</p:attrName>
                                        </p:attrNameLst>
                                      </p:cBhvr>
                                      <p:to>
                                        <p:strVal val="visible"/>
                                      </p:to>
                                    </p:set>
                                    <p:anim calcmode="lin" valueType="num">
                                      <p:cBhvr additive="base">
                                        <p:cTn id="59"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2">
                                            <p:txEl>
                                              <p:pRg st="0" end="0"/>
                                            </p:txEl>
                                          </p:spTgt>
                                        </p:tgtEl>
                                        <p:attrNameLst>
                                          <p:attrName>ppt_y</p:attrName>
                                        </p:attrNameLst>
                                      </p:cBhvr>
                                      <p:tavLst>
                                        <p:tav tm="0">
                                          <p:val>
                                            <p:strVal val="0-#ppt_h/2"/>
                                          </p:val>
                                        </p:tav>
                                        <p:tav tm="100000">
                                          <p:val>
                                            <p:strVal val="#ppt_y"/>
                                          </p:val>
                                        </p:tav>
                                      </p:tavLst>
                                    </p:anim>
                                  </p:childTnLst>
                                </p:cTn>
                              </p:par>
                            </p:childTnLst>
                          </p:cTn>
                        </p:par>
                        <p:par>
                          <p:cTn id="61" fill="hold">
                            <p:stCondLst>
                              <p:cond delay="3250"/>
                            </p:stCondLst>
                            <p:childTnLst>
                              <p:par>
                                <p:cTn id="62" presetID="2" presetClass="entr" presetSubtype="1" decel="100000" fill="hold" grpId="0" nodeType="afterEffect">
                                  <p:stCondLst>
                                    <p:cond delay="0"/>
                                  </p:stCondLst>
                                  <p:childTnLst>
                                    <p:set>
                                      <p:cBhvr>
                                        <p:cTn id="63" dur="1" fill="hold">
                                          <p:stCondLst>
                                            <p:cond delay="0"/>
                                          </p:stCondLst>
                                        </p:cTn>
                                        <p:tgtEl>
                                          <p:spTgt spid="53"/>
                                        </p:tgtEl>
                                        <p:attrNameLst>
                                          <p:attrName>style.visibility</p:attrName>
                                        </p:attrNameLst>
                                      </p:cBhvr>
                                      <p:to>
                                        <p:strVal val="visible"/>
                                      </p:to>
                                    </p:set>
                                    <p:anim calcmode="lin" valueType="num">
                                      <p:cBhvr additive="base">
                                        <p:cTn id="64" dur="500" fill="hold"/>
                                        <p:tgtEl>
                                          <p:spTgt spid="53"/>
                                        </p:tgtEl>
                                        <p:attrNameLst>
                                          <p:attrName>ppt_x</p:attrName>
                                        </p:attrNameLst>
                                      </p:cBhvr>
                                      <p:tavLst>
                                        <p:tav tm="0">
                                          <p:val>
                                            <p:strVal val="#ppt_x"/>
                                          </p:val>
                                        </p:tav>
                                        <p:tav tm="100000">
                                          <p:val>
                                            <p:strVal val="#ppt_x"/>
                                          </p:val>
                                        </p:tav>
                                      </p:tavLst>
                                    </p:anim>
                                    <p:anim calcmode="lin" valueType="num">
                                      <p:cBhvr additive="base">
                                        <p:cTn id="65" dur="500" fill="hold"/>
                                        <p:tgtEl>
                                          <p:spTgt spid="53"/>
                                        </p:tgtEl>
                                        <p:attrNameLst>
                                          <p:attrName>ppt_y</p:attrName>
                                        </p:attrNameLst>
                                      </p:cBhvr>
                                      <p:tavLst>
                                        <p:tav tm="0">
                                          <p:val>
                                            <p:strVal val="0-#ppt_h/2"/>
                                          </p:val>
                                        </p:tav>
                                        <p:tav tm="100000">
                                          <p:val>
                                            <p:strVal val="#ppt_y"/>
                                          </p:val>
                                        </p:tav>
                                      </p:tavLst>
                                    </p:anim>
                                  </p:childTnLst>
                                </p:cTn>
                              </p:par>
                              <p:par>
                                <p:cTn id="66" presetID="2" presetClass="entr" presetSubtype="1" decel="100000" fill="hold" grpId="0" nodeType="withEffect">
                                  <p:stCondLst>
                                    <p:cond delay="0"/>
                                  </p:stCondLst>
                                  <p:childTnLst>
                                    <p:set>
                                      <p:cBhvr>
                                        <p:cTn id="67" dur="1" fill="hold">
                                          <p:stCondLst>
                                            <p:cond delay="0"/>
                                          </p:stCondLst>
                                        </p:cTn>
                                        <p:tgtEl>
                                          <p:spTgt spid="54">
                                            <p:txEl>
                                              <p:pRg st="0" end="0"/>
                                            </p:txEl>
                                          </p:spTgt>
                                        </p:tgtEl>
                                        <p:attrNameLst>
                                          <p:attrName>style.visibility</p:attrName>
                                        </p:attrNameLst>
                                      </p:cBhvr>
                                      <p:to>
                                        <p:strVal val="visible"/>
                                      </p:to>
                                    </p:set>
                                    <p:anim calcmode="lin" valueType="num">
                                      <p:cBhvr additive="base">
                                        <p:cTn id="68" dur="500" fill="hold"/>
                                        <p:tgtEl>
                                          <p:spTgt spid="54">
                                            <p:txEl>
                                              <p:pRg st="0" end="0"/>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54">
                                            <p:txEl>
                                              <p:pRg st="0" end="0"/>
                                            </p:txEl>
                                          </p:spTgt>
                                        </p:tgtEl>
                                        <p:attrNameLst>
                                          <p:attrName>ppt_y</p:attrName>
                                        </p:attrNameLst>
                                      </p:cBhvr>
                                      <p:tavLst>
                                        <p:tav tm="0">
                                          <p:val>
                                            <p:strVal val="0-#ppt_h/2"/>
                                          </p:val>
                                        </p:tav>
                                        <p:tav tm="100000">
                                          <p:val>
                                            <p:strVal val="#ppt_y"/>
                                          </p:val>
                                        </p:tav>
                                      </p:tavLst>
                                    </p:anim>
                                  </p:childTnLst>
                                </p:cTn>
                              </p:par>
                            </p:childTnLst>
                          </p:cTn>
                        </p:par>
                        <p:par>
                          <p:cTn id="70" fill="hold">
                            <p:stCondLst>
                              <p:cond delay="3750"/>
                            </p:stCondLst>
                            <p:childTnLst>
                              <p:par>
                                <p:cTn id="71" presetID="2" presetClass="entr" presetSubtype="1" decel="100000" fill="hold" grpId="0" nodeType="afterEffect">
                                  <p:stCondLst>
                                    <p:cond delay="0"/>
                                  </p:stCondLst>
                                  <p:childTnLst>
                                    <p:set>
                                      <p:cBhvr>
                                        <p:cTn id="72" dur="1" fill="hold">
                                          <p:stCondLst>
                                            <p:cond delay="0"/>
                                          </p:stCondLst>
                                        </p:cTn>
                                        <p:tgtEl>
                                          <p:spTgt spid="55"/>
                                        </p:tgtEl>
                                        <p:attrNameLst>
                                          <p:attrName>style.visibility</p:attrName>
                                        </p:attrNameLst>
                                      </p:cBhvr>
                                      <p:to>
                                        <p:strVal val="visible"/>
                                      </p:to>
                                    </p:set>
                                    <p:anim calcmode="lin" valueType="num">
                                      <p:cBhvr additive="base">
                                        <p:cTn id="73" dur="500" fill="hold"/>
                                        <p:tgtEl>
                                          <p:spTgt spid="55"/>
                                        </p:tgtEl>
                                        <p:attrNameLst>
                                          <p:attrName>ppt_x</p:attrName>
                                        </p:attrNameLst>
                                      </p:cBhvr>
                                      <p:tavLst>
                                        <p:tav tm="0">
                                          <p:val>
                                            <p:strVal val="#ppt_x"/>
                                          </p:val>
                                        </p:tav>
                                        <p:tav tm="100000">
                                          <p:val>
                                            <p:strVal val="#ppt_x"/>
                                          </p:val>
                                        </p:tav>
                                      </p:tavLst>
                                    </p:anim>
                                    <p:anim calcmode="lin" valueType="num">
                                      <p:cBhvr additive="base">
                                        <p:cTn id="74" dur="500" fill="hold"/>
                                        <p:tgtEl>
                                          <p:spTgt spid="55"/>
                                        </p:tgtEl>
                                        <p:attrNameLst>
                                          <p:attrName>ppt_y</p:attrName>
                                        </p:attrNameLst>
                                      </p:cBhvr>
                                      <p:tavLst>
                                        <p:tav tm="0">
                                          <p:val>
                                            <p:strVal val="0-#ppt_h/2"/>
                                          </p:val>
                                        </p:tav>
                                        <p:tav tm="100000">
                                          <p:val>
                                            <p:strVal val="#ppt_y"/>
                                          </p:val>
                                        </p:tav>
                                      </p:tavLst>
                                    </p:anim>
                                  </p:childTnLst>
                                </p:cTn>
                              </p:par>
                              <p:par>
                                <p:cTn id="75" presetID="2" presetClass="entr" presetSubtype="1" decel="100000" fill="hold" grpId="0" nodeType="withEffect">
                                  <p:stCondLst>
                                    <p:cond delay="0"/>
                                  </p:stCondLst>
                                  <p:childTnLst>
                                    <p:set>
                                      <p:cBhvr>
                                        <p:cTn id="76" dur="1" fill="hold">
                                          <p:stCondLst>
                                            <p:cond delay="0"/>
                                          </p:stCondLst>
                                        </p:cTn>
                                        <p:tgtEl>
                                          <p:spTgt spid="56">
                                            <p:txEl>
                                              <p:pRg st="0" end="0"/>
                                            </p:txEl>
                                          </p:spTgt>
                                        </p:tgtEl>
                                        <p:attrNameLst>
                                          <p:attrName>style.visibility</p:attrName>
                                        </p:attrNameLst>
                                      </p:cBhvr>
                                      <p:to>
                                        <p:strVal val="visible"/>
                                      </p:to>
                                    </p:set>
                                    <p:anim calcmode="lin" valueType="num">
                                      <p:cBhvr additive="base">
                                        <p:cTn id="77" dur="500" fill="hold"/>
                                        <p:tgtEl>
                                          <p:spTgt spid="56">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56">
                                            <p:txEl>
                                              <p:pRg st="0" end="0"/>
                                            </p:txEl>
                                          </p:spTgt>
                                        </p:tgtEl>
                                        <p:attrNameLst>
                                          <p:attrName>ppt_y</p:attrName>
                                        </p:attrNameLst>
                                      </p:cBhvr>
                                      <p:tavLst>
                                        <p:tav tm="0">
                                          <p:val>
                                            <p:strVal val="0-#ppt_h/2"/>
                                          </p:val>
                                        </p:tav>
                                        <p:tav tm="100000">
                                          <p:val>
                                            <p:strVal val="#ppt_y"/>
                                          </p:val>
                                        </p:tav>
                                      </p:tavLst>
                                    </p:anim>
                                  </p:childTnLst>
                                </p:cTn>
                              </p:par>
                            </p:childTnLst>
                          </p:cTn>
                        </p:par>
                        <p:par>
                          <p:cTn id="79" fill="hold">
                            <p:stCondLst>
                              <p:cond delay="4250"/>
                            </p:stCondLst>
                            <p:childTnLst>
                              <p:par>
                                <p:cTn id="80" presetID="2" presetClass="entr" presetSubtype="8" decel="100000" fill="hold" nodeType="afterEffect">
                                  <p:stCondLst>
                                    <p:cond delay="500"/>
                                  </p:stCondLst>
                                  <p:childTnLst>
                                    <p:set>
                                      <p:cBhvr>
                                        <p:cTn id="81" dur="1" fill="hold">
                                          <p:stCondLst>
                                            <p:cond delay="0"/>
                                          </p:stCondLst>
                                        </p:cTn>
                                        <p:tgtEl>
                                          <p:spTgt spid="57"/>
                                        </p:tgtEl>
                                        <p:attrNameLst>
                                          <p:attrName>style.visibility</p:attrName>
                                        </p:attrNameLst>
                                      </p:cBhvr>
                                      <p:to>
                                        <p:strVal val="visible"/>
                                      </p:to>
                                    </p:set>
                                    <p:anim calcmode="lin" valueType="num">
                                      <p:cBhvr additive="base">
                                        <p:cTn id="82" dur="500" fill="hold"/>
                                        <p:tgtEl>
                                          <p:spTgt spid="57"/>
                                        </p:tgtEl>
                                        <p:attrNameLst>
                                          <p:attrName>ppt_x</p:attrName>
                                        </p:attrNameLst>
                                      </p:cBhvr>
                                      <p:tavLst>
                                        <p:tav tm="0">
                                          <p:val>
                                            <p:strVal val="0-#ppt_w/2"/>
                                          </p:val>
                                        </p:tav>
                                        <p:tav tm="100000">
                                          <p:val>
                                            <p:strVal val="#ppt_x"/>
                                          </p:val>
                                        </p:tav>
                                      </p:tavLst>
                                    </p:anim>
                                    <p:anim calcmode="lin" valueType="num">
                                      <p:cBhvr additive="base">
                                        <p:cTn id="83" dur="500" fill="hold"/>
                                        <p:tgtEl>
                                          <p:spTgt spid="57"/>
                                        </p:tgtEl>
                                        <p:attrNameLst>
                                          <p:attrName>ppt_y</p:attrName>
                                        </p:attrNameLst>
                                      </p:cBhvr>
                                      <p:tavLst>
                                        <p:tav tm="0">
                                          <p:val>
                                            <p:strVal val="#ppt_y"/>
                                          </p:val>
                                        </p:tav>
                                        <p:tav tm="100000">
                                          <p:val>
                                            <p:strVal val="#ppt_y"/>
                                          </p:val>
                                        </p:tav>
                                      </p:tavLst>
                                    </p:anim>
                                  </p:childTnLst>
                                </p:cTn>
                              </p:par>
                              <p:par>
                                <p:cTn id="84" presetID="2" presetClass="entr" presetSubtype="2" decel="100000" fill="hold" grpId="0" nodeType="withEffect">
                                  <p:stCondLst>
                                    <p:cond delay="500"/>
                                  </p:stCondLst>
                                  <p:childTnLst>
                                    <p:set>
                                      <p:cBhvr>
                                        <p:cTn id="85" dur="1" fill="hold">
                                          <p:stCondLst>
                                            <p:cond delay="0"/>
                                          </p:stCondLst>
                                        </p:cTn>
                                        <p:tgtEl>
                                          <p:spTgt spid="59">
                                            <p:txEl>
                                              <p:pRg st="0" end="0"/>
                                            </p:txEl>
                                          </p:spTgt>
                                        </p:tgtEl>
                                        <p:attrNameLst>
                                          <p:attrName>style.visibility</p:attrName>
                                        </p:attrNameLst>
                                      </p:cBhvr>
                                      <p:to>
                                        <p:strVal val="visible"/>
                                      </p:to>
                                    </p:set>
                                    <p:anim calcmode="lin" valueType="num">
                                      <p:cBhvr additive="base">
                                        <p:cTn id="86" dur="500" fill="hold"/>
                                        <p:tgtEl>
                                          <p:spTgt spid="59">
                                            <p:txEl>
                                              <p:pRg st="0" end="0"/>
                                            </p:txEl>
                                          </p:spTgt>
                                        </p:tgtEl>
                                        <p:attrNameLst>
                                          <p:attrName>ppt_x</p:attrName>
                                        </p:attrNameLst>
                                      </p:cBhvr>
                                      <p:tavLst>
                                        <p:tav tm="0">
                                          <p:val>
                                            <p:strVal val="1+#ppt_w/2"/>
                                          </p:val>
                                        </p:tav>
                                        <p:tav tm="100000">
                                          <p:val>
                                            <p:strVal val="#ppt_x"/>
                                          </p:val>
                                        </p:tav>
                                      </p:tavLst>
                                    </p:anim>
                                    <p:anim calcmode="lin" valueType="num">
                                      <p:cBhvr additive="base">
                                        <p:cTn id="87" dur="500" fill="hold"/>
                                        <p:tgtEl>
                                          <p:spTgt spid="59">
                                            <p:txEl>
                                              <p:pRg st="0" end="0"/>
                                            </p:txEl>
                                          </p:spTgt>
                                        </p:tgtEl>
                                        <p:attrNameLst>
                                          <p:attrName>ppt_y</p:attrName>
                                        </p:attrNameLst>
                                      </p:cBhvr>
                                      <p:tavLst>
                                        <p:tav tm="0">
                                          <p:val>
                                            <p:strVal val="#ppt_y"/>
                                          </p:val>
                                        </p:tav>
                                        <p:tav tm="100000">
                                          <p:val>
                                            <p:strVal val="#ppt_y"/>
                                          </p:val>
                                        </p:tav>
                                      </p:tavLst>
                                    </p:anim>
                                  </p:childTnLst>
                                </p:cTn>
                              </p:par>
                              <p:par>
                                <p:cTn id="88" presetID="2" presetClass="entr" presetSubtype="4" decel="100000" fill="hold" grpId="0" nodeType="withEffect">
                                  <p:stCondLst>
                                    <p:cond delay="500"/>
                                  </p:stCondLst>
                                  <p:childTnLst>
                                    <p:set>
                                      <p:cBhvr>
                                        <p:cTn id="89" dur="1" fill="hold">
                                          <p:stCondLst>
                                            <p:cond delay="0"/>
                                          </p:stCondLst>
                                        </p:cTn>
                                        <p:tgtEl>
                                          <p:spTgt spid="58">
                                            <p:txEl>
                                              <p:pRg st="0" end="0"/>
                                            </p:txEl>
                                          </p:spTgt>
                                        </p:tgtEl>
                                        <p:attrNameLst>
                                          <p:attrName>style.visibility</p:attrName>
                                        </p:attrNameLst>
                                      </p:cBhvr>
                                      <p:to>
                                        <p:strVal val="visible"/>
                                      </p:to>
                                    </p:set>
                                    <p:anim calcmode="lin" valueType="num">
                                      <p:cBhvr additive="base">
                                        <p:cTn id="90"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5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1" grpId="0" animBg="1"/>
      <p:bldP spid="29" grpId="0" build="p">
        <p:tmplLst>
          <p:tmpl lvl="1">
            <p:tnLst>
              <p:par>
                <p:cTn presetID="2" presetClass="entr" presetSubtype="1"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0-#ppt_h/2"/>
                          </p:val>
                        </p:tav>
                        <p:tav tm="100000">
                          <p:val>
                            <p:strVal val="#ppt_y"/>
                          </p:val>
                        </p:tav>
                      </p:tavLst>
                    </p:anim>
                  </p:childTnLst>
                </p:cTn>
              </p:par>
            </p:tnLst>
          </p:tmpl>
        </p:tmplLst>
      </p:bldP>
      <p:bldP spid="34" grpId="0" animBg="1"/>
      <p:bldP spid="45" grpId="0" build="p">
        <p:tmplLst>
          <p:tmpl lvl="1">
            <p:tnLst>
              <p:par>
                <p:cTn presetID="2" presetClass="entr" presetSubtype="1"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0-#ppt_h/2"/>
                          </p:val>
                        </p:tav>
                        <p:tav tm="100000">
                          <p:val>
                            <p:strVal val="#ppt_y"/>
                          </p:val>
                        </p:tav>
                      </p:tavLst>
                    </p:anim>
                  </p:childTnLst>
                </p:cTn>
              </p:par>
            </p:tnLst>
          </p:tmpl>
        </p:tmplLst>
      </p:bldP>
      <p:bldP spid="46" grpId="0" animBg="1"/>
      <p:bldP spid="47" grpId="0" build="p">
        <p:tmplLst>
          <p:tmpl lvl="1">
            <p:tnLst>
              <p:par>
                <p:cTn presetID="2" presetClass="entr" presetSubtype="1"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ppt_x"/>
                          </p:val>
                        </p:tav>
                        <p:tav tm="100000">
                          <p:val>
                            <p:strVal val="#ppt_x"/>
                          </p:val>
                        </p:tav>
                      </p:tavLst>
                    </p:anim>
                    <p:anim calcmode="lin" valueType="num">
                      <p:cBhvr additive="base">
                        <p:cTn dur="500" fill="hold"/>
                        <p:tgtEl>
                          <p:spTgt spid="47"/>
                        </p:tgtEl>
                        <p:attrNameLst>
                          <p:attrName>ppt_y</p:attrName>
                        </p:attrNameLst>
                      </p:cBhvr>
                      <p:tavLst>
                        <p:tav tm="0">
                          <p:val>
                            <p:strVal val="0-#ppt_h/2"/>
                          </p:val>
                        </p:tav>
                        <p:tav tm="100000">
                          <p:val>
                            <p:strVal val="#ppt_y"/>
                          </p:val>
                        </p:tav>
                      </p:tavLst>
                    </p:anim>
                  </p:childTnLst>
                </p:cTn>
              </p:par>
            </p:tnLst>
          </p:tmpl>
        </p:tmplLst>
      </p:bldP>
      <p:bldP spid="51" grpId="0" animBg="1"/>
      <p:bldP spid="52" grpId="0" build="p">
        <p:tmplLst>
          <p:tmpl lvl="1">
            <p:tnLst>
              <p:par>
                <p:cTn presetID="2" presetClass="entr" presetSubtype="1" decel="10000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ppt_x"/>
                          </p:val>
                        </p:tav>
                        <p:tav tm="100000">
                          <p:val>
                            <p:strVal val="#ppt_x"/>
                          </p:val>
                        </p:tav>
                      </p:tavLst>
                    </p:anim>
                    <p:anim calcmode="lin" valueType="num">
                      <p:cBhvr additive="base">
                        <p:cTn dur="500" fill="hold"/>
                        <p:tgtEl>
                          <p:spTgt spid="52"/>
                        </p:tgtEl>
                        <p:attrNameLst>
                          <p:attrName>ppt_y</p:attrName>
                        </p:attrNameLst>
                      </p:cBhvr>
                      <p:tavLst>
                        <p:tav tm="0">
                          <p:val>
                            <p:strVal val="0-#ppt_h/2"/>
                          </p:val>
                        </p:tav>
                        <p:tav tm="100000">
                          <p:val>
                            <p:strVal val="#ppt_y"/>
                          </p:val>
                        </p:tav>
                      </p:tavLst>
                    </p:anim>
                  </p:childTnLst>
                </p:cTn>
              </p:par>
            </p:tnLst>
          </p:tmpl>
        </p:tmplLst>
      </p:bldP>
      <p:bldP spid="53" grpId="0" animBg="1"/>
      <p:bldP spid="54" grpId="0" build="p">
        <p:tmplLst>
          <p:tmpl lvl="1">
            <p:tnLst>
              <p:par>
                <p:cTn presetID="2" presetClass="entr" presetSubtype="1" decel="10000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ppt_x"/>
                          </p:val>
                        </p:tav>
                        <p:tav tm="100000">
                          <p:val>
                            <p:strVal val="#ppt_x"/>
                          </p:val>
                        </p:tav>
                      </p:tavLst>
                    </p:anim>
                    <p:anim calcmode="lin" valueType="num">
                      <p:cBhvr additive="base">
                        <p:cTn dur="500" fill="hold"/>
                        <p:tgtEl>
                          <p:spTgt spid="54"/>
                        </p:tgtEl>
                        <p:attrNameLst>
                          <p:attrName>ppt_y</p:attrName>
                        </p:attrNameLst>
                      </p:cBhvr>
                      <p:tavLst>
                        <p:tav tm="0">
                          <p:val>
                            <p:strVal val="0-#ppt_h/2"/>
                          </p:val>
                        </p:tav>
                        <p:tav tm="100000">
                          <p:val>
                            <p:strVal val="#ppt_y"/>
                          </p:val>
                        </p:tav>
                      </p:tavLst>
                    </p:anim>
                  </p:childTnLst>
                </p:cTn>
              </p:par>
            </p:tnLst>
          </p:tmpl>
        </p:tmplLst>
      </p:bldP>
      <p:bldP spid="55" grpId="0" animBg="1"/>
      <p:bldP spid="56" grpId="0" build="p">
        <p:tmplLst>
          <p:tmpl lvl="1">
            <p:tnLst>
              <p:par>
                <p:cTn presetID="2" presetClass="entr" presetSubtype="1" decel="10000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ppt_x"/>
                          </p:val>
                        </p:tav>
                        <p:tav tm="100000">
                          <p:val>
                            <p:strVal val="#ppt_x"/>
                          </p:val>
                        </p:tav>
                      </p:tavLst>
                    </p:anim>
                    <p:anim calcmode="lin" valueType="num">
                      <p:cBhvr additive="base">
                        <p:cTn dur="500" fill="hold"/>
                        <p:tgtEl>
                          <p:spTgt spid="56"/>
                        </p:tgtEl>
                        <p:attrNameLst>
                          <p:attrName>ppt_y</p:attrName>
                        </p:attrNameLst>
                      </p:cBhvr>
                      <p:tavLst>
                        <p:tav tm="0">
                          <p:val>
                            <p:strVal val="0-#ppt_h/2"/>
                          </p:val>
                        </p:tav>
                        <p:tav tm="100000">
                          <p:val>
                            <p:strVal val="#ppt_y"/>
                          </p:val>
                        </p:tav>
                      </p:tavLst>
                    </p:anim>
                  </p:childTnLst>
                </p:cTn>
              </p:par>
            </p:tnLst>
          </p:tmpl>
        </p:tmplLst>
      </p:bldP>
      <p:bldP spid="58" grpId="0" build="p">
        <p:tmplLst>
          <p:tmpl lvl="1">
            <p:tnLst>
              <p:par>
                <p:cTn presetID="2" presetClass="entr" presetSubtype="4" decel="100000" fill="hold" nodeType="withEffect">
                  <p:stCondLst>
                    <p:cond delay="50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500" fill="hold"/>
                        <p:tgtEl>
                          <p:spTgt spid="58"/>
                        </p:tgtEl>
                        <p:attrNameLst>
                          <p:attrName>ppt_x</p:attrName>
                        </p:attrNameLst>
                      </p:cBhvr>
                      <p:tavLst>
                        <p:tav tm="0">
                          <p:val>
                            <p:strVal val="#ppt_x"/>
                          </p:val>
                        </p:tav>
                        <p:tav tm="100000">
                          <p:val>
                            <p:strVal val="#ppt_x"/>
                          </p:val>
                        </p:tav>
                      </p:tavLst>
                    </p:anim>
                    <p:anim calcmode="lin" valueType="num">
                      <p:cBhvr additive="base">
                        <p:cTn dur="500" fill="hold"/>
                        <p:tgtEl>
                          <p:spTgt spid="58"/>
                        </p:tgtEl>
                        <p:attrNameLst>
                          <p:attrName>ppt_y</p:attrName>
                        </p:attrNameLst>
                      </p:cBhvr>
                      <p:tavLst>
                        <p:tav tm="0">
                          <p:val>
                            <p:strVal val="1+#ppt_h/2"/>
                          </p:val>
                        </p:tav>
                        <p:tav tm="100000">
                          <p:val>
                            <p:strVal val="#ppt_y"/>
                          </p:val>
                        </p:tav>
                      </p:tavLst>
                    </p:anim>
                  </p:childTnLst>
                </p:cTn>
              </p:par>
            </p:tnLst>
          </p:tmpl>
        </p:tmplLst>
      </p:bldP>
      <p:bldP spid="59" grpId="0" build="p">
        <p:tmplLst>
          <p:tmpl lvl="1">
            <p:tnLst>
              <p:par>
                <p:cTn presetID="2" presetClass="entr" presetSubtype="2" decel="100000" fill="hold" nodeType="withEffect">
                  <p:stCondLst>
                    <p:cond delay="50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1+#ppt_w/2"/>
                          </p:val>
                        </p:tav>
                        <p:tav tm="100000">
                          <p:val>
                            <p:strVal val="#ppt_x"/>
                          </p:val>
                        </p:tav>
                      </p:tavLst>
                    </p:anim>
                    <p:anim calcmode="lin" valueType="num">
                      <p:cBhvr additive="base">
                        <p:cTn dur="500" fill="hold"/>
                        <p:tgtEl>
                          <p:spTgt spid="5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ep 1">
    <p:spTree>
      <p:nvGrpSpPr>
        <p:cNvPr id="1" name=""/>
        <p:cNvGrpSpPr/>
        <p:nvPr/>
      </p:nvGrpSpPr>
      <p:grpSpPr>
        <a:xfrm>
          <a:off x="0" y="0"/>
          <a:ext cx="0" cy="0"/>
          <a:chOff x="0" y="0"/>
          <a:chExt cx="0" cy="0"/>
        </a:xfrm>
      </p:grpSpPr>
      <p:sp>
        <p:nvSpPr>
          <p:cNvPr id="28" name="ひし形 27"/>
          <p:cNvSpPr/>
          <p:nvPr userDrawn="1"/>
        </p:nvSpPr>
        <p:spPr>
          <a:xfrm>
            <a:off x="1223920" y="2900943"/>
            <a:ext cx="396078" cy="528059"/>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4" name="ひし形 3"/>
          <p:cNvSpPr/>
          <p:nvPr userDrawn="1"/>
        </p:nvSpPr>
        <p:spPr>
          <a:xfrm>
            <a:off x="1277932" y="2972951"/>
            <a:ext cx="288057" cy="384043"/>
          </a:xfrm>
          <a:prstGeom prst="diamond">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cxnSp>
        <p:nvCxnSpPr>
          <p:cNvPr id="9" name="直線コネクタ 8"/>
          <p:cNvCxnSpPr>
            <a:stCxn id="4" idx="3"/>
          </p:cNvCxnSpPr>
          <p:nvPr userDrawn="1"/>
        </p:nvCxnSpPr>
        <p:spPr>
          <a:xfrm>
            <a:off x="1565989" y="3164971"/>
            <a:ext cx="1817777" cy="0"/>
          </a:xfrm>
          <a:prstGeom prst="line">
            <a:avLst/>
          </a:prstGeom>
          <a:ln w="2857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32" name="テキスト プレースホルダー 22"/>
          <p:cNvSpPr>
            <a:spLocks noGrp="1"/>
          </p:cNvSpPr>
          <p:nvPr>
            <p:ph type="body" sz="quarter" idx="15" hasCustomPrompt="1"/>
          </p:nvPr>
        </p:nvSpPr>
        <p:spPr>
          <a:xfrm>
            <a:off x="683814" y="2156859"/>
            <a:ext cx="1476292" cy="720080"/>
          </a:xfrm>
        </p:spPr>
        <p:txBody>
          <a:bodyPr anchor="ctr">
            <a:noAutofit/>
          </a:bodyPr>
          <a:lstStyle>
            <a:lvl1pPr algn="ctr">
              <a:defRPr sz="3600">
                <a:solidFill>
                  <a:schemeClr val="bg1">
                    <a:lumMod val="75000"/>
                  </a:schemeClr>
                </a:solidFill>
                <a:latin typeface="+mj-lt"/>
              </a:defRPr>
            </a:lvl1pPr>
          </a:lstStyle>
          <a:p>
            <a:pPr lvl="0"/>
            <a:r>
              <a:rPr lang="en-US" dirty="0"/>
              <a:t>TEXT</a:t>
            </a:r>
          </a:p>
        </p:txBody>
      </p:sp>
      <p:sp>
        <p:nvSpPr>
          <p:cNvPr id="36" name="テキスト プレースホルダー 22"/>
          <p:cNvSpPr>
            <a:spLocks noGrp="1"/>
          </p:cNvSpPr>
          <p:nvPr>
            <p:ph type="body" sz="quarter" idx="13" hasCustomPrompt="1"/>
          </p:nvPr>
        </p:nvSpPr>
        <p:spPr>
          <a:xfrm>
            <a:off x="451982" y="3573018"/>
            <a:ext cx="1959592" cy="480053"/>
          </a:xfrm>
        </p:spPr>
        <p:txBody>
          <a:bodyPr anchor="ctr">
            <a:normAutofit/>
          </a:bodyPr>
          <a:lstStyle>
            <a:lvl1pPr algn="ctr">
              <a:defRPr sz="1500">
                <a:latin typeface="+mj-lt"/>
              </a:defRPr>
            </a:lvl1pPr>
          </a:lstStyle>
          <a:p>
            <a:pPr lvl="0"/>
            <a:r>
              <a:rPr lang="en-US" dirty="0"/>
              <a:t>Text Here</a:t>
            </a:r>
          </a:p>
        </p:txBody>
      </p:sp>
      <p:sp>
        <p:nvSpPr>
          <p:cNvPr id="37" name="テキスト プレースホルダー 5"/>
          <p:cNvSpPr>
            <a:spLocks noGrp="1"/>
          </p:cNvSpPr>
          <p:nvPr>
            <p:ph type="body" sz="quarter" idx="14" hasCustomPrompt="1"/>
          </p:nvPr>
        </p:nvSpPr>
        <p:spPr>
          <a:xfrm>
            <a:off x="445159" y="4014473"/>
            <a:ext cx="1965216" cy="1526762"/>
          </a:xfrm>
        </p:spPr>
        <p:txBody>
          <a:bodyPr>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8" name="ひし形 47"/>
          <p:cNvSpPr/>
          <p:nvPr userDrawn="1"/>
        </p:nvSpPr>
        <p:spPr>
          <a:xfrm>
            <a:off x="3334362" y="2900943"/>
            <a:ext cx="396078" cy="528059"/>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9" name="ひし形 48"/>
          <p:cNvSpPr/>
          <p:nvPr userDrawn="1"/>
        </p:nvSpPr>
        <p:spPr>
          <a:xfrm>
            <a:off x="3388373" y="2973602"/>
            <a:ext cx="288057" cy="384043"/>
          </a:xfrm>
          <a:prstGeom prst="diamond">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cxnSp>
        <p:nvCxnSpPr>
          <p:cNvPr id="50" name="直線コネクタ 49"/>
          <p:cNvCxnSpPr>
            <a:stCxn id="49" idx="3"/>
            <a:endCxn id="55" idx="1"/>
          </p:cNvCxnSpPr>
          <p:nvPr userDrawn="1"/>
        </p:nvCxnSpPr>
        <p:spPr>
          <a:xfrm>
            <a:off x="3676429" y="3165621"/>
            <a:ext cx="1800356" cy="0"/>
          </a:xfrm>
          <a:prstGeom prst="line">
            <a:avLst/>
          </a:prstGeom>
          <a:ln w="2857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51" name="テキスト プレースホルダー 22"/>
          <p:cNvSpPr>
            <a:spLocks noGrp="1"/>
          </p:cNvSpPr>
          <p:nvPr>
            <p:ph type="body" sz="quarter" idx="16" hasCustomPrompt="1"/>
          </p:nvPr>
        </p:nvSpPr>
        <p:spPr>
          <a:xfrm>
            <a:off x="2794256" y="2156859"/>
            <a:ext cx="1476292" cy="720080"/>
          </a:xfrm>
        </p:spPr>
        <p:txBody>
          <a:bodyPr anchor="ctr">
            <a:noAutofit/>
          </a:bodyPr>
          <a:lstStyle>
            <a:lvl1pPr algn="ctr">
              <a:defRPr sz="3600">
                <a:solidFill>
                  <a:schemeClr val="bg1">
                    <a:lumMod val="75000"/>
                  </a:schemeClr>
                </a:solidFill>
                <a:latin typeface="+mj-lt"/>
              </a:defRPr>
            </a:lvl1pPr>
          </a:lstStyle>
          <a:p>
            <a:pPr lvl="0"/>
            <a:r>
              <a:rPr lang="en-US" dirty="0"/>
              <a:t>TEXT</a:t>
            </a:r>
          </a:p>
        </p:txBody>
      </p:sp>
      <p:sp>
        <p:nvSpPr>
          <p:cNvPr id="52" name="テキスト プレースホルダー 22"/>
          <p:cNvSpPr>
            <a:spLocks noGrp="1"/>
          </p:cNvSpPr>
          <p:nvPr>
            <p:ph type="body" sz="quarter" idx="17" hasCustomPrompt="1"/>
          </p:nvPr>
        </p:nvSpPr>
        <p:spPr>
          <a:xfrm>
            <a:off x="2562423" y="3573018"/>
            <a:ext cx="1959592" cy="480053"/>
          </a:xfrm>
        </p:spPr>
        <p:txBody>
          <a:bodyPr anchor="ctr">
            <a:normAutofit/>
          </a:bodyPr>
          <a:lstStyle>
            <a:lvl1pPr algn="ctr">
              <a:defRPr sz="1500">
                <a:latin typeface="+mj-lt"/>
              </a:defRPr>
            </a:lvl1pPr>
          </a:lstStyle>
          <a:p>
            <a:pPr lvl="0"/>
            <a:r>
              <a:rPr lang="en-US" dirty="0"/>
              <a:t>Text Here</a:t>
            </a:r>
          </a:p>
        </p:txBody>
      </p:sp>
      <p:sp>
        <p:nvSpPr>
          <p:cNvPr id="53" name="テキスト プレースホルダー 5"/>
          <p:cNvSpPr>
            <a:spLocks noGrp="1"/>
          </p:cNvSpPr>
          <p:nvPr>
            <p:ph type="body" sz="quarter" idx="18" hasCustomPrompt="1"/>
          </p:nvPr>
        </p:nvSpPr>
        <p:spPr>
          <a:xfrm>
            <a:off x="2555601" y="4014473"/>
            <a:ext cx="1965216" cy="1526762"/>
          </a:xfrm>
        </p:spPr>
        <p:txBody>
          <a:bodyPr>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4" name="ひし形 53"/>
          <p:cNvSpPr/>
          <p:nvPr userDrawn="1"/>
        </p:nvSpPr>
        <p:spPr>
          <a:xfrm>
            <a:off x="5422775" y="2900943"/>
            <a:ext cx="396078" cy="528059"/>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5" name="ひし形 54"/>
          <p:cNvSpPr/>
          <p:nvPr userDrawn="1"/>
        </p:nvSpPr>
        <p:spPr>
          <a:xfrm>
            <a:off x="5476786" y="2973602"/>
            <a:ext cx="288057" cy="384043"/>
          </a:xfrm>
          <a:prstGeom prst="diamond">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cxnSp>
        <p:nvCxnSpPr>
          <p:cNvPr id="56" name="直線コネクタ 55"/>
          <p:cNvCxnSpPr>
            <a:stCxn id="55" idx="3"/>
            <a:endCxn id="61" idx="1"/>
          </p:cNvCxnSpPr>
          <p:nvPr userDrawn="1"/>
        </p:nvCxnSpPr>
        <p:spPr>
          <a:xfrm>
            <a:off x="5764843" y="3165621"/>
            <a:ext cx="1814335" cy="0"/>
          </a:xfrm>
          <a:prstGeom prst="line">
            <a:avLst/>
          </a:prstGeom>
          <a:ln w="28575">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57" name="テキスト プレースホルダー 22"/>
          <p:cNvSpPr>
            <a:spLocks noGrp="1"/>
          </p:cNvSpPr>
          <p:nvPr>
            <p:ph type="body" sz="quarter" idx="19" hasCustomPrompt="1"/>
          </p:nvPr>
        </p:nvSpPr>
        <p:spPr>
          <a:xfrm>
            <a:off x="4882668" y="2156859"/>
            <a:ext cx="1476292" cy="720080"/>
          </a:xfrm>
        </p:spPr>
        <p:txBody>
          <a:bodyPr anchor="ctr">
            <a:noAutofit/>
          </a:bodyPr>
          <a:lstStyle>
            <a:lvl1pPr algn="ctr">
              <a:defRPr sz="3600">
                <a:solidFill>
                  <a:schemeClr val="bg1">
                    <a:lumMod val="75000"/>
                  </a:schemeClr>
                </a:solidFill>
                <a:latin typeface="+mj-lt"/>
              </a:defRPr>
            </a:lvl1pPr>
          </a:lstStyle>
          <a:p>
            <a:pPr lvl="0"/>
            <a:r>
              <a:rPr lang="en-US" dirty="0"/>
              <a:t>TEXT</a:t>
            </a:r>
          </a:p>
        </p:txBody>
      </p:sp>
      <p:sp>
        <p:nvSpPr>
          <p:cNvPr id="58" name="テキスト プレースホルダー 22"/>
          <p:cNvSpPr>
            <a:spLocks noGrp="1"/>
          </p:cNvSpPr>
          <p:nvPr>
            <p:ph type="body" sz="quarter" idx="20" hasCustomPrompt="1"/>
          </p:nvPr>
        </p:nvSpPr>
        <p:spPr>
          <a:xfrm>
            <a:off x="4650836" y="3573018"/>
            <a:ext cx="1959592" cy="480053"/>
          </a:xfrm>
        </p:spPr>
        <p:txBody>
          <a:bodyPr anchor="ctr">
            <a:normAutofit/>
          </a:bodyPr>
          <a:lstStyle>
            <a:lvl1pPr algn="ctr">
              <a:defRPr sz="1500">
                <a:latin typeface="+mj-lt"/>
              </a:defRPr>
            </a:lvl1pPr>
          </a:lstStyle>
          <a:p>
            <a:pPr lvl="0"/>
            <a:r>
              <a:rPr lang="en-US" dirty="0"/>
              <a:t>Text Here</a:t>
            </a:r>
          </a:p>
        </p:txBody>
      </p:sp>
      <p:sp>
        <p:nvSpPr>
          <p:cNvPr id="59" name="テキスト プレースホルダー 5"/>
          <p:cNvSpPr>
            <a:spLocks noGrp="1"/>
          </p:cNvSpPr>
          <p:nvPr>
            <p:ph type="body" sz="quarter" idx="21" hasCustomPrompt="1"/>
          </p:nvPr>
        </p:nvSpPr>
        <p:spPr>
          <a:xfrm>
            <a:off x="4644014" y="4014473"/>
            <a:ext cx="1965216" cy="1526762"/>
          </a:xfrm>
        </p:spPr>
        <p:txBody>
          <a:bodyPr>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60" name="ひし形 59"/>
          <p:cNvSpPr/>
          <p:nvPr userDrawn="1"/>
        </p:nvSpPr>
        <p:spPr>
          <a:xfrm>
            <a:off x="7525167" y="2891535"/>
            <a:ext cx="396078" cy="528059"/>
          </a:xfrm>
          <a:prstGeom prst="diamond">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1" name="ひし形 60"/>
          <p:cNvSpPr/>
          <p:nvPr userDrawn="1"/>
        </p:nvSpPr>
        <p:spPr>
          <a:xfrm>
            <a:off x="7579178" y="2973602"/>
            <a:ext cx="288057" cy="384043"/>
          </a:xfrm>
          <a:prstGeom prst="diamond">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2" name="テキスト プレースホルダー 22"/>
          <p:cNvSpPr>
            <a:spLocks noGrp="1"/>
          </p:cNvSpPr>
          <p:nvPr>
            <p:ph type="body" sz="quarter" idx="22" hasCustomPrompt="1"/>
          </p:nvPr>
        </p:nvSpPr>
        <p:spPr>
          <a:xfrm>
            <a:off x="6985061" y="2147450"/>
            <a:ext cx="1476292" cy="720080"/>
          </a:xfrm>
        </p:spPr>
        <p:txBody>
          <a:bodyPr anchor="ctr">
            <a:noAutofit/>
          </a:bodyPr>
          <a:lstStyle>
            <a:lvl1pPr algn="ctr">
              <a:defRPr sz="3600">
                <a:solidFill>
                  <a:schemeClr val="bg1">
                    <a:lumMod val="75000"/>
                  </a:schemeClr>
                </a:solidFill>
                <a:latin typeface="+mj-lt"/>
              </a:defRPr>
            </a:lvl1pPr>
          </a:lstStyle>
          <a:p>
            <a:pPr lvl="0"/>
            <a:r>
              <a:rPr lang="en-US" dirty="0"/>
              <a:t>TEXT</a:t>
            </a:r>
          </a:p>
        </p:txBody>
      </p:sp>
      <p:sp>
        <p:nvSpPr>
          <p:cNvPr id="63" name="テキスト プレースホルダー 22"/>
          <p:cNvSpPr>
            <a:spLocks noGrp="1"/>
          </p:cNvSpPr>
          <p:nvPr>
            <p:ph type="body" sz="quarter" idx="23" hasCustomPrompt="1"/>
          </p:nvPr>
        </p:nvSpPr>
        <p:spPr>
          <a:xfrm>
            <a:off x="6753228" y="3563610"/>
            <a:ext cx="1959592" cy="480053"/>
          </a:xfrm>
        </p:spPr>
        <p:txBody>
          <a:bodyPr anchor="ctr">
            <a:normAutofit/>
          </a:bodyPr>
          <a:lstStyle>
            <a:lvl1pPr algn="ctr">
              <a:defRPr sz="1500">
                <a:latin typeface="+mj-lt"/>
              </a:defRPr>
            </a:lvl1pPr>
          </a:lstStyle>
          <a:p>
            <a:pPr lvl="0"/>
            <a:r>
              <a:rPr lang="en-US" dirty="0"/>
              <a:t>Text Here</a:t>
            </a:r>
          </a:p>
        </p:txBody>
      </p:sp>
      <p:sp>
        <p:nvSpPr>
          <p:cNvPr id="64" name="テキスト プレースホルダー 5"/>
          <p:cNvSpPr>
            <a:spLocks noGrp="1"/>
          </p:cNvSpPr>
          <p:nvPr>
            <p:ph type="body" sz="quarter" idx="24" hasCustomPrompt="1"/>
          </p:nvPr>
        </p:nvSpPr>
        <p:spPr>
          <a:xfrm>
            <a:off x="6746406" y="4005064"/>
            <a:ext cx="1965216" cy="1526762"/>
          </a:xfrm>
        </p:spPr>
        <p:txBody>
          <a:bodyPr>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190818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49" presetClass="entr" presetSubtype="0" decel="100000"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 calcmode="lin" valueType="num">
                                      <p:cBhvr>
                                        <p:cTn id="26" dur="500" fill="hold"/>
                                        <p:tgtEl>
                                          <p:spTgt spid="28"/>
                                        </p:tgtEl>
                                        <p:attrNameLst>
                                          <p:attrName>style.rotation</p:attrName>
                                        </p:attrNameLst>
                                      </p:cBhvr>
                                      <p:tavLst>
                                        <p:tav tm="0">
                                          <p:val>
                                            <p:fltVal val="360"/>
                                          </p:val>
                                        </p:tav>
                                        <p:tav tm="100000">
                                          <p:val>
                                            <p:fltVal val="0"/>
                                          </p:val>
                                        </p:tav>
                                      </p:tavLst>
                                    </p:anim>
                                    <p:animEffect transition="in" filter="fade">
                                      <p:cBhvr>
                                        <p:cTn id="27" dur="500"/>
                                        <p:tgtEl>
                                          <p:spTgt spid="28"/>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 calcmode="lin" valueType="num">
                                      <p:cBhvr>
                                        <p:cTn id="32" dur="500" fill="hold"/>
                                        <p:tgtEl>
                                          <p:spTgt spid="4"/>
                                        </p:tgtEl>
                                        <p:attrNameLst>
                                          <p:attrName>style.rotation</p:attrName>
                                        </p:attrNameLst>
                                      </p:cBhvr>
                                      <p:tavLst>
                                        <p:tav tm="0">
                                          <p:val>
                                            <p:fltVal val="360"/>
                                          </p:val>
                                        </p:tav>
                                        <p:tav tm="100000">
                                          <p:val>
                                            <p:fltVal val="0"/>
                                          </p:val>
                                        </p:tav>
                                      </p:tavLst>
                                    </p:anim>
                                    <p:animEffect transition="in" filter="fade">
                                      <p:cBhvr>
                                        <p:cTn id="33" dur="500"/>
                                        <p:tgtEl>
                                          <p:spTgt spid="4"/>
                                        </p:tgtEl>
                                      </p:cBhvr>
                                    </p:animEffect>
                                  </p:childTnLst>
                                </p:cTn>
                              </p:par>
                            </p:childTnLst>
                          </p:cTn>
                        </p:par>
                        <p:par>
                          <p:cTn id="34" fill="hold">
                            <p:stCondLst>
                              <p:cond delay="1250"/>
                            </p:stCondLst>
                            <p:childTnLst>
                              <p:par>
                                <p:cTn id="35" presetID="53" presetClass="entr" presetSubtype="16" fill="hold" grpId="0" nodeType="after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 calcmode="lin" valueType="num">
                                      <p:cBhvr>
                                        <p:cTn id="37" dur="250" fill="hold"/>
                                        <p:tgtEl>
                                          <p:spTgt spid="32">
                                            <p:txEl>
                                              <p:pRg st="0" end="0"/>
                                            </p:txEl>
                                          </p:spTgt>
                                        </p:tgtEl>
                                        <p:attrNameLst>
                                          <p:attrName>ppt_w</p:attrName>
                                        </p:attrNameLst>
                                      </p:cBhvr>
                                      <p:tavLst>
                                        <p:tav tm="0">
                                          <p:val>
                                            <p:fltVal val="0"/>
                                          </p:val>
                                        </p:tav>
                                        <p:tav tm="100000">
                                          <p:val>
                                            <p:strVal val="#ppt_w"/>
                                          </p:val>
                                        </p:tav>
                                      </p:tavLst>
                                    </p:anim>
                                    <p:anim calcmode="lin" valueType="num">
                                      <p:cBhvr>
                                        <p:cTn id="38" dur="25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39" dur="250"/>
                                        <p:tgtEl>
                                          <p:spTgt spid="32">
                                            <p:txEl>
                                              <p:pRg st="0" end="0"/>
                                            </p:txEl>
                                          </p:spTgt>
                                        </p:tgtEl>
                                      </p:cBhvr>
                                    </p:animEffect>
                                  </p:childTnLst>
                                </p:cTn>
                              </p:par>
                            </p:childTnLst>
                          </p:cTn>
                        </p:par>
                        <p:par>
                          <p:cTn id="40" fill="hold">
                            <p:stCondLst>
                              <p:cond delay="1500"/>
                            </p:stCondLst>
                            <p:childTnLst>
                              <p:par>
                                <p:cTn id="41" presetID="2" presetClass="entr" presetSubtype="4" decel="100000" fill="hold" grpId="0" nodeType="afterEffect">
                                  <p:stCondLst>
                                    <p:cond delay="250"/>
                                  </p:stCondLst>
                                  <p:childTnLst>
                                    <p:set>
                                      <p:cBhvr>
                                        <p:cTn id="42" dur="1" fill="hold">
                                          <p:stCondLst>
                                            <p:cond delay="0"/>
                                          </p:stCondLst>
                                        </p:cTn>
                                        <p:tgtEl>
                                          <p:spTgt spid="36">
                                            <p:txEl>
                                              <p:pRg st="0" end="0"/>
                                            </p:txEl>
                                          </p:spTgt>
                                        </p:tgtEl>
                                        <p:attrNameLst>
                                          <p:attrName>style.visibility</p:attrName>
                                        </p:attrNameLst>
                                      </p:cBhvr>
                                      <p:to>
                                        <p:strVal val="visible"/>
                                      </p:to>
                                    </p:set>
                                    <p:anim calcmode="lin" valueType="num">
                                      <p:cBhvr additive="base">
                                        <p:cTn id="43"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250"/>
                                  </p:stCondLst>
                                  <p:childTnLst>
                                    <p:set>
                                      <p:cBhvr>
                                        <p:cTn id="46" dur="1" fill="hold">
                                          <p:stCondLst>
                                            <p:cond delay="0"/>
                                          </p:stCondLst>
                                        </p:cTn>
                                        <p:tgtEl>
                                          <p:spTgt spid="37">
                                            <p:txEl>
                                              <p:pRg st="0" end="0"/>
                                            </p:txEl>
                                          </p:spTgt>
                                        </p:tgtEl>
                                        <p:attrNameLst>
                                          <p:attrName>style.visibility</p:attrName>
                                        </p:attrNameLst>
                                      </p:cBhvr>
                                      <p:to>
                                        <p:strVal val="visible"/>
                                      </p:to>
                                    </p:set>
                                    <p:anim calcmode="lin" valueType="num">
                                      <p:cBhvr additive="base">
                                        <p:cTn id="47"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250"/>
                            </p:stCondLst>
                            <p:childTnLst>
                              <p:par>
                                <p:cTn id="50" presetID="22" presetClass="entr" presetSubtype="8" fill="hold" nodeType="afterEffect">
                                  <p:stCondLst>
                                    <p:cond delay="25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par>
                          <p:cTn id="53" fill="hold">
                            <p:stCondLst>
                              <p:cond delay="3000"/>
                            </p:stCondLst>
                            <p:childTnLst>
                              <p:par>
                                <p:cTn id="54" presetID="49" presetClass="entr" presetSubtype="0" decel="100000"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 calcmode="lin" valueType="num">
                                      <p:cBhvr>
                                        <p:cTn id="56" dur="500" fill="hold"/>
                                        <p:tgtEl>
                                          <p:spTgt spid="48"/>
                                        </p:tgtEl>
                                        <p:attrNameLst>
                                          <p:attrName>ppt_w</p:attrName>
                                        </p:attrNameLst>
                                      </p:cBhvr>
                                      <p:tavLst>
                                        <p:tav tm="0">
                                          <p:val>
                                            <p:fltVal val="0"/>
                                          </p:val>
                                        </p:tav>
                                        <p:tav tm="100000">
                                          <p:val>
                                            <p:strVal val="#ppt_w"/>
                                          </p:val>
                                        </p:tav>
                                      </p:tavLst>
                                    </p:anim>
                                    <p:anim calcmode="lin" valueType="num">
                                      <p:cBhvr>
                                        <p:cTn id="57" dur="500" fill="hold"/>
                                        <p:tgtEl>
                                          <p:spTgt spid="48"/>
                                        </p:tgtEl>
                                        <p:attrNameLst>
                                          <p:attrName>ppt_h</p:attrName>
                                        </p:attrNameLst>
                                      </p:cBhvr>
                                      <p:tavLst>
                                        <p:tav tm="0">
                                          <p:val>
                                            <p:fltVal val="0"/>
                                          </p:val>
                                        </p:tav>
                                        <p:tav tm="100000">
                                          <p:val>
                                            <p:strVal val="#ppt_h"/>
                                          </p:val>
                                        </p:tav>
                                      </p:tavLst>
                                    </p:anim>
                                    <p:anim calcmode="lin" valueType="num">
                                      <p:cBhvr>
                                        <p:cTn id="58" dur="500" fill="hold"/>
                                        <p:tgtEl>
                                          <p:spTgt spid="48"/>
                                        </p:tgtEl>
                                        <p:attrNameLst>
                                          <p:attrName>style.rotation</p:attrName>
                                        </p:attrNameLst>
                                      </p:cBhvr>
                                      <p:tavLst>
                                        <p:tav tm="0">
                                          <p:val>
                                            <p:fltVal val="360"/>
                                          </p:val>
                                        </p:tav>
                                        <p:tav tm="100000">
                                          <p:val>
                                            <p:fltVal val="0"/>
                                          </p:val>
                                        </p:tav>
                                      </p:tavLst>
                                    </p:anim>
                                    <p:animEffect transition="in" filter="fade">
                                      <p:cBhvr>
                                        <p:cTn id="59" dur="500"/>
                                        <p:tgtEl>
                                          <p:spTgt spid="48"/>
                                        </p:tgtEl>
                                      </p:cBhvr>
                                    </p:animEffect>
                                  </p:childTnLst>
                                </p:cTn>
                              </p:par>
                              <p:par>
                                <p:cTn id="60" presetID="49" presetClass="entr" presetSubtype="0" decel="100000" fill="hold" grpId="0" nodeType="withEffect">
                                  <p:stCondLst>
                                    <p:cond delay="0"/>
                                  </p:stCondLst>
                                  <p:childTnLst>
                                    <p:set>
                                      <p:cBhvr>
                                        <p:cTn id="61" dur="1" fill="hold">
                                          <p:stCondLst>
                                            <p:cond delay="0"/>
                                          </p:stCondLst>
                                        </p:cTn>
                                        <p:tgtEl>
                                          <p:spTgt spid="49"/>
                                        </p:tgtEl>
                                        <p:attrNameLst>
                                          <p:attrName>style.visibility</p:attrName>
                                        </p:attrNameLst>
                                      </p:cBhvr>
                                      <p:to>
                                        <p:strVal val="visible"/>
                                      </p:to>
                                    </p:set>
                                    <p:anim calcmode="lin" valueType="num">
                                      <p:cBhvr>
                                        <p:cTn id="62" dur="500" fill="hold"/>
                                        <p:tgtEl>
                                          <p:spTgt spid="49"/>
                                        </p:tgtEl>
                                        <p:attrNameLst>
                                          <p:attrName>ppt_w</p:attrName>
                                        </p:attrNameLst>
                                      </p:cBhvr>
                                      <p:tavLst>
                                        <p:tav tm="0">
                                          <p:val>
                                            <p:fltVal val="0"/>
                                          </p:val>
                                        </p:tav>
                                        <p:tav tm="100000">
                                          <p:val>
                                            <p:strVal val="#ppt_w"/>
                                          </p:val>
                                        </p:tav>
                                      </p:tavLst>
                                    </p:anim>
                                    <p:anim calcmode="lin" valueType="num">
                                      <p:cBhvr>
                                        <p:cTn id="63" dur="500" fill="hold"/>
                                        <p:tgtEl>
                                          <p:spTgt spid="49"/>
                                        </p:tgtEl>
                                        <p:attrNameLst>
                                          <p:attrName>ppt_h</p:attrName>
                                        </p:attrNameLst>
                                      </p:cBhvr>
                                      <p:tavLst>
                                        <p:tav tm="0">
                                          <p:val>
                                            <p:fltVal val="0"/>
                                          </p:val>
                                        </p:tav>
                                        <p:tav tm="100000">
                                          <p:val>
                                            <p:strVal val="#ppt_h"/>
                                          </p:val>
                                        </p:tav>
                                      </p:tavLst>
                                    </p:anim>
                                    <p:anim calcmode="lin" valueType="num">
                                      <p:cBhvr>
                                        <p:cTn id="64" dur="500" fill="hold"/>
                                        <p:tgtEl>
                                          <p:spTgt spid="49"/>
                                        </p:tgtEl>
                                        <p:attrNameLst>
                                          <p:attrName>style.rotation</p:attrName>
                                        </p:attrNameLst>
                                      </p:cBhvr>
                                      <p:tavLst>
                                        <p:tav tm="0">
                                          <p:val>
                                            <p:fltVal val="360"/>
                                          </p:val>
                                        </p:tav>
                                        <p:tav tm="100000">
                                          <p:val>
                                            <p:fltVal val="0"/>
                                          </p:val>
                                        </p:tav>
                                      </p:tavLst>
                                    </p:anim>
                                    <p:animEffect transition="in" filter="fade">
                                      <p:cBhvr>
                                        <p:cTn id="65" dur="500"/>
                                        <p:tgtEl>
                                          <p:spTgt spid="49"/>
                                        </p:tgtEl>
                                      </p:cBhvr>
                                    </p:animEffect>
                                  </p:childTnLst>
                                </p:cTn>
                              </p:par>
                            </p:childTnLst>
                          </p:cTn>
                        </p:par>
                        <p:par>
                          <p:cTn id="66" fill="hold">
                            <p:stCondLst>
                              <p:cond delay="3500"/>
                            </p:stCondLst>
                            <p:childTnLst>
                              <p:par>
                                <p:cTn id="67" presetID="53" presetClass="entr" presetSubtype="16" fill="hold" grpId="0" nodeType="afterEffect">
                                  <p:stCondLst>
                                    <p:cond delay="0"/>
                                  </p:stCondLst>
                                  <p:childTnLst>
                                    <p:set>
                                      <p:cBhvr>
                                        <p:cTn id="68" dur="1" fill="hold">
                                          <p:stCondLst>
                                            <p:cond delay="0"/>
                                          </p:stCondLst>
                                        </p:cTn>
                                        <p:tgtEl>
                                          <p:spTgt spid="51">
                                            <p:txEl>
                                              <p:pRg st="0" end="0"/>
                                            </p:txEl>
                                          </p:spTgt>
                                        </p:tgtEl>
                                        <p:attrNameLst>
                                          <p:attrName>style.visibility</p:attrName>
                                        </p:attrNameLst>
                                      </p:cBhvr>
                                      <p:to>
                                        <p:strVal val="visible"/>
                                      </p:to>
                                    </p:set>
                                    <p:anim calcmode="lin" valueType="num">
                                      <p:cBhvr>
                                        <p:cTn id="69" dur="250" fill="hold"/>
                                        <p:tgtEl>
                                          <p:spTgt spid="51">
                                            <p:txEl>
                                              <p:pRg st="0" end="0"/>
                                            </p:txEl>
                                          </p:spTgt>
                                        </p:tgtEl>
                                        <p:attrNameLst>
                                          <p:attrName>ppt_w</p:attrName>
                                        </p:attrNameLst>
                                      </p:cBhvr>
                                      <p:tavLst>
                                        <p:tav tm="0">
                                          <p:val>
                                            <p:fltVal val="0"/>
                                          </p:val>
                                        </p:tav>
                                        <p:tav tm="100000">
                                          <p:val>
                                            <p:strVal val="#ppt_w"/>
                                          </p:val>
                                        </p:tav>
                                      </p:tavLst>
                                    </p:anim>
                                    <p:anim calcmode="lin" valueType="num">
                                      <p:cBhvr>
                                        <p:cTn id="70" dur="250" fill="hold"/>
                                        <p:tgtEl>
                                          <p:spTgt spid="51">
                                            <p:txEl>
                                              <p:pRg st="0" end="0"/>
                                            </p:txEl>
                                          </p:spTgt>
                                        </p:tgtEl>
                                        <p:attrNameLst>
                                          <p:attrName>ppt_h</p:attrName>
                                        </p:attrNameLst>
                                      </p:cBhvr>
                                      <p:tavLst>
                                        <p:tav tm="0">
                                          <p:val>
                                            <p:fltVal val="0"/>
                                          </p:val>
                                        </p:tav>
                                        <p:tav tm="100000">
                                          <p:val>
                                            <p:strVal val="#ppt_h"/>
                                          </p:val>
                                        </p:tav>
                                      </p:tavLst>
                                    </p:anim>
                                    <p:animEffect transition="in" filter="fade">
                                      <p:cBhvr>
                                        <p:cTn id="71" dur="250"/>
                                        <p:tgtEl>
                                          <p:spTgt spid="51">
                                            <p:txEl>
                                              <p:pRg st="0" end="0"/>
                                            </p:txEl>
                                          </p:spTgt>
                                        </p:tgtEl>
                                      </p:cBhvr>
                                    </p:animEffect>
                                  </p:childTnLst>
                                </p:cTn>
                              </p:par>
                            </p:childTnLst>
                          </p:cTn>
                        </p:par>
                        <p:par>
                          <p:cTn id="72" fill="hold">
                            <p:stCondLst>
                              <p:cond delay="3750"/>
                            </p:stCondLst>
                            <p:childTnLst>
                              <p:par>
                                <p:cTn id="73" presetID="2" presetClass="entr" presetSubtype="4" decel="100000" fill="hold" grpId="0" nodeType="afterEffect">
                                  <p:stCondLst>
                                    <p:cond delay="250"/>
                                  </p:stCondLst>
                                  <p:childTnLst>
                                    <p:set>
                                      <p:cBhvr>
                                        <p:cTn id="74" dur="1" fill="hold">
                                          <p:stCondLst>
                                            <p:cond delay="0"/>
                                          </p:stCondLst>
                                        </p:cTn>
                                        <p:tgtEl>
                                          <p:spTgt spid="52">
                                            <p:txEl>
                                              <p:pRg st="0" end="0"/>
                                            </p:txEl>
                                          </p:spTgt>
                                        </p:tgtEl>
                                        <p:attrNameLst>
                                          <p:attrName>style.visibility</p:attrName>
                                        </p:attrNameLst>
                                      </p:cBhvr>
                                      <p:to>
                                        <p:strVal val="visible"/>
                                      </p:to>
                                    </p:set>
                                    <p:anim calcmode="lin" valueType="num">
                                      <p:cBhvr additive="base">
                                        <p:cTn id="75"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52">
                                            <p:txEl>
                                              <p:pRg st="0" end="0"/>
                                            </p:txEl>
                                          </p:spTgt>
                                        </p:tgtEl>
                                        <p:attrNameLst>
                                          <p:attrName>ppt_y</p:attrName>
                                        </p:attrNameLst>
                                      </p:cBhvr>
                                      <p:tavLst>
                                        <p:tav tm="0">
                                          <p:val>
                                            <p:strVal val="1+#ppt_h/2"/>
                                          </p:val>
                                        </p:tav>
                                        <p:tav tm="100000">
                                          <p:val>
                                            <p:strVal val="#ppt_y"/>
                                          </p:val>
                                        </p:tav>
                                      </p:tavLst>
                                    </p:anim>
                                  </p:childTnLst>
                                </p:cTn>
                              </p:par>
                              <p:par>
                                <p:cTn id="77" presetID="2" presetClass="entr" presetSubtype="4" decel="100000" fill="hold" grpId="0" nodeType="withEffect">
                                  <p:stCondLst>
                                    <p:cond delay="250"/>
                                  </p:stCondLst>
                                  <p:childTnLst>
                                    <p:set>
                                      <p:cBhvr>
                                        <p:cTn id="78" dur="1" fill="hold">
                                          <p:stCondLst>
                                            <p:cond delay="0"/>
                                          </p:stCondLst>
                                        </p:cTn>
                                        <p:tgtEl>
                                          <p:spTgt spid="53">
                                            <p:txEl>
                                              <p:pRg st="0" end="0"/>
                                            </p:txEl>
                                          </p:spTgt>
                                        </p:tgtEl>
                                        <p:attrNameLst>
                                          <p:attrName>style.visibility</p:attrName>
                                        </p:attrNameLst>
                                      </p:cBhvr>
                                      <p:to>
                                        <p:strVal val="visible"/>
                                      </p:to>
                                    </p:set>
                                    <p:anim calcmode="lin" valueType="num">
                                      <p:cBhvr additive="base">
                                        <p:cTn id="79"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53">
                                            <p:txEl>
                                              <p:pRg st="0" end="0"/>
                                            </p:txEl>
                                          </p:spTgt>
                                        </p:tgtEl>
                                        <p:attrNameLst>
                                          <p:attrName>ppt_y</p:attrName>
                                        </p:attrNameLst>
                                      </p:cBhvr>
                                      <p:tavLst>
                                        <p:tav tm="0">
                                          <p:val>
                                            <p:strVal val="1+#ppt_h/2"/>
                                          </p:val>
                                        </p:tav>
                                        <p:tav tm="100000">
                                          <p:val>
                                            <p:strVal val="#ppt_y"/>
                                          </p:val>
                                        </p:tav>
                                      </p:tavLst>
                                    </p:anim>
                                  </p:childTnLst>
                                </p:cTn>
                              </p:par>
                            </p:childTnLst>
                          </p:cTn>
                        </p:par>
                        <p:par>
                          <p:cTn id="81" fill="hold">
                            <p:stCondLst>
                              <p:cond delay="4500"/>
                            </p:stCondLst>
                            <p:childTnLst>
                              <p:par>
                                <p:cTn id="82" presetID="22" presetClass="entr" presetSubtype="8" fill="hold" nodeType="afterEffect">
                                  <p:stCondLst>
                                    <p:cond delay="250"/>
                                  </p:stCondLst>
                                  <p:childTnLst>
                                    <p:set>
                                      <p:cBhvr>
                                        <p:cTn id="83" dur="1" fill="hold">
                                          <p:stCondLst>
                                            <p:cond delay="0"/>
                                          </p:stCondLst>
                                        </p:cTn>
                                        <p:tgtEl>
                                          <p:spTgt spid="50"/>
                                        </p:tgtEl>
                                        <p:attrNameLst>
                                          <p:attrName>style.visibility</p:attrName>
                                        </p:attrNameLst>
                                      </p:cBhvr>
                                      <p:to>
                                        <p:strVal val="visible"/>
                                      </p:to>
                                    </p:set>
                                    <p:animEffect transition="in" filter="wipe(left)">
                                      <p:cBhvr>
                                        <p:cTn id="84" dur="500"/>
                                        <p:tgtEl>
                                          <p:spTgt spid="50"/>
                                        </p:tgtEl>
                                      </p:cBhvr>
                                    </p:animEffect>
                                  </p:childTnLst>
                                </p:cTn>
                              </p:par>
                            </p:childTnLst>
                          </p:cTn>
                        </p:par>
                        <p:par>
                          <p:cTn id="85" fill="hold">
                            <p:stCondLst>
                              <p:cond delay="5250"/>
                            </p:stCondLst>
                            <p:childTnLst>
                              <p:par>
                                <p:cTn id="86" presetID="49" presetClass="entr" presetSubtype="0" decel="100000" fill="hold" grpId="0" nodeType="afterEffect">
                                  <p:stCondLst>
                                    <p:cond delay="0"/>
                                  </p:stCondLst>
                                  <p:childTnLst>
                                    <p:set>
                                      <p:cBhvr>
                                        <p:cTn id="87" dur="1" fill="hold">
                                          <p:stCondLst>
                                            <p:cond delay="0"/>
                                          </p:stCondLst>
                                        </p:cTn>
                                        <p:tgtEl>
                                          <p:spTgt spid="54"/>
                                        </p:tgtEl>
                                        <p:attrNameLst>
                                          <p:attrName>style.visibility</p:attrName>
                                        </p:attrNameLst>
                                      </p:cBhvr>
                                      <p:to>
                                        <p:strVal val="visible"/>
                                      </p:to>
                                    </p:set>
                                    <p:anim calcmode="lin" valueType="num">
                                      <p:cBhvr>
                                        <p:cTn id="88" dur="500" fill="hold"/>
                                        <p:tgtEl>
                                          <p:spTgt spid="54"/>
                                        </p:tgtEl>
                                        <p:attrNameLst>
                                          <p:attrName>ppt_w</p:attrName>
                                        </p:attrNameLst>
                                      </p:cBhvr>
                                      <p:tavLst>
                                        <p:tav tm="0">
                                          <p:val>
                                            <p:fltVal val="0"/>
                                          </p:val>
                                        </p:tav>
                                        <p:tav tm="100000">
                                          <p:val>
                                            <p:strVal val="#ppt_w"/>
                                          </p:val>
                                        </p:tav>
                                      </p:tavLst>
                                    </p:anim>
                                    <p:anim calcmode="lin" valueType="num">
                                      <p:cBhvr>
                                        <p:cTn id="89" dur="500" fill="hold"/>
                                        <p:tgtEl>
                                          <p:spTgt spid="54"/>
                                        </p:tgtEl>
                                        <p:attrNameLst>
                                          <p:attrName>ppt_h</p:attrName>
                                        </p:attrNameLst>
                                      </p:cBhvr>
                                      <p:tavLst>
                                        <p:tav tm="0">
                                          <p:val>
                                            <p:fltVal val="0"/>
                                          </p:val>
                                        </p:tav>
                                        <p:tav tm="100000">
                                          <p:val>
                                            <p:strVal val="#ppt_h"/>
                                          </p:val>
                                        </p:tav>
                                      </p:tavLst>
                                    </p:anim>
                                    <p:anim calcmode="lin" valueType="num">
                                      <p:cBhvr>
                                        <p:cTn id="90" dur="500" fill="hold"/>
                                        <p:tgtEl>
                                          <p:spTgt spid="54"/>
                                        </p:tgtEl>
                                        <p:attrNameLst>
                                          <p:attrName>style.rotation</p:attrName>
                                        </p:attrNameLst>
                                      </p:cBhvr>
                                      <p:tavLst>
                                        <p:tav tm="0">
                                          <p:val>
                                            <p:fltVal val="360"/>
                                          </p:val>
                                        </p:tav>
                                        <p:tav tm="100000">
                                          <p:val>
                                            <p:fltVal val="0"/>
                                          </p:val>
                                        </p:tav>
                                      </p:tavLst>
                                    </p:anim>
                                    <p:animEffect transition="in" filter="fade">
                                      <p:cBhvr>
                                        <p:cTn id="91" dur="500"/>
                                        <p:tgtEl>
                                          <p:spTgt spid="54"/>
                                        </p:tgtEl>
                                      </p:cBhvr>
                                    </p:animEffect>
                                  </p:childTnLst>
                                </p:cTn>
                              </p:par>
                              <p:par>
                                <p:cTn id="92" presetID="49" presetClass="entr" presetSubtype="0" decel="100000" fill="hold" grpId="0" nodeType="withEffect">
                                  <p:stCondLst>
                                    <p:cond delay="0"/>
                                  </p:stCondLst>
                                  <p:childTnLst>
                                    <p:set>
                                      <p:cBhvr>
                                        <p:cTn id="93" dur="1" fill="hold">
                                          <p:stCondLst>
                                            <p:cond delay="0"/>
                                          </p:stCondLst>
                                        </p:cTn>
                                        <p:tgtEl>
                                          <p:spTgt spid="55"/>
                                        </p:tgtEl>
                                        <p:attrNameLst>
                                          <p:attrName>style.visibility</p:attrName>
                                        </p:attrNameLst>
                                      </p:cBhvr>
                                      <p:to>
                                        <p:strVal val="visible"/>
                                      </p:to>
                                    </p:set>
                                    <p:anim calcmode="lin" valueType="num">
                                      <p:cBhvr>
                                        <p:cTn id="94" dur="500" fill="hold"/>
                                        <p:tgtEl>
                                          <p:spTgt spid="55"/>
                                        </p:tgtEl>
                                        <p:attrNameLst>
                                          <p:attrName>ppt_w</p:attrName>
                                        </p:attrNameLst>
                                      </p:cBhvr>
                                      <p:tavLst>
                                        <p:tav tm="0">
                                          <p:val>
                                            <p:fltVal val="0"/>
                                          </p:val>
                                        </p:tav>
                                        <p:tav tm="100000">
                                          <p:val>
                                            <p:strVal val="#ppt_w"/>
                                          </p:val>
                                        </p:tav>
                                      </p:tavLst>
                                    </p:anim>
                                    <p:anim calcmode="lin" valueType="num">
                                      <p:cBhvr>
                                        <p:cTn id="95" dur="500" fill="hold"/>
                                        <p:tgtEl>
                                          <p:spTgt spid="55"/>
                                        </p:tgtEl>
                                        <p:attrNameLst>
                                          <p:attrName>ppt_h</p:attrName>
                                        </p:attrNameLst>
                                      </p:cBhvr>
                                      <p:tavLst>
                                        <p:tav tm="0">
                                          <p:val>
                                            <p:fltVal val="0"/>
                                          </p:val>
                                        </p:tav>
                                        <p:tav tm="100000">
                                          <p:val>
                                            <p:strVal val="#ppt_h"/>
                                          </p:val>
                                        </p:tav>
                                      </p:tavLst>
                                    </p:anim>
                                    <p:anim calcmode="lin" valueType="num">
                                      <p:cBhvr>
                                        <p:cTn id="96" dur="500" fill="hold"/>
                                        <p:tgtEl>
                                          <p:spTgt spid="55"/>
                                        </p:tgtEl>
                                        <p:attrNameLst>
                                          <p:attrName>style.rotation</p:attrName>
                                        </p:attrNameLst>
                                      </p:cBhvr>
                                      <p:tavLst>
                                        <p:tav tm="0">
                                          <p:val>
                                            <p:fltVal val="360"/>
                                          </p:val>
                                        </p:tav>
                                        <p:tav tm="100000">
                                          <p:val>
                                            <p:fltVal val="0"/>
                                          </p:val>
                                        </p:tav>
                                      </p:tavLst>
                                    </p:anim>
                                    <p:animEffect transition="in" filter="fade">
                                      <p:cBhvr>
                                        <p:cTn id="97" dur="500"/>
                                        <p:tgtEl>
                                          <p:spTgt spid="55"/>
                                        </p:tgtEl>
                                      </p:cBhvr>
                                    </p:animEffect>
                                  </p:childTnLst>
                                </p:cTn>
                              </p:par>
                            </p:childTnLst>
                          </p:cTn>
                        </p:par>
                        <p:par>
                          <p:cTn id="98" fill="hold">
                            <p:stCondLst>
                              <p:cond delay="5750"/>
                            </p:stCondLst>
                            <p:childTnLst>
                              <p:par>
                                <p:cTn id="99" presetID="53" presetClass="entr" presetSubtype="16" fill="hold" grpId="0" nodeType="afterEffect">
                                  <p:stCondLst>
                                    <p:cond delay="0"/>
                                  </p:stCondLst>
                                  <p:childTnLst>
                                    <p:set>
                                      <p:cBhvr>
                                        <p:cTn id="100" dur="1" fill="hold">
                                          <p:stCondLst>
                                            <p:cond delay="0"/>
                                          </p:stCondLst>
                                        </p:cTn>
                                        <p:tgtEl>
                                          <p:spTgt spid="57">
                                            <p:txEl>
                                              <p:pRg st="0" end="0"/>
                                            </p:txEl>
                                          </p:spTgt>
                                        </p:tgtEl>
                                        <p:attrNameLst>
                                          <p:attrName>style.visibility</p:attrName>
                                        </p:attrNameLst>
                                      </p:cBhvr>
                                      <p:to>
                                        <p:strVal val="visible"/>
                                      </p:to>
                                    </p:set>
                                    <p:anim calcmode="lin" valueType="num">
                                      <p:cBhvr>
                                        <p:cTn id="101" dur="250" fill="hold"/>
                                        <p:tgtEl>
                                          <p:spTgt spid="57">
                                            <p:txEl>
                                              <p:pRg st="0" end="0"/>
                                            </p:txEl>
                                          </p:spTgt>
                                        </p:tgtEl>
                                        <p:attrNameLst>
                                          <p:attrName>ppt_w</p:attrName>
                                        </p:attrNameLst>
                                      </p:cBhvr>
                                      <p:tavLst>
                                        <p:tav tm="0">
                                          <p:val>
                                            <p:fltVal val="0"/>
                                          </p:val>
                                        </p:tav>
                                        <p:tav tm="100000">
                                          <p:val>
                                            <p:strVal val="#ppt_w"/>
                                          </p:val>
                                        </p:tav>
                                      </p:tavLst>
                                    </p:anim>
                                    <p:anim calcmode="lin" valueType="num">
                                      <p:cBhvr>
                                        <p:cTn id="102" dur="250" fill="hold"/>
                                        <p:tgtEl>
                                          <p:spTgt spid="57">
                                            <p:txEl>
                                              <p:pRg st="0" end="0"/>
                                            </p:txEl>
                                          </p:spTgt>
                                        </p:tgtEl>
                                        <p:attrNameLst>
                                          <p:attrName>ppt_h</p:attrName>
                                        </p:attrNameLst>
                                      </p:cBhvr>
                                      <p:tavLst>
                                        <p:tav tm="0">
                                          <p:val>
                                            <p:fltVal val="0"/>
                                          </p:val>
                                        </p:tav>
                                        <p:tav tm="100000">
                                          <p:val>
                                            <p:strVal val="#ppt_h"/>
                                          </p:val>
                                        </p:tav>
                                      </p:tavLst>
                                    </p:anim>
                                    <p:animEffect transition="in" filter="fade">
                                      <p:cBhvr>
                                        <p:cTn id="103" dur="250"/>
                                        <p:tgtEl>
                                          <p:spTgt spid="57">
                                            <p:txEl>
                                              <p:pRg st="0" end="0"/>
                                            </p:txEl>
                                          </p:spTgt>
                                        </p:tgtEl>
                                      </p:cBhvr>
                                    </p:animEffect>
                                  </p:childTnLst>
                                </p:cTn>
                              </p:par>
                            </p:childTnLst>
                          </p:cTn>
                        </p:par>
                        <p:par>
                          <p:cTn id="104" fill="hold">
                            <p:stCondLst>
                              <p:cond delay="6000"/>
                            </p:stCondLst>
                            <p:childTnLst>
                              <p:par>
                                <p:cTn id="105" presetID="2" presetClass="entr" presetSubtype="4" decel="100000" fill="hold" grpId="0" nodeType="afterEffect">
                                  <p:stCondLst>
                                    <p:cond delay="250"/>
                                  </p:stCondLst>
                                  <p:childTnLst>
                                    <p:set>
                                      <p:cBhvr>
                                        <p:cTn id="106" dur="1" fill="hold">
                                          <p:stCondLst>
                                            <p:cond delay="0"/>
                                          </p:stCondLst>
                                        </p:cTn>
                                        <p:tgtEl>
                                          <p:spTgt spid="58">
                                            <p:txEl>
                                              <p:pRg st="0" end="0"/>
                                            </p:txEl>
                                          </p:spTgt>
                                        </p:tgtEl>
                                        <p:attrNameLst>
                                          <p:attrName>style.visibility</p:attrName>
                                        </p:attrNameLst>
                                      </p:cBhvr>
                                      <p:to>
                                        <p:strVal val="visible"/>
                                      </p:to>
                                    </p:set>
                                    <p:anim calcmode="lin" valueType="num">
                                      <p:cBhvr additive="base">
                                        <p:cTn id="107"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58">
                                            <p:txEl>
                                              <p:pRg st="0" end="0"/>
                                            </p:txEl>
                                          </p:spTgt>
                                        </p:tgtEl>
                                        <p:attrNameLst>
                                          <p:attrName>ppt_y</p:attrName>
                                        </p:attrNameLst>
                                      </p:cBhvr>
                                      <p:tavLst>
                                        <p:tav tm="0">
                                          <p:val>
                                            <p:strVal val="1+#ppt_h/2"/>
                                          </p:val>
                                        </p:tav>
                                        <p:tav tm="100000">
                                          <p:val>
                                            <p:strVal val="#ppt_y"/>
                                          </p:val>
                                        </p:tav>
                                      </p:tavLst>
                                    </p:anim>
                                  </p:childTnLst>
                                </p:cTn>
                              </p:par>
                              <p:par>
                                <p:cTn id="109" presetID="2" presetClass="entr" presetSubtype="4" decel="100000" fill="hold" grpId="0" nodeType="withEffect">
                                  <p:stCondLst>
                                    <p:cond delay="250"/>
                                  </p:stCondLst>
                                  <p:childTnLst>
                                    <p:set>
                                      <p:cBhvr>
                                        <p:cTn id="110" dur="1" fill="hold">
                                          <p:stCondLst>
                                            <p:cond delay="0"/>
                                          </p:stCondLst>
                                        </p:cTn>
                                        <p:tgtEl>
                                          <p:spTgt spid="59">
                                            <p:txEl>
                                              <p:pRg st="0" end="0"/>
                                            </p:txEl>
                                          </p:spTgt>
                                        </p:tgtEl>
                                        <p:attrNameLst>
                                          <p:attrName>style.visibility</p:attrName>
                                        </p:attrNameLst>
                                      </p:cBhvr>
                                      <p:to>
                                        <p:strVal val="visible"/>
                                      </p:to>
                                    </p:set>
                                    <p:anim calcmode="lin" valueType="num">
                                      <p:cBhvr additive="base">
                                        <p:cTn id="111" dur="500" fill="hold"/>
                                        <p:tgtEl>
                                          <p:spTgt spid="59">
                                            <p:txEl>
                                              <p:pRg st="0" end="0"/>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59">
                                            <p:txEl>
                                              <p:pRg st="0" end="0"/>
                                            </p:txEl>
                                          </p:spTgt>
                                        </p:tgtEl>
                                        <p:attrNameLst>
                                          <p:attrName>ppt_y</p:attrName>
                                        </p:attrNameLst>
                                      </p:cBhvr>
                                      <p:tavLst>
                                        <p:tav tm="0">
                                          <p:val>
                                            <p:strVal val="1+#ppt_h/2"/>
                                          </p:val>
                                        </p:tav>
                                        <p:tav tm="100000">
                                          <p:val>
                                            <p:strVal val="#ppt_y"/>
                                          </p:val>
                                        </p:tav>
                                      </p:tavLst>
                                    </p:anim>
                                  </p:childTnLst>
                                </p:cTn>
                              </p:par>
                            </p:childTnLst>
                          </p:cTn>
                        </p:par>
                        <p:par>
                          <p:cTn id="113" fill="hold">
                            <p:stCondLst>
                              <p:cond delay="6750"/>
                            </p:stCondLst>
                            <p:childTnLst>
                              <p:par>
                                <p:cTn id="114" presetID="22" presetClass="entr" presetSubtype="8" fill="hold" nodeType="afterEffect">
                                  <p:stCondLst>
                                    <p:cond delay="250"/>
                                  </p:stCondLst>
                                  <p:childTnLst>
                                    <p:set>
                                      <p:cBhvr>
                                        <p:cTn id="115" dur="1" fill="hold">
                                          <p:stCondLst>
                                            <p:cond delay="0"/>
                                          </p:stCondLst>
                                        </p:cTn>
                                        <p:tgtEl>
                                          <p:spTgt spid="56"/>
                                        </p:tgtEl>
                                        <p:attrNameLst>
                                          <p:attrName>style.visibility</p:attrName>
                                        </p:attrNameLst>
                                      </p:cBhvr>
                                      <p:to>
                                        <p:strVal val="visible"/>
                                      </p:to>
                                    </p:set>
                                    <p:animEffect transition="in" filter="wipe(left)">
                                      <p:cBhvr>
                                        <p:cTn id="116" dur="500"/>
                                        <p:tgtEl>
                                          <p:spTgt spid="56"/>
                                        </p:tgtEl>
                                      </p:cBhvr>
                                    </p:animEffect>
                                  </p:childTnLst>
                                </p:cTn>
                              </p:par>
                            </p:childTnLst>
                          </p:cTn>
                        </p:par>
                        <p:par>
                          <p:cTn id="117" fill="hold">
                            <p:stCondLst>
                              <p:cond delay="7500"/>
                            </p:stCondLst>
                            <p:childTnLst>
                              <p:par>
                                <p:cTn id="118" presetID="49" presetClass="entr" presetSubtype="0" decel="100000" fill="hold" grpId="0" nodeType="afterEffect">
                                  <p:stCondLst>
                                    <p:cond delay="0"/>
                                  </p:stCondLst>
                                  <p:childTnLst>
                                    <p:set>
                                      <p:cBhvr>
                                        <p:cTn id="119" dur="1" fill="hold">
                                          <p:stCondLst>
                                            <p:cond delay="0"/>
                                          </p:stCondLst>
                                        </p:cTn>
                                        <p:tgtEl>
                                          <p:spTgt spid="60"/>
                                        </p:tgtEl>
                                        <p:attrNameLst>
                                          <p:attrName>style.visibility</p:attrName>
                                        </p:attrNameLst>
                                      </p:cBhvr>
                                      <p:to>
                                        <p:strVal val="visible"/>
                                      </p:to>
                                    </p:set>
                                    <p:anim calcmode="lin" valueType="num">
                                      <p:cBhvr>
                                        <p:cTn id="120" dur="500" fill="hold"/>
                                        <p:tgtEl>
                                          <p:spTgt spid="60"/>
                                        </p:tgtEl>
                                        <p:attrNameLst>
                                          <p:attrName>ppt_w</p:attrName>
                                        </p:attrNameLst>
                                      </p:cBhvr>
                                      <p:tavLst>
                                        <p:tav tm="0">
                                          <p:val>
                                            <p:fltVal val="0"/>
                                          </p:val>
                                        </p:tav>
                                        <p:tav tm="100000">
                                          <p:val>
                                            <p:strVal val="#ppt_w"/>
                                          </p:val>
                                        </p:tav>
                                      </p:tavLst>
                                    </p:anim>
                                    <p:anim calcmode="lin" valueType="num">
                                      <p:cBhvr>
                                        <p:cTn id="121" dur="500" fill="hold"/>
                                        <p:tgtEl>
                                          <p:spTgt spid="60"/>
                                        </p:tgtEl>
                                        <p:attrNameLst>
                                          <p:attrName>ppt_h</p:attrName>
                                        </p:attrNameLst>
                                      </p:cBhvr>
                                      <p:tavLst>
                                        <p:tav tm="0">
                                          <p:val>
                                            <p:fltVal val="0"/>
                                          </p:val>
                                        </p:tav>
                                        <p:tav tm="100000">
                                          <p:val>
                                            <p:strVal val="#ppt_h"/>
                                          </p:val>
                                        </p:tav>
                                      </p:tavLst>
                                    </p:anim>
                                    <p:anim calcmode="lin" valueType="num">
                                      <p:cBhvr>
                                        <p:cTn id="122" dur="500" fill="hold"/>
                                        <p:tgtEl>
                                          <p:spTgt spid="60"/>
                                        </p:tgtEl>
                                        <p:attrNameLst>
                                          <p:attrName>style.rotation</p:attrName>
                                        </p:attrNameLst>
                                      </p:cBhvr>
                                      <p:tavLst>
                                        <p:tav tm="0">
                                          <p:val>
                                            <p:fltVal val="360"/>
                                          </p:val>
                                        </p:tav>
                                        <p:tav tm="100000">
                                          <p:val>
                                            <p:fltVal val="0"/>
                                          </p:val>
                                        </p:tav>
                                      </p:tavLst>
                                    </p:anim>
                                    <p:animEffect transition="in" filter="fade">
                                      <p:cBhvr>
                                        <p:cTn id="123" dur="500"/>
                                        <p:tgtEl>
                                          <p:spTgt spid="60"/>
                                        </p:tgtEl>
                                      </p:cBhvr>
                                    </p:animEffect>
                                  </p:childTnLst>
                                </p:cTn>
                              </p:par>
                              <p:par>
                                <p:cTn id="124" presetID="49" presetClass="entr" presetSubtype="0" decel="100000" fill="hold" grpId="0" nodeType="withEffect">
                                  <p:stCondLst>
                                    <p:cond delay="0"/>
                                  </p:stCondLst>
                                  <p:childTnLst>
                                    <p:set>
                                      <p:cBhvr>
                                        <p:cTn id="125" dur="1" fill="hold">
                                          <p:stCondLst>
                                            <p:cond delay="0"/>
                                          </p:stCondLst>
                                        </p:cTn>
                                        <p:tgtEl>
                                          <p:spTgt spid="61"/>
                                        </p:tgtEl>
                                        <p:attrNameLst>
                                          <p:attrName>style.visibility</p:attrName>
                                        </p:attrNameLst>
                                      </p:cBhvr>
                                      <p:to>
                                        <p:strVal val="visible"/>
                                      </p:to>
                                    </p:set>
                                    <p:anim calcmode="lin" valueType="num">
                                      <p:cBhvr>
                                        <p:cTn id="126" dur="500" fill="hold"/>
                                        <p:tgtEl>
                                          <p:spTgt spid="61"/>
                                        </p:tgtEl>
                                        <p:attrNameLst>
                                          <p:attrName>ppt_w</p:attrName>
                                        </p:attrNameLst>
                                      </p:cBhvr>
                                      <p:tavLst>
                                        <p:tav tm="0">
                                          <p:val>
                                            <p:fltVal val="0"/>
                                          </p:val>
                                        </p:tav>
                                        <p:tav tm="100000">
                                          <p:val>
                                            <p:strVal val="#ppt_w"/>
                                          </p:val>
                                        </p:tav>
                                      </p:tavLst>
                                    </p:anim>
                                    <p:anim calcmode="lin" valueType="num">
                                      <p:cBhvr>
                                        <p:cTn id="127" dur="500" fill="hold"/>
                                        <p:tgtEl>
                                          <p:spTgt spid="61"/>
                                        </p:tgtEl>
                                        <p:attrNameLst>
                                          <p:attrName>ppt_h</p:attrName>
                                        </p:attrNameLst>
                                      </p:cBhvr>
                                      <p:tavLst>
                                        <p:tav tm="0">
                                          <p:val>
                                            <p:fltVal val="0"/>
                                          </p:val>
                                        </p:tav>
                                        <p:tav tm="100000">
                                          <p:val>
                                            <p:strVal val="#ppt_h"/>
                                          </p:val>
                                        </p:tav>
                                      </p:tavLst>
                                    </p:anim>
                                    <p:anim calcmode="lin" valueType="num">
                                      <p:cBhvr>
                                        <p:cTn id="128" dur="500" fill="hold"/>
                                        <p:tgtEl>
                                          <p:spTgt spid="61"/>
                                        </p:tgtEl>
                                        <p:attrNameLst>
                                          <p:attrName>style.rotation</p:attrName>
                                        </p:attrNameLst>
                                      </p:cBhvr>
                                      <p:tavLst>
                                        <p:tav tm="0">
                                          <p:val>
                                            <p:fltVal val="360"/>
                                          </p:val>
                                        </p:tav>
                                        <p:tav tm="100000">
                                          <p:val>
                                            <p:fltVal val="0"/>
                                          </p:val>
                                        </p:tav>
                                      </p:tavLst>
                                    </p:anim>
                                    <p:animEffect transition="in" filter="fade">
                                      <p:cBhvr>
                                        <p:cTn id="129" dur="500"/>
                                        <p:tgtEl>
                                          <p:spTgt spid="61"/>
                                        </p:tgtEl>
                                      </p:cBhvr>
                                    </p:animEffect>
                                  </p:childTnLst>
                                </p:cTn>
                              </p:par>
                            </p:childTnLst>
                          </p:cTn>
                        </p:par>
                        <p:par>
                          <p:cTn id="130" fill="hold">
                            <p:stCondLst>
                              <p:cond delay="8000"/>
                            </p:stCondLst>
                            <p:childTnLst>
                              <p:par>
                                <p:cTn id="131" presetID="53" presetClass="entr" presetSubtype="16" fill="hold" grpId="0" nodeType="afterEffect">
                                  <p:stCondLst>
                                    <p:cond delay="0"/>
                                  </p:stCondLst>
                                  <p:childTnLst>
                                    <p:set>
                                      <p:cBhvr>
                                        <p:cTn id="132" dur="1" fill="hold">
                                          <p:stCondLst>
                                            <p:cond delay="0"/>
                                          </p:stCondLst>
                                        </p:cTn>
                                        <p:tgtEl>
                                          <p:spTgt spid="62">
                                            <p:txEl>
                                              <p:pRg st="0" end="0"/>
                                            </p:txEl>
                                          </p:spTgt>
                                        </p:tgtEl>
                                        <p:attrNameLst>
                                          <p:attrName>style.visibility</p:attrName>
                                        </p:attrNameLst>
                                      </p:cBhvr>
                                      <p:to>
                                        <p:strVal val="visible"/>
                                      </p:to>
                                    </p:set>
                                    <p:anim calcmode="lin" valueType="num">
                                      <p:cBhvr>
                                        <p:cTn id="133" dur="250" fill="hold"/>
                                        <p:tgtEl>
                                          <p:spTgt spid="62">
                                            <p:txEl>
                                              <p:pRg st="0" end="0"/>
                                            </p:txEl>
                                          </p:spTgt>
                                        </p:tgtEl>
                                        <p:attrNameLst>
                                          <p:attrName>ppt_w</p:attrName>
                                        </p:attrNameLst>
                                      </p:cBhvr>
                                      <p:tavLst>
                                        <p:tav tm="0">
                                          <p:val>
                                            <p:fltVal val="0"/>
                                          </p:val>
                                        </p:tav>
                                        <p:tav tm="100000">
                                          <p:val>
                                            <p:strVal val="#ppt_w"/>
                                          </p:val>
                                        </p:tav>
                                      </p:tavLst>
                                    </p:anim>
                                    <p:anim calcmode="lin" valueType="num">
                                      <p:cBhvr>
                                        <p:cTn id="134" dur="250" fill="hold"/>
                                        <p:tgtEl>
                                          <p:spTgt spid="62">
                                            <p:txEl>
                                              <p:pRg st="0" end="0"/>
                                            </p:txEl>
                                          </p:spTgt>
                                        </p:tgtEl>
                                        <p:attrNameLst>
                                          <p:attrName>ppt_h</p:attrName>
                                        </p:attrNameLst>
                                      </p:cBhvr>
                                      <p:tavLst>
                                        <p:tav tm="0">
                                          <p:val>
                                            <p:fltVal val="0"/>
                                          </p:val>
                                        </p:tav>
                                        <p:tav tm="100000">
                                          <p:val>
                                            <p:strVal val="#ppt_h"/>
                                          </p:val>
                                        </p:tav>
                                      </p:tavLst>
                                    </p:anim>
                                    <p:animEffect transition="in" filter="fade">
                                      <p:cBhvr>
                                        <p:cTn id="135" dur="250"/>
                                        <p:tgtEl>
                                          <p:spTgt spid="62">
                                            <p:txEl>
                                              <p:pRg st="0" end="0"/>
                                            </p:txEl>
                                          </p:spTgt>
                                        </p:tgtEl>
                                      </p:cBhvr>
                                    </p:animEffect>
                                  </p:childTnLst>
                                </p:cTn>
                              </p:par>
                            </p:childTnLst>
                          </p:cTn>
                        </p:par>
                        <p:par>
                          <p:cTn id="136" fill="hold">
                            <p:stCondLst>
                              <p:cond delay="8250"/>
                            </p:stCondLst>
                            <p:childTnLst>
                              <p:par>
                                <p:cTn id="137" presetID="2" presetClass="entr" presetSubtype="4" decel="100000" fill="hold" grpId="0" nodeType="afterEffect">
                                  <p:stCondLst>
                                    <p:cond delay="250"/>
                                  </p:stCondLst>
                                  <p:childTnLst>
                                    <p:set>
                                      <p:cBhvr>
                                        <p:cTn id="138" dur="1" fill="hold">
                                          <p:stCondLst>
                                            <p:cond delay="0"/>
                                          </p:stCondLst>
                                        </p:cTn>
                                        <p:tgtEl>
                                          <p:spTgt spid="63">
                                            <p:txEl>
                                              <p:pRg st="0" end="0"/>
                                            </p:txEl>
                                          </p:spTgt>
                                        </p:tgtEl>
                                        <p:attrNameLst>
                                          <p:attrName>style.visibility</p:attrName>
                                        </p:attrNameLst>
                                      </p:cBhvr>
                                      <p:to>
                                        <p:strVal val="visible"/>
                                      </p:to>
                                    </p:set>
                                    <p:anim calcmode="lin" valueType="num">
                                      <p:cBhvr additive="base">
                                        <p:cTn id="139"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140" dur="500" fill="hold"/>
                                        <p:tgtEl>
                                          <p:spTgt spid="63">
                                            <p:txEl>
                                              <p:pRg st="0" end="0"/>
                                            </p:txEl>
                                          </p:spTgt>
                                        </p:tgtEl>
                                        <p:attrNameLst>
                                          <p:attrName>ppt_y</p:attrName>
                                        </p:attrNameLst>
                                      </p:cBhvr>
                                      <p:tavLst>
                                        <p:tav tm="0">
                                          <p:val>
                                            <p:strVal val="1+#ppt_h/2"/>
                                          </p:val>
                                        </p:tav>
                                        <p:tav tm="100000">
                                          <p:val>
                                            <p:strVal val="#ppt_y"/>
                                          </p:val>
                                        </p:tav>
                                      </p:tavLst>
                                    </p:anim>
                                  </p:childTnLst>
                                </p:cTn>
                              </p:par>
                              <p:par>
                                <p:cTn id="141" presetID="2" presetClass="entr" presetSubtype="4" decel="100000" fill="hold" grpId="0" nodeType="withEffect">
                                  <p:stCondLst>
                                    <p:cond delay="250"/>
                                  </p:stCondLst>
                                  <p:childTnLst>
                                    <p:set>
                                      <p:cBhvr>
                                        <p:cTn id="142" dur="1" fill="hold">
                                          <p:stCondLst>
                                            <p:cond delay="0"/>
                                          </p:stCondLst>
                                        </p:cTn>
                                        <p:tgtEl>
                                          <p:spTgt spid="64">
                                            <p:txEl>
                                              <p:pRg st="0" end="0"/>
                                            </p:txEl>
                                          </p:spTgt>
                                        </p:tgtEl>
                                        <p:attrNameLst>
                                          <p:attrName>style.visibility</p:attrName>
                                        </p:attrNameLst>
                                      </p:cBhvr>
                                      <p:to>
                                        <p:strVal val="visible"/>
                                      </p:to>
                                    </p:set>
                                    <p:anim calcmode="lin" valueType="num">
                                      <p:cBhvr additive="base">
                                        <p:cTn id="143"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144" dur="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 grpId="0"/>
      <p:bldP spid="2" grpId="0"/>
      <p:bldP spid="4" grpId="0" animBg="1"/>
      <p:bldP spid="32" grpId="0" build="p">
        <p:tmplLst>
          <p:tmpl lvl="1">
            <p:tnLst>
              <p:par>
                <p:cTn presetID="53" presetClass="entr" presetSubtype="16"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p:cTn dur="250" fill="hold"/>
                        <p:tgtEl>
                          <p:spTgt spid="32"/>
                        </p:tgtEl>
                        <p:attrNameLst>
                          <p:attrName>ppt_w</p:attrName>
                        </p:attrNameLst>
                      </p:cBhvr>
                      <p:tavLst>
                        <p:tav tm="0">
                          <p:val>
                            <p:fltVal val="0"/>
                          </p:val>
                        </p:tav>
                        <p:tav tm="100000">
                          <p:val>
                            <p:strVal val="#ppt_w"/>
                          </p:val>
                        </p:tav>
                      </p:tavLst>
                    </p:anim>
                    <p:anim calcmode="lin" valueType="num">
                      <p:cBhvr>
                        <p:cTn dur="250" fill="hold"/>
                        <p:tgtEl>
                          <p:spTgt spid="32"/>
                        </p:tgtEl>
                        <p:attrNameLst>
                          <p:attrName>ppt_h</p:attrName>
                        </p:attrNameLst>
                      </p:cBhvr>
                      <p:tavLst>
                        <p:tav tm="0">
                          <p:val>
                            <p:fltVal val="0"/>
                          </p:val>
                        </p:tav>
                        <p:tav tm="100000">
                          <p:val>
                            <p:strVal val="#ppt_h"/>
                          </p:val>
                        </p:tav>
                      </p:tavLst>
                    </p:anim>
                    <p:animEffect transition="in" filter="fade">
                      <p:cBhvr>
                        <p:cTn dur="250"/>
                        <p:tgtEl>
                          <p:spTgt spid="32"/>
                        </p:tgtEl>
                      </p:cBhvr>
                    </p:animEffect>
                  </p:childTnLst>
                </p:cTn>
              </p:par>
            </p:tnLst>
          </p:tmpl>
        </p:tmplLst>
      </p:bldP>
      <p:bldP spid="36" grpId="0" build="p">
        <p:tmplLst>
          <p:tmpl lvl="1">
            <p:tnLst>
              <p:par>
                <p:cTn presetID="2" presetClass="entr" presetSubtype="4"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48" grpId="0" animBg="1"/>
      <p:bldP spid="49" grpId="0" animBg="1"/>
      <p:bldP spid="51" grpId="0" build="p">
        <p:tmplLst>
          <p:tmpl lvl="1">
            <p:tnLst>
              <p:par>
                <p:cTn presetID="53" presetClass="entr" presetSubtype="16"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p:cTn dur="250" fill="hold"/>
                        <p:tgtEl>
                          <p:spTgt spid="51"/>
                        </p:tgtEl>
                        <p:attrNameLst>
                          <p:attrName>ppt_w</p:attrName>
                        </p:attrNameLst>
                      </p:cBhvr>
                      <p:tavLst>
                        <p:tav tm="0">
                          <p:val>
                            <p:fltVal val="0"/>
                          </p:val>
                        </p:tav>
                        <p:tav tm="100000">
                          <p:val>
                            <p:strVal val="#ppt_w"/>
                          </p:val>
                        </p:tav>
                      </p:tavLst>
                    </p:anim>
                    <p:anim calcmode="lin" valueType="num">
                      <p:cBhvr>
                        <p:cTn dur="250" fill="hold"/>
                        <p:tgtEl>
                          <p:spTgt spid="51"/>
                        </p:tgtEl>
                        <p:attrNameLst>
                          <p:attrName>ppt_h</p:attrName>
                        </p:attrNameLst>
                      </p:cBhvr>
                      <p:tavLst>
                        <p:tav tm="0">
                          <p:val>
                            <p:fltVal val="0"/>
                          </p:val>
                        </p:tav>
                        <p:tav tm="100000">
                          <p:val>
                            <p:strVal val="#ppt_h"/>
                          </p:val>
                        </p:tav>
                      </p:tavLst>
                    </p:anim>
                    <p:animEffect transition="in" filter="fade">
                      <p:cBhvr>
                        <p:cTn dur="250"/>
                        <p:tgtEl>
                          <p:spTgt spid="51"/>
                        </p:tgtEl>
                      </p:cBhvr>
                    </p:animEffect>
                  </p:childTnLst>
                </p:cTn>
              </p:par>
            </p:tnLst>
          </p:tmpl>
        </p:tmplLst>
      </p:bldP>
      <p:bldP spid="52" grpId="0" build="p">
        <p:tmplLst>
          <p:tmpl lvl="1">
            <p:tnLst>
              <p:par>
                <p:cTn presetID="2" presetClass="entr" presetSubtype="4" decel="100000" fill="hold" nodeType="afterEffect">
                  <p:stCondLst>
                    <p:cond delay="25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ppt_x"/>
                          </p:val>
                        </p:tav>
                        <p:tav tm="100000">
                          <p:val>
                            <p:strVal val="#ppt_x"/>
                          </p:val>
                        </p:tav>
                      </p:tavLst>
                    </p:anim>
                    <p:anim calcmode="lin" valueType="num">
                      <p:cBhvr additive="base">
                        <p:cTn dur="500" fill="hold"/>
                        <p:tgtEl>
                          <p:spTgt spid="52"/>
                        </p:tgtEl>
                        <p:attrNameLst>
                          <p:attrName>ppt_y</p:attrName>
                        </p:attrNameLst>
                      </p:cBhvr>
                      <p:tavLst>
                        <p:tav tm="0">
                          <p:val>
                            <p:strVal val="1+#ppt_h/2"/>
                          </p:val>
                        </p:tav>
                        <p:tav tm="100000">
                          <p:val>
                            <p:strVal val="#ppt_y"/>
                          </p:val>
                        </p:tav>
                      </p:tavLst>
                    </p:anim>
                  </p:childTnLst>
                </p:cTn>
              </p:par>
            </p:tnLst>
          </p:tmpl>
        </p:tmplLst>
      </p:bldP>
      <p:bldP spid="53" grpId="0" build="p">
        <p:tmplLst>
          <p:tmpl lvl="1">
            <p:tnLst>
              <p:par>
                <p:cTn presetID="2" presetClass="entr" presetSubtype="4" decel="10000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500" fill="hold"/>
                        <p:tgtEl>
                          <p:spTgt spid="53"/>
                        </p:tgtEl>
                        <p:attrNameLst>
                          <p:attrName>ppt_x</p:attrName>
                        </p:attrNameLst>
                      </p:cBhvr>
                      <p:tavLst>
                        <p:tav tm="0">
                          <p:val>
                            <p:strVal val="#ppt_x"/>
                          </p:val>
                        </p:tav>
                        <p:tav tm="100000">
                          <p:val>
                            <p:strVal val="#ppt_x"/>
                          </p:val>
                        </p:tav>
                      </p:tavLst>
                    </p:anim>
                    <p:anim calcmode="lin" valueType="num">
                      <p:cBhvr additive="base">
                        <p:cTn dur="500" fill="hold"/>
                        <p:tgtEl>
                          <p:spTgt spid="53"/>
                        </p:tgtEl>
                        <p:attrNameLst>
                          <p:attrName>ppt_y</p:attrName>
                        </p:attrNameLst>
                      </p:cBhvr>
                      <p:tavLst>
                        <p:tav tm="0">
                          <p:val>
                            <p:strVal val="1+#ppt_h/2"/>
                          </p:val>
                        </p:tav>
                        <p:tav tm="100000">
                          <p:val>
                            <p:strVal val="#ppt_y"/>
                          </p:val>
                        </p:tav>
                      </p:tavLst>
                    </p:anim>
                  </p:childTnLst>
                </p:cTn>
              </p:par>
            </p:tnLst>
          </p:tmpl>
        </p:tmplLst>
      </p:bldP>
      <p:bldP spid="54" grpId="0" animBg="1"/>
      <p:bldP spid="55" grpId="0" animBg="1"/>
      <p:bldP spid="57" grpId="0" build="p">
        <p:tmplLst>
          <p:tmpl lvl="1">
            <p:tnLst>
              <p:par>
                <p:cTn presetID="53" presetClass="entr" presetSubtype="16"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p:cTn dur="250" fill="hold"/>
                        <p:tgtEl>
                          <p:spTgt spid="57"/>
                        </p:tgtEl>
                        <p:attrNameLst>
                          <p:attrName>ppt_w</p:attrName>
                        </p:attrNameLst>
                      </p:cBhvr>
                      <p:tavLst>
                        <p:tav tm="0">
                          <p:val>
                            <p:fltVal val="0"/>
                          </p:val>
                        </p:tav>
                        <p:tav tm="100000">
                          <p:val>
                            <p:strVal val="#ppt_w"/>
                          </p:val>
                        </p:tav>
                      </p:tavLst>
                    </p:anim>
                    <p:anim calcmode="lin" valueType="num">
                      <p:cBhvr>
                        <p:cTn dur="250" fill="hold"/>
                        <p:tgtEl>
                          <p:spTgt spid="57"/>
                        </p:tgtEl>
                        <p:attrNameLst>
                          <p:attrName>ppt_h</p:attrName>
                        </p:attrNameLst>
                      </p:cBhvr>
                      <p:tavLst>
                        <p:tav tm="0">
                          <p:val>
                            <p:fltVal val="0"/>
                          </p:val>
                        </p:tav>
                        <p:tav tm="100000">
                          <p:val>
                            <p:strVal val="#ppt_h"/>
                          </p:val>
                        </p:tav>
                      </p:tavLst>
                    </p:anim>
                    <p:animEffect transition="in" filter="fade">
                      <p:cBhvr>
                        <p:cTn dur="250"/>
                        <p:tgtEl>
                          <p:spTgt spid="57"/>
                        </p:tgtEl>
                      </p:cBhvr>
                    </p:animEffect>
                  </p:childTnLst>
                </p:cTn>
              </p:par>
            </p:tnLst>
          </p:tmpl>
        </p:tmplLst>
      </p:bldP>
      <p:bldP spid="58" grpId="0" build="p">
        <p:tmplLst>
          <p:tmpl lvl="1">
            <p:tnLst>
              <p:par>
                <p:cTn presetID="2" presetClass="entr" presetSubtype="4" decel="100000" fill="hold" nodeType="afterEffect">
                  <p:stCondLst>
                    <p:cond delay="25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500" fill="hold"/>
                        <p:tgtEl>
                          <p:spTgt spid="58"/>
                        </p:tgtEl>
                        <p:attrNameLst>
                          <p:attrName>ppt_x</p:attrName>
                        </p:attrNameLst>
                      </p:cBhvr>
                      <p:tavLst>
                        <p:tav tm="0">
                          <p:val>
                            <p:strVal val="#ppt_x"/>
                          </p:val>
                        </p:tav>
                        <p:tav tm="100000">
                          <p:val>
                            <p:strVal val="#ppt_x"/>
                          </p:val>
                        </p:tav>
                      </p:tavLst>
                    </p:anim>
                    <p:anim calcmode="lin" valueType="num">
                      <p:cBhvr additive="base">
                        <p:cTn dur="500" fill="hold"/>
                        <p:tgtEl>
                          <p:spTgt spid="58"/>
                        </p:tgtEl>
                        <p:attrNameLst>
                          <p:attrName>ppt_y</p:attrName>
                        </p:attrNameLst>
                      </p:cBhvr>
                      <p:tavLst>
                        <p:tav tm="0">
                          <p:val>
                            <p:strVal val="1+#ppt_h/2"/>
                          </p:val>
                        </p:tav>
                        <p:tav tm="100000">
                          <p:val>
                            <p:strVal val="#ppt_y"/>
                          </p:val>
                        </p:tav>
                      </p:tavLst>
                    </p:anim>
                  </p:childTnLst>
                </p:cTn>
              </p:par>
            </p:tnLst>
          </p:tmpl>
        </p:tmplLst>
      </p:bldP>
      <p:bldP spid="59" grpId="0" build="p">
        <p:tmplLst>
          <p:tmpl lvl="1">
            <p:tnLst>
              <p:par>
                <p:cTn presetID="2" presetClass="entr" presetSubtype="4" decel="100000" fill="hold" nodeType="withEffect">
                  <p:stCondLst>
                    <p:cond delay="25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ppt_x"/>
                          </p:val>
                        </p:tav>
                        <p:tav tm="100000">
                          <p:val>
                            <p:strVal val="#ppt_x"/>
                          </p:val>
                        </p:tav>
                      </p:tavLst>
                    </p:anim>
                    <p:anim calcmode="lin" valueType="num">
                      <p:cBhvr additive="base">
                        <p:cTn dur="500" fill="hold"/>
                        <p:tgtEl>
                          <p:spTgt spid="59"/>
                        </p:tgtEl>
                        <p:attrNameLst>
                          <p:attrName>ppt_y</p:attrName>
                        </p:attrNameLst>
                      </p:cBhvr>
                      <p:tavLst>
                        <p:tav tm="0">
                          <p:val>
                            <p:strVal val="1+#ppt_h/2"/>
                          </p:val>
                        </p:tav>
                        <p:tav tm="100000">
                          <p:val>
                            <p:strVal val="#ppt_y"/>
                          </p:val>
                        </p:tav>
                      </p:tavLst>
                    </p:anim>
                  </p:childTnLst>
                </p:cTn>
              </p:par>
            </p:tnLst>
          </p:tmpl>
        </p:tmplLst>
      </p:bldP>
      <p:bldP spid="60" grpId="0" animBg="1"/>
      <p:bldP spid="61" grpId="0" animBg="1"/>
      <p:bldP spid="62" grpId="0" build="p">
        <p:tmplLst>
          <p:tmpl lvl="1">
            <p:tnLst>
              <p:par>
                <p:cTn presetID="53" presetClass="entr" presetSubtype="16"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p:cTn dur="250" fill="hold"/>
                        <p:tgtEl>
                          <p:spTgt spid="62"/>
                        </p:tgtEl>
                        <p:attrNameLst>
                          <p:attrName>ppt_w</p:attrName>
                        </p:attrNameLst>
                      </p:cBhvr>
                      <p:tavLst>
                        <p:tav tm="0">
                          <p:val>
                            <p:fltVal val="0"/>
                          </p:val>
                        </p:tav>
                        <p:tav tm="100000">
                          <p:val>
                            <p:strVal val="#ppt_w"/>
                          </p:val>
                        </p:tav>
                      </p:tavLst>
                    </p:anim>
                    <p:anim calcmode="lin" valueType="num">
                      <p:cBhvr>
                        <p:cTn dur="250" fill="hold"/>
                        <p:tgtEl>
                          <p:spTgt spid="62"/>
                        </p:tgtEl>
                        <p:attrNameLst>
                          <p:attrName>ppt_h</p:attrName>
                        </p:attrNameLst>
                      </p:cBhvr>
                      <p:tavLst>
                        <p:tav tm="0">
                          <p:val>
                            <p:fltVal val="0"/>
                          </p:val>
                        </p:tav>
                        <p:tav tm="100000">
                          <p:val>
                            <p:strVal val="#ppt_h"/>
                          </p:val>
                        </p:tav>
                      </p:tavLst>
                    </p:anim>
                    <p:animEffect transition="in" filter="fade">
                      <p:cBhvr>
                        <p:cTn dur="250"/>
                        <p:tgtEl>
                          <p:spTgt spid="62"/>
                        </p:tgtEl>
                      </p:cBhvr>
                    </p:animEffect>
                  </p:childTnLst>
                </p:cTn>
              </p:par>
            </p:tnLst>
          </p:tmpl>
        </p:tmplLst>
      </p:bldP>
      <p:bldP spid="63" grpId="0" build="p">
        <p:tmplLst>
          <p:tmpl lvl="1">
            <p:tnLst>
              <p:par>
                <p:cTn presetID="2" presetClass="entr" presetSubtype="4" decel="100000" fill="hold" nodeType="afterEffect">
                  <p:stCondLst>
                    <p:cond delay="25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ppt_x"/>
                          </p:val>
                        </p:tav>
                        <p:tav tm="100000">
                          <p:val>
                            <p:strVal val="#ppt_x"/>
                          </p:val>
                        </p:tav>
                      </p:tavLst>
                    </p:anim>
                    <p:anim calcmode="lin" valueType="num">
                      <p:cBhvr additive="base">
                        <p:cTn dur="500" fill="hold"/>
                        <p:tgtEl>
                          <p:spTgt spid="63"/>
                        </p:tgtEl>
                        <p:attrNameLst>
                          <p:attrName>ppt_y</p:attrName>
                        </p:attrNameLst>
                      </p:cBhvr>
                      <p:tavLst>
                        <p:tav tm="0">
                          <p:val>
                            <p:strVal val="1+#ppt_h/2"/>
                          </p:val>
                        </p:tav>
                        <p:tav tm="100000">
                          <p:val>
                            <p:strVal val="#ppt_y"/>
                          </p:val>
                        </p:tav>
                      </p:tavLst>
                    </p:anim>
                  </p:childTnLst>
                </p:cTn>
              </p:par>
            </p:tnLst>
          </p:tmpl>
        </p:tmplLst>
      </p:bldP>
      <p:bldP spid="64" grpId="0" build="p">
        <p:tmplLst>
          <p:tmpl lvl="1">
            <p:tnLst>
              <p:par>
                <p:cTn presetID="2" presetClass="entr" presetSubtype="4" decel="100000" fill="hold" nodeType="withEffect">
                  <p:stCondLst>
                    <p:cond delay="25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500" fill="hold"/>
                        <p:tgtEl>
                          <p:spTgt spid="64"/>
                        </p:tgtEl>
                        <p:attrNameLst>
                          <p:attrName>ppt_x</p:attrName>
                        </p:attrNameLst>
                      </p:cBhvr>
                      <p:tavLst>
                        <p:tav tm="0">
                          <p:val>
                            <p:strVal val="#ppt_x"/>
                          </p:val>
                        </p:tav>
                        <p:tav tm="100000">
                          <p:val>
                            <p:strVal val="#ppt_x"/>
                          </p:val>
                        </p:tav>
                      </p:tavLst>
                    </p:anim>
                    <p:anim calcmode="lin" valueType="num">
                      <p:cBhvr additive="base">
                        <p:cTn dur="500" fill="hold"/>
                        <p:tgtEl>
                          <p:spTgt spid="6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 options">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27" name="対角する 2 つの角を切り取った四角形 26"/>
          <p:cNvSpPr/>
          <p:nvPr userDrawn="1"/>
        </p:nvSpPr>
        <p:spPr>
          <a:xfrm rot="21226749">
            <a:off x="3945415" y="1583405"/>
            <a:ext cx="465534" cy="620658"/>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8" name="対角する 2 つの角を切り取った四角形 27"/>
          <p:cNvSpPr/>
          <p:nvPr userDrawn="1"/>
        </p:nvSpPr>
        <p:spPr>
          <a:xfrm rot="21054230">
            <a:off x="3850871" y="1505940"/>
            <a:ext cx="465534" cy="620658"/>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9" name="テキスト プレースホルダー 22"/>
          <p:cNvSpPr>
            <a:spLocks noGrp="1"/>
          </p:cNvSpPr>
          <p:nvPr>
            <p:ph type="body" sz="quarter" idx="15" hasCustomPrompt="1"/>
          </p:nvPr>
        </p:nvSpPr>
        <p:spPr>
          <a:xfrm>
            <a:off x="3822681" y="1467778"/>
            <a:ext cx="571973" cy="720080"/>
          </a:xfrm>
        </p:spPr>
        <p:txBody>
          <a:bodyPr anchor="ctr">
            <a:normAutofit/>
          </a:bodyPr>
          <a:lstStyle>
            <a:lvl1pPr algn="ctr">
              <a:defRPr sz="2250">
                <a:solidFill>
                  <a:schemeClr val="bg1"/>
                </a:solidFill>
                <a:latin typeface="+mj-lt"/>
              </a:defRPr>
            </a:lvl1pPr>
          </a:lstStyle>
          <a:p>
            <a:pPr lvl="0"/>
            <a:r>
              <a:rPr lang="en-US" dirty="0"/>
              <a:t>0</a:t>
            </a:r>
          </a:p>
        </p:txBody>
      </p:sp>
      <p:sp>
        <p:nvSpPr>
          <p:cNvPr id="47" name="テキスト プレースホルダー 5"/>
          <p:cNvSpPr>
            <a:spLocks noGrp="1"/>
          </p:cNvSpPr>
          <p:nvPr>
            <p:ph type="body" sz="quarter" idx="14" hasCustomPrompt="1"/>
          </p:nvPr>
        </p:nvSpPr>
        <p:spPr>
          <a:xfrm>
            <a:off x="4434801" y="1478081"/>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1" name="対角する 2 つの角を切り取った四角形 50"/>
          <p:cNvSpPr/>
          <p:nvPr userDrawn="1"/>
        </p:nvSpPr>
        <p:spPr>
          <a:xfrm rot="21226749">
            <a:off x="3944265" y="2543511"/>
            <a:ext cx="465534" cy="620658"/>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2" name="対角する 2 つの角を切り取った四角形 51"/>
          <p:cNvSpPr/>
          <p:nvPr userDrawn="1"/>
        </p:nvSpPr>
        <p:spPr>
          <a:xfrm rot="21054230">
            <a:off x="3849722" y="2466046"/>
            <a:ext cx="465534" cy="620658"/>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3" name="テキスト プレースホルダー 22"/>
          <p:cNvSpPr>
            <a:spLocks noGrp="1"/>
          </p:cNvSpPr>
          <p:nvPr>
            <p:ph type="body" sz="quarter" idx="16" hasCustomPrompt="1"/>
          </p:nvPr>
        </p:nvSpPr>
        <p:spPr>
          <a:xfrm>
            <a:off x="3821531" y="2427884"/>
            <a:ext cx="571973" cy="720080"/>
          </a:xfrm>
        </p:spPr>
        <p:txBody>
          <a:bodyPr anchor="ctr">
            <a:normAutofit/>
          </a:bodyPr>
          <a:lstStyle>
            <a:lvl1pPr algn="ctr">
              <a:defRPr sz="2250">
                <a:solidFill>
                  <a:schemeClr val="bg1"/>
                </a:solidFill>
                <a:latin typeface="+mj-lt"/>
              </a:defRPr>
            </a:lvl1pPr>
          </a:lstStyle>
          <a:p>
            <a:pPr lvl="0"/>
            <a:r>
              <a:rPr lang="en-US" dirty="0"/>
              <a:t>0</a:t>
            </a:r>
          </a:p>
        </p:txBody>
      </p:sp>
      <p:sp>
        <p:nvSpPr>
          <p:cNvPr id="54" name="テキスト プレースホルダー 5"/>
          <p:cNvSpPr>
            <a:spLocks noGrp="1"/>
          </p:cNvSpPr>
          <p:nvPr>
            <p:ph type="body" sz="quarter" idx="17" hasCustomPrompt="1"/>
          </p:nvPr>
        </p:nvSpPr>
        <p:spPr>
          <a:xfrm>
            <a:off x="4433651" y="2438187"/>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5" name="対角する 2 つの角を切り取った四角形 54"/>
          <p:cNvSpPr/>
          <p:nvPr userDrawn="1"/>
        </p:nvSpPr>
        <p:spPr>
          <a:xfrm rot="21226749">
            <a:off x="3945415" y="3558620"/>
            <a:ext cx="465534" cy="620658"/>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6" name="対角する 2 つの角を切り取った四角形 55"/>
          <p:cNvSpPr/>
          <p:nvPr userDrawn="1"/>
        </p:nvSpPr>
        <p:spPr>
          <a:xfrm rot="21054230">
            <a:off x="3850871" y="3481154"/>
            <a:ext cx="465534" cy="620658"/>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7" name="テキスト プレースホルダー 22"/>
          <p:cNvSpPr>
            <a:spLocks noGrp="1"/>
          </p:cNvSpPr>
          <p:nvPr>
            <p:ph type="body" sz="quarter" idx="18" hasCustomPrompt="1"/>
          </p:nvPr>
        </p:nvSpPr>
        <p:spPr>
          <a:xfrm>
            <a:off x="3822681" y="3442993"/>
            <a:ext cx="571973" cy="720080"/>
          </a:xfrm>
        </p:spPr>
        <p:txBody>
          <a:bodyPr anchor="ctr">
            <a:normAutofit/>
          </a:bodyPr>
          <a:lstStyle>
            <a:lvl1pPr algn="ctr">
              <a:defRPr sz="2250">
                <a:solidFill>
                  <a:schemeClr val="bg1"/>
                </a:solidFill>
                <a:latin typeface="+mj-lt"/>
              </a:defRPr>
            </a:lvl1pPr>
          </a:lstStyle>
          <a:p>
            <a:pPr lvl="0"/>
            <a:r>
              <a:rPr lang="en-US" dirty="0"/>
              <a:t>0</a:t>
            </a:r>
          </a:p>
        </p:txBody>
      </p:sp>
      <p:sp>
        <p:nvSpPr>
          <p:cNvPr id="58" name="テキスト プレースホルダー 5"/>
          <p:cNvSpPr>
            <a:spLocks noGrp="1"/>
          </p:cNvSpPr>
          <p:nvPr>
            <p:ph type="body" sz="quarter" idx="19" hasCustomPrompt="1"/>
          </p:nvPr>
        </p:nvSpPr>
        <p:spPr>
          <a:xfrm>
            <a:off x="4434801" y="3453296"/>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9" name="対角する 2 つの角を切り取った四角形 58"/>
          <p:cNvSpPr/>
          <p:nvPr userDrawn="1"/>
        </p:nvSpPr>
        <p:spPr>
          <a:xfrm rot="21226749">
            <a:off x="3944264" y="4566732"/>
            <a:ext cx="465534" cy="620658"/>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0" name="対角する 2 つの角を切り取った四角形 59"/>
          <p:cNvSpPr/>
          <p:nvPr userDrawn="1"/>
        </p:nvSpPr>
        <p:spPr>
          <a:xfrm rot="21054230">
            <a:off x="3849721" y="4489266"/>
            <a:ext cx="465534" cy="620658"/>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1" name="テキスト プレースホルダー 22"/>
          <p:cNvSpPr>
            <a:spLocks noGrp="1"/>
          </p:cNvSpPr>
          <p:nvPr>
            <p:ph type="body" sz="quarter" idx="20" hasCustomPrompt="1"/>
          </p:nvPr>
        </p:nvSpPr>
        <p:spPr>
          <a:xfrm>
            <a:off x="3821530" y="4451105"/>
            <a:ext cx="571973" cy="720080"/>
          </a:xfrm>
        </p:spPr>
        <p:txBody>
          <a:bodyPr anchor="ctr">
            <a:normAutofit/>
          </a:bodyPr>
          <a:lstStyle>
            <a:lvl1pPr algn="ctr">
              <a:defRPr sz="2250">
                <a:solidFill>
                  <a:schemeClr val="bg1"/>
                </a:solidFill>
                <a:latin typeface="+mj-lt"/>
              </a:defRPr>
            </a:lvl1pPr>
          </a:lstStyle>
          <a:p>
            <a:pPr lvl="0"/>
            <a:r>
              <a:rPr lang="en-US" dirty="0"/>
              <a:t>0</a:t>
            </a:r>
          </a:p>
        </p:txBody>
      </p:sp>
      <p:sp>
        <p:nvSpPr>
          <p:cNvPr id="62" name="テキスト プレースホルダー 5"/>
          <p:cNvSpPr>
            <a:spLocks noGrp="1"/>
          </p:cNvSpPr>
          <p:nvPr>
            <p:ph type="body" sz="quarter" idx="21" hasCustomPrompt="1"/>
          </p:nvPr>
        </p:nvSpPr>
        <p:spPr>
          <a:xfrm>
            <a:off x="4433650" y="4461408"/>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63" name="対角する 2 つの角を切り取った四角形 62"/>
          <p:cNvSpPr/>
          <p:nvPr userDrawn="1"/>
        </p:nvSpPr>
        <p:spPr>
          <a:xfrm rot="21226749">
            <a:off x="3944265" y="5567847"/>
            <a:ext cx="465534" cy="620658"/>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4" name="対角する 2 つの角を切り取った四角形 63"/>
          <p:cNvSpPr/>
          <p:nvPr userDrawn="1"/>
        </p:nvSpPr>
        <p:spPr>
          <a:xfrm rot="21054230">
            <a:off x="3849722" y="5490382"/>
            <a:ext cx="465534" cy="620658"/>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5" name="テキスト プレースホルダー 22"/>
          <p:cNvSpPr>
            <a:spLocks noGrp="1"/>
          </p:cNvSpPr>
          <p:nvPr>
            <p:ph type="body" sz="quarter" idx="22" hasCustomPrompt="1"/>
          </p:nvPr>
        </p:nvSpPr>
        <p:spPr>
          <a:xfrm>
            <a:off x="3821531" y="5452220"/>
            <a:ext cx="571973" cy="720080"/>
          </a:xfrm>
        </p:spPr>
        <p:txBody>
          <a:bodyPr anchor="ctr">
            <a:normAutofit/>
          </a:bodyPr>
          <a:lstStyle>
            <a:lvl1pPr algn="ctr">
              <a:defRPr sz="2250">
                <a:solidFill>
                  <a:schemeClr val="bg1"/>
                </a:solidFill>
                <a:latin typeface="+mj-lt"/>
              </a:defRPr>
            </a:lvl1pPr>
          </a:lstStyle>
          <a:p>
            <a:pPr lvl="0"/>
            <a:r>
              <a:rPr lang="en-US" dirty="0"/>
              <a:t>0</a:t>
            </a:r>
          </a:p>
        </p:txBody>
      </p:sp>
      <p:sp>
        <p:nvSpPr>
          <p:cNvPr id="66" name="テキスト プレースホルダー 5"/>
          <p:cNvSpPr>
            <a:spLocks noGrp="1"/>
          </p:cNvSpPr>
          <p:nvPr>
            <p:ph type="body" sz="quarter" idx="23" hasCustomPrompt="1"/>
          </p:nvPr>
        </p:nvSpPr>
        <p:spPr>
          <a:xfrm>
            <a:off x="4433651" y="5462523"/>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67" name="テキスト プレースホルダー 22"/>
          <p:cNvSpPr>
            <a:spLocks noGrp="1"/>
          </p:cNvSpPr>
          <p:nvPr>
            <p:ph type="body" sz="quarter" idx="13" hasCustomPrompt="1"/>
          </p:nvPr>
        </p:nvSpPr>
        <p:spPr>
          <a:xfrm>
            <a:off x="467189" y="1460781"/>
            <a:ext cx="3096613" cy="4695416"/>
          </a:xfrm>
        </p:spPr>
        <p:txBody>
          <a:bodyPr anchor="ctr">
            <a:normAutofit/>
          </a:bodyPr>
          <a:lstStyle>
            <a:lvl1pPr algn="l">
              <a:lnSpc>
                <a:spcPts val="3000"/>
              </a:lnSpc>
              <a:defRPr sz="3000">
                <a:solidFill>
                  <a:srgbClr val="525252"/>
                </a:solidFill>
                <a:latin typeface="+mj-lt"/>
              </a:defRPr>
            </a:lvl1pPr>
          </a:lstStyle>
          <a:p>
            <a:pPr lvl="0"/>
            <a:r>
              <a:rPr lang="en-US" dirty="0"/>
              <a:t>Text</a:t>
            </a:r>
            <a:br>
              <a:rPr lang="en-US" dirty="0"/>
            </a:br>
            <a:r>
              <a:rPr lang="en-US" dirty="0"/>
              <a:t>Here</a:t>
            </a:r>
          </a:p>
        </p:txBody>
      </p:sp>
    </p:spTree>
    <p:extLst>
      <p:ext uri="{BB962C8B-B14F-4D97-AF65-F5344CB8AC3E}">
        <p14:creationId xmlns:p14="http://schemas.microsoft.com/office/powerpoint/2010/main" val="75329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9" decel="100000" fill="hold" grpId="0" nodeType="afterEffect">
                                  <p:stCondLst>
                                    <p:cond delay="0"/>
                                  </p:stCondLst>
                                  <p:iterate type="wd">
                                    <p:tmPct val="10000"/>
                                  </p:iterate>
                                  <p:childTnLst>
                                    <p:set>
                                      <p:cBhvr>
                                        <p:cTn id="23" dur="1" fill="hold">
                                          <p:stCondLst>
                                            <p:cond delay="0"/>
                                          </p:stCondLst>
                                        </p:cTn>
                                        <p:tgtEl>
                                          <p:spTgt spid="67">
                                            <p:txEl>
                                              <p:pRg st="0" end="0"/>
                                            </p:txEl>
                                          </p:spTgt>
                                        </p:tgtEl>
                                        <p:attrNameLst>
                                          <p:attrName>style.visibility</p:attrName>
                                        </p:attrNameLst>
                                      </p:cBhvr>
                                      <p:to>
                                        <p:strVal val="visible"/>
                                      </p:to>
                                    </p:set>
                                    <p:anim calcmode="lin" valueType="num">
                                      <p:cBhvr additive="base">
                                        <p:cTn id="24" dur="500" fill="hold"/>
                                        <p:tgtEl>
                                          <p:spTgt spid="67">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7">
                                            <p:txEl>
                                              <p:pRg st="0" end="0"/>
                                            </p:txEl>
                                          </p:spTgt>
                                        </p:tgtEl>
                                        <p:attrNameLst>
                                          <p:attrName>ppt_y</p:attrName>
                                        </p:attrNameLst>
                                      </p:cBhvr>
                                      <p:tavLst>
                                        <p:tav tm="0">
                                          <p:val>
                                            <p:strVal val="0-#ppt_h/2"/>
                                          </p:val>
                                        </p:tav>
                                        <p:tav tm="100000">
                                          <p:val>
                                            <p:strVal val="#ppt_y"/>
                                          </p:val>
                                        </p:tav>
                                      </p:tavLst>
                                    </p:anim>
                                  </p:childTnLst>
                                </p:cTn>
                              </p:par>
                            </p:childTnLst>
                          </p:cTn>
                        </p:par>
                        <p:par>
                          <p:cTn id="26" fill="hold">
                            <p:stCondLst>
                              <p:cond delay="1300"/>
                            </p:stCondLst>
                            <p:childTnLst>
                              <p:par>
                                <p:cTn id="27" presetID="2" presetClass="entr" presetSubtype="8" decel="100000" fill="hold" grpId="0" nodeType="afterEffect">
                                  <p:stCondLst>
                                    <p:cond delay="5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ppt_y"/>
                                          </p:val>
                                        </p:tav>
                                        <p:tav tm="100000">
                                          <p:val>
                                            <p:strVal val="#ppt_y"/>
                                          </p:val>
                                        </p:tav>
                                      </p:tavLst>
                                    </p:anim>
                                  </p:childTnLst>
                                </p:cTn>
                              </p:par>
                              <p:par>
                                <p:cTn id="31" presetID="2" presetClass="entr" presetSubtype="9" decel="100000" fill="hold" grpId="0" nodeType="withEffect">
                                  <p:stCondLst>
                                    <p:cond delay="50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0-#ppt_w/2"/>
                                          </p:val>
                                        </p:tav>
                                        <p:tav tm="100000">
                                          <p:val>
                                            <p:strVal val="#ppt_x"/>
                                          </p:val>
                                        </p:tav>
                                      </p:tavLst>
                                    </p:anim>
                                    <p:anim calcmode="lin" valueType="num">
                                      <p:cBhvr additive="base">
                                        <p:cTn id="34" dur="500" fill="hold"/>
                                        <p:tgtEl>
                                          <p:spTgt spid="27"/>
                                        </p:tgtEl>
                                        <p:attrNameLst>
                                          <p:attrName>ppt_y</p:attrName>
                                        </p:attrNameLst>
                                      </p:cBhvr>
                                      <p:tavLst>
                                        <p:tav tm="0">
                                          <p:val>
                                            <p:strVal val="0-#ppt_h/2"/>
                                          </p:val>
                                        </p:tav>
                                        <p:tav tm="100000">
                                          <p:val>
                                            <p:strVal val="#ppt_y"/>
                                          </p:val>
                                        </p:tav>
                                      </p:tavLst>
                                    </p:anim>
                                  </p:childTnLst>
                                </p:cTn>
                              </p:par>
                              <p:par>
                                <p:cTn id="35" presetID="10" presetClass="entr" presetSubtype="0" fill="hold" grpId="0" nodeType="withEffect">
                                  <p:stCondLst>
                                    <p:cond delay="50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fade">
                                      <p:cBhvr>
                                        <p:cTn id="37" dur="500"/>
                                        <p:tgtEl>
                                          <p:spTgt spid="29">
                                            <p:txEl>
                                              <p:pRg st="0" end="0"/>
                                            </p:txEl>
                                          </p:spTgt>
                                        </p:tgtEl>
                                      </p:cBhvr>
                                    </p:animEffect>
                                  </p:childTnLst>
                                </p:cTn>
                              </p:par>
                            </p:childTnLst>
                          </p:cTn>
                        </p:par>
                        <p:par>
                          <p:cTn id="38" fill="hold">
                            <p:stCondLst>
                              <p:cond delay="2300"/>
                            </p:stCondLst>
                            <p:childTnLst>
                              <p:par>
                                <p:cTn id="39" presetID="2" presetClass="entr" presetSubtype="2" decel="100000" fill="hold" grpId="0" nodeType="afterEffect">
                                  <p:stCondLst>
                                    <p:cond delay="0"/>
                                  </p:stCondLst>
                                  <p:childTnLst>
                                    <p:set>
                                      <p:cBhvr>
                                        <p:cTn id="40" dur="1" fill="hold">
                                          <p:stCondLst>
                                            <p:cond delay="0"/>
                                          </p:stCondLst>
                                        </p:cTn>
                                        <p:tgtEl>
                                          <p:spTgt spid="47">
                                            <p:txEl>
                                              <p:pRg st="0" end="0"/>
                                            </p:txEl>
                                          </p:spTgt>
                                        </p:tgtEl>
                                        <p:attrNameLst>
                                          <p:attrName>style.visibility</p:attrName>
                                        </p:attrNameLst>
                                      </p:cBhvr>
                                      <p:to>
                                        <p:strVal val="visible"/>
                                      </p:to>
                                    </p:set>
                                    <p:anim calcmode="lin" valueType="num">
                                      <p:cBhvr additive="base">
                                        <p:cTn id="41" dur="35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2" dur="350" fill="hold"/>
                                        <p:tgtEl>
                                          <p:spTgt spid="47">
                                            <p:txEl>
                                              <p:pRg st="0" end="0"/>
                                            </p:txEl>
                                          </p:spTgt>
                                        </p:tgtEl>
                                        <p:attrNameLst>
                                          <p:attrName>ppt_y</p:attrName>
                                        </p:attrNameLst>
                                      </p:cBhvr>
                                      <p:tavLst>
                                        <p:tav tm="0">
                                          <p:val>
                                            <p:strVal val="#ppt_y"/>
                                          </p:val>
                                        </p:tav>
                                        <p:tav tm="100000">
                                          <p:val>
                                            <p:strVal val="#ppt_y"/>
                                          </p:val>
                                        </p:tav>
                                      </p:tavLst>
                                    </p:anim>
                                  </p:childTnLst>
                                </p:cTn>
                              </p:par>
                            </p:childTnLst>
                          </p:cTn>
                        </p:par>
                        <p:par>
                          <p:cTn id="43" fill="hold">
                            <p:stCondLst>
                              <p:cond delay="2650"/>
                            </p:stCondLst>
                            <p:childTnLst>
                              <p:par>
                                <p:cTn id="44" presetID="2" presetClass="entr" presetSubtype="8" decel="100000" fill="hold" grpId="0" nodeType="afterEffect">
                                  <p:stCondLst>
                                    <p:cond delay="25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500" fill="hold"/>
                                        <p:tgtEl>
                                          <p:spTgt spid="52"/>
                                        </p:tgtEl>
                                        <p:attrNameLst>
                                          <p:attrName>ppt_x</p:attrName>
                                        </p:attrNameLst>
                                      </p:cBhvr>
                                      <p:tavLst>
                                        <p:tav tm="0">
                                          <p:val>
                                            <p:strVal val="0-#ppt_w/2"/>
                                          </p:val>
                                        </p:tav>
                                        <p:tav tm="100000">
                                          <p:val>
                                            <p:strVal val="#ppt_x"/>
                                          </p:val>
                                        </p:tav>
                                      </p:tavLst>
                                    </p:anim>
                                    <p:anim calcmode="lin" valueType="num">
                                      <p:cBhvr additive="base">
                                        <p:cTn id="47" dur="500" fill="hold"/>
                                        <p:tgtEl>
                                          <p:spTgt spid="52"/>
                                        </p:tgtEl>
                                        <p:attrNameLst>
                                          <p:attrName>ppt_y</p:attrName>
                                        </p:attrNameLst>
                                      </p:cBhvr>
                                      <p:tavLst>
                                        <p:tav tm="0">
                                          <p:val>
                                            <p:strVal val="#ppt_y"/>
                                          </p:val>
                                        </p:tav>
                                        <p:tav tm="100000">
                                          <p:val>
                                            <p:strVal val="#ppt_y"/>
                                          </p:val>
                                        </p:tav>
                                      </p:tavLst>
                                    </p:anim>
                                  </p:childTnLst>
                                </p:cTn>
                              </p:par>
                              <p:par>
                                <p:cTn id="48" presetID="2" presetClass="entr" presetSubtype="9" decel="100000" fill="hold" grpId="0" nodeType="withEffect">
                                  <p:stCondLst>
                                    <p:cond delay="250"/>
                                  </p:stCondLst>
                                  <p:childTnLst>
                                    <p:set>
                                      <p:cBhvr>
                                        <p:cTn id="49" dur="1" fill="hold">
                                          <p:stCondLst>
                                            <p:cond delay="0"/>
                                          </p:stCondLst>
                                        </p:cTn>
                                        <p:tgtEl>
                                          <p:spTgt spid="51"/>
                                        </p:tgtEl>
                                        <p:attrNameLst>
                                          <p:attrName>style.visibility</p:attrName>
                                        </p:attrNameLst>
                                      </p:cBhvr>
                                      <p:to>
                                        <p:strVal val="visible"/>
                                      </p:to>
                                    </p:set>
                                    <p:anim calcmode="lin" valueType="num">
                                      <p:cBhvr additive="base">
                                        <p:cTn id="50" dur="500" fill="hold"/>
                                        <p:tgtEl>
                                          <p:spTgt spid="51"/>
                                        </p:tgtEl>
                                        <p:attrNameLst>
                                          <p:attrName>ppt_x</p:attrName>
                                        </p:attrNameLst>
                                      </p:cBhvr>
                                      <p:tavLst>
                                        <p:tav tm="0">
                                          <p:val>
                                            <p:strVal val="0-#ppt_w/2"/>
                                          </p:val>
                                        </p:tav>
                                        <p:tav tm="100000">
                                          <p:val>
                                            <p:strVal val="#ppt_x"/>
                                          </p:val>
                                        </p:tav>
                                      </p:tavLst>
                                    </p:anim>
                                    <p:anim calcmode="lin" valueType="num">
                                      <p:cBhvr additive="base">
                                        <p:cTn id="51" dur="500" fill="hold"/>
                                        <p:tgtEl>
                                          <p:spTgt spid="51"/>
                                        </p:tgtEl>
                                        <p:attrNameLst>
                                          <p:attrName>ppt_y</p:attrName>
                                        </p:attrNameLst>
                                      </p:cBhvr>
                                      <p:tavLst>
                                        <p:tav tm="0">
                                          <p:val>
                                            <p:strVal val="0-#ppt_h/2"/>
                                          </p:val>
                                        </p:tav>
                                        <p:tav tm="100000">
                                          <p:val>
                                            <p:strVal val="#ppt_y"/>
                                          </p:val>
                                        </p:tav>
                                      </p:tavLst>
                                    </p:anim>
                                  </p:childTnLst>
                                </p:cTn>
                              </p:par>
                              <p:par>
                                <p:cTn id="52" presetID="10" presetClass="entr" presetSubtype="0" fill="hold" grpId="0" nodeType="withEffect">
                                  <p:stCondLst>
                                    <p:cond delay="250"/>
                                  </p:stCondLst>
                                  <p:childTnLst>
                                    <p:set>
                                      <p:cBhvr>
                                        <p:cTn id="53" dur="1" fill="hold">
                                          <p:stCondLst>
                                            <p:cond delay="0"/>
                                          </p:stCondLst>
                                        </p:cTn>
                                        <p:tgtEl>
                                          <p:spTgt spid="53">
                                            <p:txEl>
                                              <p:pRg st="0" end="0"/>
                                            </p:txEl>
                                          </p:spTgt>
                                        </p:tgtEl>
                                        <p:attrNameLst>
                                          <p:attrName>style.visibility</p:attrName>
                                        </p:attrNameLst>
                                      </p:cBhvr>
                                      <p:to>
                                        <p:strVal val="visible"/>
                                      </p:to>
                                    </p:set>
                                    <p:animEffect transition="in" filter="fade">
                                      <p:cBhvr>
                                        <p:cTn id="54" dur="500"/>
                                        <p:tgtEl>
                                          <p:spTgt spid="53">
                                            <p:txEl>
                                              <p:pRg st="0" end="0"/>
                                            </p:txEl>
                                          </p:spTgt>
                                        </p:tgtEl>
                                      </p:cBhvr>
                                    </p:animEffect>
                                  </p:childTnLst>
                                </p:cTn>
                              </p:par>
                            </p:childTnLst>
                          </p:cTn>
                        </p:par>
                        <p:par>
                          <p:cTn id="55" fill="hold">
                            <p:stCondLst>
                              <p:cond delay="3400"/>
                            </p:stCondLst>
                            <p:childTnLst>
                              <p:par>
                                <p:cTn id="56" presetID="2" presetClass="entr" presetSubtype="2" decel="100000" fill="hold" grpId="0" nodeType="afterEffect">
                                  <p:stCondLst>
                                    <p:cond delay="0"/>
                                  </p:stCondLst>
                                  <p:childTnLst>
                                    <p:set>
                                      <p:cBhvr>
                                        <p:cTn id="57" dur="1" fill="hold">
                                          <p:stCondLst>
                                            <p:cond delay="0"/>
                                          </p:stCondLst>
                                        </p:cTn>
                                        <p:tgtEl>
                                          <p:spTgt spid="54">
                                            <p:txEl>
                                              <p:pRg st="0" end="0"/>
                                            </p:txEl>
                                          </p:spTgt>
                                        </p:tgtEl>
                                        <p:attrNameLst>
                                          <p:attrName>style.visibility</p:attrName>
                                        </p:attrNameLst>
                                      </p:cBhvr>
                                      <p:to>
                                        <p:strVal val="visible"/>
                                      </p:to>
                                    </p:set>
                                    <p:anim calcmode="lin" valueType="num">
                                      <p:cBhvr additive="base">
                                        <p:cTn id="58" dur="35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59" dur="350" fill="hold"/>
                                        <p:tgtEl>
                                          <p:spTgt spid="54">
                                            <p:txEl>
                                              <p:pRg st="0" end="0"/>
                                            </p:txEl>
                                          </p:spTgt>
                                        </p:tgtEl>
                                        <p:attrNameLst>
                                          <p:attrName>ppt_y</p:attrName>
                                        </p:attrNameLst>
                                      </p:cBhvr>
                                      <p:tavLst>
                                        <p:tav tm="0">
                                          <p:val>
                                            <p:strVal val="#ppt_y"/>
                                          </p:val>
                                        </p:tav>
                                        <p:tav tm="100000">
                                          <p:val>
                                            <p:strVal val="#ppt_y"/>
                                          </p:val>
                                        </p:tav>
                                      </p:tavLst>
                                    </p:anim>
                                  </p:childTnLst>
                                </p:cTn>
                              </p:par>
                            </p:childTnLst>
                          </p:cTn>
                        </p:par>
                        <p:par>
                          <p:cTn id="60" fill="hold">
                            <p:stCondLst>
                              <p:cond delay="3750"/>
                            </p:stCondLst>
                            <p:childTnLst>
                              <p:par>
                                <p:cTn id="61" presetID="2" presetClass="entr" presetSubtype="8" decel="100000" fill="hold" grpId="0" nodeType="afterEffect">
                                  <p:stCondLst>
                                    <p:cond delay="250"/>
                                  </p:stCondLst>
                                  <p:childTnLst>
                                    <p:set>
                                      <p:cBhvr>
                                        <p:cTn id="62" dur="1" fill="hold">
                                          <p:stCondLst>
                                            <p:cond delay="0"/>
                                          </p:stCondLst>
                                        </p:cTn>
                                        <p:tgtEl>
                                          <p:spTgt spid="56"/>
                                        </p:tgtEl>
                                        <p:attrNameLst>
                                          <p:attrName>style.visibility</p:attrName>
                                        </p:attrNameLst>
                                      </p:cBhvr>
                                      <p:to>
                                        <p:strVal val="visible"/>
                                      </p:to>
                                    </p:set>
                                    <p:anim calcmode="lin" valueType="num">
                                      <p:cBhvr additive="base">
                                        <p:cTn id="63" dur="500" fill="hold"/>
                                        <p:tgtEl>
                                          <p:spTgt spid="56"/>
                                        </p:tgtEl>
                                        <p:attrNameLst>
                                          <p:attrName>ppt_x</p:attrName>
                                        </p:attrNameLst>
                                      </p:cBhvr>
                                      <p:tavLst>
                                        <p:tav tm="0">
                                          <p:val>
                                            <p:strVal val="0-#ppt_w/2"/>
                                          </p:val>
                                        </p:tav>
                                        <p:tav tm="100000">
                                          <p:val>
                                            <p:strVal val="#ppt_x"/>
                                          </p:val>
                                        </p:tav>
                                      </p:tavLst>
                                    </p:anim>
                                    <p:anim calcmode="lin" valueType="num">
                                      <p:cBhvr additive="base">
                                        <p:cTn id="64" dur="500" fill="hold"/>
                                        <p:tgtEl>
                                          <p:spTgt spid="56"/>
                                        </p:tgtEl>
                                        <p:attrNameLst>
                                          <p:attrName>ppt_y</p:attrName>
                                        </p:attrNameLst>
                                      </p:cBhvr>
                                      <p:tavLst>
                                        <p:tav tm="0">
                                          <p:val>
                                            <p:strVal val="#ppt_y"/>
                                          </p:val>
                                        </p:tav>
                                        <p:tav tm="100000">
                                          <p:val>
                                            <p:strVal val="#ppt_y"/>
                                          </p:val>
                                        </p:tav>
                                      </p:tavLst>
                                    </p:anim>
                                  </p:childTnLst>
                                </p:cTn>
                              </p:par>
                              <p:par>
                                <p:cTn id="65" presetID="2" presetClass="entr" presetSubtype="9" decel="100000" fill="hold" grpId="0" nodeType="withEffect">
                                  <p:stCondLst>
                                    <p:cond delay="250"/>
                                  </p:stCondLst>
                                  <p:childTnLst>
                                    <p:set>
                                      <p:cBhvr>
                                        <p:cTn id="66" dur="1" fill="hold">
                                          <p:stCondLst>
                                            <p:cond delay="0"/>
                                          </p:stCondLst>
                                        </p:cTn>
                                        <p:tgtEl>
                                          <p:spTgt spid="55"/>
                                        </p:tgtEl>
                                        <p:attrNameLst>
                                          <p:attrName>style.visibility</p:attrName>
                                        </p:attrNameLst>
                                      </p:cBhvr>
                                      <p:to>
                                        <p:strVal val="visible"/>
                                      </p:to>
                                    </p:set>
                                    <p:anim calcmode="lin" valueType="num">
                                      <p:cBhvr additive="base">
                                        <p:cTn id="67" dur="500" fill="hold"/>
                                        <p:tgtEl>
                                          <p:spTgt spid="55"/>
                                        </p:tgtEl>
                                        <p:attrNameLst>
                                          <p:attrName>ppt_x</p:attrName>
                                        </p:attrNameLst>
                                      </p:cBhvr>
                                      <p:tavLst>
                                        <p:tav tm="0">
                                          <p:val>
                                            <p:strVal val="0-#ppt_w/2"/>
                                          </p:val>
                                        </p:tav>
                                        <p:tav tm="100000">
                                          <p:val>
                                            <p:strVal val="#ppt_x"/>
                                          </p:val>
                                        </p:tav>
                                      </p:tavLst>
                                    </p:anim>
                                    <p:anim calcmode="lin" valueType="num">
                                      <p:cBhvr additive="base">
                                        <p:cTn id="68" dur="500" fill="hold"/>
                                        <p:tgtEl>
                                          <p:spTgt spid="55"/>
                                        </p:tgtEl>
                                        <p:attrNameLst>
                                          <p:attrName>ppt_y</p:attrName>
                                        </p:attrNameLst>
                                      </p:cBhvr>
                                      <p:tavLst>
                                        <p:tav tm="0">
                                          <p:val>
                                            <p:strVal val="0-#ppt_h/2"/>
                                          </p:val>
                                        </p:tav>
                                        <p:tav tm="100000">
                                          <p:val>
                                            <p:strVal val="#ppt_y"/>
                                          </p:val>
                                        </p:tav>
                                      </p:tavLst>
                                    </p:anim>
                                  </p:childTnLst>
                                </p:cTn>
                              </p:par>
                              <p:par>
                                <p:cTn id="69" presetID="10" presetClass="entr" presetSubtype="0" fill="hold" grpId="0" nodeType="withEffect">
                                  <p:stCondLst>
                                    <p:cond delay="250"/>
                                  </p:stCondLst>
                                  <p:childTnLst>
                                    <p:set>
                                      <p:cBhvr>
                                        <p:cTn id="70" dur="1" fill="hold">
                                          <p:stCondLst>
                                            <p:cond delay="0"/>
                                          </p:stCondLst>
                                        </p:cTn>
                                        <p:tgtEl>
                                          <p:spTgt spid="57">
                                            <p:txEl>
                                              <p:pRg st="0" end="0"/>
                                            </p:txEl>
                                          </p:spTgt>
                                        </p:tgtEl>
                                        <p:attrNameLst>
                                          <p:attrName>style.visibility</p:attrName>
                                        </p:attrNameLst>
                                      </p:cBhvr>
                                      <p:to>
                                        <p:strVal val="visible"/>
                                      </p:to>
                                    </p:set>
                                    <p:animEffect transition="in" filter="fade">
                                      <p:cBhvr>
                                        <p:cTn id="71" dur="500"/>
                                        <p:tgtEl>
                                          <p:spTgt spid="57">
                                            <p:txEl>
                                              <p:pRg st="0" end="0"/>
                                            </p:txEl>
                                          </p:spTgt>
                                        </p:tgtEl>
                                      </p:cBhvr>
                                    </p:animEffect>
                                  </p:childTnLst>
                                </p:cTn>
                              </p:par>
                            </p:childTnLst>
                          </p:cTn>
                        </p:par>
                        <p:par>
                          <p:cTn id="72" fill="hold">
                            <p:stCondLst>
                              <p:cond delay="4500"/>
                            </p:stCondLst>
                            <p:childTnLst>
                              <p:par>
                                <p:cTn id="73" presetID="2" presetClass="entr" presetSubtype="2" decel="100000" fill="hold" grpId="0" nodeType="afterEffect">
                                  <p:stCondLst>
                                    <p:cond delay="0"/>
                                  </p:stCondLst>
                                  <p:childTnLst>
                                    <p:set>
                                      <p:cBhvr>
                                        <p:cTn id="74" dur="1" fill="hold">
                                          <p:stCondLst>
                                            <p:cond delay="0"/>
                                          </p:stCondLst>
                                        </p:cTn>
                                        <p:tgtEl>
                                          <p:spTgt spid="58">
                                            <p:txEl>
                                              <p:pRg st="0" end="0"/>
                                            </p:txEl>
                                          </p:spTgt>
                                        </p:tgtEl>
                                        <p:attrNameLst>
                                          <p:attrName>style.visibility</p:attrName>
                                        </p:attrNameLst>
                                      </p:cBhvr>
                                      <p:to>
                                        <p:strVal val="visible"/>
                                      </p:to>
                                    </p:set>
                                    <p:anim calcmode="lin" valueType="num">
                                      <p:cBhvr additive="base">
                                        <p:cTn id="75" dur="350" fill="hold"/>
                                        <p:tgtEl>
                                          <p:spTgt spid="58">
                                            <p:txEl>
                                              <p:pRg st="0" end="0"/>
                                            </p:txEl>
                                          </p:spTgt>
                                        </p:tgtEl>
                                        <p:attrNameLst>
                                          <p:attrName>ppt_x</p:attrName>
                                        </p:attrNameLst>
                                      </p:cBhvr>
                                      <p:tavLst>
                                        <p:tav tm="0">
                                          <p:val>
                                            <p:strVal val="1+#ppt_w/2"/>
                                          </p:val>
                                        </p:tav>
                                        <p:tav tm="100000">
                                          <p:val>
                                            <p:strVal val="#ppt_x"/>
                                          </p:val>
                                        </p:tav>
                                      </p:tavLst>
                                    </p:anim>
                                    <p:anim calcmode="lin" valueType="num">
                                      <p:cBhvr additive="base">
                                        <p:cTn id="76" dur="350" fill="hold"/>
                                        <p:tgtEl>
                                          <p:spTgt spid="58">
                                            <p:txEl>
                                              <p:pRg st="0" end="0"/>
                                            </p:txEl>
                                          </p:spTgt>
                                        </p:tgtEl>
                                        <p:attrNameLst>
                                          <p:attrName>ppt_y</p:attrName>
                                        </p:attrNameLst>
                                      </p:cBhvr>
                                      <p:tavLst>
                                        <p:tav tm="0">
                                          <p:val>
                                            <p:strVal val="#ppt_y"/>
                                          </p:val>
                                        </p:tav>
                                        <p:tav tm="100000">
                                          <p:val>
                                            <p:strVal val="#ppt_y"/>
                                          </p:val>
                                        </p:tav>
                                      </p:tavLst>
                                    </p:anim>
                                  </p:childTnLst>
                                </p:cTn>
                              </p:par>
                            </p:childTnLst>
                          </p:cTn>
                        </p:par>
                        <p:par>
                          <p:cTn id="77" fill="hold">
                            <p:stCondLst>
                              <p:cond delay="4850"/>
                            </p:stCondLst>
                            <p:childTnLst>
                              <p:par>
                                <p:cTn id="78" presetID="2" presetClass="entr" presetSubtype="8" decel="100000" fill="hold" grpId="0" nodeType="afterEffect">
                                  <p:stCondLst>
                                    <p:cond delay="250"/>
                                  </p:stCondLst>
                                  <p:childTnLst>
                                    <p:set>
                                      <p:cBhvr>
                                        <p:cTn id="79" dur="1" fill="hold">
                                          <p:stCondLst>
                                            <p:cond delay="0"/>
                                          </p:stCondLst>
                                        </p:cTn>
                                        <p:tgtEl>
                                          <p:spTgt spid="60"/>
                                        </p:tgtEl>
                                        <p:attrNameLst>
                                          <p:attrName>style.visibility</p:attrName>
                                        </p:attrNameLst>
                                      </p:cBhvr>
                                      <p:to>
                                        <p:strVal val="visible"/>
                                      </p:to>
                                    </p:set>
                                    <p:anim calcmode="lin" valueType="num">
                                      <p:cBhvr additive="base">
                                        <p:cTn id="80" dur="500" fill="hold"/>
                                        <p:tgtEl>
                                          <p:spTgt spid="60"/>
                                        </p:tgtEl>
                                        <p:attrNameLst>
                                          <p:attrName>ppt_x</p:attrName>
                                        </p:attrNameLst>
                                      </p:cBhvr>
                                      <p:tavLst>
                                        <p:tav tm="0">
                                          <p:val>
                                            <p:strVal val="0-#ppt_w/2"/>
                                          </p:val>
                                        </p:tav>
                                        <p:tav tm="100000">
                                          <p:val>
                                            <p:strVal val="#ppt_x"/>
                                          </p:val>
                                        </p:tav>
                                      </p:tavLst>
                                    </p:anim>
                                    <p:anim calcmode="lin" valueType="num">
                                      <p:cBhvr additive="base">
                                        <p:cTn id="81" dur="500" fill="hold"/>
                                        <p:tgtEl>
                                          <p:spTgt spid="60"/>
                                        </p:tgtEl>
                                        <p:attrNameLst>
                                          <p:attrName>ppt_y</p:attrName>
                                        </p:attrNameLst>
                                      </p:cBhvr>
                                      <p:tavLst>
                                        <p:tav tm="0">
                                          <p:val>
                                            <p:strVal val="#ppt_y"/>
                                          </p:val>
                                        </p:tav>
                                        <p:tav tm="100000">
                                          <p:val>
                                            <p:strVal val="#ppt_y"/>
                                          </p:val>
                                        </p:tav>
                                      </p:tavLst>
                                    </p:anim>
                                  </p:childTnLst>
                                </p:cTn>
                              </p:par>
                              <p:par>
                                <p:cTn id="82" presetID="2" presetClass="entr" presetSubtype="9" decel="100000" fill="hold" grpId="0" nodeType="withEffect">
                                  <p:stCondLst>
                                    <p:cond delay="250"/>
                                  </p:stCondLst>
                                  <p:childTnLst>
                                    <p:set>
                                      <p:cBhvr>
                                        <p:cTn id="83" dur="1" fill="hold">
                                          <p:stCondLst>
                                            <p:cond delay="0"/>
                                          </p:stCondLst>
                                        </p:cTn>
                                        <p:tgtEl>
                                          <p:spTgt spid="59"/>
                                        </p:tgtEl>
                                        <p:attrNameLst>
                                          <p:attrName>style.visibility</p:attrName>
                                        </p:attrNameLst>
                                      </p:cBhvr>
                                      <p:to>
                                        <p:strVal val="visible"/>
                                      </p:to>
                                    </p:set>
                                    <p:anim calcmode="lin" valueType="num">
                                      <p:cBhvr additive="base">
                                        <p:cTn id="84" dur="500" fill="hold"/>
                                        <p:tgtEl>
                                          <p:spTgt spid="59"/>
                                        </p:tgtEl>
                                        <p:attrNameLst>
                                          <p:attrName>ppt_x</p:attrName>
                                        </p:attrNameLst>
                                      </p:cBhvr>
                                      <p:tavLst>
                                        <p:tav tm="0">
                                          <p:val>
                                            <p:strVal val="0-#ppt_w/2"/>
                                          </p:val>
                                        </p:tav>
                                        <p:tav tm="100000">
                                          <p:val>
                                            <p:strVal val="#ppt_x"/>
                                          </p:val>
                                        </p:tav>
                                      </p:tavLst>
                                    </p:anim>
                                    <p:anim calcmode="lin" valueType="num">
                                      <p:cBhvr additive="base">
                                        <p:cTn id="85" dur="500" fill="hold"/>
                                        <p:tgtEl>
                                          <p:spTgt spid="59"/>
                                        </p:tgtEl>
                                        <p:attrNameLst>
                                          <p:attrName>ppt_y</p:attrName>
                                        </p:attrNameLst>
                                      </p:cBhvr>
                                      <p:tavLst>
                                        <p:tav tm="0">
                                          <p:val>
                                            <p:strVal val="0-#ppt_h/2"/>
                                          </p:val>
                                        </p:tav>
                                        <p:tav tm="100000">
                                          <p:val>
                                            <p:strVal val="#ppt_y"/>
                                          </p:val>
                                        </p:tav>
                                      </p:tavLst>
                                    </p:anim>
                                  </p:childTnLst>
                                </p:cTn>
                              </p:par>
                              <p:par>
                                <p:cTn id="86" presetID="10" presetClass="entr" presetSubtype="0" fill="hold" grpId="0" nodeType="withEffect">
                                  <p:stCondLst>
                                    <p:cond delay="250"/>
                                  </p:stCondLst>
                                  <p:childTnLst>
                                    <p:set>
                                      <p:cBhvr>
                                        <p:cTn id="87" dur="1" fill="hold">
                                          <p:stCondLst>
                                            <p:cond delay="0"/>
                                          </p:stCondLst>
                                        </p:cTn>
                                        <p:tgtEl>
                                          <p:spTgt spid="61">
                                            <p:txEl>
                                              <p:pRg st="0" end="0"/>
                                            </p:txEl>
                                          </p:spTgt>
                                        </p:tgtEl>
                                        <p:attrNameLst>
                                          <p:attrName>style.visibility</p:attrName>
                                        </p:attrNameLst>
                                      </p:cBhvr>
                                      <p:to>
                                        <p:strVal val="visible"/>
                                      </p:to>
                                    </p:set>
                                    <p:animEffect transition="in" filter="fade">
                                      <p:cBhvr>
                                        <p:cTn id="88" dur="500"/>
                                        <p:tgtEl>
                                          <p:spTgt spid="61">
                                            <p:txEl>
                                              <p:pRg st="0" end="0"/>
                                            </p:txEl>
                                          </p:spTgt>
                                        </p:tgtEl>
                                      </p:cBhvr>
                                    </p:animEffect>
                                  </p:childTnLst>
                                </p:cTn>
                              </p:par>
                            </p:childTnLst>
                          </p:cTn>
                        </p:par>
                        <p:par>
                          <p:cTn id="89" fill="hold">
                            <p:stCondLst>
                              <p:cond delay="5600"/>
                            </p:stCondLst>
                            <p:childTnLst>
                              <p:par>
                                <p:cTn id="90" presetID="2" presetClass="entr" presetSubtype="2" decel="100000" fill="hold" grpId="0" nodeType="afterEffect">
                                  <p:stCondLst>
                                    <p:cond delay="0"/>
                                  </p:stCondLst>
                                  <p:childTnLst>
                                    <p:set>
                                      <p:cBhvr>
                                        <p:cTn id="91" dur="1" fill="hold">
                                          <p:stCondLst>
                                            <p:cond delay="0"/>
                                          </p:stCondLst>
                                        </p:cTn>
                                        <p:tgtEl>
                                          <p:spTgt spid="62">
                                            <p:txEl>
                                              <p:pRg st="0" end="0"/>
                                            </p:txEl>
                                          </p:spTgt>
                                        </p:tgtEl>
                                        <p:attrNameLst>
                                          <p:attrName>style.visibility</p:attrName>
                                        </p:attrNameLst>
                                      </p:cBhvr>
                                      <p:to>
                                        <p:strVal val="visible"/>
                                      </p:to>
                                    </p:set>
                                    <p:anim calcmode="lin" valueType="num">
                                      <p:cBhvr additive="base">
                                        <p:cTn id="92" dur="350" fill="hold"/>
                                        <p:tgtEl>
                                          <p:spTgt spid="62">
                                            <p:txEl>
                                              <p:pRg st="0" end="0"/>
                                            </p:txEl>
                                          </p:spTgt>
                                        </p:tgtEl>
                                        <p:attrNameLst>
                                          <p:attrName>ppt_x</p:attrName>
                                        </p:attrNameLst>
                                      </p:cBhvr>
                                      <p:tavLst>
                                        <p:tav tm="0">
                                          <p:val>
                                            <p:strVal val="1+#ppt_w/2"/>
                                          </p:val>
                                        </p:tav>
                                        <p:tav tm="100000">
                                          <p:val>
                                            <p:strVal val="#ppt_x"/>
                                          </p:val>
                                        </p:tav>
                                      </p:tavLst>
                                    </p:anim>
                                    <p:anim calcmode="lin" valueType="num">
                                      <p:cBhvr additive="base">
                                        <p:cTn id="93" dur="350" fill="hold"/>
                                        <p:tgtEl>
                                          <p:spTgt spid="62">
                                            <p:txEl>
                                              <p:pRg st="0" end="0"/>
                                            </p:txEl>
                                          </p:spTgt>
                                        </p:tgtEl>
                                        <p:attrNameLst>
                                          <p:attrName>ppt_y</p:attrName>
                                        </p:attrNameLst>
                                      </p:cBhvr>
                                      <p:tavLst>
                                        <p:tav tm="0">
                                          <p:val>
                                            <p:strVal val="#ppt_y"/>
                                          </p:val>
                                        </p:tav>
                                        <p:tav tm="100000">
                                          <p:val>
                                            <p:strVal val="#ppt_y"/>
                                          </p:val>
                                        </p:tav>
                                      </p:tavLst>
                                    </p:anim>
                                  </p:childTnLst>
                                </p:cTn>
                              </p:par>
                            </p:childTnLst>
                          </p:cTn>
                        </p:par>
                        <p:par>
                          <p:cTn id="94" fill="hold">
                            <p:stCondLst>
                              <p:cond delay="5950"/>
                            </p:stCondLst>
                            <p:childTnLst>
                              <p:par>
                                <p:cTn id="95" presetID="2" presetClass="entr" presetSubtype="8" decel="100000" fill="hold" grpId="0" nodeType="afterEffect">
                                  <p:stCondLst>
                                    <p:cond delay="250"/>
                                  </p:stCondLst>
                                  <p:childTnLst>
                                    <p:set>
                                      <p:cBhvr>
                                        <p:cTn id="96" dur="1" fill="hold">
                                          <p:stCondLst>
                                            <p:cond delay="0"/>
                                          </p:stCondLst>
                                        </p:cTn>
                                        <p:tgtEl>
                                          <p:spTgt spid="64"/>
                                        </p:tgtEl>
                                        <p:attrNameLst>
                                          <p:attrName>style.visibility</p:attrName>
                                        </p:attrNameLst>
                                      </p:cBhvr>
                                      <p:to>
                                        <p:strVal val="visible"/>
                                      </p:to>
                                    </p:set>
                                    <p:anim calcmode="lin" valueType="num">
                                      <p:cBhvr additive="base">
                                        <p:cTn id="97" dur="500" fill="hold"/>
                                        <p:tgtEl>
                                          <p:spTgt spid="64"/>
                                        </p:tgtEl>
                                        <p:attrNameLst>
                                          <p:attrName>ppt_x</p:attrName>
                                        </p:attrNameLst>
                                      </p:cBhvr>
                                      <p:tavLst>
                                        <p:tav tm="0">
                                          <p:val>
                                            <p:strVal val="0-#ppt_w/2"/>
                                          </p:val>
                                        </p:tav>
                                        <p:tav tm="100000">
                                          <p:val>
                                            <p:strVal val="#ppt_x"/>
                                          </p:val>
                                        </p:tav>
                                      </p:tavLst>
                                    </p:anim>
                                    <p:anim calcmode="lin" valueType="num">
                                      <p:cBhvr additive="base">
                                        <p:cTn id="98" dur="500" fill="hold"/>
                                        <p:tgtEl>
                                          <p:spTgt spid="64"/>
                                        </p:tgtEl>
                                        <p:attrNameLst>
                                          <p:attrName>ppt_y</p:attrName>
                                        </p:attrNameLst>
                                      </p:cBhvr>
                                      <p:tavLst>
                                        <p:tav tm="0">
                                          <p:val>
                                            <p:strVal val="#ppt_y"/>
                                          </p:val>
                                        </p:tav>
                                        <p:tav tm="100000">
                                          <p:val>
                                            <p:strVal val="#ppt_y"/>
                                          </p:val>
                                        </p:tav>
                                      </p:tavLst>
                                    </p:anim>
                                  </p:childTnLst>
                                </p:cTn>
                              </p:par>
                              <p:par>
                                <p:cTn id="99" presetID="2" presetClass="entr" presetSubtype="9" decel="100000" fill="hold" grpId="0" nodeType="withEffect">
                                  <p:stCondLst>
                                    <p:cond delay="250"/>
                                  </p:stCondLst>
                                  <p:childTnLst>
                                    <p:set>
                                      <p:cBhvr>
                                        <p:cTn id="100" dur="1" fill="hold">
                                          <p:stCondLst>
                                            <p:cond delay="0"/>
                                          </p:stCondLst>
                                        </p:cTn>
                                        <p:tgtEl>
                                          <p:spTgt spid="63"/>
                                        </p:tgtEl>
                                        <p:attrNameLst>
                                          <p:attrName>style.visibility</p:attrName>
                                        </p:attrNameLst>
                                      </p:cBhvr>
                                      <p:to>
                                        <p:strVal val="visible"/>
                                      </p:to>
                                    </p:set>
                                    <p:anim calcmode="lin" valueType="num">
                                      <p:cBhvr additive="base">
                                        <p:cTn id="101" dur="500" fill="hold"/>
                                        <p:tgtEl>
                                          <p:spTgt spid="63"/>
                                        </p:tgtEl>
                                        <p:attrNameLst>
                                          <p:attrName>ppt_x</p:attrName>
                                        </p:attrNameLst>
                                      </p:cBhvr>
                                      <p:tavLst>
                                        <p:tav tm="0">
                                          <p:val>
                                            <p:strVal val="0-#ppt_w/2"/>
                                          </p:val>
                                        </p:tav>
                                        <p:tav tm="100000">
                                          <p:val>
                                            <p:strVal val="#ppt_x"/>
                                          </p:val>
                                        </p:tav>
                                      </p:tavLst>
                                    </p:anim>
                                    <p:anim calcmode="lin" valueType="num">
                                      <p:cBhvr additive="base">
                                        <p:cTn id="102" dur="500" fill="hold"/>
                                        <p:tgtEl>
                                          <p:spTgt spid="63"/>
                                        </p:tgtEl>
                                        <p:attrNameLst>
                                          <p:attrName>ppt_y</p:attrName>
                                        </p:attrNameLst>
                                      </p:cBhvr>
                                      <p:tavLst>
                                        <p:tav tm="0">
                                          <p:val>
                                            <p:strVal val="0-#ppt_h/2"/>
                                          </p:val>
                                        </p:tav>
                                        <p:tav tm="100000">
                                          <p:val>
                                            <p:strVal val="#ppt_y"/>
                                          </p:val>
                                        </p:tav>
                                      </p:tavLst>
                                    </p:anim>
                                  </p:childTnLst>
                                </p:cTn>
                              </p:par>
                              <p:par>
                                <p:cTn id="103" presetID="10" presetClass="entr" presetSubtype="0" fill="hold" grpId="0" nodeType="withEffect">
                                  <p:stCondLst>
                                    <p:cond delay="250"/>
                                  </p:stCondLst>
                                  <p:childTnLst>
                                    <p:set>
                                      <p:cBhvr>
                                        <p:cTn id="104" dur="1" fill="hold">
                                          <p:stCondLst>
                                            <p:cond delay="0"/>
                                          </p:stCondLst>
                                        </p:cTn>
                                        <p:tgtEl>
                                          <p:spTgt spid="65">
                                            <p:txEl>
                                              <p:pRg st="0" end="0"/>
                                            </p:txEl>
                                          </p:spTgt>
                                        </p:tgtEl>
                                        <p:attrNameLst>
                                          <p:attrName>style.visibility</p:attrName>
                                        </p:attrNameLst>
                                      </p:cBhvr>
                                      <p:to>
                                        <p:strVal val="visible"/>
                                      </p:to>
                                    </p:set>
                                    <p:animEffect transition="in" filter="fade">
                                      <p:cBhvr>
                                        <p:cTn id="105" dur="500"/>
                                        <p:tgtEl>
                                          <p:spTgt spid="65">
                                            <p:txEl>
                                              <p:pRg st="0" end="0"/>
                                            </p:txEl>
                                          </p:spTgt>
                                        </p:tgtEl>
                                      </p:cBhvr>
                                    </p:animEffect>
                                  </p:childTnLst>
                                </p:cTn>
                              </p:par>
                            </p:childTnLst>
                          </p:cTn>
                        </p:par>
                        <p:par>
                          <p:cTn id="106" fill="hold">
                            <p:stCondLst>
                              <p:cond delay="6700"/>
                            </p:stCondLst>
                            <p:childTnLst>
                              <p:par>
                                <p:cTn id="107" presetID="2" presetClass="entr" presetSubtype="2" decel="100000" fill="hold" grpId="0" nodeType="afterEffect">
                                  <p:stCondLst>
                                    <p:cond delay="0"/>
                                  </p:stCondLst>
                                  <p:childTnLst>
                                    <p:set>
                                      <p:cBhvr>
                                        <p:cTn id="108" dur="1" fill="hold">
                                          <p:stCondLst>
                                            <p:cond delay="0"/>
                                          </p:stCondLst>
                                        </p:cTn>
                                        <p:tgtEl>
                                          <p:spTgt spid="66">
                                            <p:txEl>
                                              <p:pRg st="0" end="0"/>
                                            </p:txEl>
                                          </p:spTgt>
                                        </p:tgtEl>
                                        <p:attrNameLst>
                                          <p:attrName>style.visibility</p:attrName>
                                        </p:attrNameLst>
                                      </p:cBhvr>
                                      <p:to>
                                        <p:strVal val="visible"/>
                                      </p:to>
                                    </p:set>
                                    <p:anim calcmode="lin" valueType="num">
                                      <p:cBhvr additive="base">
                                        <p:cTn id="109" dur="350" fill="hold"/>
                                        <p:tgtEl>
                                          <p:spTgt spid="66">
                                            <p:txEl>
                                              <p:pRg st="0" end="0"/>
                                            </p:txEl>
                                          </p:spTgt>
                                        </p:tgtEl>
                                        <p:attrNameLst>
                                          <p:attrName>ppt_x</p:attrName>
                                        </p:attrNameLst>
                                      </p:cBhvr>
                                      <p:tavLst>
                                        <p:tav tm="0">
                                          <p:val>
                                            <p:strVal val="1+#ppt_w/2"/>
                                          </p:val>
                                        </p:tav>
                                        <p:tav tm="100000">
                                          <p:val>
                                            <p:strVal val="#ppt_x"/>
                                          </p:val>
                                        </p:tav>
                                      </p:tavLst>
                                    </p:anim>
                                    <p:anim calcmode="lin" valueType="num">
                                      <p:cBhvr additive="base">
                                        <p:cTn id="110" dur="350" fill="hold"/>
                                        <p:tgtEl>
                                          <p:spTgt spid="6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7" grpId="0" animBg="1"/>
      <p:bldP spid="28" grpId="0" animBg="1"/>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47" grpId="0" build="p">
        <p:tmplLst>
          <p:tmpl lvl="1">
            <p:tnLst>
              <p:par>
                <p:cTn presetID="2" presetClass="entr" presetSubtype="2" decel="10000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350" fill="hold"/>
                        <p:tgtEl>
                          <p:spTgt spid="47"/>
                        </p:tgtEl>
                        <p:attrNameLst>
                          <p:attrName>ppt_x</p:attrName>
                        </p:attrNameLst>
                      </p:cBhvr>
                      <p:tavLst>
                        <p:tav tm="0">
                          <p:val>
                            <p:strVal val="1+#ppt_w/2"/>
                          </p:val>
                        </p:tav>
                        <p:tav tm="100000">
                          <p:val>
                            <p:strVal val="#ppt_x"/>
                          </p:val>
                        </p:tav>
                      </p:tavLst>
                    </p:anim>
                    <p:anim calcmode="lin" valueType="num">
                      <p:cBhvr additive="base">
                        <p:cTn dur="350" fill="hold"/>
                        <p:tgtEl>
                          <p:spTgt spid="47"/>
                        </p:tgtEl>
                        <p:attrNameLst>
                          <p:attrName>ppt_y</p:attrName>
                        </p:attrNameLst>
                      </p:cBhvr>
                      <p:tavLst>
                        <p:tav tm="0">
                          <p:val>
                            <p:strVal val="#ppt_y"/>
                          </p:val>
                        </p:tav>
                        <p:tav tm="100000">
                          <p:val>
                            <p:strVal val="#ppt_y"/>
                          </p:val>
                        </p:tav>
                      </p:tavLst>
                    </p:anim>
                  </p:childTnLst>
                </p:cTn>
              </p:par>
            </p:tnLst>
          </p:tmpl>
        </p:tmplLst>
      </p:bldP>
      <p:bldP spid="51" grpId="0" animBg="1"/>
      <p:bldP spid="52" grpId="0" animBg="1"/>
      <p:bldP spid="53" grpId="0" build="p">
        <p:tmplLst>
          <p:tmpl lvl="1">
            <p:tnLst>
              <p:par>
                <p:cTn presetID="10" presetClass="entr" presetSubtype="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build="p">
        <p:tmplLst>
          <p:tmpl lvl="1">
            <p:tnLst>
              <p:par>
                <p:cTn presetID="2" presetClass="entr" presetSubtype="2" decel="10000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350" fill="hold"/>
                        <p:tgtEl>
                          <p:spTgt spid="54"/>
                        </p:tgtEl>
                        <p:attrNameLst>
                          <p:attrName>ppt_x</p:attrName>
                        </p:attrNameLst>
                      </p:cBhvr>
                      <p:tavLst>
                        <p:tav tm="0">
                          <p:val>
                            <p:strVal val="1+#ppt_w/2"/>
                          </p:val>
                        </p:tav>
                        <p:tav tm="100000">
                          <p:val>
                            <p:strVal val="#ppt_x"/>
                          </p:val>
                        </p:tav>
                      </p:tavLst>
                    </p:anim>
                    <p:anim calcmode="lin" valueType="num">
                      <p:cBhvr additive="base">
                        <p:cTn dur="350" fill="hold"/>
                        <p:tgtEl>
                          <p:spTgt spid="54"/>
                        </p:tgtEl>
                        <p:attrNameLst>
                          <p:attrName>ppt_y</p:attrName>
                        </p:attrNameLst>
                      </p:cBhvr>
                      <p:tavLst>
                        <p:tav tm="0">
                          <p:val>
                            <p:strVal val="#ppt_y"/>
                          </p:val>
                        </p:tav>
                        <p:tav tm="100000">
                          <p:val>
                            <p:strVal val="#ppt_y"/>
                          </p:val>
                        </p:tav>
                      </p:tavLst>
                    </p:anim>
                  </p:childTnLst>
                </p:cTn>
              </p:par>
            </p:tnLst>
          </p:tmpl>
        </p:tmplLst>
      </p:bldP>
      <p:bldP spid="55" grpId="0" animBg="1"/>
      <p:bldP spid="56" grpId="0" animBg="1"/>
      <p:bldP spid="57" grpId="0" build="p">
        <p:tmplLst>
          <p:tmpl lvl="1">
            <p:tnLst>
              <p:par>
                <p:cTn presetID="10" presetClass="entr" presetSubtype="0" fill="hold" nodeType="withEffect">
                  <p:stCondLst>
                    <p:cond delay="25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2" presetClass="entr" presetSubtype="2" decel="10000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350" fill="hold"/>
                        <p:tgtEl>
                          <p:spTgt spid="58"/>
                        </p:tgtEl>
                        <p:attrNameLst>
                          <p:attrName>ppt_x</p:attrName>
                        </p:attrNameLst>
                      </p:cBhvr>
                      <p:tavLst>
                        <p:tav tm="0">
                          <p:val>
                            <p:strVal val="1+#ppt_w/2"/>
                          </p:val>
                        </p:tav>
                        <p:tav tm="100000">
                          <p:val>
                            <p:strVal val="#ppt_x"/>
                          </p:val>
                        </p:tav>
                      </p:tavLst>
                    </p:anim>
                    <p:anim calcmode="lin" valueType="num">
                      <p:cBhvr additive="base">
                        <p:cTn dur="350" fill="hold"/>
                        <p:tgtEl>
                          <p:spTgt spid="58"/>
                        </p:tgtEl>
                        <p:attrNameLst>
                          <p:attrName>ppt_y</p:attrName>
                        </p:attrNameLst>
                      </p:cBhvr>
                      <p:tavLst>
                        <p:tav tm="0">
                          <p:val>
                            <p:strVal val="#ppt_y"/>
                          </p:val>
                        </p:tav>
                        <p:tav tm="100000">
                          <p:val>
                            <p:strVal val="#ppt_y"/>
                          </p:val>
                        </p:tav>
                      </p:tavLst>
                    </p:anim>
                  </p:childTnLst>
                </p:cTn>
              </p:par>
            </p:tnLst>
          </p:tmpl>
        </p:tmplLst>
      </p:bldP>
      <p:bldP spid="59" grpId="0" animBg="1"/>
      <p:bldP spid="60" grpId="0" animBg="1"/>
      <p:bldP spid="61" grpId="0" build="p">
        <p:tmplLst>
          <p:tmpl lvl="1">
            <p:tnLst>
              <p:par>
                <p:cTn presetID="10" presetClass="entr" presetSubtype="0" fill="hold" nodeType="withEffect">
                  <p:stCondLst>
                    <p:cond delay="25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2" presetClass="entr" presetSubtype="2" decel="10000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350" fill="hold"/>
                        <p:tgtEl>
                          <p:spTgt spid="62"/>
                        </p:tgtEl>
                        <p:attrNameLst>
                          <p:attrName>ppt_x</p:attrName>
                        </p:attrNameLst>
                      </p:cBhvr>
                      <p:tavLst>
                        <p:tav tm="0">
                          <p:val>
                            <p:strVal val="1+#ppt_w/2"/>
                          </p:val>
                        </p:tav>
                        <p:tav tm="100000">
                          <p:val>
                            <p:strVal val="#ppt_x"/>
                          </p:val>
                        </p:tav>
                      </p:tavLst>
                    </p:anim>
                    <p:anim calcmode="lin" valueType="num">
                      <p:cBhvr additive="base">
                        <p:cTn dur="350" fill="hold"/>
                        <p:tgtEl>
                          <p:spTgt spid="62"/>
                        </p:tgtEl>
                        <p:attrNameLst>
                          <p:attrName>ppt_y</p:attrName>
                        </p:attrNameLst>
                      </p:cBhvr>
                      <p:tavLst>
                        <p:tav tm="0">
                          <p:val>
                            <p:strVal val="#ppt_y"/>
                          </p:val>
                        </p:tav>
                        <p:tav tm="100000">
                          <p:val>
                            <p:strVal val="#ppt_y"/>
                          </p:val>
                        </p:tav>
                      </p:tavLst>
                    </p:anim>
                  </p:childTnLst>
                </p:cTn>
              </p:par>
            </p:tnLst>
          </p:tmpl>
        </p:tmplLst>
      </p:bldP>
      <p:bldP spid="63" grpId="0" animBg="1"/>
      <p:bldP spid="64" grpId="0" animBg="1"/>
      <p:bldP spid="65" grpId="0" build="p">
        <p:tmplLst>
          <p:tmpl lvl="1">
            <p:tnLst>
              <p:par>
                <p:cTn presetID="10" presetClass="entr" presetSubtype="0" fill="hold" nodeType="withEffect">
                  <p:stCondLst>
                    <p:cond delay="250"/>
                  </p:stCondLst>
                  <p:childTnLst>
                    <p:set>
                      <p:cBhvr>
                        <p:cTn dur="1" fill="hold">
                          <p:stCondLst>
                            <p:cond delay="0"/>
                          </p:stCondLst>
                        </p:cTn>
                        <p:tgtEl>
                          <p:spTgt spid="65"/>
                        </p:tgtEl>
                        <p:attrNameLst>
                          <p:attrName>style.visibility</p:attrName>
                        </p:attrNameLst>
                      </p:cBhvr>
                      <p:to>
                        <p:strVal val="visible"/>
                      </p:to>
                    </p:set>
                    <p:animEffect transition="in" filter="fade">
                      <p:cBhvr>
                        <p:cTn dur="500"/>
                        <p:tgtEl>
                          <p:spTgt spid="65"/>
                        </p:tgtEl>
                      </p:cBhvr>
                    </p:animEffect>
                  </p:childTnLst>
                </p:cTn>
              </p:par>
            </p:tnLst>
          </p:tmpl>
        </p:tmplLst>
      </p:bldP>
      <p:bldP spid="66" grpId="0" build="p">
        <p:tmplLst>
          <p:tmpl lvl="1">
            <p:tnLst>
              <p:par>
                <p:cTn presetID="2" presetClass="entr" presetSubtype="2" decel="100000"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350" fill="hold"/>
                        <p:tgtEl>
                          <p:spTgt spid="66"/>
                        </p:tgtEl>
                        <p:attrNameLst>
                          <p:attrName>ppt_x</p:attrName>
                        </p:attrNameLst>
                      </p:cBhvr>
                      <p:tavLst>
                        <p:tav tm="0">
                          <p:val>
                            <p:strVal val="1+#ppt_w/2"/>
                          </p:val>
                        </p:tav>
                        <p:tav tm="100000">
                          <p:val>
                            <p:strVal val="#ppt_x"/>
                          </p:val>
                        </p:tav>
                      </p:tavLst>
                    </p:anim>
                    <p:anim calcmode="lin" valueType="num">
                      <p:cBhvr additive="base">
                        <p:cTn dur="350" fill="hold"/>
                        <p:tgtEl>
                          <p:spTgt spid="66"/>
                        </p:tgtEl>
                        <p:attrNameLst>
                          <p:attrName>ppt_y</p:attrName>
                        </p:attrNameLst>
                      </p:cBhvr>
                      <p:tavLst>
                        <p:tav tm="0">
                          <p:val>
                            <p:strVal val="#ppt_y"/>
                          </p:val>
                        </p:tav>
                        <p:tav tm="100000">
                          <p:val>
                            <p:strVal val="#ppt_y"/>
                          </p:val>
                        </p:tav>
                      </p:tavLst>
                    </p:anim>
                  </p:childTnLst>
                </p:cTn>
              </p:par>
            </p:tnLst>
          </p:tmpl>
        </p:tmplLst>
      </p:bldP>
      <p:bldP spid="67"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67"/>
                        </p:tgtEl>
                        <p:attrNameLst>
                          <p:attrName>style.visibility</p:attrName>
                        </p:attrNameLst>
                      </p:cBhvr>
                      <p:to>
                        <p:strVal val="visible"/>
                      </p:to>
                    </p:set>
                    <p:anim calcmode="lin" valueType="num">
                      <p:cBhvr additive="base">
                        <p:cTn dur="500" fill="hold"/>
                        <p:tgtEl>
                          <p:spTgt spid="67"/>
                        </p:tgtEl>
                        <p:attrNameLst>
                          <p:attrName>ppt_x</p:attrName>
                        </p:attrNameLst>
                      </p:cBhvr>
                      <p:tavLst>
                        <p:tav tm="0">
                          <p:val>
                            <p:strVal val="0-#ppt_w/2"/>
                          </p:val>
                        </p:tav>
                        <p:tav tm="100000">
                          <p:val>
                            <p:strVal val="#ppt_x"/>
                          </p:val>
                        </p:tav>
                      </p:tavLst>
                    </p:anim>
                    <p:anim calcmode="lin" valueType="num">
                      <p:cBhvr additive="base">
                        <p:cTn dur="500" fill="hold"/>
                        <p:tgtEl>
                          <p:spTgt spid="67"/>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options">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27" name="対角する 2 つの角を切り取った四角形 26"/>
          <p:cNvSpPr/>
          <p:nvPr userDrawn="1"/>
        </p:nvSpPr>
        <p:spPr>
          <a:xfrm rot="21226749">
            <a:off x="3945415" y="1727421"/>
            <a:ext cx="465534" cy="620658"/>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8" name="対角する 2 つの角を切り取った四角形 27"/>
          <p:cNvSpPr/>
          <p:nvPr userDrawn="1"/>
        </p:nvSpPr>
        <p:spPr>
          <a:xfrm rot="21054230">
            <a:off x="3850871" y="1649956"/>
            <a:ext cx="465534" cy="620658"/>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9" name="テキスト プレースホルダー 22"/>
          <p:cNvSpPr>
            <a:spLocks noGrp="1"/>
          </p:cNvSpPr>
          <p:nvPr>
            <p:ph type="body" sz="quarter" idx="15" hasCustomPrompt="1"/>
          </p:nvPr>
        </p:nvSpPr>
        <p:spPr>
          <a:xfrm>
            <a:off x="3822681" y="1611794"/>
            <a:ext cx="571973" cy="720080"/>
          </a:xfrm>
        </p:spPr>
        <p:txBody>
          <a:bodyPr anchor="ctr">
            <a:normAutofit/>
          </a:bodyPr>
          <a:lstStyle>
            <a:lvl1pPr algn="ctr">
              <a:defRPr sz="2250">
                <a:solidFill>
                  <a:schemeClr val="bg1"/>
                </a:solidFill>
                <a:latin typeface="+mj-lt"/>
              </a:defRPr>
            </a:lvl1pPr>
          </a:lstStyle>
          <a:p>
            <a:pPr lvl="0"/>
            <a:r>
              <a:rPr lang="en-US" dirty="0"/>
              <a:t>0</a:t>
            </a:r>
          </a:p>
        </p:txBody>
      </p:sp>
      <p:sp>
        <p:nvSpPr>
          <p:cNvPr id="47" name="テキスト プレースホルダー 5"/>
          <p:cNvSpPr>
            <a:spLocks noGrp="1"/>
          </p:cNvSpPr>
          <p:nvPr>
            <p:ph type="body" sz="quarter" idx="14" hasCustomPrompt="1"/>
          </p:nvPr>
        </p:nvSpPr>
        <p:spPr>
          <a:xfrm>
            <a:off x="4434801" y="1622097"/>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1" name="対角する 2 つの角を切り取った四角形 50"/>
          <p:cNvSpPr/>
          <p:nvPr userDrawn="1"/>
        </p:nvSpPr>
        <p:spPr>
          <a:xfrm rot="21226749">
            <a:off x="3944265" y="2913561"/>
            <a:ext cx="465534" cy="620658"/>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2" name="対角する 2 つの角を切り取った四角形 51"/>
          <p:cNvSpPr/>
          <p:nvPr userDrawn="1"/>
        </p:nvSpPr>
        <p:spPr>
          <a:xfrm rot="21054230">
            <a:off x="3849722" y="2836096"/>
            <a:ext cx="465534" cy="620658"/>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3" name="テキスト プレースホルダー 22"/>
          <p:cNvSpPr>
            <a:spLocks noGrp="1"/>
          </p:cNvSpPr>
          <p:nvPr>
            <p:ph type="body" sz="quarter" idx="16" hasCustomPrompt="1"/>
          </p:nvPr>
        </p:nvSpPr>
        <p:spPr>
          <a:xfrm>
            <a:off x="3821531" y="2797934"/>
            <a:ext cx="571973" cy="720080"/>
          </a:xfrm>
        </p:spPr>
        <p:txBody>
          <a:bodyPr anchor="ctr">
            <a:normAutofit/>
          </a:bodyPr>
          <a:lstStyle>
            <a:lvl1pPr algn="ctr">
              <a:defRPr sz="2250">
                <a:solidFill>
                  <a:schemeClr val="bg1"/>
                </a:solidFill>
                <a:latin typeface="+mj-lt"/>
              </a:defRPr>
            </a:lvl1pPr>
          </a:lstStyle>
          <a:p>
            <a:pPr lvl="0"/>
            <a:r>
              <a:rPr lang="en-US" dirty="0"/>
              <a:t>0</a:t>
            </a:r>
          </a:p>
        </p:txBody>
      </p:sp>
      <p:sp>
        <p:nvSpPr>
          <p:cNvPr id="54" name="テキスト プレースホルダー 5"/>
          <p:cNvSpPr>
            <a:spLocks noGrp="1"/>
          </p:cNvSpPr>
          <p:nvPr>
            <p:ph type="body" sz="quarter" idx="17" hasCustomPrompt="1"/>
          </p:nvPr>
        </p:nvSpPr>
        <p:spPr>
          <a:xfrm>
            <a:off x="4433651" y="2808237"/>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5" name="対角する 2 つの角を切り取った四角形 54"/>
          <p:cNvSpPr/>
          <p:nvPr userDrawn="1"/>
        </p:nvSpPr>
        <p:spPr>
          <a:xfrm rot="21226749">
            <a:off x="3945415" y="4168696"/>
            <a:ext cx="465534" cy="620658"/>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6" name="対角する 2 つの角を切り取った四角形 55"/>
          <p:cNvSpPr/>
          <p:nvPr userDrawn="1"/>
        </p:nvSpPr>
        <p:spPr>
          <a:xfrm rot="21054230">
            <a:off x="3850871" y="4091231"/>
            <a:ext cx="465534" cy="620658"/>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7" name="テキスト プレースホルダー 22"/>
          <p:cNvSpPr>
            <a:spLocks noGrp="1"/>
          </p:cNvSpPr>
          <p:nvPr>
            <p:ph type="body" sz="quarter" idx="18" hasCustomPrompt="1"/>
          </p:nvPr>
        </p:nvSpPr>
        <p:spPr>
          <a:xfrm>
            <a:off x="3822681" y="4053069"/>
            <a:ext cx="571973" cy="720080"/>
          </a:xfrm>
        </p:spPr>
        <p:txBody>
          <a:bodyPr anchor="ctr">
            <a:normAutofit/>
          </a:bodyPr>
          <a:lstStyle>
            <a:lvl1pPr algn="ctr">
              <a:defRPr sz="2250">
                <a:solidFill>
                  <a:schemeClr val="bg1"/>
                </a:solidFill>
                <a:latin typeface="+mj-lt"/>
              </a:defRPr>
            </a:lvl1pPr>
          </a:lstStyle>
          <a:p>
            <a:pPr lvl="0"/>
            <a:r>
              <a:rPr lang="en-US" dirty="0"/>
              <a:t>0</a:t>
            </a:r>
          </a:p>
        </p:txBody>
      </p:sp>
      <p:sp>
        <p:nvSpPr>
          <p:cNvPr id="58" name="テキスト プレースホルダー 5"/>
          <p:cNvSpPr>
            <a:spLocks noGrp="1"/>
          </p:cNvSpPr>
          <p:nvPr>
            <p:ph type="body" sz="quarter" idx="19" hasCustomPrompt="1"/>
          </p:nvPr>
        </p:nvSpPr>
        <p:spPr>
          <a:xfrm>
            <a:off x="4434801" y="4063373"/>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9" name="対角する 2 つの角を切り取った四角形 58"/>
          <p:cNvSpPr/>
          <p:nvPr userDrawn="1"/>
        </p:nvSpPr>
        <p:spPr>
          <a:xfrm rot="21226749">
            <a:off x="3944264" y="5416835"/>
            <a:ext cx="465534" cy="620658"/>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0" name="対角する 2 つの角を切り取った四角形 59"/>
          <p:cNvSpPr/>
          <p:nvPr userDrawn="1"/>
        </p:nvSpPr>
        <p:spPr>
          <a:xfrm rot="21054230">
            <a:off x="3849721" y="5339370"/>
            <a:ext cx="465534" cy="620658"/>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1" name="テキスト プレースホルダー 22"/>
          <p:cNvSpPr>
            <a:spLocks noGrp="1"/>
          </p:cNvSpPr>
          <p:nvPr>
            <p:ph type="body" sz="quarter" idx="20" hasCustomPrompt="1"/>
          </p:nvPr>
        </p:nvSpPr>
        <p:spPr>
          <a:xfrm>
            <a:off x="3821530" y="5301208"/>
            <a:ext cx="571973" cy="720080"/>
          </a:xfrm>
        </p:spPr>
        <p:txBody>
          <a:bodyPr anchor="ctr">
            <a:normAutofit/>
          </a:bodyPr>
          <a:lstStyle>
            <a:lvl1pPr algn="ctr">
              <a:defRPr sz="2250">
                <a:solidFill>
                  <a:schemeClr val="bg1"/>
                </a:solidFill>
                <a:latin typeface="+mj-lt"/>
              </a:defRPr>
            </a:lvl1pPr>
          </a:lstStyle>
          <a:p>
            <a:pPr lvl="0"/>
            <a:r>
              <a:rPr lang="en-US" dirty="0"/>
              <a:t>0</a:t>
            </a:r>
          </a:p>
        </p:txBody>
      </p:sp>
      <p:sp>
        <p:nvSpPr>
          <p:cNvPr id="62" name="テキスト プレースホルダー 5"/>
          <p:cNvSpPr>
            <a:spLocks noGrp="1"/>
          </p:cNvSpPr>
          <p:nvPr>
            <p:ph type="body" sz="quarter" idx="21" hasCustomPrompt="1"/>
          </p:nvPr>
        </p:nvSpPr>
        <p:spPr>
          <a:xfrm>
            <a:off x="4433650" y="5311511"/>
            <a:ext cx="4278018" cy="709791"/>
          </a:xfrm>
        </p:spPr>
        <p:txBody>
          <a:bodyPr anchor="ct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67" name="テキスト プレースホルダー 22"/>
          <p:cNvSpPr>
            <a:spLocks noGrp="1"/>
          </p:cNvSpPr>
          <p:nvPr>
            <p:ph type="body" sz="quarter" idx="13" hasCustomPrompt="1"/>
          </p:nvPr>
        </p:nvSpPr>
        <p:spPr>
          <a:xfrm>
            <a:off x="467189" y="1460781"/>
            <a:ext cx="3096613" cy="4695416"/>
          </a:xfrm>
        </p:spPr>
        <p:txBody>
          <a:bodyPr anchor="ctr">
            <a:normAutofit/>
          </a:bodyPr>
          <a:lstStyle>
            <a:lvl1pPr algn="l">
              <a:lnSpc>
                <a:spcPts val="3000"/>
              </a:lnSpc>
              <a:defRPr sz="3000">
                <a:solidFill>
                  <a:srgbClr val="525252"/>
                </a:solidFill>
                <a:latin typeface="+mj-lt"/>
              </a:defRPr>
            </a:lvl1pPr>
          </a:lstStyle>
          <a:p>
            <a:pPr lvl="0"/>
            <a:r>
              <a:rPr lang="en-US" dirty="0"/>
              <a:t>Text</a:t>
            </a:r>
            <a:br>
              <a:rPr lang="en-US" dirty="0"/>
            </a:br>
            <a:r>
              <a:rPr lang="en-US" dirty="0"/>
              <a:t>Here</a:t>
            </a:r>
          </a:p>
        </p:txBody>
      </p:sp>
    </p:spTree>
    <p:extLst>
      <p:ext uri="{BB962C8B-B14F-4D97-AF65-F5344CB8AC3E}">
        <p14:creationId xmlns:p14="http://schemas.microsoft.com/office/powerpoint/2010/main" val="215372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9" decel="100000" fill="hold" grpId="0" nodeType="afterEffect">
                                  <p:stCondLst>
                                    <p:cond delay="0"/>
                                  </p:stCondLst>
                                  <p:iterate type="wd">
                                    <p:tmPct val="10000"/>
                                  </p:iterate>
                                  <p:childTnLst>
                                    <p:set>
                                      <p:cBhvr>
                                        <p:cTn id="23" dur="1" fill="hold">
                                          <p:stCondLst>
                                            <p:cond delay="0"/>
                                          </p:stCondLst>
                                        </p:cTn>
                                        <p:tgtEl>
                                          <p:spTgt spid="67">
                                            <p:txEl>
                                              <p:pRg st="0" end="0"/>
                                            </p:txEl>
                                          </p:spTgt>
                                        </p:tgtEl>
                                        <p:attrNameLst>
                                          <p:attrName>style.visibility</p:attrName>
                                        </p:attrNameLst>
                                      </p:cBhvr>
                                      <p:to>
                                        <p:strVal val="visible"/>
                                      </p:to>
                                    </p:set>
                                    <p:anim calcmode="lin" valueType="num">
                                      <p:cBhvr additive="base">
                                        <p:cTn id="24" dur="500" fill="hold"/>
                                        <p:tgtEl>
                                          <p:spTgt spid="67">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7">
                                            <p:txEl>
                                              <p:pRg st="0" end="0"/>
                                            </p:txEl>
                                          </p:spTgt>
                                        </p:tgtEl>
                                        <p:attrNameLst>
                                          <p:attrName>ppt_y</p:attrName>
                                        </p:attrNameLst>
                                      </p:cBhvr>
                                      <p:tavLst>
                                        <p:tav tm="0">
                                          <p:val>
                                            <p:strVal val="0-#ppt_h/2"/>
                                          </p:val>
                                        </p:tav>
                                        <p:tav tm="100000">
                                          <p:val>
                                            <p:strVal val="#ppt_y"/>
                                          </p:val>
                                        </p:tav>
                                      </p:tavLst>
                                    </p:anim>
                                  </p:childTnLst>
                                </p:cTn>
                              </p:par>
                            </p:childTnLst>
                          </p:cTn>
                        </p:par>
                        <p:par>
                          <p:cTn id="26" fill="hold">
                            <p:stCondLst>
                              <p:cond delay="1300"/>
                            </p:stCondLst>
                            <p:childTnLst>
                              <p:par>
                                <p:cTn id="27" presetID="2" presetClass="entr" presetSubtype="8" decel="100000" fill="hold" grpId="0" nodeType="afterEffect">
                                  <p:stCondLst>
                                    <p:cond delay="5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ppt_y"/>
                                          </p:val>
                                        </p:tav>
                                        <p:tav tm="100000">
                                          <p:val>
                                            <p:strVal val="#ppt_y"/>
                                          </p:val>
                                        </p:tav>
                                      </p:tavLst>
                                    </p:anim>
                                  </p:childTnLst>
                                </p:cTn>
                              </p:par>
                              <p:par>
                                <p:cTn id="31" presetID="2" presetClass="entr" presetSubtype="9" decel="100000" fill="hold" grpId="0" nodeType="withEffect">
                                  <p:stCondLst>
                                    <p:cond delay="50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0-#ppt_w/2"/>
                                          </p:val>
                                        </p:tav>
                                        <p:tav tm="100000">
                                          <p:val>
                                            <p:strVal val="#ppt_x"/>
                                          </p:val>
                                        </p:tav>
                                      </p:tavLst>
                                    </p:anim>
                                    <p:anim calcmode="lin" valueType="num">
                                      <p:cBhvr additive="base">
                                        <p:cTn id="34" dur="500" fill="hold"/>
                                        <p:tgtEl>
                                          <p:spTgt spid="27"/>
                                        </p:tgtEl>
                                        <p:attrNameLst>
                                          <p:attrName>ppt_y</p:attrName>
                                        </p:attrNameLst>
                                      </p:cBhvr>
                                      <p:tavLst>
                                        <p:tav tm="0">
                                          <p:val>
                                            <p:strVal val="0-#ppt_h/2"/>
                                          </p:val>
                                        </p:tav>
                                        <p:tav tm="100000">
                                          <p:val>
                                            <p:strVal val="#ppt_y"/>
                                          </p:val>
                                        </p:tav>
                                      </p:tavLst>
                                    </p:anim>
                                  </p:childTnLst>
                                </p:cTn>
                              </p:par>
                              <p:par>
                                <p:cTn id="35" presetID="10" presetClass="entr" presetSubtype="0" fill="hold" grpId="0" nodeType="withEffect">
                                  <p:stCondLst>
                                    <p:cond delay="50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fade">
                                      <p:cBhvr>
                                        <p:cTn id="37" dur="500"/>
                                        <p:tgtEl>
                                          <p:spTgt spid="29">
                                            <p:txEl>
                                              <p:pRg st="0" end="0"/>
                                            </p:txEl>
                                          </p:spTgt>
                                        </p:tgtEl>
                                      </p:cBhvr>
                                    </p:animEffect>
                                  </p:childTnLst>
                                </p:cTn>
                              </p:par>
                            </p:childTnLst>
                          </p:cTn>
                        </p:par>
                        <p:par>
                          <p:cTn id="38" fill="hold">
                            <p:stCondLst>
                              <p:cond delay="2300"/>
                            </p:stCondLst>
                            <p:childTnLst>
                              <p:par>
                                <p:cTn id="39" presetID="2" presetClass="entr" presetSubtype="2" decel="100000" fill="hold" grpId="0" nodeType="afterEffect">
                                  <p:stCondLst>
                                    <p:cond delay="0"/>
                                  </p:stCondLst>
                                  <p:childTnLst>
                                    <p:set>
                                      <p:cBhvr>
                                        <p:cTn id="40" dur="1" fill="hold">
                                          <p:stCondLst>
                                            <p:cond delay="0"/>
                                          </p:stCondLst>
                                        </p:cTn>
                                        <p:tgtEl>
                                          <p:spTgt spid="47">
                                            <p:txEl>
                                              <p:pRg st="0" end="0"/>
                                            </p:txEl>
                                          </p:spTgt>
                                        </p:tgtEl>
                                        <p:attrNameLst>
                                          <p:attrName>style.visibility</p:attrName>
                                        </p:attrNameLst>
                                      </p:cBhvr>
                                      <p:to>
                                        <p:strVal val="visible"/>
                                      </p:to>
                                    </p:set>
                                    <p:anim calcmode="lin" valueType="num">
                                      <p:cBhvr additive="base">
                                        <p:cTn id="41" dur="35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2" dur="350" fill="hold"/>
                                        <p:tgtEl>
                                          <p:spTgt spid="47">
                                            <p:txEl>
                                              <p:pRg st="0" end="0"/>
                                            </p:txEl>
                                          </p:spTgt>
                                        </p:tgtEl>
                                        <p:attrNameLst>
                                          <p:attrName>ppt_y</p:attrName>
                                        </p:attrNameLst>
                                      </p:cBhvr>
                                      <p:tavLst>
                                        <p:tav tm="0">
                                          <p:val>
                                            <p:strVal val="#ppt_y"/>
                                          </p:val>
                                        </p:tav>
                                        <p:tav tm="100000">
                                          <p:val>
                                            <p:strVal val="#ppt_y"/>
                                          </p:val>
                                        </p:tav>
                                      </p:tavLst>
                                    </p:anim>
                                  </p:childTnLst>
                                </p:cTn>
                              </p:par>
                            </p:childTnLst>
                          </p:cTn>
                        </p:par>
                        <p:par>
                          <p:cTn id="43" fill="hold">
                            <p:stCondLst>
                              <p:cond delay="2650"/>
                            </p:stCondLst>
                            <p:childTnLst>
                              <p:par>
                                <p:cTn id="44" presetID="2" presetClass="entr" presetSubtype="8" decel="100000" fill="hold" grpId="0" nodeType="afterEffect">
                                  <p:stCondLst>
                                    <p:cond delay="250"/>
                                  </p:stCondLst>
                                  <p:childTnLst>
                                    <p:set>
                                      <p:cBhvr>
                                        <p:cTn id="45" dur="1" fill="hold">
                                          <p:stCondLst>
                                            <p:cond delay="0"/>
                                          </p:stCondLst>
                                        </p:cTn>
                                        <p:tgtEl>
                                          <p:spTgt spid="52"/>
                                        </p:tgtEl>
                                        <p:attrNameLst>
                                          <p:attrName>style.visibility</p:attrName>
                                        </p:attrNameLst>
                                      </p:cBhvr>
                                      <p:to>
                                        <p:strVal val="visible"/>
                                      </p:to>
                                    </p:set>
                                    <p:anim calcmode="lin" valueType="num">
                                      <p:cBhvr additive="base">
                                        <p:cTn id="46" dur="500" fill="hold"/>
                                        <p:tgtEl>
                                          <p:spTgt spid="52"/>
                                        </p:tgtEl>
                                        <p:attrNameLst>
                                          <p:attrName>ppt_x</p:attrName>
                                        </p:attrNameLst>
                                      </p:cBhvr>
                                      <p:tavLst>
                                        <p:tav tm="0">
                                          <p:val>
                                            <p:strVal val="0-#ppt_w/2"/>
                                          </p:val>
                                        </p:tav>
                                        <p:tav tm="100000">
                                          <p:val>
                                            <p:strVal val="#ppt_x"/>
                                          </p:val>
                                        </p:tav>
                                      </p:tavLst>
                                    </p:anim>
                                    <p:anim calcmode="lin" valueType="num">
                                      <p:cBhvr additive="base">
                                        <p:cTn id="47" dur="500" fill="hold"/>
                                        <p:tgtEl>
                                          <p:spTgt spid="52"/>
                                        </p:tgtEl>
                                        <p:attrNameLst>
                                          <p:attrName>ppt_y</p:attrName>
                                        </p:attrNameLst>
                                      </p:cBhvr>
                                      <p:tavLst>
                                        <p:tav tm="0">
                                          <p:val>
                                            <p:strVal val="#ppt_y"/>
                                          </p:val>
                                        </p:tav>
                                        <p:tav tm="100000">
                                          <p:val>
                                            <p:strVal val="#ppt_y"/>
                                          </p:val>
                                        </p:tav>
                                      </p:tavLst>
                                    </p:anim>
                                  </p:childTnLst>
                                </p:cTn>
                              </p:par>
                              <p:par>
                                <p:cTn id="48" presetID="2" presetClass="entr" presetSubtype="9" decel="100000" fill="hold" grpId="0" nodeType="withEffect">
                                  <p:stCondLst>
                                    <p:cond delay="250"/>
                                  </p:stCondLst>
                                  <p:childTnLst>
                                    <p:set>
                                      <p:cBhvr>
                                        <p:cTn id="49" dur="1" fill="hold">
                                          <p:stCondLst>
                                            <p:cond delay="0"/>
                                          </p:stCondLst>
                                        </p:cTn>
                                        <p:tgtEl>
                                          <p:spTgt spid="51"/>
                                        </p:tgtEl>
                                        <p:attrNameLst>
                                          <p:attrName>style.visibility</p:attrName>
                                        </p:attrNameLst>
                                      </p:cBhvr>
                                      <p:to>
                                        <p:strVal val="visible"/>
                                      </p:to>
                                    </p:set>
                                    <p:anim calcmode="lin" valueType="num">
                                      <p:cBhvr additive="base">
                                        <p:cTn id="50" dur="500" fill="hold"/>
                                        <p:tgtEl>
                                          <p:spTgt spid="51"/>
                                        </p:tgtEl>
                                        <p:attrNameLst>
                                          <p:attrName>ppt_x</p:attrName>
                                        </p:attrNameLst>
                                      </p:cBhvr>
                                      <p:tavLst>
                                        <p:tav tm="0">
                                          <p:val>
                                            <p:strVal val="0-#ppt_w/2"/>
                                          </p:val>
                                        </p:tav>
                                        <p:tav tm="100000">
                                          <p:val>
                                            <p:strVal val="#ppt_x"/>
                                          </p:val>
                                        </p:tav>
                                      </p:tavLst>
                                    </p:anim>
                                    <p:anim calcmode="lin" valueType="num">
                                      <p:cBhvr additive="base">
                                        <p:cTn id="51" dur="500" fill="hold"/>
                                        <p:tgtEl>
                                          <p:spTgt spid="51"/>
                                        </p:tgtEl>
                                        <p:attrNameLst>
                                          <p:attrName>ppt_y</p:attrName>
                                        </p:attrNameLst>
                                      </p:cBhvr>
                                      <p:tavLst>
                                        <p:tav tm="0">
                                          <p:val>
                                            <p:strVal val="0-#ppt_h/2"/>
                                          </p:val>
                                        </p:tav>
                                        <p:tav tm="100000">
                                          <p:val>
                                            <p:strVal val="#ppt_y"/>
                                          </p:val>
                                        </p:tav>
                                      </p:tavLst>
                                    </p:anim>
                                  </p:childTnLst>
                                </p:cTn>
                              </p:par>
                              <p:par>
                                <p:cTn id="52" presetID="10" presetClass="entr" presetSubtype="0" fill="hold" grpId="0" nodeType="withEffect">
                                  <p:stCondLst>
                                    <p:cond delay="250"/>
                                  </p:stCondLst>
                                  <p:childTnLst>
                                    <p:set>
                                      <p:cBhvr>
                                        <p:cTn id="53" dur="1" fill="hold">
                                          <p:stCondLst>
                                            <p:cond delay="0"/>
                                          </p:stCondLst>
                                        </p:cTn>
                                        <p:tgtEl>
                                          <p:spTgt spid="53">
                                            <p:txEl>
                                              <p:pRg st="0" end="0"/>
                                            </p:txEl>
                                          </p:spTgt>
                                        </p:tgtEl>
                                        <p:attrNameLst>
                                          <p:attrName>style.visibility</p:attrName>
                                        </p:attrNameLst>
                                      </p:cBhvr>
                                      <p:to>
                                        <p:strVal val="visible"/>
                                      </p:to>
                                    </p:set>
                                    <p:animEffect transition="in" filter="fade">
                                      <p:cBhvr>
                                        <p:cTn id="54" dur="500"/>
                                        <p:tgtEl>
                                          <p:spTgt spid="53">
                                            <p:txEl>
                                              <p:pRg st="0" end="0"/>
                                            </p:txEl>
                                          </p:spTgt>
                                        </p:tgtEl>
                                      </p:cBhvr>
                                    </p:animEffect>
                                  </p:childTnLst>
                                </p:cTn>
                              </p:par>
                            </p:childTnLst>
                          </p:cTn>
                        </p:par>
                        <p:par>
                          <p:cTn id="55" fill="hold">
                            <p:stCondLst>
                              <p:cond delay="3400"/>
                            </p:stCondLst>
                            <p:childTnLst>
                              <p:par>
                                <p:cTn id="56" presetID="2" presetClass="entr" presetSubtype="2" decel="100000" fill="hold" grpId="0" nodeType="afterEffect">
                                  <p:stCondLst>
                                    <p:cond delay="0"/>
                                  </p:stCondLst>
                                  <p:childTnLst>
                                    <p:set>
                                      <p:cBhvr>
                                        <p:cTn id="57" dur="1" fill="hold">
                                          <p:stCondLst>
                                            <p:cond delay="0"/>
                                          </p:stCondLst>
                                        </p:cTn>
                                        <p:tgtEl>
                                          <p:spTgt spid="54">
                                            <p:txEl>
                                              <p:pRg st="0" end="0"/>
                                            </p:txEl>
                                          </p:spTgt>
                                        </p:tgtEl>
                                        <p:attrNameLst>
                                          <p:attrName>style.visibility</p:attrName>
                                        </p:attrNameLst>
                                      </p:cBhvr>
                                      <p:to>
                                        <p:strVal val="visible"/>
                                      </p:to>
                                    </p:set>
                                    <p:anim calcmode="lin" valueType="num">
                                      <p:cBhvr additive="base">
                                        <p:cTn id="58" dur="35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59" dur="350" fill="hold"/>
                                        <p:tgtEl>
                                          <p:spTgt spid="54">
                                            <p:txEl>
                                              <p:pRg st="0" end="0"/>
                                            </p:txEl>
                                          </p:spTgt>
                                        </p:tgtEl>
                                        <p:attrNameLst>
                                          <p:attrName>ppt_y</p:attrName>
                                        </p:attrNameLst>
                                      </p:cBhvr>
                                      <p:tavLst>
                                        <p:tav tm="0">
                                          <p:val>
                                            <p:strVal val="#ppt_y"/>
                                          </p:val>
                                        </p:tav>
                                        <p:tav tm="100000">
                                          <p:val>
                                            <p:strVal val="#ppt_y"/>
                                          </p:val>
                                        </p:tav>
                                      </p:tavLst>
                                    </p:anim>
                                  </p:childTnLst>
                                </p:cTn>
                              </p:par>
                            </p:childTnLst>
                          </p:cTn>
                        </p:par>
                        <p:par>
                          <p:cTn id="60" fill="hold">
                            <p:stCondLst>
                              <p:cond delay="3750"/>
                            </p:stCondLst>
                            <p:childTnLst>
                              <p:par>
                                <p:cTn id="61" presetID="2" presetClass="entr" presetSubtype="8" decel="100000" fill="hold" grpId="0" nodeType="afterEffect">
                                  <p:stCondLst>
                                    <p:cond delay="250"/>
                                  </p:stCondLst>
                                  <p:childTnLst>
                                    <p:set>
                                      <p:cBhvr>
                                        <p:cTn id="62" dur="1" fill="hold">
                                          <p:stCondLst>
                                            <p:cond delay="0"/>
                                          </p:stCondLst>
                                        </p:cTn>
                                        <p:tgtEl>
                                          <p:spTgt spid="56"/>
                                        </p:tgtEl>
                                        <p:attrNameLst>
                                          <p:attrName>style.visibility</p:attrName>
                                        </p:attrNameLst>
                                      </p:cBhvr>
                                      <p:to>
                                        <p:strVal val="visible"/>
                                      </p:to>
                                    </p:set>
                                    <p:anim calcmode="lin" valueType="num">
                                      <p:cBhvr additive="base">
                                        <p:cTn id="63" dur="500" fill="hold"/>
                                        <p:tgtEl>
                                          <p:spTgt spid="56"/>
                                        </p:tgtEl>
                                        <p:attrNameLst>
                                          <p:attrName>ppt_x</p:attrName>
                                        </p:attrNameLst>
                                      </p:cBhvr>
                                      <p:tavLst>
                                        <p:tav tm="0">
                                          <p:val>
                                            <p:strVal val="0-#ppt_w/2"/>
                                          </p:val>
                                        </p:tav>
                                        <p:tav tm="100000">
                                          <p:val>
                                            <p:strVal val="#ppt_x"/>
                                          </p:val>
                                        </p:tav>
                                      </p:tavLst>
                                    </p:anim>
                                    <p:anim calcmode="lin" valueType="num">
                                      <p:cBhvr additive="base">
                                        <p:cTn id="64" dur="500" fill="hold"/>
                                        <p:tgtEl>
                                          <p:spTgt spid="56"/>
                                        </p:tgtEl>
                                        <p:attrNameLst>
                                          <p:attrName>ppt_y</p:attrName>
                                        </p:attrNameLst>
                                      </p:cBhvr>
                                      <p:tavLst>
                                        <p:tav tm="0">
                                          <p:val>
                                            <p:strVal val="#ppt_y"/>
                                          </p:val>
                                        </p:tav>
                                        <p:tav tm="100000">
                                          <p:val>
                                            <p:strVal val="#ppt_y"/>
                                          </p:val>
                                        </p:tav>
                                      </p:tavLst>
                                    </p:anim>
                                  </p:childTnLst>
                                </p:cTn>
                              </p:par>
                              <p:par>
                                <p:cTn id="65" presetID="2" presetClass="entr" presetSubtype="9" decel="100000" fill="hold" grpId="0" nodeType="withEffect">
                                  <p:stCondLst>
                                    <p:cond delay="250"/>
                                  </p:stCondLst>
                                  <p:childTnLst>
                                    <p:set>
                                      <p:cBhvr>
                                        <p:cTn id="66" dur="1" fill="hold">
                                          <p:stCondLst>
                                            <p:cond delay="0"/>
                                          </p:stCondLst>
                                        </p:cTn>
                                        <p:tgtEl>
                                          <p:spTgt spid="55"/>
                                        </p:tgtEl>
                                        <p:attrNameLst>
                                          <p:attrName>style.visibility</p:attrName>
                                        </p:attrNameLst>
                                      </p:cBhvr>
                                      <p:to>
                                        <p:strVal val="visible"/>
                                      </p:to>
                                    </p:set>
                                    <p:anim calcmode="lin" valueType="num">
                                      <p:cBhvr additive="base">
                                        <p:cTn id="67" dur="500" fill="hold"/>
                                        <p:tgtEl>
                                          <p:spTgt spid="55"/>
                                        </p:tgtEl>
                                        <p:attrNameLst>
                                          <p:attrName>ppt_x</p:attrName>
                                        </p:attrNameLst>
                                      </p:cBhvr>
                                      <p:tavLst>
                                        <p:tav tm="0">
                                          <p:val>
                                            <p:strVal val="0-#ppt_w/2"/>
                                          </p:val>
                                        </p:tav>
                                        <p:tav tm="100000">
                                          <p:val>
                                            <p:strVal val="#ppt_x"/>
                                          </p:val>
                                        </p:tav>
                                      </p:tavLst>
                                    </p:anim>
                                    <p:anim calcmode="lin" valueType="num">
                                      <p:cBhvr additive="base">
                                        <p:cTn id="68" dur="500" fill="hold"/>
                                        <p:tgtEl>
                                          <p:spTgt spid="55"/>
                                        </p:tgtEl>
                                        <p:attrNameLst>
                                          <p:attrName>ppt_y</p:attrName>
                                        </p:attrNameLst>
                                      </p:cBhvr>
                                      <p:tavLst>
                                        <p:tav tm="0">
                                          <p:val>
                                            <p:strVal val="0-#ppt_h/2"/>
                                          </p:val>
                                        </p:tav>
                                        <p:tav tm="100000">
                                          <p:val>
                                            <p:strVal val="#ppt_y"/>
                                          </p:val>
                                        </p:tav>
                                      </p:tavLst>
                                    </p:anim>
                                  </p:childTnLst>
                                </p:cTn>
                              </p:par>
                              <p:par>
                                <p:cTn id="69" presetID="10" presetClass="entr" presetSubtype="0" fill="hold" grpId="0" nodeType="withEffect">
                                  <p:stCondLst>
                                    <p:cond delay="250"/>
                                  </p:stCondLst>
                                  <p:childTnLst>
                                    <p:set>
                                      <p:cBhvr>
                                        <p:cTn id="70" dur="1" fill="hold">
                                          <p:stCondLst>
                                            <p:cond delay="0"/>
                                          </p:stCondLst>
                                        </p:cTn>
                                        <p:tgtEl>
                                          <p:spTgt spid="57">
                                            <p:txEl>
                                              <p:pRg st="0" end="0"/>
                                            </p:txEl>
                                          </p:spTgt>
                                        </p:tgtEl>
                                        <p:attrNameLst>
                                          <p:attrName>style.visibility</p:attrName>
                                        </p:attrNameLst>
                                      </p:cBhvr>
                                      <p:to>
                                        <p:strVal val="visible"/>
                                      </p:to>
                                    </p:set>
                                    <p:animEffect transition="in" filter="fade">
                                      <p:cBhvr>
                                        <p:cTn id="71" dur="500"/>
                                        <p:tgtEl>
                                          <p:spTgt spid="57">
                                            <p:txEl>
                                              <p:pRg st="0" end="0"/>
                                            </p:txEl>
                                          </p:spTgt>
                                        </p:tgtEl>
                                      </p:cBhvr>
                                    </p:animEffect>
                                  </p:childTnLst>
                                </p:cTn>
                              </p:par>
                            </p:childTnLst>
                          </p:cTn>
                        </p:par>
                        <p:par>
                          <p:cTn id="72" fill="hold">
                            <p:stCondLst>
                              <p:cond delay="4500"/>
                            </p:stCondLst>
                            <p:childTnLst>
                              <p:par>
                                <p:cTn id="73" presetID="2" presetClass="entr" presetSubtype="2" decel="100000" fill="hold" grpId="0" nodeType="afterEffect">
                                  <p:stCondLst>
                                    <p:cond delay="0"/>
                                  </p:stCondLst>
                                  <p:childTnLst>
                                    <p:set>
                                      <p:cBhvr>
                                        <p:cTn id="74" dur="1" fill="hold">
                                          <p:stCondLst>
                                            <p:cond delay="0"/>
                                          </p:stCondLst>
                                        </p:cTn>
                                        <p:tgtEl>
                                          <p:spTgt spid="58">
                                            <p:txEl>
                                              <p:pRg st="0" end="0"/>
                                            </p:txEl>
                                          </p:spTgt>
                                        </p:tgtEl>
                                        <p:attrNameLst>
                                          <p:attrName>style.visibility</p:attrName>
                                        </p:attrNameLst>
                                      </p:cBhvr>
                                      <p:to>
                                        <p:strVal val="visible"/>
                                      </p:to>
                                    </p:set>
                                    <p:anim calcmode="lin" valueType="num">
                                      <p:cBhvr additive="base">
                                        <p:cTn id="75" dur="350" fill="hold"/>
                                        <p:tgtEl>
                                          <p:spTgt spid="58">
                                            <p:txEl>
                                              <p:pRg st="0" end="0"/>
                                            </p:txEl>
                                          </p:spTgt>
                                        </p:tgtEl>
                                        <p:attrNameLst>
                                          <p:attrName>ppt_x</p:attrName>
                                        </p:attrNameLst>
                                      </p:cBhvr>
                                      <p:tavLst>
                                        <p:tav tm="0">
                                          <p:val>
                                            <p:strVal val="1+#ppt_w/2"/>
                                          </p:val>
                                        </p:tav>
                                        <p:tav tm="100000">
                                          <p:val>
                                            <p:strVal val="#ppt_x"/>
                                          </p:val>
                                        </p:tav>
                                      </p:tavLst>
                                    </p:anim>
                                    <p:anim calcmode="lin" valueType="num">
                                      <p:cBhvr additive="base">
                                        <p:cTn id="76" dur="350" fill="hold"/>
                                        <p:tgtEl>
                                          <p:spTgt spid="58">
                                            <p:txEl>
                                              <p:pRg st="0" end="0"/>
                                            </p:txEl>
                                          </p:spTgt>
                                        </p:tgtEl>
                                        <p:attrNameLst>
                                          <p:attrName>ppt_y</p:attrName>
                                        </p:attrNameLst>
                                      </p:cBhvr>
                                      <p:tavLst>
                                        <p:tav tm="0">
                                          <p:val>
                                            <p:strVal val="#ppt_y"/>
                                          </p:val>
                                        </p:tav>
                                        <p:tav tm="100000">
                                          <p:val>
                                            <p:strVal val="#ppt_y"/>
                                          </p:val>
                                        </p:tav>
                                      </p:tavLst>
                                    </p:anim>
                                  </p:childTnLst>
                                </p:cTn>
                              </p:par>
                            </p:childTnLst>
                          </p:cTn>
                        </p:par>
                        <p:par>
                          <p:cTn id="77" fill="hold">
                            <p:stCondLst>
                              <p:cond delay="4850"/>
                            </p:stCondLst>
                            <p:childTnLst>
                              <p:par>
                                <p:cTn id="78" presetID="2" presetClass="entr" presetSubtype="8" decel="100000" fill="hold" grpId="0" nodeType="afterEffect">
                                  <p:stCondLst>
                                    <p:cond delay="250"/>
                                  </p:stCondLst>
                                  <p:childTnLst>
                                    <p:set>
                                      <p:cBhvr>
                                        <p:cTn id="79" dur="1" fill="hold">
                                          <p:stCondLst>
                                            <p:cond delay="0"/>
                                          </p:stCondLst>
                                        </p:cTn>
                                        <p:tgtEl>
                                          <p:spTgt spid="60"/>
                                        </p:tgtEl>
                                        <p:attrNameLst>
                                          <p:attrName>style.visibility</p:attrName>
                                        </p:attrNameLst>
                                      </p:cBhvr>
                                      <p:to>
                                        <p:strVal val="visible"/>
                                      </p:to>
                                    </p:set>
                                    <p:anim calcmode="lin" valueType="num">
                                      <p:cBhvr additive="base">
                                        <p:cTn id="80" dur="500" fill="hold"/>
                                        <p:tgtEl>
                                          <p:spTgt spid="60"/>
                                        </p:tgtEl>
                                        <p:attrNameLst>
                                          <p:attrName>ppt_x</p:attrName>
                                        </p:attrNameLst>
                                      </p:cBhvr>
                                      <p:tavLst>
                                        <p:tav tm="0">
                                          <p:val>
                                            <p:strVal val="0-#ppt_w/2"/>
                                          </p:val>
                                        </p:tav>
                                        <p:tav tm="100000">
                                          <p:val>
                                            <p:strVal val="#ppt_x"/>
                                          </p:val>
                                        </p:tav>
                                      </p:tavLst>
                                    </p:anim>
                                    <p:anim calcmode="lin" valueType="num">
                                      <p:cBhvr additive="base">
                                        <p:cTn id="81" dur="500" fill="hold"/>
                                        <p:tgtEl>
                                          <p:spTgt spid="60"/>
                                        </p:tgtEl>
                                        <p:attrNameLst>
                                          <p:attrName>ppt_y</p:attrName>
                                        </p:attrNameLst>
                                      </p:cBhvr>
                                      <p:tavLst>
                                        <p:tav tm="0">
                                          <p:val>
                                            <p:strVal val="#ppt_y"/>
                                          </p:val>
                                        </p:tav>
                                        <p:tav tm="100000">
                                          <p:val>
                                            <p:strVal val="#ppt_y"/>
                                          </p:val>
                                        </p:tav>
                                      </p:tavLst>
                                    </p:anim>
                                  </p:childTnLst>
                                </p:cTn>
                              </p:par>
                              <p:par>
                                <p:cTn id="82" presetID="2" presetClass="entr" presetSubtype="9" decel="100000" fill="hold" grpId="0" nodeType="withEffect">
                                  <p:stCondLst>
                                    <p:cond delay="250"/>
                                  </p:stCondLst>
                                  <p:childTnLst>
                                    <p:set>
                                      <p:cBhvr>
                                        <p:cTn id="83" dur="1" fill="hold">
                                          <p:stCondLst>
                                            <p:cond delay="0"/>
                                          </p:stCondLst>
                                        </p:cTn>
                                        <p:tgtEl>
                                          <p:spTgt spid="59"/>
                                        </p:tgtEl>
                                        <p:attrNameLst>
                                          <p:attrName>style.visibility</p:attrName>
                                        </p:attrNameLst>
                                      </p:cBhvr>
                                      <p:to>
                                        <p:strVal val="visible"/>
                                      </p:to>
                                    </p:set>
                                    <p:anim calcmode="lin" valueType="num">
                                      <p:cBhvr additive="base">
                                        <p:cTn id="84" dur="500" fill="hold"/>
                                        <p:tgtEl>
                                          <p:spTgt spid="59"/>
                                        </p:tgtEl>
                                        <p:attrNameLst>
                                          <p:attrName>ppt_x</p:attrName>
                                        </p:attrNameLst>
                                      </p:cBhvr>
                                      <p:tavLst>
                                        <p:tav tm="0">
                                          <p:val>
                                            <p:strVal val="0-#ppt_w/2"/>
                                          </p:val>
                                        </p:tav>
                                        <p:tav tm="100000">
                                          <p:val>
                                            <p:strVal val="#ppt_x"/>
                                          </p:val>
                                        </p:tav>
                                      </p:tavLst>
                                    </p:anim>
                                    <p:anim calcmode="lin" valueType="num">
                                      <p:cBhvr additive="base">
                                        <p:cTn id="85" dur="500" fill="hold"/>
                                        <p:tgtEl>
                                          <p:spTgt spid="59"/>
                                        </p:tgtEl>
                                        <p:attrNameLst>
                                          <p:attrName>ppt_y</p:attrName>
                                        </p:attrNameLst>
                                      </p:cBhvr>
                                      <p:tavLst>
                                        <p:tav tm="0">
                                          <p:val>
                                            <p:strVal val="0-#ppt_h/2"/>
                                          </p:val>
                                        </p:tav>
                                        <p:tav tm="100000">
                                          <p:val>
                                            <p:strVal val="#ppt_y"/>
                                          </p:val>
                                        </p:tav>
                                      </p:tavLst>
                                    </p:anim>
                                  </p:childTnLst>
                                </p:cTn>
                              </p:par>
                              <p:par>
                                <p:cTn id="86" presetID="10" presetClass="entr" presetSubtype="0" fill="hold" grpId="0" nodeType="withEffect">
                                  <p:stCondLst>
                                    <p:cond delay="250"/>
                                  </p:stCondLst>
                                  <p:childTnLst>
                                    <p:set>
                                      <p:cBhvr>
                                        <p:cTn id="87" dur="1" fill="hold">
                                          <p:stCondLst>
                                            <p:cond delay="0"/>
                                          </p:stCondLst>
                                        </p:cTn>
                                        <p:tgtEl>
                                          <p:spTgt spid="61">
                                            <p:txEl>
                                              <p:pRg st="0" end="0"/>
                                            </p:txEl>
                                          </p:spTgt>
                                        </p:tgtEl>
                                        <p:attrNameLst>
                                          <p:attrName>style.visibility</p:attrName>
                                        </p:attrNameLst>
                                      </p:cBhvr>
                                      <p:to>
                                        <p:strVal val="visible"/>
                                      </p:to>
                                    </p:set>
                                    <p:animEffect transition="in" filter="fade">
                                      <p:cBhvr>
                                        <p:cTn id="88" dur="500"/>
                                        <p:tgtEl>
                                          <p:spTgt spid="61">
                                            <p:txEl>
                                              <p:pRg st="0" end="0"/>
                                            </p:txEl>
                                          </p:spTgt>
                                        </p:tgtEl>
                                      </p:cBhvr>
                                    </p:animEffect>
                                  </p:childTnLst>
                                </p:cTn>
                              </p:par>
                            </p:childTnLst>
                          </p:cTn>
                        </p:par>
                        <p:par>
                          <p:cTn id="89" fill="hold">
                            <p:stCondLst>
                              <p:cond delay="5600"/>
                            </p:stCondLst>
                            <p:childTnLst>
                              <p:par>
                                <p:cTn id="90" presetID="2" presetClass="entr" presetSubtype="2" decel="100000" fill="hold" grpId="0" nodeType="afterEffect">
                                  <p:stCondLst>
                                    <p:cond delay="0"/>
                                  </p:stCondLst>
                                  <p:childTnLst>
                                    <p:set>
                                      <p:cBhvr>
                                        <p:cTn id="91" dur="1" fill="hold">
                                          <p:stCondLst>
                                            <p:cond delay="0"/>
                                          </p:stCondLst>
                                        </p:cTn>
                                        <p:tgtEl>
                                          <p:spTgt spid="62">
                                            <p:txEl>
                                              <p:pRg st="0" end="0"/>
                                            </p:txEl>
                                          </p:spTgt>
                                        </p:tgtEl>
                                        <p:attrNameLst>
                                          <p:attrName>style.visibility</p:attrName>
                                        </p:attrNameLst>
                                      </p:cBhvr>
                                      <p:to>
                                        <p:strVal val="visible"/>
                                      </p:to>
                                    </p:set>
                                    <p:anim calcmode="lin" valueType="num">
                                      <p:cBhvr additive="base">
                                        <p:cTn id="92" dur="350" fill="hold"/>
                                        <p:tgtEl>
                                          <p:spTgt spid="62">
                                            <p:txEl>
                                              <p:pRg st="0" end="0"/>
                                            </p:txEl>
                                          </p:spTgt>
                                        </p:tgtEl>
                                        <p:attrNameLst>
                                          <p:attrName>ppt_x</p:attrName>
                                        </p:attrNameLst>
                                      </p:cBhvr>
                                      <p:tavLst>
                                        <p:tav tm="0">
                                          <p:val>
                                            <p:strVal val="1+#ppt_w/2"/>
                                          </p:val>
                                        </p:tav>
                                        <p:tav tm="100000">
                                          <p:val>
                                            <p:strVal val="#ppt_x"/>
                                          </p:val>
                                        </p:tav>
                                      </p:tavLst>
                                    </p:anim>
                                    <p:anim calcmode="lin" valueType="num">
                                      <p:cBhvr additive="base">
                                        <p:cTn id="93" dur="350" fill="hold"/>
                                        <p:tgtEl>
                                          <p:spTgt spid="6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7" grpId="0" animBg="1"/>
      <p:bldP spid="28" grpId="0" animBg="1"/>
      <p:bldP spid="29" grpId="0" build="p">
        <p:tmplLst>
          <p:tmpl lvl="1">
            <p:tnLst>
              <p:par>
                <p:cTn presetID="10" presetClass="entr" presetSubtype="0" fill="hold" nodeType="withEffect">
                  <p:stCondLst>
                    <p:cond delay="5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47" grpId="0" build="p">
        <p:tmplLst>
          <p:tmpl lvl="1">
            <p:tnLst>
              <p:par>
                <p:cTn presetID="2" presetClass="entr" presetSubtype="2" decel="10000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350" fill="hold"/>
                        <p:tgtEl>
                          <p:spTgt spid="47"/>
                        </p:tgtEl>
                        <p:attrNameLst>
                          <p:attrName>ppt_x</p:attrName>
                        </p:attrNameLst>
                      </p:cBhvr>
                      <p:tavLst>
                        <p:tav tm="0">
                          <p:val>
                            <p:strVal val="1+#ppt_w/2"/>
                          </p:val>
                        </p:tav>
                        <p:tav tm="100000">
                          <p:val>
                            <p:strVal val="#ppt_x"/>
                          </p:val>
                        </p:tav>
                      </p:tavLst>
                    </p:anim>
                    <p:anim calcmode="lin" valueType="num">
                      <p:cBhvr additive="base">
                        <p:cTn dur="350" fill="hold"/>
                        <p:tgtEl>
                          <p:spTgt spid="47"/>
                        </p:tgtEl>
                        <p:attrNameLst>
                          <p:attrName>ppt_y</p:attrName>
                        </p:attrNameLst>
                      </p:cBhvr>
                      <p:tavLst>
                        <p:tav tm="0">
                          <p:val>
                            <p:strVal val="#ppt_y"/>
                          </p:val>
                        </p:tav>
                        <p:tav tm="100000">
                          <p:val>
                            <p:strVal val="#ppt_y"/>
                          </p:val>
                        </p:tav>
                      </p:tavLst>
                    </p:anim>
                  </p:childTnLst>
                </p:cTn>
              </p:par>
            </p:tnLst>
          </p:tmpl>
        </p:tmplLst>
      </p:bldP>
      <p:bldP spid="51" grpId="0" animBg="1"/>
      <p:bldP spid="52" grpId="0" animBg="1"/>
      <p:bldP spid="53" grpId="0" build="p">
        <p:tmplLst>
          <p:tmpl lvl="1">
            <p:tnLst>
              <p:par>
                <p:cTn presetID="10" presetClass="entr" presetSubtype="0" fill="hold" nodeType="withEffect">
                  <p:stCondLst>
                    <p:cond delay="2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build="p">
        <p:tmplLst>
          <p:tmpl lvl="1">
            <p:tnLst>
              <p:par>
                <p:cTn presetID="2" presetClass="entr" presetSubtype="2" decel="10000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350" fill="hold"/>
                        <p:tgtEl>
                          <p:spTgt spid="54"/>
                        </p:tgtEl>
                        <p:attrNameLst>
                          <p:attrName>ppt_x</p:attrName>
                        </p:attrNameLst>
                      </p:cBhvr>
                      <p:tavLst>
                        <p:tav tm="0">
                          <p:val>
                            <p:strVal val="1+#ppt_w/2"/>
                          </p:val>
                        </p:tav>
                        <p:tav tm="100000">
                          <p:val>
                            <p:strVal val="#ppt_x"/>
                          </p:val>
                        </p:tav>
                      </p:tavLst>
                    </p:anim>
                    <p:anim calcmode="lin" valueType="num">
                      <p:cBhvr additive="base">
                        <p:cTn dur="350" fill="hold"/>
                        <p:tgtEl>
                          <p:spTgt spid="54"/>
                        </p:tgtEl>
                        <p:attrNameLst>
                          <p:attrName>ppt_y</p:attrName>
                        </p:attrNameLst>
                      </p:cBhvr>
                      <p:tavLst>
                        <p:tav tm="0">
                          <p:val>
                            <p:strVal val="#ppt_y"/>
                          </p:val>
                        </p:tav>
                        <p:tav tm="100000">
                          <p:val>
                            <p:strVal val="#ppt_y"/>
                          </p:val>
                        </p:tav>
                      </p:tavLst>
                    </p:anim>
                  </p:childTnLst>
                </p:cTn>
              </p:par>
            </p:tnLst>
          </p:tmpl>
        </p:tmplLst>
      </p:bldP>
      <p:bldP spid="55" grpId="0" animBg="1"/>
      <p:bldP spid="56" grpId="0" animBg="1"/>
      <p:bldP spid="57" grpId="0" build="p">
        <p:tmplLst>
          <p:tmpl lvl="1">
            <p:tnLst>
              <p:par>
                <p:cTn presetID="10" presetClass="entr" presetSubtype="0" fill="hold" nodeType="withEffect">
                  <p:stCondLst>
                    <p:cond delay="25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2" presetClass="entr" presetSubtype="2" decel="10000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350" fill="hold"/>
                        <p:tgtEl>
                          <p:spTgt spid="58"/>
                        </p:tgtEl>
                        <p:attrNameLst>
                          <p:attrName>ppt_x</p:attrName>
                        </p:attrNameLst>
                      </p:cBhvr>
                      <p:tavLst>
                        <p:tav tm="0">
                          <p:val>
                            <p:strVal val="1+#ppt_w/2"/>
                          </p:val>
                        </p:tav>
                        <p:tav tm="100000">
                          <p:val>
                            <p:strVal val="#ppt_x"/>
                          </p:val>
                        </p:tav>
                      </p:tavLst>
                    </p:anim>
                    <p:anim calcmode="lin" valueType="num">
                      <p:cBhvr additive="base">
                        <p:cTn dur="350" fill="hold"/>
                        <p:tgtEl>
                          <p:spTgt spid="58"/>
                        </p:tgtEl>
                        <p:attrNameLst>
                          <p:attrName>ppt_y</p:attrName>
                        </p:attrNameLst>
                      </p:cBhvr>
                      <p:tavLst>
                        <p:tav tm="0">
                          <p:val>
                            <p:strVal val="#ppt_y"/>
                          </p:val>
                        </p:tav>
                        <p:tav tm="100000">
                          <p:val>
                            <p:strVal val="#ppt_y"/>
                          </p:val>
                        </p:tav>
                      </p:tavLst>
                    </p:anim>
                  </p:childTnLst>
                </p:cTn>
              </p:par>
            </p:tnLst>
          </p:tmpl>
        </p:tmplLst>
      </p:bldP>
      <p:bldP spid="59" grpId="0" animBg="1"/>
      <p:bldP spid="60" grpId="0" animBg="1"/>
      <p:bldP spid="61" grpId="0" build="p">
        <p:tmplLst>
          <p:tmpl lvl="1">
            <p:tnLst>
              <p:par>
                <p:cTn presetID="10" presetClass="entr" presetSubtype="0" fill="hold" nodeType="withEffect">
                  <p:stCondLst>
                    <p:cond delay="25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2" presetClass="entr" presetSubtype="2" decel="10000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350" fill="hold"/>
                        <p:tgtEl>
                          <p:spTgt spid="62"/>
                        </p:tgtEl>
                        <p:attrNameLst>
                          <p:attrName>ppt_x</p:attrName>
                        </p:attrNameLst>
                      </p:cBhvr>
                      <p:tavLst>
                        <p:tav tm="0">
                          <p:val>
                            <p:strVal val="1+#ppt_w/2"/>
                          </p:val>
                        </p:tav>
                        <p:tav tm="100000">
                          <p:val>
                            <p:strVal val="#ppt_x"/>
                          </p:val>
                        </p:tav>
                      </p:tavLst>
                    </p:anim>
                    <p:anim calcmode="lin" valueType="num">
                      <p:cBhvr additive="base">
                        <p:cTn dur="350" fill="hold"/>
                        <p:tgtEl>
                          <p:spTgt spid="62"/>
                        </p:tgtEl>
                        <p:attrNameLst>
                          <p:attrName>ppt_y</p:attrName>
                        </p:attrNameLst>
                      </p:cBhvr>
                      <p:tavLst>
                        <p:tav tm="0">
                          <p:val>
                            <p:strVal val="#ppt_y"/>
                          </p:val>
                        </p:tav>
                        <p:tav tm="100000">
                          <p:val>
                            <p:strVal val="#ppt_y"/>
                          </p:val>
                        </p:tav>
                      </p:tavLst>
                    </p:anim>
                  </p:childTnLst>
                </p:cTn>
              </p:par>
            </p:tnLst>
          </p:tmpl>
        </p:tmplLst>
      </p:bldP>
      <p:bldP spid="67"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67"/>
                        </p:tgtEl>
                        <p:attrNameLst>
                          <p:attrName>style.visibility</p:attrName>
                        </p:attrNameLst>
                      </p:cBhvr>
                      <p:to>
                        <p:strVal val="visible"/>
                      </p:to>
                    </p:set>
                    <p:anim calcmode="lin" valueType="num">
                      <p:cBhvr additive="base">
                        <p:cTn dur="500" fill="hold"/>
                        <p:tgtEl>
                          <p:spTgt spid="67"/>
                        </p:tgtEl>
                        <p:attrNameLst>
                          <p:attrName>ppt_x</p:attrName>
                        </p:attrNameLst>
                      </p:cBhvr>
                      <p:tavLst>
                        <p:tav tm="0">
                          <p:val>
                            <p:strVal val="0-#ppt_w/2"/>
                          </p:val>
                        </p:tav>
                        <p:tav tm="100000">
                          <p:val>
                            <p:strVal val="#ppt_x"/>
                          </p:val>
                        </p:tav>
                      </p:tavLst>
                    </p:anim>
                    <p:anim calcmode="lin" valueType="num">
                      <p:cBhvr additive="base">
                        <p:cTn dur="500" fill="hold"/>
                        <p:tgtEl>
                          <p:spTgt spid="67"/>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 Image - 1 Column">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398" y="2804933"/>
            <a:ext cx="3312655" cy="315995"/>
          </a:xfrm>
          <a:prstGeom prst="rect">
            <a:avLst/>
          </a:prstGeom>
        </p:spPr>
      </p:pic>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6" name="テキスト プレースホルダー 5"/>
          <p:cNvSpPr>
            <a:spLocks noGrp="1"/>
          </p:cNvSpPr>
          <p:nvPr>
            <p:ph type="body" sz="quarter" idx="14" hasCustomPrompt="1"/>
          </p:nvPr>
        </p:nvSpPr>
        <p:spPr>
          <a:xfrm>
            <a:off x="4644014" y="3199265"/>
            <a:ext cx="4212834" cy="2101945"/>
          </a:xfrm>
        </p:spPr>
        <p:txBody>
          <a:bodyPr>
            <a:normAutofit/>
          </a:bodyPr>
          <a:lstStyle>
            <a:lvl1pPr algn="l">
              <a:defRPr sz="750" baseline="0">
                <a:solidFill>
                  <a:schemeClr val="tx2"/>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11" name="対角する 2 つの角を切り取った四角形 10"/>
          <p:cNvSpPr/>
          <p:nvPr userDrawn="1"/>
        </p:nvSpPr>
        <p:spPr>
          <a:xfrm rot="21226749">
            <a:off x="1148524" y="1985109"/>
            <a:ext cx="3085359" cy="4113455"/>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7" name="対角する 2 つの角を切り取った四角形 6"/>
          <p:cNvSpPr/>
          <p:nvPr userDrawn="1"/>
        </p:nvSpPr>
        <p:spPr>
          <a:xfrm rot="21054230">
            <a:off x="902084" y="1716357"/>
            <a:ext cx="3085359" cy="4113455"/>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9" name="図プレースホルダー 8"/>
          <p:cNvSpPr>
            <a:spLocks noGrp="1"/>
          </p:cNvSpPr>
          <p:nvPr>
            <p:ph type="pic" sz="quarter" idx="16" hasCustomPrompt="1"/>
          </p:nvPr>
        </p:nvSpPr>
        <p:spPr>
          <a:xfrm rot="21432298">
            <a:off x="935707" y="1734434"/>
            <a:ext cx="3156447" cy="4207254"/>
          </a:xfrm>
          <a:prstGeom prst="snip2DiagRect">
            <a:avLst/>
          </a:prstGeom>
          <a:solidFill>
            <a:schemeClr val="bg1">
              <a:lumMod val="95000"/>
            </a:schemeClr>
          </a:solidFill>
          <a:effectLst/>
        </p:spPr>
        <p:txBody>
          <a:bodyPr/>
          <a:lstStyle>
            <a:lvl1pPr>
              <a:defRPr/>
            </a:lvl1pPr>
          </a:lstStyle>
          <a:p>
            <a:r>
              <a:rPr lang="en-US" dirty="0"/>
              <a:t>Add Image</a:t>
            </a:r>
          </a:p>
        </p:txBody>
      </p:sp>
      <p:sp>
        <p:nvSpPr>
          <p:cNvPr id="23" name="テキスト プレースホルダー 22"/>
          <p:cNvSpPr>
            <a:spLocks noGrp="1"/>
          </p:cNvSpPr>
          <p:nvPr>
            <p:ph type="body" sz="quarter" idx="13" hasCustomPrompt="1"/>
          </p:nvPr>
        </p:nvSpPr>
        <p:spPr>
          <a:xfrm>
            <a:off x="4644015" y="2468893"/>
            <a:ext cx="4176826" cy="720080"/>
          </a:xfrm>
        </p:spPr>
        <p:txBody>
          <a:bodyPr anchor="ctr">
            <a:normAutofit/>
          </a:bodyPr>
          <a:lstStyle>
            <a:lvl1pPr algn="l">
              <a:defRPr sz="2250">
                <a:solidFill>
                  <a:srgbClr val="525252"/>
                </a:solidFill>
                <a:latin typeface="+mj-lt"/>
              </a:defRPr>
            </a:lvl1pPr>
          </a:lstStyle>
          <a:p>
            <a:pPr lvl="0"/>
            <a:r>
              <a:rPr lang="en-US" dirty="0"/>
              <a:t>Text Here</a:t>
            </a:r>
          </a:p>
        </p:txBody>
      </p:sp>
    </p:spTree>
    <p:extLst>
      <p:ext uri="{BB962C8B-B14F-4D97-AF65-F5344CB8AC3E}">
        <p14:creationId xmlns:p14="http://schemas.microsoft.com/office/powerpoint/2010/main" val="267047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4"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12" decel="10000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9" decel="100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0-#ppt_w/2"/>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childTnLst>
                          </p:cTn>
                        </p:par>
                        <p:par>
                          <p:cTn id="34" fill="hold">
                            <p:stCondLst>
                              <p:cond delay="1250"/>
                            </p:stCondLst>
                            <p:childTnLst>
                              <p:par>
                                <p:cTn id="35" presetID="2" presetClass="entr" presetSubtype="8" decel="100000" fill="hold" nodeType="afterEffect">
                                  <p:stCondLst>
                                    <p:cond delay="50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0-#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500"/>
                                  </p:stCondLst>
                                  <p:childTnLst>
                                    <p:set>
                                      <p:cBhvr>
                                        <p:cTn id="40" dur="1" fill="hold">
                                          <p:stCondLst>
                                            <p:cond delay="0"/>
                                          </p:stCondLst>
                                        </p:cTn>
                                        <p:tgtEl>
                                          <p:spTgt spid="23">
                                            <p:txEl>
                                              <p:pRg st="0" end="0"/>
                                            </p:txEl>
                                          </p:spTgt>
                                        </p:tgtEl>
                                        <p:attrNameLst>
                                          <p:attrName>style.visibility</p:attrName>
                                        </p:attrNameLst>
                                      </p:cBhvr>
                                      <p:to>
                                        <p:strVal val="visible"/>
                                      </p:to>
                                    </p:set>
                                    <p:anim calcmode="lin" valueType="num">
                                      <p:cBhvr additive="base">
                                        <p:cTn id="41"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3">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500"/>
                                  </p:stCondLst>
                                  <p:childTnLst>
                                    <p:set>
                                      <p:cBhvr>
                                        <p:cTn id="44" dur="1" fill="hold">
                                          <p:stCondLst>
                                            <p:cond delay="0"/>
                                          </p:stCondLst>
                                        </p:cTn>
                                        <p:tgtEl>
                                          <p:spTgt spid="6">
                                            <p:txEl>
                                              <p:pRg st="0" end="0"/>
                                            </p:txEl>
                                          </p:spTgt>
                                        </p:tgtEl>
                                        <p:attrNameLst>
                                          <p:attrName>style.visibility</p:attrName>
                                        </p:attrNameLst>
                                      </p:cBhvr>
                                      <p:to>
                                        <p:strVal val="visible"/>
                                      </p:to>
                                    </p:set>
                                    <p:anim calcmode="lin" valueType="num">
                                      <p:cBhvr additive="base">
                                        <p:cTn id="4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2" presetClass="entr" presetSubtype="4"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P spid="11" grpId="0" animBg="1"/>
      <p:bldP spid="7" grpId="0" animBg="1"/>
      <p:bldP spid="9" grpId="0" animBg="1"/>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7" name="片側の 2 つの角を切り取った四角形 6"/>
          <p:cNvSpPr/>
          <p:nvPr userDrawn="1"/>
        </p:nvSpPr>
        <p:spPr>
          <a:xfrm rot="10800000">
            <a:off x="2246800" y="2534611"/>
            <a:ext cx="936081" cy="1248000"/>
          </a:xfrm>
          <a:prstGeom prst="snip2Same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19" name="片側の 2 つの角を切り取った四角形 18"/>
          <p:cNvSpPr/>
          <p:nvPr userDrawn="1"/>
        </p:nvSpPr>
        <p:spPr>
          <a:xfrm>
            <a:off x="3168242" y="3782080"/>
            <a:ext cx="936081" cy="1248000"/>
          </a:xfrm>
          <a:prstGeom prst="snip2SameRect">
            <a:avLst/>
          </a:prstGeom>
          <a:solidFill>
            <a:schemeClr val="accent3">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20" name="片側の 2 つの角を切り取った四角形 19"/>
          <p:cNvSpPr/>
          <p:nvPr userDrawn="1"/>
        </p:nvSpPr>
        <p:spPr>
          <a:xfrm>
            <a:off x="1310717" y="3782612"/>
            <a:ext cx="936081" cy="1248000"/>
          </a:xfrm>
          <a:prstGeom prst="snip2Same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27" name="片側の 2 つの角を切り取った四角形 26"/>
          <p:cNvSpPr/>
          <p:nvPr userDrawn="1"/>
        </p:nvSpPr>
        <p:spPr>
          <a:xfrm>
            <a:off x="5040439" y="3782613"/>
            <a:ext cx="936081" cy="1248000"/>
          </a:xfrm>
          <a:prstGeom prst="snip2Same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28" name="片側の 2 つの角を切り取った四角形 27"/>
          <p:cNvSpPr/>
          <p:nvPr userDrawn="1"/>
        </p:nvSpPr>
        <p:spPr>
          <a:xfrm rot="10800000">
            <a:off x="5976520" y="2534080"/>
            <a:ext cx="936081" cy="1248000"/>
          </a:xfrm>
          <a:prstGeom prst="snip2SameRect">
            <a:avLst/>
          </a:prstGeom>
          <a:solidFill>
            <a:schemeClr val="accent3">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29" name="片側の 2 つの角を切り取った四角形 28"/>
          <p:cNvSpPr/>
          <p:nvPr userDrawn="1"/>
        </p:nvSpPr>
        <p:spPr>
          <a:xfrm rot="10800000">
            <a:off x="4104356" y="2534612"/>
            <a:ext cx="936081" cy="1248000"/>
          </a:xfrm>
          <a:prstGeom prst="snip2Same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30" name="片側の 2 つの角を切り取った四角形 29"/>
          <p:cNvSpPr/>
          <p:nvPr userDrawn="1"/>
        </p:nvSpPr>
        <p:spPr>
          <a:xfrm>
            <a:off x="6912601" y="3782613"/>
            <a:ext cx="936081" cy="1248000"/>
          </a:xfrm>
          <a:prstGeom prst="snip2Same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31" name="テキスト プレースホルダー 22"/>
          <p:cNvSpPr>
            <a:spLocks noGrp="1"/>
          </p:cNvSpPr>
          <p:nvPr>
            <p:ph type="body" sz="quarter" idx="15" hasCustomPrompt="1"/>
          </p:nvPr>
        </p:nvSpPr>
        <p:spPr>
          <a:xfrm>
            <a:off x="1310719" y="4070251"/>
            <a:ext cx="936081" cy="720080"/>
          </a:xfrm>
        </p:spPr>
        <p:txBody>
          <a:bodyPr anchor="ctr">
            <a:normAutofit/>
          </a:bodyPr>
          <a:lstStyle>
            <a:lvl1pPr algn="ctr">
              <a:defRPr sz="2250">
                <a:solidFill>
                  <a:schemeClr val="tx1">
                    <a:lumMod val="60000"/>
                    <a:lumOff val="40000"/>
                  </a:schemeClr>
                </a:solidFill>
                <a:latin typeface="+mj-lt"/>
              </a:defRPr>
            </a:lvl1pPr>
          </a:lstStyle>
          <a:p>
            <a:pPr lvl="0"/>
            <a:r>
              <a:rPr lang="en-US" dirty="0"/>
              <a:t>1999</a:t>
            </a:r>
          </a:p>
        </p:txBody>
      </p:sp>
      <p:sp>
        <p:nvSpPr>
          <p:cNvPr id="33" name="テキスト プレースホルダー 22"/>
          <p:cNvSpPr>
            <a:spLocks noGrp="1"/>
          </p:cNvSpPr>
          <p:nvPr>
            <p:ph type="body" sz="quarter" idx="16" hasCustomPrompt="1"/>
          </p:nvPr>
        </p:nvSpPr>
        <p:spPr>
          <a:xfrm>
            <a:off x="2244548" y="2726101"/>
            <a:ext cx="936081" cy="720080"/>
          </a:xfrm>
        </p:spPr>
        <p:txBody>
          <a:bodyPr anchor="ctr">
            <a:normAutofit/>
          </a:bodyPr>
          <a:lstStyle>
            <a:lvl1pPr algn="ctr">
              <a:defRPr sz="2250">
                <a:solidFill>
                  <a:schemeClr val="tx1">
                    <a:lumMod val="60000"/>
                    <a:lumOff val="40000"/>
                  </a:schemeClr>
                </a:solidFill>
                <a:latin typeface="+mj-lt"/>
              </a:defRPr>
            </a:lvl1pPr>
          </a:lstStyle>
          <a:p>
            <a:pPr lvl="0"/>
            <a:r>
              <a:rPr lang="en-US" dirty="0"/>
              <a:t>1999</a:t>
            </a:r>
          </a:p>
        </p:txBody>
      </p:sp>
      <p:sp>
        <p:nvSpPr>
          <p:cNvPr id="34" name="テキスト プレースホルダー 22"/>
          <p:cNvSpPr>
            <a:spLocks noGrp="1"/>
          </p:cNvSpPr>
          <p:nvPr>
            <p:ph type="body" sz="quarter" idx="17" hasCustomPrompt="1"/>
          </p:nvPr>
        </p:nvSpPr>
        <p:spPr>
          <a:xfrm>
            <a:off x="3167723" y="4070251"/>
            <a:ext cx="936081" cy="720080"/>
          </a:xfrm>
        </p:spPr>
        <p:txBody>
          <a:bodyPr anchor="ctr">
            <a:normAutofit/>
          </a:bodyPr>
          <a:lstStyle>
            <a:lvl1pPr algn="ctr">
              <a:defRPr sz="2250">
                <a:solidFill>
                  <a:schemeClr val="tx1">
                    <a:lumMod val="60000"/>
                    <a:lumOff val="40000"/>
                  </a:schemeClr>
                </a:solidFill>
                <a:latin typeface="+mj-lt"/>
              </a:defRPr>
            </a:lvl1pPr>
          </a:lstStyle>
          <a:p>
            <a:pPr lvl="0"/>
            <a:r>
              <a:rPr lang="en-US" dirty="0"/>
              <a:t>1999</a:t>
            </a:r>
          </a:p>
        </p:txBody>
      </p:sp>
      <p:sp>
        <p:nvSpPr>
          <p:cNvPr id="35" name="テキスト プレースホルダー 22"/>
          <p:cNvSpPr>
            <a:spLocks noGrp="1"/>
          </p:cNvSpPr>
          <p:nvPr>
            <p:ph type="body" sz="quarter" idx="18" hasCustomPrompt="1"/>
          </p:nvPr>
        </p:nvSpPr>
        <p:spPr>
          <a:xfrm>
            <a:off x="4101553" y="2726101"/>
            <a:ext cx="936081" cy="720080"/>
          </a:xfrm>
        </p:spPr>
        <p:txBody>
          <a:bodyPr anchor="ctr">
            <a:normAutofit/>
          </a:bodyPr>
          <a:lstStyle>
            <a:lvl1pPr algn="ctr">
              <a:defRPr sz="2250">
                <a:solidFill>
                  <a:schemeClr val="tx1">
                    <a:lumMod val="60000"/>
                    <a:lumOff val="40000"/>
                  </a:schemeClr>
                </a:solidFill>
                <a:latin typeface="+mj-lt"/>
              </a:defRPr>
            </a:lvl1pPr>
          </a:lstStyle>
          <a:p>
            <a:pPr lvl="0"/>
            <a:r>
              <a:rPr lang="en-US" dirty="0"/>
              <a:t>1999</a:t>
            </a:r>
          </a:p>
        </p:txBody>
      </p:sp>
      <p:sp>
        <p:nvSpPr>
          <p:cNvPr id="36" name="テキスト プレースホルダー 22"/>
          <p:cNvSpPr>
            <a:spLocks noGrp="1"/>
          </p:cNvSpPr>
          <p:nvPr>
            <p:ph type="body" sz="quarter" idx="19" hasCustomPrompt="1"/>
          </p:nvPr>
        </p:nvSpPr>
        <p:spPr>
          <a:xfrm>
            <a:off x="5042690" y="4070251"/>
            <a:ext cx="936081" cy="720080"/>
          </a:xfrm>
        </p:spPr>
        <p:txBody>
          <a:bodyPr anchor="ctr">
            <a:normAutofit/>
          </a:bodyPr>
          <a:lstStyle>
            <a:lvl1pPr algn="ctr">
              <a:defRPr sz="2250">
                <a:solidFill>
                  <a:schemeClr val="tx1">
                    <a:lumMod val="60000"/>
                    <a:lumOff val="40000"/>
                  </a:schemeClr>
                </a:solidFill>
                <a:latin typeface="+mj-lt"/>
              </a:defRPr>
            </a:lvl1pPr>
          </a:lstStyle>
          <a:p>
            <a:pPr lvl="0"/>
            <a:r>
              <a:rPr lang="en-US" dirty="0"/>
              <a:t>1999</a:t>
            </a:r>
          </a:p>
        </p:txBody>
      </p:sp>
      <p:sp>
        <p:nvSpPr>
          <p:cNvPr id="37" name="テキスト プレースホルダー 22"/>
          <p:cNvSpPr>
            <a:spLocks noGrp="1"/>
          </p:cNvSpPr>
          <p:nvPr>
            <p:ph type="body" sz="quarter" idx="20" hasCustomPrompt="1"/>
          </p:nvPr>
        </p:nvSpPr>
        <p:spPr>
          <a:xfrm>
            <a:off x="5976520" y="2726101"/>
            <a:ext cx="936081" cy="720080"/>
          </a:xfrm>
        </p:spPr>
        <p:txBody>
          <a:bodyPr anchor="ctr">
            <a:normAutofit/>
          </a:bodyPr>
          <a:lstStyle>
            <a:lvl1pPr algn="ctr">
              <a:defRPr sz="2250">
                <a:solidFill>
                  <a:schemeClr val="tx1">
                    <a:lumMod val="60000"/>
                    <a:lumOff val="40000"/>
                  </a:schemeClr>
                </a:solidFill>
                <a:latin typeface="+mj-lt"/>
              </a:defRPr>
            </a:lvl1pPr>
          </a:lstStyle>
          <a:p>
            <a:pPr lvl="0"/>
            <a:r>
              <a:rPr lang="en-US" dirty="0"/>
              <a:t>1999</a:t>
            </a:r>
          </a:p>
        </p:txBody>
      </p:sp>
      <p:sp>
        <p:nvSpPr>
          <p:cNvPr id="38" name="テキスト プレースホルダー 22"/>
          <p:cNvSpPr>
            <a:spLocks noGrp="1"/>
          </p:cNvSpPr>
          <p:nvPr>
            <p:ph type="body" sz="quarter" idx="21" hasCustomPrompt="1"/>
          </p:nvPr>
        </p:nvSpPr>
        <p:spPr>
          <a:xfrm>
            <a:off x="6912601" y="4070251"/>
            <a:ext cx="936081" cy="720080"/>
          </a:xfrm>
        </p:spPr>
        <p:txBody>
          <a:bodyPr anchor="ctr">
            <a:normAutofit/>
          </a:bodyPr>
          <a:lstStyle>
            <a:lvl1pPr algn="ctr">
              <a:defRPr sz="2250">
                <a:solidFill>
                  <a:schemeClr val="tx1">
                    <a:lumMod val="60000"/>
                    <a:lumOff val="40000"/>
                  </a:schemeClr>
                </a:solidFill>
                <a:latin typeface="+mj-lt"/>
              </a:defRPr>
            </a:lvl1pPr>
          </a:lstStyle>
          <a:p>
            <a:pPr lvl="0"/>
            <a:r>
              <a:rPr lang="en-US" dirty="0"/>
              <a:t>1999</a:t>
            </a:r>
          </a:p>
        </p:txBody>
      </p:sp>
      <p:sp>
        <p:nvSpPr>
          <p:cNvPr id="40" name="テキスト プレースホルダー 5"/>
          <p:cNvSpPr>
            <a:spLocks noGrp="1"/>
          </p:cNvSpPr>
          <p:nvPr>
            <p:ph type="body" sz="quarter" idx="14" hasCustomPrompt="1"/>
          </p:nvPr>
        </p:nvSpPr>
        <p:spPr>
          <a:xfrm>
            <a:off x="935280" y="5013178"/>
            <a:ext cx="1674228" cy="929815"/>
          </a:xfrm>
        </p:spPr>
        <p:txBody>
          <a:bodyPr>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1" name="テキスト プレースホルダー 5"/>
          <p:cNvSpPr>
            <a:spLocks noGrp="1"/>
          </p:cNvSpPr>
          <p:nvPr>
            <p:ph type="body" sz="quarter" idx="22" hasCustomPrompt="1"/>
          </p:nvPr>
        </p:nvSpPr>
        <p:spPr>
          <a:xfrm>
            <a:off x="1837754" y="1604797"/>
            <a:ext cx="1674228" cy="929815"/>
          </a:xfrm>
        </p:spPr>
        <p:txBody>
          <a:bodyPr anchor="b">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2" name="テキスト プレースホルダー 5"/>
          <p:cNvSpPr>
            <a:spLocks noGrp="1"/>
          </p:cNvSpPr>
          <p:nvPr>
            <p:ph type="body" sz="quarter" idx="23" hasCustomPrompt="1"/>
          </p:nvPr>
        </p:nvSpPr>
        <p:spPr>
          <a:xfrm>
            <a:off x="2799169" y="5030615"/>
            <a:ext cx="1674228" cy="929815"/>
          </a:xfrm>
        </p:spPr>
        <p:txBody>
          <a:bodyPr>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3" name="テキスト プレースホルダー 5"/>
          <p:cNvSpPr>
            <a:spLocks noGrp="1"/>
          </p:cNvSpPr>
          <p:nvPr>
            <p:ph type="body" sz="quarter" idx="24" hasCustomPrompt="1"/>
          </p:nvPr>
        </p:nvSpPr>
        <p:spPr>
          <a:xfrm>
            <a:off x="4671364" y="5030615"/>
            <a:ext cx="1674228" cy="929815"/>
          </a:xfrm>
        </p:spPr>
        <p:txBody>
          <a:bodyPr>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4" name="テキスト プレースホルダー 5"/>
          <p:cNvSpPr>
            <a:spLocks noGrp="1"/>
          </p:cNvSpPr>
          <p:nvPr>
            <p:ph type="body" sz="quarter" idx="25" hasCustomPrompt="1"/>
          </p:nvPr>
        </p:nvSpPr>
        <p:spPr>
          <a:xfrm>
            <a:off x="6543526" y="5015041"/>
            <a:ext cx="1674228" cy="929815"/>
          </a:xfrm>
        </p:spPr>
        <p:txBody>
          <a:bodyPr>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5" name="テキスト プレースホルダー 5"/>
          <p:cNvSpPr>
            <a:spLocks noGrp="1"/>
          </p:cNvSpPr>
          <p:nvPr>
            <p:ph type="body" sz="quarter" idx="26" hasCustomPrompt="1"/>
          </p:nvPr>
        </p:nvSpPr>
        <p:spPr>
          <a:xfrm>
            <a:off x="3725936" y="1604797"/>
            <a:ext cx="1674228" cy="929815"/>
          </a:xfrm>
        </p:spPr>
        <p:txBody>
          <a:bodyPr anchor="b">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6" name="テキスト プレースホルダー 5"/>
          <p:cNvSpPr>
            <a:spLocks noGrp="1"/>
          </p:cNvSpPr>
          <p:nvPr>
            <p:ph type="body" sz="quarter" idx="27" hasCustomPrompt="1"/>
          </p:nvPr>
        </p:nvSpPr>
        <p:spPr>
          <a:xfrm>
            <a:off x="5607445" y="1603231"/>
            <a:ext cx="1674228" cy="929815"/>
          </a:xfrm>
        </p:spPr>
        <p:txBody>
          <a:bodyPr anchor="b">
            <a:normAutofit/>
          </a:bodyPr>
          <a:lstStyle>
            <a:lvl1pPr algn="ctr">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135118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4" decel="10000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par>
                                <p:cTn id="26" presetID="10" presetClass="entr" presetSubtype="0" fill="hold" grpId="0" nodeType="withEffect">
                                  <p:stCondLst>
                                    <p:cond delay="250"/>
                                  </p:stCondLst>
                                  <p:childTnLst>
                                    <p:set>
                                      <p:cBhvr>
                                        <p:cTn id="27" dur="1" fill="hold">
                                          <p:stCondLst>
                                            <p:cond delay="0"/>
                                          </p:stCondLst>
                                        </p:cTn>
                                        <p:tgtEl>
                                          <p:spTgt spid="31">
                                            <p:txEl>
                                              <p:pRg st="0" end="0"/>
                                            </p:txEl>
                                          </p:spTgt>
                                        </p:tgtEl>
                                        <p:attrNameLst>
                                          <p:attrName>style.visibility</p:attrName>
                                        </p:attrNameLst>
                                      </p:cBhvr>
                                      <p:to>
                                        <p:strVal val="visible"/>
                                      </p:to>
                                    </p:set>
                                    <p:animEffect transition="in" filter="fade">
                                      <p:cBhvr>
                                        <p:cTn id="28" dur="500"/>
                                        <p:tgtEl>
                                          <p:spTgt spid="31">
                                            <p:txEl>
                                              <p:pRg st="0" end="0"/>
                                            </p:txEl>
                                          </p:spTgt>
                                        </p:tgtEl>
                                      </p:cBhvr>
                                    </p:animEffect>
                                  </p:childTnLst>
                                </p:cTn>
                              </p:par>
                              <p:par>
                                <p:cTn id="29" presetID="2" presetClass="entr" presetSubtype="4" decel="100000" fill="hold" grpId="0" nodeType="withEffect">
                                  <p:stCondLst>
                                    <p:cond delay="250"/>
                                  </p:stCondLst>
                                  <p:childTnLst>
                                    <p:set>
                                      <p:cBhvr>
                                        <p:cTn id="30" dur="1" fill="hold">
                                          <p:stCondLst>
                                            <p:cond delay="0"/>
                                          </p:stCondLst>
                                        </p:cTn>
                                        <p:tgtEl>
                                          <p:spTgt spid="40">
                                            <p:txEl>
                                              <p:pRg st="0" end="0"/>
                                            </p:txEl>
                                          </p:spTgt>
                                        </p:tgtEl>
                                        <p:attrNameLst>
                                          <p:attrName>style.visibility</p:attrName>
                                        </p:attrNameLst>
                                      </p:cBhvr>
                                      <p:to>
                                        <p:strVal val="visible"/>
                                      </p:to>
                                    </p:set>
                                    <p:anim calcmode="lin" valueType="num">
                                      <p:cBhvr additive="base">
                                        <p:cTn id="31"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1" decel="100000" fill="hold" grpId="0" nodeType="after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0-#ppt_h/2"/>
                                          </p:val>
                                        </p:tav>
                                        <p:tav tm="100000">
                                          <p:val>
                                            <p:strVal val="#ppt_y"/>
                                          </p:val>
                                        </p:tav>
                                      </p:tavLst>
                                    </p:anim>
                                  </p:childTnLst>
                                </p:cTn>
                              </p:par>
                              <p:par>
                                <p:cTn id="38" presetID="10" presetClass="entr" presetSubtype="0" fill="hold" grpId="0" nodeType="withEffect">
                                  <p:stCondLst>
                                    <p:cond delay="500"/>
                                  </p:stCondLst>
                                  <p:childTnLst>
                                    <p:set>
                                      <p:cBhvr>
                                        <p:cTn id="39" dur="1" fill="hold">
                                          <p:stCondLst>
                                            <p:cond delay="0"/>
                                          </p:stCondLst>
                                        </p:cTn>
                                        <p:tgtEl>
                                          <p:spTgt spid="33">
                                            <p:txEl>
                                              <p:pRg st="0" end="0"/>
                                            </p:txEl>
                                          </p:spTgt>
                                        </p:tgtEl>
                                        <p:attrNameLst>
                                          <p:attrName>style.visibility</p:attrName>
                                        </p:attrNameLst>
                                      </p:cBhvr>
                                      <p:to>
                                        <p:strVal val="visible"/>
                                      </p:to>
                                    </p:set>
                                    <p:animEffect transition="in" filter="fade">
                                      <p:cBhvr>
                                        <p:cTn id="40" dur="500"/>
                                        <p:tgtEl>
                                          <p:spTgt spid="33">
                                            <p:txEl>
                                              <p:pRg st="0" end="0"/>
                                            </p:txEl>
                                          </p:spTgt>
                                        </p:tgtEl>
                                      </p:cBhvr>
                                    </p:animEffect>
                                  </p:childTnLst>
                                </p:cTn>
                              </p:par>
                              <p:par>
                                <p:cTn id="41" presetID="2" presetClass="entr" presetSubtype="1" decel="100000" fill="hold" grpId="0" nodeType="withEffect">
                                  <p:stCondLst>
                                    <p:cond delay="500"/>
                                  </p:stCondLst>
                                  <p:childTnLst>
                                    <p:set>
                                      <p:cBhvr>
                                        <p:cTn id="42" dur="1" fill="hold">
                                          <p:stCondLst>
                                            <p:cond delay="0"/>
                                          </p:stCondLst>
                                        </p:cTn>
                                        <p:tgtEl>
                                          <p:spTgt spid="41">
                                            <p:txEl>
                                              <p:pRg st="0" end="0"/>
                                            </p:txEl>
                                          </p:spTgt>
                                        </p:tgtEl>
                                        <p:attrNameLst>
                                          <p:attrName>style.visibility</p:attrName>
                                        </p:attrNameLst>
                                      </p:cBhvr>
                                      <p:to>
                                        <p:strVal val="visible"/>
                                      </p:to>
                                    </p:set>
                                    <p:anim calcmode="lin" valueType="num">
                                      <p:cBhvr additive="base">
                                        <p:cTn id="43"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1">
                                            <p:txEl>
                                              <p:pRg st="0" end="0"/>
                                            </p:txEl>
                                          </p:spTgt>
                                        </p:tgtEl>
                                        <p:attrNameLst>
                                          <p:attrName>ppt_y</p:attrName>
                                        </p:attrNameLst>
                                      </p:cBhvr>
                                      <p:tavLst>
                                        <p:tav tm="0">
                                          <p:val>
                                            <p:strVal val="0-#ppt_h/2"/>
                                          </p:val>
                                        </p:tav>
                                        <p:tav tm="100000">
                                          <p:val>
                                            <p:strVal val="#ppt_y"/>
                                          </p:val>
                                        </p:tav>
                                      </p:tavLst>
                                    </p:anim>
                                  </p:childTnLst>
                                </p:cTn>
                              </p:par>
                            </p:childTnLst>
                          </p:cTn>
                        </p:par>
                        <p:par>
                          <p:cTn id="45" fill="hold">
                            <p:stCondLst>
                              <p:cond delay="2500"/>
                            </p:stCondLst>
                            <p:childTnLst>
                              <p:par>
                                <p:cTn id="46" presetID="2" presetClass="entr" presetSubtype="4" decel="100000" fill="hold" grpId="0" nodeType="afterEffect">
                                  <p:stCondLst>
                                    <p:cond delay="25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par>
                                <p:cTn id="50" presetID="10" presetClass="entr" presetSubtype="0" fill="hold" grpId="0" nodeType="withEffect">
                                  <p:stCondLst>
                                    <p:cond delay="500"/>
                                  </p:stCondLst>
                                  <p:childTnLst>
                                    <p:set>
                                      <p:cBhvr>
                                        <p:cTn id="51" dur="1" fill="hold">
                                          <p:stCondLst>
                                            <p:cond delay="0"/>
                                          </p:stCondLst>
                                        </p:cTn>
                                        <p:tgtEl>
                                          <p:spTgt spid="34">
                                            <p:txEl>
                                              <p:pRg st="0" end="0"/>
                                            </p:txEl>
                                          </p:spTgt>
                                        </p:tgtEl>
                                        <p:attrNameLst>
                                          <p:attrName>style.visibility</p:attrName>
                                        </p:attrNameLst>
                                      </p:cBhvr>
                                      <p:to>
                                        <p:strVal val="visible"/>
                                      </p:to>
                                    </p:set>
                                    <p:animEffect transition="in" filter="fade">
                                      <p:cBhvr>
                                        <p:cTn id="52" dur="500"/>
                                        <p:tgtEl>
                                          <p:spTgt spid="34">
                                            <p:txEl>
                                              <p:pRg st="0" end="0"/>
                                            </p:txEl>
                                          </p:spTgt>
                                        </p:tgtEl>
                                      </p:cBhvr>
                                    </p:animEffect>
                                  </p:childTnLst>
                                </p:cTn>
                              </p:par>
                              <p:par>
                                <p:cTn id="53" presetID="2" presetClass="entr" presetSubtype="4" decel="100000" fill="hold" grpId="0" nodeType="withEffect">
                                  <p:stCondLst>
                                    <p:cond delay="500"/>
                                  </p:stCondLst>
                                  <p:childTnLst>
                                    <p:set>
                                      <p:cBhvr>
                                        <p:cTn id="54" dur="1" fill="hold">
                                          <p:stCondLst>
                                            <p:cond delay="0"/>
                                          </p:stCondLst>
                                        </p:cTn>
                                        <p:tgtEl>
                                          <p:spTgt spid="42">
                                            <p:txEl>
                                              <p:pRg st="0" end="0"/>
                                            </p:txEl>
                                          </p:spTgt>
                                        </p:tgtEl>
                                        <p:attrNameLst>
                                          <p:attrName>style.visibility</p:attrName>
                                        </p:attrNameLst>
                                      </p:cBhvr>
                                      <p:to>
                                        <p:strVal val="visible"/>
                                      </p:to>
                                    </p:set>
                                    <p:anim calcmode="lin" valueType="num">
                                      <p:cBhvr additive="base">
                                        <p:cTn id="55"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par>
                          <p:cTn id="57" fill="hold">
                            <p:stCondLst>
                              <p:cond delay="3500"/>
                            </p:stCondLst>
                            <p:childTnLst>
                              <p:par>
                                <p:cTn id="58" presetID="2" presetClass="entr" presetSubtype="1" decel="100000" fill="hold" grpId="0" nodeType="afterEffect">
                                  <p:stCondLst>
                                    <p:cond delay="25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ppt_x"/>
                                          </p:val>
                                        </p:tav>
                                        <p:tav tm="100000">
                                          <p:val>
                                            <p:strVal val="#ppt_x"/>
                                          </p:val>
                                        </p:tav>
                                      </p:tavLst>
                                    </p:anim>
                                    <p:anim calcmode="lin" valueType="num">
                                      <p:cBhvr additive="base">
                                        <p:cTn id="61" dur="500" fill="hold"/>
                                        <p:tgtEl>
                                          <p:spTgt spid="29"/>
                                        </p:tgtEl>
                                        <p:attrNameLst>
                                          <p:attrName>ppt_y</p:attrName>
                                        </p:attrNameLst>
                                      </p:cBhvr>
                                      <p:tavLst>
                                        <p:tav tm="0">
                                          <p:val>
                                            <p:strVal val="0-#ppt_h/2"/>
                                          </p:val>
                                        </p:tav>
                                        <p:tav tm="100000">
                                          <p:val>
                                            <p:strVal val="#ppt_y"/>
                                          </p:val>
                                        </p:tav>
                                      </p:tavLst>
                                    </p:anim>
                                  </p:childTnLst>
                                </p:cTn>
                              </p:par>
                              <p:par>
                                <p:cTn id="62" presetID="10" presetClass="entr" presetSubtype="0" fill="hold" grpId="0" nodeType="withEffect">
                                  <p:stCondLst>
                                    <p:cond delay="500"/>
                                  </p:stCondLst>
                                  <p:childTnLst>
                                    <p:set>
                                      <p:cBhvr>
                                        <p:cTn id="63" dur="1" fill="hold">
                                          <p:stCondLst>
                                            <p:cond delay="0"/>
                                          </p:stCondLst>
                                        </p:cTn>
                                        <p:tgtEl>
                                          <p:spTgt spid="35">
                                            <p:txEl>
                                              <p:pRg st="0" end="0"/>
                                            </p:txEl>
                                          </p:spTgt>
                                        </p:tgtEl>
                                        <p:attrNameLst>
                                          <p:attrName>style.visibility</p:attrName>
                                        </p:attrNameLst>
                                      </p:cBhvr>
                                      <p:to>
                                        <p:strVal val="visible"/>
                                      </p:to>
                                    </p:set>
                                    <p:animEffect transition="in" filter="fade">
                                      <p:cBhvr>
                                        <p:cTn id="64" dur="500"/>
                                        <p:tgtEl>
                                          <p:spTgt spid="35">
                                            <p:txEl>
                                              <p:pRg st="0" end="0"/>
                                            </p:txEl>
                                          </p:spTgt>
                                        </p:tgtEl>
                                      </p:cBhvr>
                                    </p:animEffect>
                                  </p:childTnLst>
                                </p:cTn>
                              </p:par>
                              <p:par>
                                <p:cTn id="65" presetID="2" presetClass="entr" presetSubtype="1" decel="100000" fill="hold" grpId="0" nodeType="withEffect">
                                  <p:stCondLst>
                                    <p:cond delay="500"/>
                                  </p:stCondLst>
                                  <p:childTnLst>
                                    <p:set>
                                      <p:cBhvr>
                                        <p:cTn id="66" dur="1" fill="hold">
                                          <p:stCondLst>
                                            <p:cond delay="0"/>
                                          </p:stCondLst>
                                        </p:cTn>
                                        <p:tgtEl>
                                          <p:spTgt spid="45">
                                            <p:txEl>
                                              <p:pRg st="0" end="0"/>
                                            </p:txEl>
                                          </p:spTgt>
                                        </p:tgtEl>
                                        <p:attrNameLst>
                                          <p:attrName>style.visibility</p:attrName>
                                        </p:attrNameLst>
                                      </p:cBhvr>
                                      <p:to>
                                        <p:strVal val="visible"/>
                                      </p:to>
                                    </p:set>
                                    <p:anim calcmode="lin" valueType="num">
                                      <p:cBhvr additive="base">
                                        <p:cTn id="67"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5">
                                            <p:txEl>
                                              <p:pRg st="0" end="0"/>
                                            </p:txEl>
                                          </p:spTgt>
                                        </p:tgtEl>
                                        <p:attrNameLst>
                                          <p:attrName>ppt_y</p:attrName>
                                        </p:attrNameLst>
                                      </p:cBhvr>
                                      <p:tavLst>
                                        <p:tav tm="0">
                                          <p:val>
                                            <p:strVal val="0-#ppt_h/2"/>
                                          </p:val>
                                        </p:tav>
                                        <p:tav tm="100000">
                                          <p:val>
                                            <p:strVal val="#ppt_y"/>
                                          </p:val>
                                        </p:tav>
                                      </p:tavLst>
                                    </p:anim>
                                  </p:childTnLst>
                                </p:cTn>
                              </p:par>
                            </p:childTnLst>
                          </p:cTn>
                        </p:par>
                        <p:par>
                          <p:cTn id="69" fill="hold">
                            <p:stCondLst>
                              <p:cond delay="4500"/>
                            </p:stCondLst>
                            <p:childTnLst>
                              <p:par>
                                <p:cTn id="70" presetID="2" presetClass="entr" presetSubtype="4" decel="100000" fill="hold" grpId="0" nodeType="afterEffect">
                                  <p:stCondLst>
                                    <p:cond delay="25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ppt_x"/>
                                          </p:val>
                                        </p:tav>
                                        <p:tav tm="100000">
                                          <p:val>
                                            <p:strVal val="#ppt_x"/>
                                          </p:val>
                                        </p:tav>
                                      </p:tavLst>
                                    </p:anim>
                                    <p:anim calcmode="lin" valueType="num">
                                      <p:cBhvr additive="base">
                                        <p:cTn id="73" dur="500" fill="hold"/>
                                        <p:tgtEl>
                                          <p:spTgt spid="27"/>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
                                  </p:stCondLst>
                                  <p:childTnLst>
                                    <p:set>
                                      <p:cBhvr>
                                        <p:cTn id="75" dur="1" fill="hold">
                                          <p:stCondLst>
                                            <p:cond delay="0"/>
                                          </p:stCondLst>
                                        </p:cTn>
                                        <p:tgtEl>
                                          <p:spTgt spid="36">
                                            <p:txEl>
                                              <p:pRg st="0" end="0"/>
                                            </p:txEl>
                                          </p:spTgt>
                                        </p:tgtEl>
                                        <p:attrNameLst>
                                          <p:attrName>style.visibility</p:attrName>
                                        </p:attrNameLst>
                                      </p:cBhvr>
                                      <p:to>
                                        <p:strVal val="visible"/>
                                      </p:to>
                                    </p:set>
                                    <p:animEffect transition="in" filter="fade">
                                      <p:cBhvr>
                                        <p:cTn id="76" dur="500"/>
                                        <p:tgtEl>
                                          <p:spTgt spid="36">
                                            <p:txEl>
                                              <p:pRg st="0" end="0"/>
                                            </p:txEl>
                                          </p:spTgt>
                                        </p:tgtEl>
                                      </p:cBhvr>
                                    </p:animEffect>
                                  </p:childTnLst>
                                </p:cTn>
                              </p:par>
                              <p:par>
                                <p:cTn id="77" presetID="2" presetClass="entr" presetSubtype="4" decel="100000" fill="hold" grpId="0" nodeType="withEffect">
                                  <p:stCondLst>
                                    <p:cond delay="500"/>
                                  </p:stCondLst>
                                  <p:childTnLst>
                                    <p:set>
                                      <p:cBhvr>
                                        <p:cTn id="78" dur="1" fill="hold">
                                          <p:stCondLst>
                                            <p:cond delay="0"/>
                                          </p:stCondLst>
                                        </p:cTn>
                                        <p:tgtEl>
                                          <p:spTgt spid="43">
                                            <p:txEl>
                                              <p:pRg st="0" end="0"/>
                                            </p:txEl>
                                          </p:spTgt>
                                        </p:tgtEl>
                                        <p:attrNameLst>
                                          <p:attrName>style.visibility</p:attrName>
                                        </p:attrNameLst>
                                      </p:cBhvr>
                                      <p:to>
                                        <p:strVal val="visible"/>
                                      </p:to>
                                    </p:set>
                                    <p:anim calcmode="lin" valueType="num">
                                      <p:cBhvr additive="base">
                                        <p:cTn id="79"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3">
                                            <p:txEl>
                                              <p:pRg st="0" end="0"/>
                                            </p:txEl>
                                          </p:spTgt>
                                        </p:tgtEl>
                                        <p:attrNameLst>
                                          <p:attrName>ppt_y</p:attrName>
                                        </p:attrNameLst>
                                      </p:cBhvr>
                                      <p:tavLst>
                                        <p:tav tm="0">
                                          <p:val>
                                            <p:strVal val="1+#ppt_h/2"/>
                                          </p:val>
                                        </p:tav>
                                        <p:tav tm="100000">
                                          <p:val>
                                            <p:strVal val="#ppt_y"/>
                                          </p:val>
                                        </p:tav>
                                      </p:tavLst>
                                    </p:anim>
                                  </p:childTnLst>
                                </p:cTn>
                              </p:par>
                            </p:childTnLst>
                          </p:cTn>
                        </p:par>
                        <p:par>
                          <p:cTn id="81" fill="hold">
                            <p:stCondLst>
                              <p:cond delay="5500"/>
                            </p:stCondLst>
                            <p:childTnLst>
                              <p:par>
                                <p:cTn id="82" presetID="2" presetClass="entr" presetSubtype="1" decel="100000" fill="hold" grpId="0" nodeType="afterEffect">
                                  <p:stCondLst>
                                    <p:cond delay="250"/>
                                  </p:stCondLst>
                                  <p:childTnLst>
                                    <p:set>
                                      <p:cBhvr>
                                        <p:cTn id="83" dur="1" fill="hold">
                                          <p:stCondLst>
                                            <p:cond delay="0"/>
                                          </p:stCondLst>
                                        </p:cTn>
                                        <p:tgtEl>
                                          <p:spTgt spid="28"/>
                                        </p:tgtEl>
                                        <p:attrNameLst>
                                          <p:attrName>style.visibility</p:attrName>
                                        </p:attrNameLst>
                                      </p:cBhvr>
                                      <p:to>
                                        <p:strVal val="visible"/>
                                      </p:to>
                                    </p:set>
                                    <p:anim calcmode="lin" valueType="num">
                                      <p:cBhvr additive="base">
                                        <p:cTn id="84" dur="500" fill="hold"/>
                                        <p:tgtEl>
                                          <p:spTgt spid="28"/>
                                        </p:tgtEl>
                                        <p:attrNameLst>
                                          <p:attrName>ppt_x</p:attrName>
                                        </p:attrNameLst>
                                      </p:cBhvr>
                                      <p:tavLst>
                                        <p:tav tm="0">
                                          <p:val>
                                            <p:strVal val="#ppt_x"/>
                                          </p:val>
                                        </p:tav>
                                        <p:tav tm="100000">
                                          <p:val>
                                            <p:strVal val="#ppt_x"/>
                                          </p:val>
                                        </p:tav>
                                      </p:tavLst>
                                    </p:anim>
                                    <p:anim calcmode="lin" valueType="num">
                                      <p:cBhvr additive="base">
                                        <p:cTn id="85" dur="500" fill="hold"/>
                                        <p:tgtEl>
                                          <p:spTgt spid="28"/>
                                        </p:tgtEl>
                                        <p:attrNameLst>
                                          <p:attrName>ppt_y</p:attrName>
                                        </p:attrNameLst>
                                      </p:cBhvr>
                                      <p:tavLst>
                                        <p:tav tm="0">
                                          <p:val>
                                            <p:strVal val="0-#ppt_h/2"/>
                                          </p:val>
                                        </p:tav>
                                        <p:tav tm="100000">
                                          <p:val>
                                            <p:strVal val="#ppt_y"/>
                                          </p:val>
                                        </p:tav>
                                      </p:tavLst>
                                    </p:anim>
                                  </p:childTnLst>
                                </p:cTn>
                              </p:par>
                              <p:par>
                                <p:cTn id="86" presetID="10" presetClass="entr" presetSubtype="0" fill="hold" grpId="0" nodeType="withEffect">
                                  <p:stCondLst>
                                    <p:cond delay="500"/>
                                  </p:stCondLst>
                                  <p:childTnLst>
                                    <p:set>
                                      <p:cBhvr>
                                        <p:cTn id="87" dur="1" fill="hold">
                                          <p:stCondLst>
                                            <p:cond delay="0"/>
                                          </p:stCondLst>
                                        </p:cTn>
                                        <p:tgtEl>
                                          <p:spTgt spid="37">
                                            <p:txEl>
                                              <p:pRg st="0" end="0"/>
                                            </p:txEl>
                                          </p:spTgt>
                                        </p:tgtEl>
                                        <p:attrNameLst>
                                          <p:attrName>style.visibility</p:attrName>
                                        </p:attrNameLst>
                                      </p:cBhvr>
                                      <p:to>
                                        <p:strVal val="visible"/>
                                      </p:to>
                                    </p:set>
                                    <p:animEffect transition="in" filter="fade">
                                      <p:cBhvr>
                                        <p:cTn id="88" dur="500"/>
                                        <p:tgtEl>
                                          <p:spTgt spid="37">
                                            <p:txEl>
                                              <p:pRg st="0" end="0"/>
                                            </p:txEl>
                                          </p:spTgt>
                                        </p:tgtEl>
                                      </p:cBhvr>
                                    </p:animEffect>
                                  </p:childTnLst>
                                </p:cTn>
                              </p:par>
                              <p:par>
                                <p:cTn id="89" presetID="2" presetClass="entr" presetSubtype="1" decel="100000" fill="hold" grpId="0" nodeType="withEffect">
                                  <p:stCondLst>
                                    <p:cond delay="500"/>
                                  </p:stCondLst>
                                  <p:childTnLst>
                                    <p:set>
                                      <p:cBhvr>
                                        <p:cTn id="90" dur="1" fill="hold">
                                          <p:stCondLst>
                                            <p:cond delay="0"/>
                                          </p:stCondLst>
                                        </p:cTn>
                                        <p:tgtEl>
                                          <p:spTgt spid="46">
                                            <p:txEl>
                                              <p:pRg st="0" end="0"/>
                                            </p:txEl>
                                          </p:spTgt>
                                        </p:tgtEl>
                                        <p:attrNameLst>
                                          <p:attrName>style.visibility</p:attrName>
                                        </p:attrNameLst>
                                      </p:cBhvr>
                                      <p:to>
                                        <p:strVal val="visible"/>
                                      </p:to>
                                    </p:set>
                                    <p:anim calcmode="lin" valueType="num">
                                      <p:cBhvr additive="base">
                                        <p:cTn id="91"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6">
                                            <p:txEl>
                                              <p:pRg st="0" end="0"/>
                                            </p:txEl>
                                          </p:spTgt>
                                        </p:tgtEl>
                                        <p:attrNameLst>
                                          <p:attrName>ppt_y</p:attrName>
                                        </p:attrNameLst>
                                      </p:cBhvr>
                                      <p:tavLst>
                                        <p:tav tm="0">
                                          <p:val>
                                            <p:strVal val="0-#ppt_h/2"/>
                                          </p:val>
                                        </p:tav>
                                        <p:tav tm="100000">
                                          <p:val>
                                            <p:strVal val="#ppt_y"/>
                                          </p:val>
                                        </p:tav>
                                      </p:tavLst>
                                    </p:anim>
                                  </p:childTnLst>
                                </p:cTn>
                              </p:par>
                            </p:childTnLst>
                          </p:cTn>
                        </p:par>
                        <p:par>
                          <p:cTn id="93" fill="hold">
                            <p:stCondLst>
                              <p:cond delay="6500"/>
                            </p:stCondLst>
                            <p:childTnLst>
                              <p:par>
                                <p:cTn id="94" presetID="2" presetClass="entr" presetSubtype="4" decel="100000" fill="hold" grpId="0" nodeType="afterEffect">
                                  <p:stCondLst>
                                    <p:cond delay="250"/>
                                  </p:stCondLst>
                                  <p:childTnLst>
                                    <p:set>
                                      <p:cBhvr>
                                        <p:cTn id="95" dur="1" fill="hold">
                                          <p:stCondLst>
                                            <p:cond delay="0"/>
                                          </p:stCondLst>
                                        </p:cTn>
                                        <p:tgtEl>
                                          <p:spTgt spid="30"/>
                                        </p:tgtEl>
                                        <p:attrNameLst>
                                          <p:attrName>style.visibility</p:attrName>
                                        </p:attrNameLst>
                                      </p:cBhvr>
                                      <p:to>
                                        <p:strVal val="visible"/>
                                      </p:to>
                                    </p:set>
                                    <p:anim calcmode="lin" valueType="num">
                                      <p:cBhvr additive="base">
                                        <p:cTn id="96" dur="500" fill="hold"/>
                                        <p:tgtEl>
                                          <p:spTgt spid="30"/>
                                        </p:tgtEl>
                                        <p:attrNameLst>
                                          <p:attrName>ppt_x</p:attrName>
                                        </p:attrNameLst>
                                      </p:cBhvr>
                                      <p:tavLst>
                                        <p:tav tm="0">
                                          <p:val>
                                            <p:strVal val="#ppt_x"/>
                                          </p:val>
                                        </p:tav>
                                        <p:tav tm="100000">
                                          <p:val>
                                            <p:strVal val="#ppt_x"/>
                                          </p:val>
                                        </p:tav>
                                      </p:tavLst>
                                    </p:anim>
                                    <p:anim calcmode="lin" valueType="num">
                                      <p:cBhvr additive="base">
                                        <p:cTn id="97" dur="500" fill="hold"/>
                                        <p:tgtEl>
                                          <p:spTgt spid="30"/>
                                        </p:tgtEl>
                                        <p:attrNameLst>
                                          <p:attrName>ppt_y</p:attrName>
                                        </p:attrNameLst>
                                      </p:cBhvr>
                                      <p:tavLst>
                                        <p:tav tm="0">
                                          <p:val>
                                            <p:strVal val="1+#ppt_h/2"/>
                                          </p:val>
                                        </p:tav>
                                        <p:tav tm="100000">
                                          <p:val>
                                            <p:strVal val="#ppt_y"/>
                                          </p:val>
                                        </p:tav>
                                      </p:tavLst>
                                    </p:anim>
                                  </p:childTnLst>
                                </p:cTn>
                              </p:par>
                              <p:par>
                                <p:cTn id="98" presetID="10" presetClass="entr" presetSubtype="0" fill="hold" grpId="0" nodeType="withEffect">
                                  <p:stCondLst>
                                    <p:cond delay="500"/>
                                  </p:stCondLst>
                                  <p:childTnLst>
                                    <p:set>
                                      <p:cBhvr>
                                        <p:cTn id="99" dur="1" fill="hold">
                                          <p:stCondLst>
                                            <p:cond delay="0"/>
                                          </p:stCondLst>
                                        </p:cTn>
                                        <p:tgtEl>
                                          <p:spTgt spid="38">
                                            <p:txEl>
                                              <p:pRg st="0" end="0"/>
                                            </p:txEl>
                                          </p:spTgt>
                                        </p:tgtEl>
                                        <p:attrNameLst>
                                          <p:attrName>style.visibility</p:attrName>
                                        </p:attrNameLst>
                                      </p:cBhvr>
                                      <p:to>
                                        <p:strVal val="visible"/>
                                      </p:to>
                                    </p:set>
                                    <p:animEffect transition="in" filter="fade">
                                      <p:cBhvr>
                                        <p:cTn id="100" dur="500"/>
                                        <p:tgtEl>
                                          <p:spTgt spid="38">
                                            <p:txEl>
                                              <p:pRg st="0" end="0"/>
                                            </p:txEl>
                                          </p:spTgt>
                                        </p:tgtEl>
                                      </p:cBhvr>
                                    </p:animEffect>
                                  </p:childTnLst>
                                </p:cTn>
                              </p:par>
                              <p:par>
                                <p:cTn id="101" presetID="2" presetClass="entr" presetSubtype="4" decel="100000" fill="hold" grpId="0" nodeType="withEffect">
                                  <p:stCondLst>
                                    <p:cond delay="500"/>
                                  </p:stCondLst>
                                  <p:childTnLst>
                                    <p:set>
                                      <p:cBhvr>
                                        <p:cTn id="102" dur="1" fill="hold">
                                          <p:stCondLst>
                                            <p:cond delay="0"/>
                                          </p:stCondLst>
                                        </p:cTn>
                                        <p:tgtEl>
                                          <p:spTgt spid="44">
                                            <p:txEl>
                                              <p:pRg st="0" end="0"/>
                                            </p:txEl>
                                          </p:spTgt>
                                        </p:tgtEl>
                                        <p:attrNameLst>
                                          <p:attrName>style.visibility</p:attrName>
                                        </p:attrNameLst>
                                      </p:cBhvr>
                                      <p:to>
                                        <p:strVal val="visible"/>
                                      </p:to>
                                    </p:set>
                                    <p:anim calcmode="lin" valueType="num">
                                      <p:cBhvr additive="base">
                                        <p:cTn id="103"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animBg="1"/>
      <p:bldP spid="19" grpId="0" animBg="1"/>
      <p:bldP spid="20" grpId="0" animBg="1"/>
      <p:bldP spid="27" grpId="0" animBg="1"/>
      <p:bldP spid="28" grpId="0" animBg="1"/>
      <p:bldP spid="29" grpId="0" animBg="1"/>
      <p:bldP spid="30" grpId="0" animBg="1"/>
      <p:bldP spid="31" grpId="0" build="p">
        <p:tmplLst>
          <p:tmpl lvl="1">
            <p:tnLst>
              <p:par>
                <p:cTn presetID="10" presetClass="entr" presetSubtype="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p:tmplLst>
          <p:tmpl lvl="1">
            <p:tnLst>
              <p:par>
                <p:cTn presetID="10" presetClass="entr" presetSubtype="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50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50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10" presetClass="entr" presetSubtype="0"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40" grpId="0" build="p">
        <p:tmplLst>
          <p:tmpl lvl="1">
            <p:tnLst>
              <p:par>
                <p:cTn presetID="2" presetClass="entr" presetSubtype="4" decel="100000" fill="hold" nodeType="withEffect">
                  <p:stCondLst>
                    <p:cond delay="25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build="p">
        <p:tmplLst>
          <p:tmpl lvl="1">
            <p:tnLst>
              <p:par>
                <p:cTn presetID="2" presetClass="entr" presetSubtype="1" decel="100000" fill="hold" nodeType="withEffect">
                  <p:stCondLst>
                    <p:cond delay="50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ppt_x"/>
                          </p:val>
                        </p:tav>
                        <p:tav tm="100000">
                          <p:val>
                            <p:strVal val="#ppt_x"/>
                          </p:val>
                        </p:tav>
                      </p:tavLst>
                    </p:anim>
                    <p:anim calcmode="lin" valueType="num">
                      <p:cBhvr additive="base">
                        <p:cTn dur="500" fill="hold"/>
                        <p:tgtEl>
                          <p:spTgt spid="41"/>
                        </p:tgtEl>
                        <p:attrNameLst>
                          <p:attrName>ppt_y</p:attrName>
                        </p:attrNameLst>
                      </p:cBhvr>
                      <p:tavLst>
                        <p:tav tm="0">
                          <p:val>
                            <p:strVal val="0-#ppt_h/2"/>
                          </p:val>
                        </p:tav>
                        <p:tav tm="100000">
                          <p:val>
                            <p:strVal val="#ppt_y"/>
                          </p:val>
                        </p:tav>
                      </p:tavLst>
                    </p:anim>
                  </p:childTnLst>
                </p:cTn>
              </p:par>
            </p:tnLst>
          </p:tmpl>
        </p:tmplLst>
      </p:bldP>
      <p:bldP spid="42" grpId="0" build="p">
        <p:tmplLst>
          <p:tmpl lvl="1">
            <p:tnLst>
              <p:par>
                <p:cTn presetID="2" presetClass="entr" presetSubtype="4" decel="100000" fill="hold" nodeType="withEffect">
                  <p:stCondLst>
                    <p:cond delay="5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P spid="43" grpId="0" build="p">
        <p:tmplLst>
          <p:tmpl lvl="1">
            <p:tnLst>
              <p:par>
                <p:cTn presetID="2" presetClass="entr" presetSubtype="4" decel="100000" fill="hold" nodeType="withEffect">
                  <p:stCondLst>
                    <p:cond delay="50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ppt_x"/>
                          </p:val>
                        </p:tav>
                        <p:tav tm="100000">
                          <p:val>
                            <p:strVal val="#ppt_x"/>
                          </p:val>
                        </p:tav>
                      </p:tavLst>
                    </p:anim>
                    <p:anim calcmode="lin" valueType="num">
                      <p:cBhvr additive="base">
                        <p:cTn dur="500" fill="hold"/>
                        <p:tgtEl>
                          <p:spTgt spid="43"/>
                        </p:tgtEl>
                        <p:attrNameLst>
                          <p:attrName>ppt_y</p:attrName>
                        </p:attrNameLst>
                      </p:cBhvr>
                      <p:tavLst>
                        <p:tav tm="0">
                          <p:val>
                            <p:strVal val="1+#ppt_h/2"/>
                          </p:val>
                        </p:tav>
                        <p:tav tm="100000">
                          <p:val>
                            <p:strVal val="#ppt_y"/>
                          </p:val>
                        </p:tav>
                      </p:tavLst>
                    </p:anim>
                  </p:childTnLst>
                </p:cTn>
              </p:par>
            </p:tnLst>
          </p:tmpl>
        </p:tmplLst>
      </p:bldP>
      <p:bldP spid="44" grpId="0" build="p">
        <p:tmplLst>
          <p:tmpl lvl="1">
            <p:tnLst>
              <p:par>
                <p:cTn presetID="2" presetClass="entr" presetSubtype="4" decel="100000" fill="hold" nodeType="withEffect">
                  <p:stCondLst>
                    <p:cond delay="50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ppt_x"/>
                          </p:val>
                        </p:tav>
                        <p:tav tm="100000">
                          <p:val>
                            <p:strVal val="#ppt_x"/>
                          </p:val>
                        </p:tav>
                      </p:tavLst>
                    </p:anim>
                    <p:anim calcmode="lin" valueType="num">
                      <p:cBhvr additive="base">
                        <p:cTn dur="500" fill="hold"/>
                        <p:tgtEl>
                          <p:spTgt spid="44"/>
                        </p:tgtEl>
                        <p:attrNameLst>
                          <p:attrName>ppt_y</p:attrName>
                        </p:attrNameLst>
                      </p:cBhvr>
                      <p:tavLst>
                        <p:tav tm="0">
                          <p:val>
                            <p:strVal val="1+#ppt_h/2"/>
                          </p:val>
                        </p:tav>
                        <p:tav tm="100000">
                          <p:val>
                            <p:strVal val="#ppt_y"/>
                          </p:val>
                        </p:tav>
                      </p:tavLst>
                    </p:anim>
                  </p:childTnLst>
                </p:cTn>
              </p:par>
            </p:tnLst>
          </p:tmpl>
        </p:tmplLst>
      </p:bldP>
      <p:bldP spid="45" grpId="0" build="p">
        <p:tmplLst>
          <p:tmpl lvl="1">
            <p:tnLst>
              <p:par>
                <p:cTn presetID="2" presetClass="entr" presetSubtype="1" decel="100000" fill="hold" nodeType="withEffect">
                  <p:stCondLst>
                    <p:cond delay="50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0-#ppt_h/2"/>
                          </p:val>
                        </p:tav>
                        <p:tav tm="100000">
                          <p:val>
                            <p:strVal val="#ppt_y"/>
                          </p:val>
                        </p:tav>
                      </p:tavLst>
                    </p:anim>
                  </p:childTnLst>
                </p:cTn>
              </p:par>
            </p:tnLst>
          </p:tmpl>
        </p:tmplLst>
      </p:bldP>
      <p:bldP spid="46" grpId="0" build="p">
        <p:tmplLst>
          <p:tmpl lvl="1">
            <p:tnLst>
              <p:par>
                <p:cTn presetID="2" presetClass="entr" presetSubtype="1" decel="100000" fill="hold" nodeType="withEffect">
                  <p:stCondLst>
                    <p:cond delay="50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ppt_x"/>
                          </p:val>
                        </p:tav>
                        <p:tav tm="100000">
                          <p:val>
                            <p:strVal val="#ppt_x"/>
                          </p:val>
                        </p:tav>
                      </p:tavLst>
                    </p:anim>
                    <p:anim calcmode="lin" valueType="num">
                      <p:cBhvr additive="base">
                        <p:cTn dur="500" fill="hold"/>
                        <p:tgtEl>
                          <p:spTgt spid="46"/>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 Image with Caption - 1 Column">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398" y="2804933"/>
            <a:ext cx="3312655" cy="315995"/>
          </a:xfrm>
          <a:prstGeom prst="rect">
            <a:avLst/>
          </a:prstGeom>
        </p:spPr>
      </p:pic>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6" name="テキスト プレースホルダー 5"/>
          <p:cNvSpPr>
            <a:spLocks noGrp="1"/>
          </p:cNvSpPr>
          <p:nvPr>
            <p:ph type="body" sz="quarter" idx="14" hasCustomPrompt="1"/>
          </p:nvPr>
        </p:nvSpPr>
        <p:spPr>
          <a:xfrm>
            <a:off x="4644014" y="3199265"/>
            <a:ext cx="4212834" cy="2101945"/>
          </a:xfrm>
        </p:spPr>
        <p:txBody>
          <a:bodyPr>
            <a:normAutofit/>
          </a:bodyPr>
          <a:lstStyle>
            <a:lvl1pPr algn="l">
              <a:defRPr sz="75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11" name="対角する 2 つの角を切り取った四角形 10"/>
          <p:cNvSpPr/>
          <p:nvPr userDrawn="1"/>
        </p:nvSpPr>
        <p:spPr>
          <a:xfrm rot="21226749">
            <a:off x="1148524" y="1985109"/>
            <a:ext cx="3085359" cy="4113455"/>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7" name="対角する 2 つの角を切り取った四角形 6"/>
          <p:cNvSpPr/>
          <p:nvPr userDrawn="1"/>
        </p:nvSpPr>
        <p:spPr>
          <a:xfrm rot="21054230">
            <a:off x="902084" y="1716357"/>
            <a:ext cx="3085359" cy="4113455"/>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9" name="図プレースホルダー 8"/>
          <p:cNvSpPr>
            <a:spLocks noGrp="1"/>
          </p:cNvSpPr>
          <p:nvPr>
            <p:ph type="pic" sz="quarter" idx="16" hasCustomPrompt="1"/>
          </p:nvPr>
        </p:nvSpPr>
        <p:spPr>
          <a:xfrm rot="21432298">
            <a:off x="935707" y="1734434"/>
            <a:ext cx="3156447" cy="4207254"/>
          </a:xfrm>
          <a:prstGeom prst="snip2DiagRect">
            <a:avLst/>
          </a:prstGeom>
          <a:solidFill>
            <a:schemeClr val="bg1">
              <a:lumMod val="95000"/>
            </a:schemeClr>
          </a:solidFill>
          <a:effectLst/>
        </p:spPr>
        <p:txBody>
          <a:bodyPr/>
          <a:lstStyle>
            <a:lvl1pPr>
              <a:defRPr/>
            </a:lvl1pPr>
          </a:lstStyle>
          <a:p>
            <a:r>
              <a:rPr lang="en-US" dirty="0"/>
              <a:t>Add Image</a:t>
            </a:r>
          </a:p>
        </p:txBody>
      </p:sp>
      <p:sp>
        <p:nvSpPr>
          <p:cNvPr id="23" name="テキスト プレースホルダー 22"/>
          <p:cNvSpPr>
            <a:spLocks noGrp="1"/>
          </p:cNvSpPr>
          <p:nvPr>
            <p:ph type="body" sz="quarter" idx="13" hasCustomPrompt="1"/>
          </p:nvPr>
        </p:nvSpPr>
        <p:spPr>
          <a:xfrm>
            <a:off x="4644015" y="2468893"/>
            <a:ext cx="4176826" cy="720080"/>
          </a:xfrm>
        </p:spPr>
        <p:txBody>
          <a:bodyPr anchor="ctr">
            <a:normAutofit/>
          </a:bodyPr>
          <a:lstStyle>
            <a:lvl1pPr algn="l">
              <a:defRPr sz="2250">
                <a:solidFill>
                  <a:srgbClr val="525252"/>
                </a:solidFill>
                <a:latin typeface="+mj-lt"/>
              </a:defRPr>
            </a:lvl1pPr>
          </a:lstStyle>
          <a:p>
            <a:pPr lvl="0"/>
            <a:r>
              <a:rPr lang="en-US" dirty="0"/>
              <a:t>Text Here</a:t>
            </a:r>
          </a:p>
        </p:txBody>
      </p:sp>
      <p:sp>
        <p:nvSpPr>
          <p:cNvPr id="13" name="テキスト プレースホルダー 22"/>
          <p:cNvSpPr>
            <a:spLocks noGrp="1"/>
          </p:cNvSpPr>
          <p:nvPr>
            <p:ph type="body" sz="quarter" idx="17" hasCustomPrompt="1"/>
          </p:nvPr>
        </p:nvSpPr>
        <p:spPr>
          <a:xfrm>
            <a:off x="990441" y="5310528"/>
            <a:ext cx="3207560" cy="422728"/>
          </a:xfrm>
          <a:gradFill>
            <a:gsLst>
              <a:gs pos="0">
                <a:schemeClr val="accent1">
                  <a:alpha val="0"/>
                </a:schemeClr>
              </a:gs>
              <a:gs pos="32000">
                <a:schemeClr val="accent1">
                  <a:alpha val="18000"/>
                </a:schemeClr>
              </a:gs>
              <a:gs pos="100000">
                <a:srgbClr val="02B8AD"/>
              </a:gs>
            </a:gsLst>
            <a:lin ang="0" scaled="1"/>
          </a:gradFill>
        </p:spPr>
        <p:txBody>
          <a:bodyPr anchor="ctr">
            <a:noAutofit/>
          </a:bodyPr>
          <a:lstStyle>
            <a:lvl1pPr algn="r">
              <a:defRPr sz="1500">
                <a:solidFill>
                  <a:schemeClr val="bg1">
                    <a:lumMod val="95000"/>
                  </a:schemeClr>
                </a:solidFill>
                <a:latin typeface="+mj-lt"/>
              </a:defRPr>
            </a:lvl1pPr>
          </a:lstStyle>
          <a:p>
            <a:pPr lvl="0"/>
            <a:r>
              <a:rPr lang="en-US" dirty="0"/>
              <a:t>“Text Here”</a:t>
            </a:r>
          </a:p>
        </p:txBody>
      </p:sp>
    </p:spTree>
    <p:extLst>
      <p:ext uri="{BB962C8B-B14F-4D97-AF65-F5344CB8AC3E}">
        <p14:creationId xmlns:p14="http://schemas.microsoft.com/office/powerpoint/2010/main" val="28691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4"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12" decel="10000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9" decel="100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0-#ppt_w/2"/>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par>
                                <p:cTn id="34" presetID="2" presetClass="entr" presetSubtype="2" decel="100000" fill="hold" grpId="0" nodeType="withEffect">
                                  <p:stCondLst>
                                    <p:cond delay="0"/>
                                  </p:stCondLst>
                                  <p:childTnLst>
                                    <p:set>
                                      <p:cBhvr>
                                        <p:cTn id="35" dur="1" fill="hold">
                                          <p:stCondLst>
                                            <p:cond delay="0"/>
                                          </p:stCondLst>
                                        </p:cTn>
                                        <p:tgtEl>
                                          <p:spTgt spid="13">
                                            <p:bg/>
                                          </p:spTgt>
                                        </p:tgtEl>
                                        <p:attrNameLst>
                                          <p:attrName>style.visibility</p:attrName>
                                        </p:attrNameLst>
                                      </p:cBhvr>
                                      <p:to>
                                        <p:strVal val="visible"/>
                                      </p:to>
                                    </p:set>
                                    <p:anim calcmode="lin" valueType="num">
                                      <p:cBhvr additive="base">
                                        <p:cTn id="36" dur="500" fill="hold"/>
                                        <p:tgtEl>
                                          <p:spTgt spid="13">
                                            <p:bg/>
                                          </p:spTgt>
                                        </p:tgtEl>
                                        <p:attrNameLst>
                                          <p:attrName>ppt_x</p:attrName>
                                        </p:attrNameLst>
                                      </p:cBhvr>
                                      <p:tavLst>
                                        <p:tav tm="0">
                                          <p:val>
                                            <p:strVal val="1+#ppt_w/2"/>
                                          </p:val>
                                        </p:tav>
                                        <p:tav tm="100000">
                                          <p:val>
                                            <p:strVal val="#ppt_x"/>
                                          </p:val>
                                        </p:tav>
                                      </p:tavLst>
                                    </p:anim>
                                    <p:anim calcmode="lin" valueType="num">
                                      <p:cBhvr additive="base">
                                        <p:cTn id="37" dur="500" fill="hold"/>
                                        <p:tgtEl>
                                          <p:spTgt spid="13">
                                            <p:bg/>
                                          </p:spTgt>
                                        </p:tgtEl>
                                        <p:attrNameLst>
                                          <p:attrName>ppt_y</p:attrName>
                                        </p:attrNameLst>
                                      </p:cBhvr>
                                      <p:tavLst>
                                        <p:tav tm="0">
                                          <p:val>
                                            <p:strVal val="#ppt_y"/>
                                          </p:val>
                                        </p:tav>
                                        <p:tav tm="100000">
                                          <p:val>
                                            <p:strVal val="#ppt_y"/>
                                          </p:val>
                                        </p:tav>
                                      </p:tavLst>
                                    </p:anim>
                                  </p:childTnLst>
                                </p:cTn>
                              </p:par>
                              <p:par>
                                <p:cTn id="38" presetID="2" presetClass="entr" presetSubtype="2" decel="100000" fill="hold" grpId="0" nodeType="with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 calcmode="lin" valueType="num">
                                      <p:cBhvr additive="base">
                                        <p:cTn id="40"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42" fill="hold">
                            <p:stCondLst>
                              <p:cond delay="1250"/>
                            </p:stCondLst>
                            <p:childTnLst>
                              <p:par>
                                <p:cTn id="43" presetID="2" presetClass="entr" presetSubtype="8" decel="100000" fill="hold" nodeType="afterEffect">
                                  <p:stCondLst>
                                    <p:cond delay="50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0-#ppt_w/2"/>
                                          </p:val>
                                        </p:tav>
                                        <p:tav tm="100000">
                                          <p:val>
                                            <p:strVal val="#ppt_x"/>
                                          </p:val>
                                        </p:tav>
                                      </p:tavLst>
                                    </p:anim>
                                    <p:anim calcmode="lin" valueType="num">
                                      <p:cBhvr additive="base">
                                        <p:cTn id="46" dur="500" fill="hold"/>
                                        <p:tgtEl>
                                          <p:spTgt spid="22"/>
                                        </p:tgtEl>
                                        <p:attrNameLst>
                                          <p:attrName>ppt_y</p:attrName>
                                        </p:attrNameLst>
                                      </p:cBhvr>
                                      <p:tavLst>
                                        <p:tav tm="0">
                                          <p:val>
                                            <p:strVal val="#ppt_y"/>
                                          </p:val>
                                        </p:tav>
                                        <p:tav tm="100000">
                                          <p:val>
                                            <p:strVal val="#ppt_y"/>
                                          </p:val>
                                        </p:tav>
                                      </p:tavLst>
                                    </p:anim>
                                  </p:childTnLst>
                                </p:cTn>
                              </p:par>
                              <p:par>
                                <p:cTn id="47" presetID="2" presetClass="entr" presetSubtype="2" decel="100000" fill="hold" grpId="0" nodeType="withEffect">
                                  <p:stCondLst>
                                    <p:cond delay="500"/>
                                  </p:stCondLst>
                                  <p:childTnLst>
                                    <p:set>
                                      <p:cBhvr>
                                        <p:cTn id="48" dur="1" fill="hold">
                                          <p:stCondLst>
                                            <p:cond delay="0"/>
                                          </p:stCondLst>
                                        </p:cTn>
                                        <p:tgtEl>
                                          <p:spTgt spid="23">
                                            <p:txEl>
                                              <p:pRg st="0" end="0"/>
                                            </p:txEl>
                                          </p:spTgt>
                                        </p:tgtEl>
                                        <p:attrNameLst>
                                          <p:attrName>style.visibility</p:attrName>
                                        </p:attrNameLst>
                                      </p:cBhvr>
                                      <p:to>
                                        <p:strVal val="visible"/>
                                      </p:to>
                                    </p:set>
                                    <p:anim calcmode="lin" valueType="num">
                                      <p:cBhvr additive="base">
                                        <p:cTn id="49"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23">
                                            <p:txEl>
                                              <p:pRg st="0" end="0"/>
                                            </p:txEl>
                                          </p:spTgt>
                                        </p:tgtEl>
                                        <p:attrNameLst>
                                          <p:attrName>ppt_y</p:attrName>
                                        </p:attrNameLst>
                                      </p:cBhvr>
                                      <p:tavLst>
                                        <p:tav tm="0">
                                          <p:val>
                                            <p:strVal val="#ppt_y"/>
                                          </p:val>
                                        </p:tav>
                                        <p:tav tm="100000">
                                          <p:val>
                                            <p:strVal val="#ppt_y"/>
                                          </p:val>
                                        </p:tav>
                                      </p:tavLst>
                                    </p:anim>
                                  </p:childTnLst>
                                </p:cTn>
                              </p:par>
                              <p:par>
                                <p:cTn id="51" presetID="2" presetClass="entr" presetSubtype="4" decel="100000" fill="hold" grpId="0" nodeType="withEffect">
                                  <p:stCondLst>
                                    <p:cond delay="500"/>
                                  </p:stCondLst>
                                  <p:childTnLst>
                                    <p:set>
                                      <p:cBhvr>
                                        <p:cTn id="52" dur="1" fill="hold">
                                          <p:stCondLst>
                                            <p:cond delay="0"/>
                                          </p:stCondLst>
                                        </p:cTn>
                                        <p:tgtEl>
                                          <p:spTgt spid="6">
                                            <p:txEl>
                                              <p:pRg st="0" end="0"/>
                                            </p:txEl>
                                          </p:spTgt>
                                        </p:tgtEl>
                                        <p:attrNameLst>
                                          <p:attrName>style.visibility</p:attrName>
                                        </p:attrNameLst>
                                      </p:cBhvr>
                                      <p:to>
                                        <p:strVal val="visible"/>
                                      </p:to>
                                    </p:set>
                                    <p:anim calcmode="lin" valueType="num">
                                      <p:cBhvr additive="base">
                                        <p:cTn id="5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2" presetClass="entr" presetSubtype="4"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P spid="11" grpId="0" animBg="1"/>
      <p:bldP spid="7" grpId="0" animBg="1"/>
      <p:bldP spid="9" grpId="0" animBg="1"/>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13" grpId="0" uiExpand="1" build="p" animBg="1">
        <p:tmplLst>
          <p:tmpl lvl="1">
            <p:tnLst>
              <p:par>
                <p:cTn presetID="2" presetClass="entr" presetSubtype="2"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
            <p:tnLst>
              <p:par>
                <p:cTn presetID="2" presetClass="entr" presetSubtype="2"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 Images with Caption">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7" name="対角する 2 つの角を切り取った四角形 6"/>
          <p:cNvSpPr/>
          <p:nvPr userDrawn="1"/>
        </p:nvSpPr>
        <p:spPr>
          <a:xfrm rot="21054230">
            <a:off x="269775" y="1768495"/>
            <a:ext cx="1923536" cy="2564493"/>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9" name="図プレースホルダー 8"/>
          <p:cNvSpPr>
            <a:spLocks noGrp="1"/>
          </p:cNvSpPr>
          <p:nvPr>
            <p:ph type="pic" sz="quarter" idx="16" hasCustomPrompt="1"/>
          </p:nvPr>
        </p:nvSpPr>
        <p:spPr>
          <a:xfrm rot="21432298">
            <a:off x="270733" y="1571195"/>
            <a:ext cx="1967855" cy="2622971"/>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13" name="テキスト プレースホルダー 22"/>
          <p:cNvSpPr>
            <a:spLocks noGrp="1"/>
          </p:cNvSpPr>
          <p:nvPr>
            <p:ph type="body" sz="quarter" idx="17" hasCustomPrompt="1"/>
          </p:nvPr>
        </p:nvSpPr>
        <p:spPr>
          <a:xfrm>
            <a:off x="107117" y="3706234"/>
            <a:ext cx="2239615" cy="298830"/>
          </a:xfrm>
          <a:gradFill>
            <a:gsLst>
              <a:gs pos="0">
                <a:schemeClr val="accent1">
                  <a:alpha val="0"/>
                </a:schemeClr>
              </a:gs>
              <a:gs pos="29000">
                <a:schemeClr val="accent1">
                  <a:alpha val="9000"/>
                </a:schemeClr>
              </a:gs>
              <a:gs pos="100000">
                <a:srgbClr val="02B8AD"/>
              </a:gs>
            </a:gsLst>
            <a:lin ang="0" scaled="1"/>
          </a:gradFill>
        </p:spPr>
        <p:txBody>
          <a:bodyPr anchor="ctr">
            <a:noAutofit/>
          </a:bodyPr>
          <a:lstStyle>
            <a:lvl1pPr algn="r">
              <a:defRPr sz="1200">
                <a:solidFill>
                  <a:schemeClr val="bg1">
                    <a:lumMod val="95000"/>
                  </a:schemeClr>
                </a:solidFill>
                <a:latin typeface="+mj-lt"/>
              </a:defRPr>
            </a:lvl1pPr>
          </a:lstStyle>
          <a:p>
            <a:pPr lvl="0"/>
            <a:r>
              <a:rPr lang="en-US" dirty="0"/>
              <a:t>Text Here</a:t>
            </a:r>
          </a:p>
        </p:txBody>
      </p:sp>
      <p:sp>
        <p:nvSpPr>
          <p:cNvPr id="14" name="対角する 2 つの角を切り取った四角形 13"/>
          <p:cNvSpPr/>
          <p:nvPr userDrawn="1"/>
        </p:nvSpPr>
        <p:spPr>
          <a:xfrm rot="21226749">
            <a:off x="2554056" y="2614746"/>
            <a:ext cx="1817256" cy="2422798"/>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6" name="図プレースホルダー 8"/>
          <p:cNvSpPr>
            <a:spLocks noGrp="1"/>
          </p:cNvSpPr>
          <p:nvPr>
            <p:ph type="pic" sz="quarter" idx="18" hasCustomPrompt="1"/>
          </p:nvPr>
        </p:nvSpPr>
        <p:spPr>
          <a:xfrm rot="21432298">
            <a:off x="2600253" y="2431843"/>
            <a:ext cx="1859126" cy="2478045"/>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17" name="テキスト プレースホルダー 22"/>
          <p:cNvSpPr>
            <a:spLocks noGrp="1"/>
          </p:cNvSpPr>
          <p:nvPr>
            <p:ph type="body" sz="quarter" idx="19" hasCustomPrompt="1"/>
          </p:nvPr>
        </p:nvSpPr>
        <p:spPr>
          <a:xfrm>
            <a:off x="2339559" y="4425486"/>
            <a:ext cx="2239615" cy="298830"/>
          </a:xfrm>
          <a:gradFill>
            <a:gsLst>
              <a:gs pos="0">
                <a:schemeClr val="accent1">
                  <a:alpha val="0"/>
                </a:schemeClr>
              </a:gs>
              <a:gs pos="29000">
                <a:schemeClr val="accent1">
                  <a:alpha val="9000"/>
                </a:schemeClr>
              </a:gs>
              <a:gs pos="100000">
                <a:srgbClr val="02B8AD"/>
              </a:gs>
            </a:gsLst>
            <a:lin ang="0" scaled="1"/>
          </a:gradFill>
        </p:spPr>
        <p:txBody>
          <a:bodyPr anchor="ctr">
            <a:noAutofit/>
          </a:bodyPr>
          <a:lstStyle>
            <a:lvl1pPr algn="r">
              <a:defRPr sz="1200">
                <a:solidFill>
                  <a:schemeClr val="bg1">
                    <a:lumMod val="95000"/>
                  </a:schemeClr>
                </a:solidFill>
                <a:latin typeface="+mj-lt"/>
              </a:defRPr>
            </a:lvl1pPr>
          </a:lstStyle>
          <a:p>
            <a:pPr lvl="0"/>
            <a:r>
              <a:rPr lang="en-US" dirty="0"/>
              <a:t>Text Here</a:t>
            </a:r>
          </a:p>
        </p:txBody>
      </p:sp>
      <p:sp>
        <p:nvSpPr>
          <p:cNvPr id="28" name="対角する 2 つの角を切り取った四角形 27"/>
          <p:cNvSpPr/>
          <p:nvPr userDrawn="1"/>
        </p:nvSpPr>
        <p:spPr>
          <a:xfrm rot="21054230">
            <a:off x="4713577" y="2008522"/>
            <a:ext cx="1923536" cy="2564493"/>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9" name="図プレースホルダー 8"/>
          <p:cNvSpPr>
            <a:spLocks noGrp="1"/>
          </p:cNvSpPr>
          <p:nvPr>
            <p:ph type="pic" sz="quarter" idx="20" hasCustomPrompt="1"/>
          </p:nvPr>
        </p:nvSpPr>
        <p:spPr>
          <a:xfrm rot="21432298">
            <a:off x="4714537" y="1811223"/>
            <a:ext cx="1967855" cy="2622971"/>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30" name="テキスト プレースホルダー 22"/>
          <p:cNvSpPr>
            <a:spLocks noGrp="1"/>
          </p:cNvSpPr>
          <p:nvPr>
            <p:ph type="body" sz="quarter" idx="21" hasCustomPrompt="1"/>
          </p:nvPr>
        </p:nvSpPr>
        <p:spPr>
          <a:xfrm>
            <a:off x="4572001" y="3946262"/>
            <a:ext cx="2239615" cy="298830"/>
          </a:xfrm>
          <a:gradFill>
            <a:gsLst>
              <a:gs pos="0">
                <a:schemeClr val="accent1">
                  <a:alpha val="0"/>
                </a:schemeClr>
              </a:gs>
              <a:gs pos="29000">
                <a:schemeClr val="accent1">
                  <a:alpha val="9000"/>
                </a:schemeClr>
              </a:gs>
              <a:gs pos="100000">
                <a:srgbClr val="02B8AD"/>
              </a:gs>
            </a:gsLst>
            <a:lin ang="0" scaled="1"/>
          </a:gradFill>
        </p:spPr>
        <p:txBody>
          <a:bodyPr anchor="ctr">
            <a:noAutofit/>
          </a:bodyPr>
          <a:lstStyle>
            <a:lvl1pPr algn="r">
              <a:defRPr sz="1200">
                <a:solidFill>
                  <a:schemeClr val="bg1">
                    <a:lumMod val="95000"/>
                  </a:schemeClr>
                </a:solidFill>
                <a:latin typeface="+mj-lt"/>
              </a:defRPr>
            </a:lvl1pPr>
          </a:lstStyle>
          <a:p>
            <a:pPr lvl="0"/>
            <a:r>
              <a:rPr lang="en-US" dirty="0"/>
              <a:t>Text Here</a:t>
            </a:r>
          </a:p>
        </p:txBody>
      </p:sp>
      <p:sp>
        <p:nvSpPr>
          <p:cNvPr id="31" name="対角する 2 つの角を切り取った四角形 30"/>
          <p:cNvSpPr/>
          <p:nvPr userDrawn="1"/>
        </p:nvSpPr>
        <p:spPr>
          <a:xfrm rot="21226749">
            <a:off x="7018500" y="2998789"/>
            <a:ext cx="1817256" cy="2422798"/>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2" name="図プレースホルダー 8"/>
          <p:cNvSpPr>
            <a:spLocks noGrp="1"/>
          </p:cNvSpPr>
          <p:nvPr>
            <p:ph type="pic" sz="quarter" idx="22" hasCustomPrompt="1"/>
          </p:nvPr>
        </p:nvSpPr>
        <p:spPr>
          <a:xfrm rot="21432298">
            <a:off x="7064698" y="2815886"/>
            <a:ext cx="1859126" cy="2478045"/>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33" name="テキスト プレースホルダー 22"/>
          <p:cNvSpPr>
            <a:spLocks noGrp="1"/>
          </p:cNvSpPr>
          <p:nvPr>
            <p:ph type="body" sz="quarter" idx="23" hasCustomPrompt="1"/>
          </p:nvPr>
        </p:nvSpPr>
        <p:spPr>
          <a:xfrm>
            <a:off x="6797270" y="4809529"/>
            <a:ext cx="2239615" cy="298830"/>
          </a:xfrm>
          <a:gradFill>
            <a:gsLst>
              <a:gs pos="0">
                <a:schemeClr val="accent1">
                  <a:alpha val="0"/>
                </a:schemeClr>
              </a:gs>
              <a:gs pos="29000">
                <a:schemeClr val="accent1">
                  <a:alpha val="9000"/>
                </a:schemeClr>
              </a:gs>
              <a:gs pos="100000">
                <a:srgbClr val="02B8AD"/>
              </a:gs>
            </a:gsLst>
            <a:lin ang="0" scaled="1"/>
          </a:gradFill>
        </p:spPr>
        <p:txBody>
          <a:bodyPr anchor="ctr">
            <a:noAutofit/>
          </a:bodyPr>
          <a:lstStyle>
            <a:lvl1pPr algn="r">
              <a:defRPr sz="1200">
                <a:solidFill>
                  <a:schemeClr val="bg1">
                    <a:lumMod val="95000"/>
                  </a:schemeClr>
                </a:solidFill>
                <a:latin typeface="+mj-lt"/>
              </a:defRPr>
            </a:lvl1pPr>
          </a:lstStyle>
          <a:p>
            <a:pPr lvl="0"/>
            <a:r>
              <a:rPr lang="en-US" dirty="0"/>
              <a:t>Text Here</a:t>
            </a:r>
          </a:p>
        </p:txBody>
      </p:sp>
      <p:sp>
        <p:nvSpPr>
          <p:cNvPr id="41" name="テキスト プレースホルダー 22"/>
          <p:cNvSpPr>
            <a:spLocks noGrp="1"/>
          </p:cNvSpPr>
          <p:nvPr>
            <p:ph type="body" sz="quarter" idx="13" hasCustomPrompt="1"/>
          </p:nvPr>
        </p:nvSpPr>
        <p:spPr>
          <a:xfrm>
            <a:off x="301146" y="4293098"/>
            <a:ext cx="1910140" cy="480053"/>
          </a:xfrm>
        </p:spPr>
        <p:txBody>
          <a:bodyPr anchor="ctr">
            <a:normAutofit/>
          </a:bodyPr>
          <a:lstStyle>
            <a:lvl1pPr algn="l">
              <a:defRPr sz="1500">
                <a:latin typeface="+mj-lt"/>
              </a:defRPr>
            </a:lvl1pPr>
          </a:lstStyle>
          <a:p>
            <a:pPr lvl="0"/>
            <a:r>
              <a:rPr lang="en-US" dirty="0"/>
              <a:t>Text Here</a:t>
            </a:r>
          </a:p>
        </p:txBody>
      </p:sp>
      <p:sp>
        <p:nvSpPr>
          <p:cNvPr id="42" name="テキスト プレースホルダー 5"/>
          <p:cNvSpPr>
            <a:spLocks noGrp="1"/>
          </p:cNvSpPr>
          <p:nvPr>
            <p:ph type="body" sz="quarter" idx="14" hasCustomPrompt="1"/>
          </p:nvPr>
        </p:nvSpPr>
        <p:spPr>
          <a:xfrm>
            <a:off x="294325" y="4702308"/>
            <a:ext cx="1925522" cy="84341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3" name="テキスト プレースホルダー 22"/>
          <p:cNvSpPr>
            <a:spLocks noGrp="1"/>
          </p:cNvSpPr>
          <p:nvPr>
            <p:ph type="body" sz="quarter" idx="28" hasCustomPrompt="1"/>
          </p:nvPr>
        </p:nvSpPr>
        <p:spPr>
          <a:xfrm>
            <a:off x="2588459" y="4949415"/>
            <a:ext cx="1910140" cy="480053"/>
          </a:xfrm>
        </p:spPr>
        <p:txBody>
          <a:bodyPr anchor="ctr">
            <a:normAutofit/>
          </a:bodyPr>
          <a:lstStyle>
            <a:lvl1pPr algn="l">
              <a:defRPr sz="1500">
                <a:latin typeface="+mj-lt"/>
              </a:defRPr>
            </a:lvl1pPr>
          </a:lstStyle>
          <a:p>
            <a:pPr lvl="0"/>
            <a:r>
              <a:rPr lang="en-US" dirty="0"/>
              <a:t>Text Here</a:t>
            </a:r>
          </a:p>
        </p:txBody>
      </p:sp>
      <p:sp>
        <p:nvSpPr>
          <p:cNvPr id="44" name="テキスト プレースホルダー 5"/>
          <p:cNvSpPr>
            <a:spLocks noGrp="1"/>
          </p:cNvSpPr>
          <p:nvPr>
            <p:ph type="body" sz="quarter" idx="29" hasCustomPrompt="1"/>
          </p:nvPr>
        </p:nvSpPr>
        <p:spPr>
          <a:xfrm>
            <a:off x="2581638" y="5358624"/>
            <a:ext cx="1925522" cy="84341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5" name="テキスト プレースホルダー 22"/>
          <p:cNvSpPr>
            <a:spLocks noGrp="1"/>
          </p:cNvSpPr>
          <p:nvPr>
            <p:ph type="body" sz="quarter" idx="30" hasCustomPrompt="1"/>
          </p:nvPr>
        </p:nvSpPr>
        <p:spPr>
          <a:xfrm>
            <a:off x="4758857" y="4565372"/>
            <a:ext cx="1910140" cy="480053"/>
          </a:xfrm>
        </p:spPr>
        <p:txBody>
          <a:bodyPr anchor="ctr">
            <a:normAutofit/>
          </a:bodyPr>
          <a:lstStyle>
            <a:lvl1pPr algn="l">
              <a:defRPr sz="1500">
                <a:latin typeface="+mj-lt"/>
              </a:defRPr>
            </a:lvl1pPr>
          </a:lstStyle>
          <a:p>
            <a:pPr lvl="0"/>
            <a:r>
              <a:rPr lang="en-US" dirty="0"/>
              <a:t>Text Here</a:t>
            </a:r>
          </a:p>
        </p:txBody>
      </p:sp>
      <p:sp>
        <p:nvSpPr>
          <p:cNvPr id="46" name="テキスト プレースホルダー 5"/>
          <p:cNvSpPr>
            <a:spLocks noGrp="1"/>
          </p:cNvSpPr>
          <p:nvPr>
            <p:ph type="body" sz="quarter" idx="31" hasCustomPrompt="1"/>
          </p:nvPr>
        </p:nvSpPr>
        <p:spPr>
          <a:xfrm>
            <a:off x="4752035" y="4974582"/>
            <a:ext cx="1925522" cy="84341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7" name="テキスト プレースホルダー 22"/>
          <p:cNvSpPr>
            <a:spLocks noGrp="1"/>
          </p:cNvSpPr>
          <p:nvPr>
            <p:ph type="body" sz="quarter" idx="32" hasCustomPrompt="1"/>
          </p:nvPr>
        </p:nvSpPr>
        <p:spPr>
          <a:xfrm>
            <a:off x="7049178" y="5344728"/>
            <a:ext cx="1910140" cy="480053"/>
          </a:xfrm>
        </p:spPr>
        <p:txBody>
          <a:bodyPr anchor="ctr">
            <a:normAutofit/>
          </a:bodyPr>
          <a:lstStyle>
            <a:lvl1pPr algn="l">
              <a:defRPr sz="1500">
                <a:latin typeface="+mj-lt"/>
              </a:defRPr>
            </a:lvl1pPr>
          </a:lstStyle>
          <a:p>
            <a:pPr lvl="0"/>
            <a:r>
              <a:rPr lang="en-US" dirty="0"/>
              <a:t>Text Here</a:t>
            </a:r>
          </a:p>
        </p:txBody>
      </p:sp>
      <p:sp>
        <p:nvSpPr>
          <p:cNvPr id="48" name="テキスト プレースホルダー 5"/>
          <p:cNvSpPr>
            <a:spLocks noGrp="1"/>
          </p:cNvSpPr>
          <p:nvPr>
            <p:ph type="body" sz="quarter" idx="33" hasCustomPrompt="1"/>
          </p:nvPr>
        </p:nvSpPr>
        <p:spPr>
          <a:xfrm>
            <a:off x="7042357" y="5753937"/>
            <a:ext cx="1925522" cy="84341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258135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4"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12" decel="10000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2" decel="100000" fill="hold" grpId="0" nodeType="withEffect">
                                  <p:stCondLst>
                                    <p:cond delay="0"/>
                                  </p:stCondLst>
                                  <p:childTnLst>
                                    <p:set>
                                      <p:cBhvr>
                                        <p:cTn id="31" dur="1" fill="hold">
                                          <p:stCondLst>
                                            <p:cond delay="0"/>
                                          </p:stCondLst>
                                        </p:cTn>
                                        <p:tgtEl>
                                          <p:spTgt spid="13">
                                            <p:bg/>
                                          </p:spTgt>
                                        </p:tgtEl>
                                        <p:attrNameLst>
                                          <p:attrName>style.visibility</p:attrName>
                                        </p:attrNameLst>
                                      </p:cBhvr>
                                      <p:to>
                                        <p:strVal val="visible"/>
                                      </p:to>
                                    </p:set>
                                    <p:anim calcmode="lin" valueType="num">
                                      <p:cBhvr additive="base">
                                        <p:cTn id="32" dur="500" fill="hold"/>
                                        <p:tgtEl>
                                          <p:spTgt spid="13">
                                            <p:bg/>
                                          </p:spTgt>
                                        </p:tgtEl>
                                        <p:attrNameLst>
                                          <p:attrName>ppt_x</p:attrName>
                                        </p:attrNameLst>
                                      </p:cBhvr>
                                      <p:tavLst>
                                        <p:tav tm="0">
                                          <p:val>
                                            <p:strVal val="1+#ppt_w/2"/>
                                          </p:val>
                                        </p:tav>
                                        <p:tav tm="100000">
                                          <p:val>
                                            <p:strVal val="#ppt_x"/>
                                          </p:val>
                                        </p:tav>
                                      </p:tavLst>
                                    </p:anim>
                                    <p:anim calcmode="lin" valueType="num">
                                      <p:cBhvr additive="base">
                                        <p:cTn id="33" dur="500" fill="hold"/>
                                        <p:tgtEl>
                                          <p:spTgt spid="13">
                                            <p:bg/>
                                          </p:spTgt>
                                        </p:tgtEl>
                                        <p:attrNameLst>
                                          <p:attrName>ppt_y</p:attrName>
                                        </p:attrNameLst>
                                      </p:cBhvr>
                                      <p:tavLst>
                                        <p:tav tm="0">
                                          <p:val>
                                            <p:strVal val="#ppt_y"/>
                                          </p:val>
                                        </p:tav>
                                        <p:tav tm="100000">
                                          <p:val>
                                            <p:strVal val="#ppt_y"/>
                                          </p:val>
                                        </p:tav>
                                      </p:tavLst>
                                    </p:anim>
                                  </p:childTnLst>
                                </p:cTn>
                              </p:par>
                              <p:par>
                                <p:cTn id="34" presetID="2" presetClass="entr" presetSubtype="2" decel="100000" fill="hold" grpId="0" nodeType="with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 calcmode="lin" valueType="num">
                                      <p:cBhvr additive="base">
                                        <p:cTn id="36"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38" fill="hold">
                            <p:stCondLst>
                              <p:cond delay="1250"/>
                            </p:stCondLst>
                            <p:childTnLst>
                              <p:par>
                                <p:cTn id="39" presetID="2" presetClass="entr" presetSubtype="8" decel="100000" fill="hold" grpId="0" nodeType="afterEffect">
                                  <p:stCondLst>
                                    <p:cond delay="0"/>
                                  </p:stCondLst>
                                  <p:childTnLst>
                                    <p:set>
                                      <p:cBhvr>
                                        <p:cTn id="40" dur="1" fill="hold">
                                          <p:stCondLst>
                                            <p:cond delay="0"/>
                                          </p:stCondLst>
                                        </p:cTn>
                                        <p:tgtEl>
                                          <p:spTgt spid="41">
                                            <p:txEl>
                                              <p:pRg st="0" end="0"/>
                                            </p:txEl>
                                          </p:spTgt>
                                        </p:tgtEl>
                                        <p:attrNameLst>
                                          <p:attrName>style.visibility</p:attrName>
                                        </p:attrNameLst>
                                      </p:cBhvr>
                                      <p:to>
                                        <p:strVal val="visible"/>
                                      </p:to>
                                    </p:set>
                                    <p:anim calcmode="lin" valueType="num">
                                      <p:cBhvr additive="base">
                                        <p:cTn id="41" dur="5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1">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8" decel="100000" fill="hold" grpId="0" nodeType="withEffect">
                                  <p:stCondLst>
                                    <p:cond delay="250"/>
                                  </p:stCondLst>
                                  <p:childTnLst>
                                    <p:set>
                                      <p:cBhvr>
                                        <p:cTn id="44" dur="1" fill="hold">
                                          <p:stCondLst>
                                            <p:cond delay="0"/>
                                          </p:stCondLst>
                                        </p:cTn>
                                        <p:tgtEl>
                                          <p:spTgt spid="42">
                                            <p:txEl>
                                              <p:pRg st="0" end="0"/>
                                            </p:txEl>
                                          </p:spTgt>
                                        </p:tgtEl>
                                        <p:attrNameLst>
                                          <p:attrName>style.visibility</p:attrName>
                                        </p:attrNameLst>
                                      </p:cBhvr>
                                      <p:to>
                                        <p:strVal val="visible"/>
                                      </p:to>
                                    </p:set>
                                    <p:anim calcmode="lin" valueType="num">
                                      <p:cBhvr additive="base">
                                        <p:cTn id="45" dur="500" fill="hold"/>
                                        <p:tgtEl>
                                          <p:spTgt spid="42">
                                            <p:txEl>
                                              <p:pRg st="0" end="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42">
                                            <p:txEl>
                                              <p:pRg st="0" end="0"/>
                                            </p:txEl>
                                          </p:spTgt>
                                        </p:tgtEl>
                                        <p:attrNameLst>
                                          <p:attrName>ppt_y</p:attrName>
                                        </p:attrNameLst>
                                      </p:cBhvr>
                                      <p:tavLst>
                                        <p:tav tm="0">
                                          <p:val>
                                            <p:strVal val="#ppt_y"/>
                                          </p:val>
                                        </p:tav>
                                        <p:tav tm="100000">
                                          <p:val>
                                            <p:strVal val="#ppt_y"/>
                                          </p:val>
                                        </p:tav>
                                      </p:tavLst>
                                    </p:anim>
                                  </p:childTnLst>
                                </p:cTn>
                              </p:par>
                            </p:childTnLst>
                          </p:cTn>
                        </p:par>
                        <p:par>
                          <p:cTn id="47" fill="hold">
                            <p:stCondLst>
                              <p:cond delay="2000"/>
                            </p:stCondLst>
                            <p:childTnLst>
                              <p:par>
                                <p:cTn id="48" presetID="2" presetClass="entr" presetSubtype="4" decel="100000" fill="hold" grpId="0" nodeType="afterEffect">
                                  <p:stCondLst>
                                    <p:cond delay="50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par>
                                <p:cTn id="52" presetID="2" presetClass="entr" presetSubtype="9" decel="100000" fill="hold" grpId="0" nodeType="withEffect">
                                  <p:stCondLst>
                                    <p:cond delay="50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0-#ppt_h/2"/>
                                          </p:val>
                                        </p:tav>
                                        <p:tav tm="100000">
                                          <p:val>
                                            <p:strVal val="#ppt_y"/>
                                          </p:val>
                                        </p:tav>
                                      </p:tavLst>
                                    </p:anim>
                                  </p:childTnLst>
                                </p:cTn>
                              </p:par>
                              <p:par>
                                <p:cTn id="56" presetID="2" presetClass="entr" presetSubtype="2" decel="100000" fill="hold" grpId="0" nodeType="withEffect">
                                  <p:stCondLst>
                                    <p:cond delay="500"/>
                                  </p:stCondLst>
                                  <p:childTnLst>
                                    <p:set>
                                      <p:cBhvr>
                                        <p:cTn id="57" dur="1" fill="hold">
                                          <p:stCondLst>
                                            <p:cond delay="0"/>
                                          </p:stCondLst>
                                        </p:cTn>
                                        <p:tgtEl>
                                          <p:spTgt spid="17">
                                            <p:bg/>
                                          </p:spTgt>
                                        </p:tgtEl>
                                        <p:attrNameLst>
                                          <p:attrName>style.visibility</p:attrName>
                                        </p:attrNameLst>
                                      </p:cBhvr>
                                      <p:to>
                                        <p:strVal val="visible"/>
                                      </p:to>
                                    </p:set>
                                    <p:anim calcmode="lin" valueType="num">
                                      <p:cBhvr additive="base">
                                        <p:cTn id="58" dur="500" fill="hold"/>
                                        <p:tgtEl>
                                          <p:spTgt spid="17">
                                            <p:bg/>
                                          </p:spTgt>
                                        </p:tgtEl>
                                        <p:attrNameLst>
                                          <p:attrName>ppt_x</p:attrName>
                                        </p:attrNameLst>
                                      </p:cBhvr>
                                      <p:tavLst>
                                        <p:tav tm="0">
                                          <p:val>
                                            <p:strVal val="1+#ppt_w/2"/>
                                          </p:val>
                                        </p:tav>
                                        <p:tav tm="100000">
                                          <p:val>
                                            <p:strVal val="#ppt_x"/>
                                          </p:val>
                                        </p:tav>
                                      </p:tavLst>
                                    </p:anim>
                                    <p:anim calcmode="lin" valueType="num">
                                      <p:cBhvr additive="base">
                                        <p:cTn id="59" dur="500" fill="hold"/>
                                        <p:tgtEl>
                                          <p:spTgt spid="17">
                                            <p:bg/>
                                          </p:spTgt>
                                        </p:tgtEl>
                                        <p:attrNameLst>
                                          <p:attrName>ppt_y</p:attrName>
                                        </p:attrNameLst>
                                      </p:cBhvr>
                                      <p:tavLst>
                                        <p:tav tm="0">
                                          <p:val>
                                            <p:strVal val="#ppt_y"/>
                                          </p:val>
                                        </p:tav>
                                        <p:tav tm="100000">
                                          <p:val>
                                            <p:strVal val="#ppt_y"/>
                                          </p:val>
                                        </p:tav>
                                      </p:tavLst>
                                    </p:anim>
                                  </p:childTnLst>
                                </p:cTn>
                              </p:par>
                              <p:par>
                                <p:cTn id="60" presetID="2" presetClass="entr" presetSubtype="2" decel="100000" fill="hold" grpId="0" nodeType="withEffect">
                                  <p:stCondLst>
                                    <p:cond delay="500"/>
                                  </p:stCondLst>
                                  <p:childTnLst>
                                    <p:set>
                                      <p:cBhvr>
                                        <p:cTn id="61" dur="1" fill="hold">
                                          <p:stCondLst>
                                            <p:cond delay="0"/>
                                          </p:stCondLst>
                                        </p:cTn>
                                        <p:tgtEl>
                                          <p:spTgt spid="17">
                                            <p:txEl>
                                              <p:pRg st="0" end="0"/>
                                            </p:txEl>
                                          </p:spTgt>
                                        </p:tgtEl>
                                        <p:attrNameLst>
                                          <p:attrName>style.visibility</p:attrName>
                                        </p:attrNameLst>
                                      </p:cBhvr>
                                      <p:to>
                                        <p:strVal val="visible"/>
                                      </p:to>
                                    </p:set>
                                    <p:anim calcmode="lin" valueType="num">
                                      <p:cBhvr additive="base">
                                        <p:cTn id="62"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64" fill="hold">
                            <p:stCondLst>
                              <p:cond delay="3000"/>
                            </p:stCondLst>
                            <p:childTnLst>
                              <p:par>
                                <p:cTn id="65" presetID="2" presetClass="entr" presetSubtype="8" decel="100000" fill="hold" grpId="0" nodeType="afterEffect">
                                  <p:stCondLst>
                                    <p:cond delay="0"/>
                                  </p:stCondLst>
                                  <p:childTnLst>
                                    <p:set>
                                      <p:cBhvr>
                                        <p:cTn id="66" dur="1" fill="hold">
                                          <p:stCondLst>
                                            <p:cond delay="0"/>
                                          </p:stCondLst>
                                        </p:cTn>
                                        <p:tgtEl>
                                          <p:spTgt spid="43">
                                            <p:txEl>
                                              <p:pRg st="0" end="0"/>
                                            </p:txEl>
                                          </p:spTgt>
                                        </p:tgtEl>
                                        <p:attrNameLst>
                                          <p:attrName>style.visibility</p:attrName>
                                        </p:attrNameLst>
                                      </p:cBhvr>
                                      <p:to>
                                        <p:strVal val="visible"/>
                                      </p:to>
                                    </p:set>
                                    <p:anim calcmode="lin" valueType="num">
                                      <p:cBhvr additive="base">
                                        <p:cTn id="67" dur="500" fill="hold"/>
                                        <p:tgtEl>
                                          <p:spTgt spid="43">
                                            <p:txEl>
                                              <p:pRg st="0" end="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3">
                                            <p:txEl>
                                              <p:pRg st="0" end="0"/>
                                            </p:txEl>
                                          </p:spTgt>
                                        </p:tgtEl>
                                        <p:attrNameLst>
                                          <p:attrName>ppt_y</p:attrName>
                                        </p:attrNameLst>
                                      </p:cBhvr>
                                      <p:tavLst>
                                        <p:tav tm="0">
                                          <p:val>
                                            <p:strVal val="#ppt_y"/>
                                          </p:val>
                                        </p:tav>
                                        <p:tav tm="100000">
                                          <p:val>
                                            <p:strVal val="#ppt_y"/>
                                          </p:val>
                                        </p:tav>
                                      </p:tavLst>
                                    </p:anim>
                                  </p:childTnLst>
                                </p:cTn>
                              </p:par>
                              <p:par>
                                <p:cTn id="69" presetID="2" presetClass="entr" presetSubtype="8" decel="100000" fill="hold" grpId="0" nodeType="withEffect">
                                  <p:stCondLst>
                                    <p:cond delay="250"/>
                                  </p:stCondLst>
                                  <p:childTnLst>
                                    <p:set>
                                      <p:cBhvr>
                                        <p:cTn id="70" dur="1" fill="hold">
                                          <p:stCondLst>
                                            <p:cond delay="0"/>
                                          </p:stCondLst>
                                        </p:cTn>
                                        <p:tgtEl>
                                          <p:spTgt spid="44">
                                            <p:txEl>
                                              <p:pRg st="0" end="0"/>
                                            </p:txEl>
                                          </p:spTgt>
                                        </p:tgtEl>
                                        <p:attrNameLst>
                                          <p:attrName>style.visibility</p:attrName>
                                        </p:attrNameLst>
                                      </p:cBhvr>
                                      <p:to>
                                        <p:strVal val="visible"/>
                                      </p:to>
                                    </p:set>
                                    <p:anim calcmode="lin" valueType="num">
                                      <p:cBhvr additive="base">
                                        <p:cTn id="71" dur="500" fill="hold"/>
                                        <p:tgtEl>
                                          <p:spTgt spid="44">
                                            <p:txEl>
                                              <p:pRg st="0" end="0"/>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par>
                          <p:cTn id="73" fill="hold">
                            <p:stCondLst>
                              <p:cond delay="3750"/>
                            </p:stCondLst>
                            <p:childTnLst>
                              <p:par>
                                <p:cTn id="74" presetID="2" presetClass="entr" presetSubtype="4" decel="100000" fill="hold" grpId="0" nodeType="afterEffect">
                                  <p:stCondLst>
                                    <p:cond delay="50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500" fill="hold"/>
                                        <p:tgtEl>
                                          <p:spTgt spid="29"/>
                                        </p:tgtEl>
                                        <p:attrNameLst>
                                          <p:attrName>ppt_x</p:attrName>
                                        </p:attrNameLst>
                                      </p:cBhvr>
                                      <p:tavLst>
                                        <p:tav tm="0">
                                          <p:val>
                                            <p:strVal val="#ppt_x"/>
                                          </p:val>
                                        </p:tav>
                                        <p:tav tm="100000">
                                          <p:val>
                                            <p:strVal val="#ppt_x"/>
                                          </p:val>
                                        </p:tav>
                                      </p:tavLst>
                                    </p:anim>
                                    <p:anim calcmode="lin" valueType="num">
                                      <p:cBhvr additive="base">
                                        <p:cTn id="77" dur="500" fill="hold"/>
                                        <p:tgtEl>
                                          <p:spTgt spid="29"/>
                                        </p:tgtEl>
                                        <p:attrNameLst>
                                          <p:attrName>ppt_y</p:attrName>
                                        </p:attrNameLst>
                                      </p:cBhvr>
                                      <p:tavLst>
                                        <p:tav tm="0">
                                          <p:val>
                                            <p:strVal val="1+#ppt_h/2"/>
                                          </p:val>
                                        </p:tav>
                                        <p:tav tm="100000">
                                          <p:val>
                                            <p:strVal val="#ppt_y"/>
                                          </p:val>
                                        </p:tav>
                                      </p:tavLst>
                                    </p:anim>
                                  </p:childTnLst>
                                </p:cTn>
                              </p:par>
                              <p:par>
                                <p:cTn id="78" presetID="2" presetClass="entr" presetSubtype="12" decel="100000" fill="hold" grpId="0" nodeType="withEffect">
                                  <p:stCondLst>
                                    <p:cond delay="500"/>
                                  </p:stCondLst>
                                  <p:childTnLst>
                                    <p:set>
                                      <p:cBhvr>
                                        <p:cTn id="79" dur="1" fill="hold">
                                          <p:stCondLst>
                                            <p:cond delay="0"/>
                                          </p:stCondLst>
                                        </p:cTn>
                                        <p:tgtEl>
                                          <p:spTgt spid="28"/>
                                        </p:tgtEl>
                                        <p:attrNameLst>
                                          <p:attrName>style.visibility</p:attrName>
                                        </p:attrNameLst>
                                      </p:cBhvr>
                                      <p:to>
                                        <p:strVal val="visible"/>
                                      </p:to>
                                    </p:set>
                                    <p:anim calcmode="lin" valueType="num">
                                      <p:cBhvr additive="base">
                                        <p:cTn id="80" dur="500" fill="hold"/>
                                        <p:tgtEl>
                                          <p:spTgt spid="28"/>
                                        </p:tgtEl>
                                        <p:attrNameLst>
                                          <p:attrName>ppt_x</p:attrName>
                                        </p:attrNameLst>
                                      </p:cBhvr>
                                      <p:tavLst>
                                        <p:tav tm="0">
                                          <p:val>
                                            <p:strVal val="0-#ppt_w/2"/>
                                          </p:val>
                                        </p:tav>
                                        <p:tav tm="100000">
                                          <p:val>
                                            <p:strVal val="#ppt_x"/>
                                          </p:val>
                                        </p:tav>
                                      </p:tavLst>
                                    </p:anim>
                                    <p:anim calcmode="lin" valueType="num">
                                      <p:cBhvr additive="base">
                                        <p:cTn id="81" dur="500" fill="hold"/>
                                        <p:tgtEl>
                                          <p:spTgt spid="28"/>
                                        </p:tgtEl>
                                        <p:attrNameLst>
                                          <p:attrName>ppt_y</p:attrName>
                                        </p:attrNameLst>
                                      </p:cBhvr>
                                      <p:tavLst>
                                        <p:tav tm="0">
                                          <p:val>
                                            <p:strVal val="1+#ppt_h/2"/>
                                          </p:val>
                                        </p:tav>
                                        <p:tav tm="100000">
                                          <p:val>
                                            <p:strVal val="#ppt_y"/>
                                          </p:val>
                                        </p:tav>
                                      </p:tavLst>
                                    </p:anim>
                                  </p:childTnLst>
                                </p:cTn>
                              </p:par>
                              <p:par>
                                <p:cTn id="82" presetID="2" presetClass="entr" presetSubtype="2" decel="100000" fill="hold" grpId="0" nodeType="withEffect">
                                  <p:stCondLst>
                                    <p:cond delay="500"/>
                                  </p:stCondLst>
                                  <p:childTnLst>
                                    <p:set>
                                      <p:cBhvr>
                                        <p:cTn id="83" dur="1" fill="hold">
                                          <p:stCondLst>
                                            <p:cond delay="0"/>
                                          </p:stCondLst>
                                        </p:cTn>
                                        <p:tgtEl>
                                          <p:spTgt spid="30">
                                            <p:bg/>
                                          </p:spTgt>
                                        </p:tgtEl>
                                        <p:attrNameLst>
                                          <p:attrName>style.visibility</p:attrName>
                                        </p:attrNameLst>
                                      </p:cBhvr>
                                      <p:to>
                                        <p:strVal val="visible"/>
                                      </p:to>
                                    </p:set>
                                    <p:anim calcmode="lin" valueType="num">
                                      <p:cBhvr additive="base">
                                        <p:cTn id="84" dur="500" fill="hold"/>
                                        <p:tgtEl>
                                          <p:spTgt spid="30">
                                            <p:bg/>
                                          </p:spTgt>
                                        </p:tgtEl>
                                        <p:attrNameLst>
                                          <p:attrName>ppt_x</p:attrName>
                                        </p:attrNameLst>
                                      </p:cBhvr>
                                      <p:tavLst>
                                        <p:tav tm="0">
                                          <p:val>
                                            <p:strVal val="1+#ppt_w/2"/>
                                          </p:val>
                                        </p:tav>
                                        <p:tav tm="100000">
                                          <p:val>
                                            <p:strVal val="#ppt_x"/>
                                          </p:val>
                                        </p:tav>
                                      </p:tavLst>
                                    </p:anim>
                                    <p:anim calcmode="lin" valueType="num">
                                      <p:cBhvr additive="base">
                                        <p:cTn id="85" dur="500" fill="hold"/>
                                        <p:tgtEl>
                                          <p:spTgt spid="30">
                                            <p:bg/>
                                          </p:spTgt>
                                        </p:tgtEl>
                                        <p:attrNameLst>
                                          <p:attrName>ppt_y</p:attrName>
                                        </p:attrNameLst>
                                      </p:cBhvr>
                                      <p:tavLst>
                                        <p:tav tm="0">
                                          <p:val>
                                            <p:strVal val="#ppt_y"/>
                                          </p:val>
                                        </p:tav>
                                        <p:tav tm="100000">
                                          <p:val>
                                            <p:strVal val="#ppt_y"/>
                                          </p:val>
                                        </p:tav>
                                      </p:tavLst>
                                    </p:anim>
                                  </p:childTnLst>
                                </p:cTn>
                              </p:par>
                              <p:par>
                                <p:cTn id="86" presetID="2" presetClass="entr" presetSubtype="2" decel="100000" fill="hold" grpId="0" nodeType="withEffect">
                                  <p:stCondLst>
                                    <p:cond delay="500"/>
                                  </p:stCondLst>
                                  <p:childTnLst>
                                    <p:set>
                                      <p:cBhvr>
                                        <p:cTn id="87" dur="1" fill="hold">
                                          <p:stCondLst>
                                            <p:cond delay="0"/>
                                          </p:stCondLst>
                                        </p:cTn>
                                        <p:tgtEl>
                                          <p:spTgt spid="30">
                                            <p:txEl>
                                              <p:pRg st="0" end="0"/>
                                            </p:txEl>
                                          </p:spTgt>
                                        </p:tgtEl>
                                        <p:attrNameLst>
                                          <p:attrName>style.visibility</p:attrName>
                                        </p:attrNameLst>
                                      </p:cBhvr>
                                      <p:to>
                                        <p:strVal val="visible"/>
                                      </p:to>
                                    </p:set>
                                    <p:anim calcmode="lin" valueType="num">
                                      <p:cBhvr additive="base">
                                        <p:cTn id="88"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89" dur="500" fill="hold"/>
                                        <p:tgtEl>
                                          <p:spTgt spid="30">
                                            <p:txEl>
                                              <p:pRg st="0" end="0"/>
                                            </p:txEl>
                                          </p:spTgt>
                                        </p:tgtEl>
                                        <p:attrNameLst>
                                          <p:attrName>ppt_y</p:attrName>
                                        </p:attrNameLst>
                                      </p:cBhvr>
                                      <p:tavLst>
                                        <p:tav tm="0">
                                          <p:val>
                                            <p:strVal val="#ppt_y"/>
                                          </p:val>
                                        </p:tav>
                                        <p:tav tm="100000">
                                          <p:val>
                                            <p:strVal val="#ppt_y"/>
                                          </p:val>
                                        </p:tav>
                                      </p:tavLst>
                                    </p:anim>
                                  </p:childTnLst>
                                </p:cTn>
                              </p:par>
                            </p:childTnLst>
                          </p:cTn>
                        </p:par>
                        <p:par>
                          <p:cTn id="90" fill="hold">
                            <p:stCondLst>
                              <p:cond delay="4750"/>
                            </p:stCondLst>
                            <p:childTnLst>
                              <p:par>
                                <p:cTn id="91" presetID="2" presetClass="entr" presetSubtype="8" decel="100000" fill="hold" grpId="0" nodeType="afterEffect">
                                  <p:stCondLst>
                                    <p:cond delay="0"/>
                                  </p:stCondLst>
                                  <p:childTnLst>
                                    <p:set>
                                      <p:cBhvr>
                                        <p:cTn id="92" dur="1" fill="hold">
                                          <p:stCondLst>
                                            <p:cond delay="0"/>
                                          </p:stCondLst>
                                        </p:cTn>
                                        <p:tgtEl>
                                          <p:spTgt spid="45">
                                            <p:txEl>
                                              <p:pRg st="0" end="0"/>
                                            </p:txEl>
                                          </p:spTgt>
                                        </p:tgtEl>
                                        <p:attrNameLst>
                                          <p:attrName>style.visibility</p:attrName>
                                        </p:attrNameLst>
                                      </p:cBhvr>
                                      <p:to>
                                        <p:strVal val="visible"/>
                                      </p:to>
                                    </p:set>
                                    <p:anim calcmode="lin" valueType="num">
                                      <p:cBhvr additive="base">
                                        <p:cTn id="93" dur="500" fill="hold"/>
                                        <p:tgtEl>
                                          <p:spTgt spid="45">
                                            <p:txEl>
                                              <p:pRg st="0" end="0"/>
                                            </p:txEl>
                                          </p:spTgt>
                                        </p:tgtEl>
                                        <p:attrNameLst>
                                          <p:attrName>ppt_x</p:attrName>
                                        </p:attrNameLst>
                                      </p:cBhvr>
                                      <p:tavLst>
                                        <p:tav tm="0">
                                          <p:val>
                                            <p:strVal val="0-#ppt_w/2"/>
                                          </p:val>
                                        </p:tav>
                                        <p:tav tm="100000">
                                          <p:val>
                                            <p:strVal val="#ppt_x"/>
                                          </p:val>
                                        </p:tav>
                                      </p:tavLst>
                                    </p:anim>
                                    <p:anim calcmode="lin" valueType="num">
                                      <p:cBhvr additive="base">
                                        <p:cTn id="94" dur="500" fill="hold"/>
                                        <p:tgtEl>
                                          <p:spTgt spid="45">
                                            <p:txEl>
                                              <p:pRg st="0" end="0"/>
                                            </p:txEl>
                                          </p:spTgt>
                                        </p:tgtEl>
                                        <p:attrNameLst>
                                          <p:attrName>ppt_y</p:attrName>
                                        </p:attrNameLst>
                                      </p:cBhvr>
                                      <p:tavLst>
                                        <p:tav tm="0">
                                          <p:val>
                                            <p:strVal val="#ppt_y"/>
                                          </p:val>
                                        </p:tav>
                                        <p:tav tm="100000">
                                          <p:val>
                                            <p:strVal val="#ppt_y"/>
                                          </p:val>
                                        </p:tav>
                                      </p:tavLst>
                                    </p:anim>
                                  </p:childTnLst>
                                </p:cTn>
                              </p:par>
                              <p:par>
                                <p:cTn id="95" presetID="2" presetClass="entr" presetSubtype="8" decel="100000" fill="hold" grpId="0" nodeType="withEffect">
                                  <p:stCondLst>
                                    <p:cond delay="250"/>
                                  </p:stCondLst>
                                  <p:childTnLst>
                                    <p:set>
                                      <p:cBhvr>
                                        <p:cTn id="96" dur="1" fill="hold">
                                          <p:stCondLst>
                                            <p:cond delay="0"/>
                                          </p:stCondLst>
                                        </p:cTn>
                                        <p:tgtEl>
                                          <p:spTgt spid="46">
                                            <p:txEl>
                                              <p:pRg st="0" end="0"/>
                                            </p:txEl>
                                          </p:spTgt>
                                        </p:tgtEl>
                                        <p:attrNameLst>
                                          <p:attrName>style.visibility</p:attrName>
                                        </p:attrNameLst>
                                      </p:cBhvr>
                                      <p:to>
                                        <p:strVal val="visible"/>
                                      </p:to>
                                    </p:set>
                                    <p:anim calcmode="lin" valueType="num">
                                      <p:cBhvr additive="base">
                                        <p:cTn id="97" dur="500" fill="hold"/>
                                        <p:tgtEl>
                                          <p:spTgt spid="46">
                                            <p:txEl>
                                              <p:pRg st="0" end="0"/>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46">
                                            <p:txEl>
                                              <p:pRg st="0" end="0"/>
                                            </p:txEl>
                                          </p:spTgt>
                                        </p:tgtEl>
                                        <p:attrNameLst>
                                          <p:attrName>ppt_y</p:attrName>
                                        </p:attrNameLst>
                                      </p:cBhvr>
                                      <p:tavLst>
                                        <p:tav tm="0">
                                          <p:val>
                                            <p:strVal val="#ppt_y"/>
                                          </p:val>
                                        </p:tav>
                                        <p:tav tm="100000">
                                          <p:val>
                                            <p:strVal val="#ppt_y"/>
                                          </p:val>
                                        </p:tav>
                                      </p:tavLst>
                                    </p:anim>
                                  </p:childTnLst>
                                </p:cTn>
                              </p:par>
                            </p:childTnLst>
                          </p:cTn>
                        </p:par>
                        <p:par>
                          <p:cTn id="99" fill="hold">
                            <p:stCondLst>
                              <p:cond delay="5500"/>
                            </p:stCondLst>
                            <p:childTnLst>
                              <p:par>
                                <p:cTn id="100" presetID="2" presetClass="entr" presetSubtype="4" decel="100000" fill="hold" grpId="0" nodeType="afterEffect">
                                  <p:stCondLst>
                                    <p:cond delay="500"/>
                                  </p:stCondLst>
                                  <p:childTnLst>
                                    <p:set>
                                      <p:cBhvr>
                                        <p:cTn id="101" dur="1" fill="hold">
                                          <p:stCondLst>
                                            <p:cond delay="0"/>
                                          </p:stCondLst>
                                        </p:cTn>
                                        <p:tgtEl>
                                          <p:spTgt spid="32"/>
                                        </p:tgtEl>
                                        <p:attrNameLst>
                                          <p:attrName>style.visibility</p:attrName>
                                        </p:attrNameLst>
                                      </p:cBhvr>
                                      <p:to>
                                        <p:strVal val="visible"/>
                                      </p:to>
                                    </p:set>
                                    <p:anim calcmode="lin" valueType="num">
                                      <p:cBhvr additive="base">
                                        <p:cTn id="102" dur="500" fill="hold"/>
                                        <p:tgtEl>
                                          <p:spTgt spid="32"/>
                                        </p:tgtEl>
                                        <p:attrNameLst>
                                          <p:attrName>ppt_x</p:attrName>
                                        </p:attrNameLst>
                                      </p:cBhvr>
                                      <p:tavLst>
                                        <p:tav tm="0">
                                          <p:val>
                                            <p:strVal val="#ppt_x"/>
                                          </p:val>
                                        </p:tav>
                                        <p:tav tm="100000">
                                          <p:val>
                                            <p:strVal val="#ppt_x"/>
                                          </p:val>
                                        </p:tav>
                                      </p:tavLst>
                                    </p:anim>
                                    <p:anim calcmode="lin" valueType="num">
                                      <p:cBhvr additive="base">
                                        <p:cTn id="103" dur="500" fill="hold"/>
                                        <p:tgtEl>
                                          <p:spTgt spid="32"/>
                                        </p:tgtEl>
                                        <p:attrNameLst>
                                          <p:attrName>ppt_y</p:attrName>
                                        </p:attrNameLst>
                                      </p:cBhvr>
                                      <p:tavLst>
                                        <p:tav tm="0">
                                          <p:val>
                                            <p:strVal val="1+#ppt_h/2"/>
                                          </p:val>
                                        </p:tav>
                                        <p:tav tm="100000">
                                          <p:val>
                                            <p:strVal val="#ppt_y"/>
                                          </p:val>
                                        </p:tav>
                                      </p:tavLst>
                                    </p:anim>
                                  </p:childTnLst>
                                </p:cTn>
                              </p:par>
                              <p:par>
                                <p:cTn id="104" presetID="2" presetClass="entr" presetSubtype="9" decel="100000" fill="hold" grpId="0" nodeType="withEffect">
                                  <p:stCondLst>
                                    <p:cond delay="500"/>
                                  </p:stCondLst>
                                  <p:childTnLst>
                                    <p:set>
                                      <p:cBhvr>
                                        <p:cTn id="105" dur="1" fill="hold">
                                          <p:stCondLst>
                                            <p:cond delay="0"/>
                                          </p:stCondLst>
                                        </p:cTn>
                                        <p:tgtEl>
                                          <p:spTgt spid="31"/>
                                        </p:tgtEl>
                                        <p:attrNameLst>
                                          <p:attrName>style.visibility</p:attrName>
                                        </p:attrNameLst>
                                      </p:cBhvr>
                                      <p:to>
                                        <p:strVal val="visible"/>
                                      </p:to>
                                    </p:set>
                                    <p:anim calcmode="lin" valueType="num">
                                      <p:cBhvr additive="base">
                                        <p:cTn id="106" dur="500" fill="hold"/>
                                        <p:tgtEl>
                                          <p:spTgt spid="31"/>
                                        </p:tgtEl>
                                        <p:attrNameLst>
                                          <p:attrName>ppt_x</p:attrName>
                                        </p:attrNameLst>
                                      </p:cBhvr>
                                      <p:tavLst>
                                        <p:tav tm="0">
                                          <p:val>
                                            <p:strVal val="0-#ppt_w/2"/>
                                          </p:val>
                                        </p:tav>
                                        <p:tav tm="100000">
                                          <p:val>
                                            <p:strVal val="#ppt_x"/>
                                          </p:val>
                                        </p:tav>
                                      </p:tavLst>
                                    </p:anim>
                                    <p:anim calcmode="lin" valueType="num">
                                      <p:cBhvr additive="base">
                                        <p:cTn id="107" dur="500" fill="hold"/>
                                        <p:tgtEl>
                                          <p:spTgt spid="31"/>
                                        </p:tgtEl>
                                        <p:attrNameLst>
                                          <p:attrName>ppt_y</p:attrName>
                                        </p:attrNameLst>
                                      </p:cBhvr>
                                      <p:tavLst>
                                        <p:tav tm="0">
                                          <p:val>
                                            <p:strVal val="0-#ppt_h/2"/>
                                          </p:val>
                                        </p:tav>
                                        <p:tav tm="100000">
                                          <p:val>
                                            <p:strVal val="#ppt_y"/>
                                          </p:val>
                                        </p:tav>
                                      </p:tavLst>
                                    </p:anim>
                                  </p:childTnLst>
                                </p:cTn>
                              </p:par>
                              <p:par>
                                <p:cTn id="108" presetID="2" presetClass="entr" presetSubtype="2" decel="100000" fill="hold" grpId="0" nodeType="withEffect">
                                  <p:stCondLst>
                                    <p:cond delay="500"/>
                                  </p:stCondLst>
                                  <p:childTnLst>
                                    <p:set>
                                      <p:cBhvr>
                                        <p:cTn id="109" dur="1" fill="hold">
                                          <p:stCondLst>
                                            <p:cond delay="0"/>
                                          </p:stCondLst>
                                        </p:cTn>
                                        <p:tgtEl>
                                          <p:spTgt spid="33">
                                            <p:bg/>
                                          </p:spTgt>
                                        </p:tgtEl>
                                        <p:attrNameLst>
                                          <p:attrName>style.visibility</p:attrName>
                                        </p:attrNameLst>
                                      </p:cBhvr>
                                      <p:to>
                                        <p:strVal val="visible"/>
                                      </p:to>
                                    </p:set>
                                    <p:anim calcmode="lin" valueType="num">
                                      <p:cBhvr additive="base">
                                        <p:cTn id="110" dur="500" fill="hold"/>
                                        <p:tgtEl>
                                          <p:spTgt spid="33">
                                            <p:bg/>
                                          </p:spTgt>
                                        </p:tgtEl>
                                        <p:attrNameLst>
                                          <p:attrName>ppt_x</p:attrName>
                                        </p:attrNameLst>
                                      </p:cBhvr>
                                      <p:tavLst>
                                        <p:tav tm="0">
                                          <p:val>
                                            <p:strVal val="1+#ppt_w/2"/>
                                          </p:val>
                                        </p:tav>
                                        <p:tav tm="100000">
                                          <p:val>
                                            <p:strVal val="#ppt_x"/>
                                          </p:val>
                                        </p:tav>
                                      </p:tavLst>
                                    </p:anim>
                                    <p:anim calcmode="lin" valueType="num">
                                      <p:cBhvr additive="base">
                                        <p:cTn id="111" dur="500" fill="hold"/>
                                        <p:tgtEl>
                                          <p:spTgt spid="33">
                                            <p:bg/>
                                          </p:spTgt>
                                        </p:tgtEl>
                                        <p:attrNameLst>
                                          <p:attrName>ppt_y</p:attrName>
                                        </p:attrNameLst>
                                      </p:cBhvr>
                                      <p:tavLst>
                                        <p:tav tm="0">
                                          <p:val>
                                            <p:strVal val="#ppt_y"/>
                                          </p:val>
                                        </p:tav>
                                        <p:tav tm="100000">
                                          <p:val>
                                            <p:strVal val="#ppt_y"/>
                                          </p:val>
                                        </p:tav>
                                      </p:tavLst>
                                    </p:anim>
                                  </p:childTnLst>
                                </p:cTn>
                              </p:par>
                              <p:par>
                                <p:cTn id="112" presetID="2" presetClass="entr" presetSubtype="2" decel="100000" fill="hold" grpId="0" nodeType="withEffect">
                                  <p:stCondLst>
                                    <p:cond delay="500"/>
                                  </p:stCondLst>
                                  <p:childTnLst>
                                    <p:set>
                                      <p:cBhvr>
                                        <p:cTn id="113" dur="1" fill="hold">
                                          <p:stCondLst>
                                            <p:cond delay="0"/>
                                          </p:stCondLst>
                                        </p:cTn>
                                        <p:tgtEl>
                                          <p:spTgt spid="33">
                                            <p:txEl>
                                              <p:pRg st="0" end="0"/>
                                            </p:txEl>
                                          </p:spTgt>
                                        </p:tgtEl>
                                        <p:attrNameLst>
                                          <p:attrName>style.visibility</p:attrName>
                                        </p:attrNameLst>
                                      </p:cBhvr>
                                      <p:to>
                                        <p:strVal val="visible"/>
                                      </p:to>
                                    </p:set>
                                    <p:anim calcmode="lin" valueType="num">
                                      <p:cBhvr additive="base">
                                        <p:cTn id="114"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115" dur="50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116" fill="hold">
                            <p:stCondLst>
                              <p:cond delay="6500"/>
                            </p:stCondLst>
                            <p:childTnLst>
                              <p:par>
                                <p:cTn id="117" presetID="2" presetClass="entr" presetSubtype="8" decel="100000" fill="hold" grpId="0" nodeType="afterEffect">
                                  <p:stCondLst>
                                    <p:cond delay="0"/>
                                  </p:stCondLst>
                                  <p:childTnLst>
                                    <p:set>
                                      <p:cBhvr>
                                        <p:cTn id="118" dur="1" fill="hold">
                                          <p:stCondLst>
                                            <p:cond delay="0"/>
                                          </p:stCondLst>
                                        </p:cTn>
                                        <p:tgtEl>
                                          <p:spTgt spid="47">
                                            <p:txEl>
                                              <p:pRg st="0" end="0"/>
                                            </p:txEl>
                                          </p:spTgt>
                                        </p:tgtEl>
                                        <p:attrNameLst>
                                          <p:attrName>style.visibility</p:attrName>
                                        </p:attrNameLst>
                                      </p:cBhvr>
                                      <p:to>
                                        <p:strVal val="visible"/>
                                      </p:to>
                                    </p:set>
                                    <p:anim calcmode="lin" valueType="num">
                                      <p:cBhvr additive="base">
                                        <p:cTn id="119" dur="500" fill="hold"/>
                                        <p:tgtEl>
                                          <p:spTgt spid="47">
                                            <p:txEl>
                                              <p:pRg st="0" end="0"/>
                                            </p:txEl>
                                          </p:spTgt>
                                        </p:tgtEl>
                                        <p:attrNameLst>
                                          <p:attrName>ppt_x</p:attrName>
                                        </p:attrNameLst>
                                      </p:cBhvr>
                                      <p:tavLst>
                                        <p:tav tm="0">
                                          <p:val>
                                            <p:strVal val="0-#ppt_w/2"/>
                                          </p:val>
                                        </p:tav>
                                        <p:tav tm="100000">
                                          <p:val>
                                            <p:strVal val="#ppt_x"/>
                                          </p:val>
                                        </p:tav>
                                      </p:tavLst>
                                    </p:anim>
                                    <p:anim calcmode="lin" valueType="num">
                                      <p:cBhvr additive="base">
                                        <p:cTn id="120" dur="500" fill="hold"/>
                                        <p:tgtEl>
                                          <p:spTgt spid="47">
                                            <p:txEl>
                                              <p:pRg st="0" end="0"/>
                                            </p:txEl>
                                          </p:spTgt>
                                        </p:tgtEl>
                                        <p:attrNameLst>
                                          <p:attrName>ppt_y</p:attrName>
                                        </p:attrNameLst>
                                      </p:cBhvr>
                                      <p:tavLst>
                                        <p:tav tm="0">
                                          <p:val>
                                            <p:strVal val="#ppt_y"/>
                                          </p:val>
                                        </p:tav>
                                        <p:tav tm="100000">
                                          <p:val>
                                            <p:strVal val="#ppt_y"/>
                                          </p:val>
                                        </p:tav>
                                      </p:tavLst>
                                    </p:anim>
                                  </p:childTnLst>
                                </p:cTn>
                              </p:par>
                              <p:par>
                                <p:cTn id="121" presetID="2" presetClass="entr" presetSubtype="8" decel="100000" fill="hold" grpId="0" nodeType="withEffect">
                                  <p:stCondLst>
                                    <p:cond delay="250"/>
                                  </p:stCondLst>
                                  <p:childTnLst>
                                    <p:set>
                                      <p:cBhvr>
                                        <p:cTn id="122" dur="1" fill="hold">
                                          <p:stCondLst>
                                            <p:cond delay="0"/>
                                          </p:stCondLst>
                                        </p:cTn>
                                        <p:tgtEl>
                                          <p:spTgt spid="48">
                                            <p:txEl>
                                              <p:pRg st="0" end="0"/>
                                            </p:txEl>
                                          </p:spTgt>
                                        </p:tgtEl>
                                        <p:attrNameLst>
                                          <p:attrName>style.visibility</p:attrName>
                                        </p:attrNameLst>
                                      </p:cBhvr>
                                      <p:to>
                                        <p:strVal val="visible"/>
                                      </p:to>
                                    </p:set>
                                    <p:anim calcmode="lin" valueType="num">
                                      <p:cBhvr additive="base">
                                        <p:cTn id="123" dur="500" fill="hold"/>
                                        <p:tgtEl>
                                          <p:spTgt spid="48">
                                            <p:txEl>
                                              <p:pRg st="0" end="0"/>
                                            </p:txEl>
                                          </p:spTgt>
                                        </p:tgtEl>
                                        <p:attrNameLst>
                                          <p:attrName>ppt_x</p:attrName>
                                        </p:attrNameLst>
                                      </p:cBhvr>
                                      <p:tavLst>
                                        <p:tav tm="0">
                                          <p:val>
                                            <p:strVal val="0-#ppt_w/2"/>
                                          </p:val>
                                        </p:tav>
                                        <p:tav tm="100000">
                                          <p:val>
                                            <p:strVal val="#ppt_x"/>
                                          </p:val>
                                        </p:tav>
                                      </p:tavLst>
                                    </p:anim>
                                    <p:anim calcmode="lin" valueType="num">
                                      <p:cBhvr additive="base">
                                        <p:cTn id="124" dur="500" fill="hold"/>
                                        <p:tgtEl>
                                          <p:spTgt spid="4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animBg="1"/>
      <p:bldP spid="9" grpId="0" animBg="1"/>
      <p:bldP spid="13" grpId="0" build="p" animBg="1">
        <p:tmplLst>
          <p:tmpl lvl="1">
            <p:tnLst>
              <p:par>
                <p:cTn presetID="2" presetClass="entr" presetSubtype="2"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
            <p:tnLst>
              <p:par>
                <p:cTn presetID="2" presetClass="entr" presetSubtype="2"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animBg="1"/>
      <p:bldP spid="16" grpId="0" animBg="1"/>
      <p:bldP spid="17" grpId="0" build="p" animBg="1">
        <p:tmplLst>
          <p:tmpl lvl="1">
            <p:tnLst>
              <p:par>
                <p:cTn presetID="2" presetClass="entr" presetSubtype="2" decel="10000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
            <p:tnLst>
              <p:par>
                <p:cTn presetID="2" presetClass="entr" presetSubtype="2" decel="10000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28" grpId="0" animBg="1"/>
      <p:bldP spid="29" grpId="0" animBg="1"/>
      <p:bldP spid="30" grpId="0" build="p" animBg="1">
        <p:tmplLst>
          <p:tmpl lvl="1">
            <p:tnLst>
              <p:par>
                <p:cTn presetID="2" presetClass="entr" presetSubtype="2" decel="10000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
            <p:tnLst>
              <p:par>
                <p:cTn presetID="2" presetClass="entr" presetSubtype="2" decel="10000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1+#ppt_w/2"/>
                          </p:val>
                        </p:tav>
                        <p:tav tm="100000">
                          <p:val>
                            <p:strVal val="#ppt_x"/>
                          </p:val>
                        </p:tav>
                      </p:tavLst>
                    </p:anim>
                    <p:anim calcmode="lin" valueType="num">
                      <p:cBhvr additive="base">
                        <p:cTn dur="500" fill="hold"/>
                        <p:tgtEl>
                          <p:spTgt spid="30"/>
                        </p:tgtEl>
                        <p:attrNameLst>
                          <p:attrName>ppt_y</p:attrName>
                        </p:attrNameLst>
                      </p:cBhvr>
                      <p:tavLst>
                        <p:tav tm="0">
                          <p:val>
                            <p:strVal val="#ppt_y"/>
                          </p:val>
                        </p:tav>
                        <p:tav tm="100000">
                          <p:val>
                            <p:strVal val="#ppt_y"/>
                          </p:val>
                        </p:tav>
                      </p:tavLst>
                    </p:anim>
                  </p:childTnLst>
                </p:cTn>
              </p:par>
            </p:tnLst>
          </p:tmpl>
        </p:tmplLst>
      </p:bldP>
      <p:bldP spid="31" grpId="0" animBg="1"/>
      <p:bldP spid="32" grpId="0" animBg="1"/>
      <p:bldP spid="33" grpId="0" build="p" animBg="1">
        <p:tmplLst>
          <p:tmpl lvl="1">
            <p:tnLst>
              <p:par>
                <p:cTn presetID="2" presetClass="entr" presetSubtype="2"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
            <p:tnLst>
              <p:par>
                <p:cTn presetID="2" presetClass="entr" presetSubtype="2"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41" grpId="0" build="p">
        <p:tmplLst>
          <p:tmpl lvl="1">
            <p:tnLst>
              <p:par>
                <p:cTn presetID="2" presetClass="entr" presetSubtype="8" decel="10000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0-#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2" grpId="0" build="p">
        <p:tmplLst>
          <p:tmpl lvl="1">
            <p:tnLst>
              <p:par>
                <p:cTn presetID="2" presetClass="entr" presetSubtype="8" decel="100000"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0-#ppt_w/2"/>
                          </p:val>
                        </p:tav>
                        <p:tav tm="100000">
                          <p:val>
                            <p:strVal val="#ppt_x"/>
                          </p:val>
                        </p:tav>
                      </p:tavLst>
                    </p:anim>
                    <p:anim calcmode="lin" valueType="num">
                      <p:cBhvr additive="base">
                        <p:cTn dur="500" fill="hold"/>
                        <p:tgtEl>
                          <p:spTgt spid="42"/>
                        </p:tgtEl>
                        <p:attrNameLst>
                          <p:attrName>ppt_y</p:attrName>
                        </p:attrNameLst>
                      </p:cBhvr>
                      <p:tavLst>
                        <p:tav tm="0">
                          <p:val>
                            <p:strVal val="#ppt_y"/>
                          </p:val>
                        </p:tav>
                        <p:tav tm="100000">
                          <p:val>
                            <p:strVal val="#ppt_y"/>
                          </p:val>
                        </p:tav>
                      </p:tavLst>
                    </p:anim>
                  </p:childTnLst>
                </p:cTn>
              </p:par>
            </p:tnLst>
          </p:tmpl>
        </p:tmplLst>
      </p:bldP>
      <p:bldP spid="43" grpId="0" build="p">
        <p:tmplLst>
          <p:tmpl lvl="1">
            <p:tnLst>
              <p:par>
                <p:cTn presetID="2" presetClass="entr" presetSubtype="8" decel="10000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0-#ppt_w/2"/>
                          </p:val>
                        </p:tav>
                        <p:tav tm="100000">
                          <p:val>
                            <p:strVal val="#ppt_x"/>
                          </p:val>
                        </p:tav>
                      </p:tavLst>
                    </p:anim>
                    <p:anim calcmode="lin" valueType="num">
                      <p:cBhvr additive="base">
                        <p:cTn dur="500" fill="hold"/>
                        <p:tgtEl>
                          <p:spTgt spid="43"/>
                        </p:tgtEl>
                        <p:attrNameLst>
                          <p:attrName>ppt_y</p:attrName>
                        </p:attrNameLst>
                      </p:cBhvr>
                      <p:tavLst>
                        <p:tav tm="0">
                          <p:val>
                            <p:strVal val="#ppt_y"/>
                          </p:val>
                        </p:tav>
                        <p:tav tm="100000">
                          <p:val>
                            <p:strVal val="#ppt_y"/>
                          </p:val>
                        </p:tav>
                      </p:tavLst>
                    </p:anim>
                  </p:childTnLst>
                </p:cTn>
              </p:par>
            </p:tnLst>
          </p:tmpl>
        </p:tmplLst>
      </p:bldP>
      <p:bldP spid="44" grpId="0" build="p">
        <p:tmplLst>
          <p:tmpl lvl="1">
            <p:tnLst>
              <p:par>
                <p:cTn presetID="2" presetClass="entr" presetSubtype="8" decel="100000" fill="hold" nodeType="withEffect">
                  <p:stCondLst>
                    <p:cond delay="25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0-#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p">
        <p:tmplLst>
          <p:tmpl lvl="1">
            <p:tnLst>
              <p:par>
                <p:cTn presetID="2" presetClass="entr" presetSubtype="8" decel="10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0-#ppt_w/2"/>
                          </p:val>
                        </p:tav>
                        <p:tav tm="100000">
                          <p:val>
                            <p:strVal val="#ppt_x"/>
                          </p:val>
                        </p:tav>
                      </p:tavLst>
                    </p:anim>
                    <p:anim calcmode="lin" valueType="num">
                      <p:cBhvr additive="base">
                        <p:cTn dur="500" fill="hold"/>
                        <p:tgtEl>
                          <p:spTgt spid="45"/>
                        </p:tgtEl>
                        <p:attrNameLst>
                          <p:attrName>ppt_y</p:attrName>
                        </p:attrNameLst>
                      </p:cBhvr>
                      <p:tavLst>
                        <p:tav tm="0">
                          <p:val>
                            <p:strVal val="#ppt_y"/>
                          </p:val>
                        </p:tav>
                        <p:tav tm="100000">
                          <p:val>
                            <p:strVal val="#ppt_y"/>
                          </p:val>
                        </p:tav>
                      </p:tavLst>
                    </p:anim>
                  </p:childTnLst>
                </p:cTn>
              </p:par>
            </p:tnLst>
          </p:tmpl>
        </p:tmplLst>
      </p:bldP>
      <p:bldP spid="46" grpId="0" build="p">
        <p:tmplLst>
          <p:tmpl lvl="1">
            <p:tnLst>
              <p:par>
                <p:cTn presetID="2" presetClass="entr" presetSubtype="8" decel="100000" fill="hold" nodeType="withEffect">
                  <p:stCondLst>
                    <p:cond delay="25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0-#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build="p">
        <p:tmplLst>
          <p:tmpl lvl="1">
            <p:tnLst>
              <p:par>
                <p:cTn presetID="2" presetClass="entr" presetSubtype="8" decel="10000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0-#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p">
        <p:tmplLst>
          <p:tmpl lvl="1">
            <p:tnLst>
              <p:par>
                <p:cTn presetID="2" presetClass="entr" presetSubtype="8" decel="100000" fill="hold" nodeType="withEffect">
                  <p:stCondLst>
                    <p:cond delay="25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0-#ppt_w/2"/>
                          </p:val>
                        </p:tav>
                        <p:tav tm="100000">
                          <p:val>
                            <p:strVal val="#ppt_x"/>
                          </p:val>
                        </p:tav>
                      </p:tavLst>
                    </p:anim>
                    <p:anim calcmode="lin" valueType="num">
                      <p:cBhvr additive="base">
                        <p:cTn dur="500" fill="hold"/>
                        <p:tgtEl>
                          <p:spTgt spid="4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quare Images 1">
    <p:bg>
      <p:bgPr>
        <a:solidFill>
          <a:schemeClr val="tx2"/>
        </a:solidFill>
        <a:effectLst/>
      </p:bgPr>
    </p:bg>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1308713" cy="1713600"/>
          </a:xfrm>
          <a:solidFill>
            <a:schemeClr val="accent1"/>
          </a:solidFill>
        </p:spPr>
        <p:txBody>
          <a:bodyPr>
            <a:normAutofit/>
          </a:bodyPr>
          <a:lstStyle>
            <a:lvl1pPr>
              <a:defRPr sz="800" baseline="0"/>
            </a:lvl1pPr>
          </a:lstStyle>
          <a:p>
            <a:r>
              <a:rPr kumimoji="1" lang="en-US" altLang="ja-JP" dirty="0"/>
              <a:t>Add an image</a:t>
            </a:r>
            <a:endParaRPr kumimoji="1" lang="ja-JP" altLang="en-US" dirty="0"/>
          </a:p>
        </p:txBody>
      </p:sp>
      <p:sp>
        <p:nvSpPr>
          <p:cNvPr id="6" name="図プレースホルダー 3"/>
          <p:cNvSpPr>
            <a:spLocks noGrp="1"/>
          </p:cNvSpPr>
          <p:nvPr>
            <p:ph type="pic" sz="quarter" idx="12" hasCustomPrompt="1"/>
          </p:nvPr>
        </p:nvSpPr>
        <p:spPr>
          <a:xfrm>
            <a:off x="0" y="1715400"/>
            <a:ext cx="1308713" cy="1713600"/>
          </a:xfrm>
          <a:solidFill>
            <a:schemeClr val="accent4"/>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5" name="図プレースホルダー 3"/>
          <p:cNvSpPr>
            <a:spLocks noGrp="1"/>
          </p:cNvSpPr>
          <p:nvPr>
            <p:ph type="pic" sz="quarter" idx="11" hasCustomPrompt="1"/>
          </p:nvPr>
        </p:nvSpPr>
        <p:spPr>
          <a:xfrm>
            <a:off x="1307250" y="0"/>
            <a:ext cx="1308713" cy="1713600"/>
          </a:xfrm>
          <a:solidFill>
            <a:schemeClr val="accent6"/>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8" name="図プレースホルダー 3"/>
          <p:cNvSpPr>
            <a:spLocks noGrp="1"/>
          </p:cNvSpPr>
          <p:nvPr>
            <p:ph type="pic" sz="quarter" idx="14" hasCustomPrompt="1"/>
          </p:nvPr>
        </p:nvSpPr>
        <p:spPr>
          <a:xfrm>
            <a:off x="1307250" y="1715400"/>
            <a:ext cx="1308713" cy="1713600"/>
          </a:xfrm>
          <a:solidFill>
            <a:schemeClr val="accent2"/>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13" name="図プレースホルダー 3"/>
          <p:cNvSpPr>
            <a:spLocks noGrp="1"/>
          </p:cNvSpPr>
          <p:nvPr>
            <p:ph type="pic" sz="quarter" idx="15" hasCustomPrompt="1"/>
          </p:nvPr>
        </p:nvSpPr>
        <p:spPr>
          <a:xfrm>
            <a:off x="2612230" y="0"/>
            <a:ext cx="1308713" cy="1713600"/>
          </a:xfrm>
          <a:solidFill>
            <a:schemeClr val="accent3"/>
          </a:solidFill>
        </p:spPr>
        <p:txBody>
          <a:bodyPr>
            <a:normAutofit/>
          </a:bodyPr>
          <a:lstStyle>
            <a:lvl1pPr>
              <a:defRPr sz="800" baseline="0"/>
            </a:lvl1pPr>
          </a:lstStyle>
          <a:p>
            <a:r>
              <a:rPr kumimoji="1" lang="en-US" altLang="ja-JP" dirty="0"/>
              <a:t>Add an image</a:t>
            </a:r>
            <a:endParaRPr kumimoji="1" lang="ja-JP" altLang="en-US" dirty="0"/>
          </a:p>
        </p:txBody>
      </p:sp>
      <p:sp>
        <p:nvSpPr>
          <p:cNvPr id="15" name="図プレースホルダー 3"/>
          <p:cNvSpPr>
            <a:spLocks noGrp="1"/>
          </p:cNvSpPr>
          <p:nvPr>
            <p:ph type="pic" sz="quarter" idx="17" hasCustomPrompt="1"/>
          </p:nvPr>
        </p:nvSpPr>
        <p:spPr>
          <a:xfrm>
            <a:off x="2612230" y="1715400"/>
            <a:ext cx="1308713" cy="1713600"/>
          </a:xfrm>
          <a:solidFill>
            <a:schemeClr val="accent5"/>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25" name="図プレースホルダー 3"/>
          <p:cNvSpPr>
            <a:spLocks noGrp="1"/>
          </p:cNvSpPr>
          <p:nvPr>
            <p:ph type="pic" sz="quarter" idx="27" hasCustomPrompt="1"/>
          </p:nvPr>
        </p:nvSpPr>
        <p:spPr>
          <a:xfrm>
            <a:off x="2612230" y="3429000"/>
            <a:ext cx="1308713" cy="1713600"/>
          </a:xfrm>
          <a:solidFill>
            <a:schemeClr val="accent4"/>
          </a:solidFill>
        </p:spPr>
        <p:txBody>
          <a:bodyPr>
            <a:normAutofit/>
          </a:bodyPr>
          <a:lstStyle>
            <a:lvl1pPr>
              <a:defRPr sz="800" baseline="0"/>
            </a:lvl1pPr>
          </a:lstStyle>
          <a:p>
            <a:r>
              <a:rPr kumimoji="1" lang="en-US" altLang="ja-JP" dirty="0"/>
              <a:t>Add an image</a:t>
            </a:r>
            <a:endParaRPr kumimoji="1" lang="ja-JP" altLang="en-US" dirty="0"/>
          </a:p>
        </p:txBody>
      </p:sp>
      <p:sp>
        <p:nvSpPr>
          <p:cNvPr id="27" name="図プレースホルダー 3"/>
          <p:cNvSpPr>
            <a:spLocks noGrp="1"/>
          </p:cNvSpPr>
          <p:nvPr>
            <p:ph type="pic" sz="quarter" idx="29" hasCustomPrompt="1"/>
          </p:nvPr>
        </p:nvSpPr>
        <p:spPr>
          <a:xfrm>
            <a:off x="2612230" y="5144400"/>
            <a:ext cx="1308713" cy="1713600"/>
          </a:xfrm>
          <a:solidFill>
            <a:schemeClr val="accent2"/>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28" name="図プレースホルダー 3"/>
          <p:cNvSpPr>
            <a:spLocks noGrp="1"/>
          </p:cNvSpPr>
          <p:nvPr>
            <p:ph type="pic" sz="quarter" idx="30" hasCustomPrompt="1"/>
          </p:nvPr>
        </p:nvSpPr>
        <p:spPr>
          <a:xfrm>
            <a:off x="3917211" y="5144400"/>
            <a:ext cx="1308713" cy="1713600"/>
          </a:xfrm>
          <a:solidFill>
            <a:schemeClr val="accent5"/>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31" name="図プレースホルダー 3"/>
          <p:cNvSpPr>
            <a:spLocks noGrp="1"/>
          </p:cNvSpPr>
          <p:nvPr>
            <p:ph type="pic" sz="quarter" idx="33" hasCustomPrompt="1"/>
          </p:nvPr>
        </p:nvSpPr>
        <p:spPr>
          <a:xfrm>
            <a:off x="5222192" y="5144400"/>
            <a:ext cx="1308713" cy="1713600"/>
          </a:xfrm>
          <a:solidFill>
            <a:schemeClr val="accent4"/>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18" name="図プレースホルダー 3"/>
          <p:cNvSpPr>
            <a:spLocks noGrp="1"/>
          </p:cNvSpPr>
          <p:nvPr>
            <p:ph type="pic" sz="quarter" idx="20" hasCustomPrompt="1"/>
          </p:nvPr>
        </p:nvSpPr>
        <p:spPr>
          <a:xfrm>
            <a:off x="6527172" y="0"/>
            <a:ext cx="1308713" cy="1713600"/>
          </a:xfrm>
          <a:solidFill>
            <a:schemeClr val="accent3">
              <a:lumMod val="75000"/>
            </a:schemeClr>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20" name="図プレースホルダー 3"/>
          <p:cNvSpPr>
            <a:spLocks noGrp="1"/>
          </p:cNvSpPr>
          <p:nvPr>
            <p:ph type="pic" sz="quarter" idx="22" hasCustomPrompt="1"/>
          </p:nvPr>
        </p:nvSpPr>
        <p:spPr>
          <a:xfrm>
            <a:off x="6527172" y="1715400"/>
            <a:ext cx="1308713" cy="1713600"/>
          </a:xfrm>
          <a:solidFill>
            <a:schemeClr val="accent3"/>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32" name="図プレースホルダー 3"/>
          <p:cNvSpPr>
            <a:spLocks noGrp="1"/>
          </p:cNvSpPr>
          <p:nvPr>
            <p:ph type="pic" sz="quarter" idx="34" hasCustomPrompt="1"/>
          </p:nvPr>
        </p:nvSpPr>
        <p:spPr>
          <a:xfrm>
            <a:off x="6527172" y="5144400"/>
            <a:ext cx="1308713" cy="1713600"/>
          </a:xfrm>
          <a:solidFill>
            <a:schemeClr val="accent6">
              <a:lumMod val="75000"/>
            </a:schemeClr>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37" name="図プレースホルダー 3"/>
          <p:cNvSpPr>
            <a:spLocks noGrp="1"/>
          </p:cNvSpPr>
          <p:nvPr>
            <p:ph type="pic" sz="quarter" idx="35" hasCustomPrompt="1"/>
          </p:nvPr>
        </p:nvSpPr>
        <p:spPr>
          <a:xfrm>
            <a:off x="7832154" y="0"/>
            <a:ext cx="1308713" cy="1713600"/>
          </a:xfrm>
          <a:solidFill>
            <a:schemeClr val="accent5"/>
          </a:solidFill>
        </p:spPr>
        <p:txBody>
          <a:bodyPr>
            <a:normAutofit/>
          </a:bodyPr>
          <a:lstStyle>
            <a:lvl1pPr>
              <a:defRPr sz="800" baseline="0"/>
            </a:lvl1pPr>
          </a:lstStyle>
          <a:p>
            <a:r>
              <a:rPr kumimoji="1" lang="en-US" altLang="ja-JP" dirty="0"/>
              <a:t>Add an image</a:t>
            </a:r>
            <a:endParaRPr kumimoji="1" lang="ja-JP" altLang="en-US" dirty="0"/>
          </a:p>
        </p:txBody>
      </p:sp>
      <p:sp>
        <p:nvSpPr>
          <p:cNvPr id="38" name="図プレースホルダー 3"/>
          <p:cNvSpPr>
            <a:spLocks noGrp="1"/>
          </p:cNvSpPr>
          <p:nvPr>
            <p:ph type="pic" sz="quarter" idx="36" hasCustomPrompt="1"/>
          </p:nvPr>
        </p:nvSpPr>
        <p:spPr>
          <a:xfrm>
            <a:off x="7832154" y="1715400"/>
            <a:ext cx="1308713" cy="1713600"/>
          </a:xfrm>
          <a:solidFill>
            <a:schemeClr val="accent6">
              <a:lumMod val="75000"/>
            </a:schemeClr>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40" name="図プレースホルダー 3"/>
          <p:cNvSpPr>
            <a:spLocks noGrp="1"/>
          </p:cNvSpPr>
          <p:nvPr>
            <p:ph type="pic" sz="quarter" idx="38" hasCustomPrompt="1"/>
          </p:nvPr>
        </p:nvSpPr>
        <p:spPr>
          <a:xfrm>
            <a:off x="7832154" y="5144400"/>
            <a:ext cx="1308713" cy="1713600"/>
          </a:xfrm>
          <a:solidFill>
            <a:schemeClr val="accent2"/>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70" name="図プレースホルダー 69"/>
          <p:cNvSpPr>
            <a:spLocks noGrp="1"/>
          </p:cNvSpPr>
          <p:nvPr>
            <p:ph type="pic" sz="quarter" idx="39" hasCustomPrompt="1"/>
          </p:nvPr>
        </p:nvSpPr>
        <p:spPr>
          <a:xfrm>
            <a:off x="1" y="3429000"/>
            <a:ext cx="2612027" cy="3429000"/>
          </a:xfrm>
          <a:solidFill>
            <a:schemeClr val="accent1">
              <a:lumMod val="60000"/>
              <a:lumOff val="40000"/>
            </a:schemeClr>
          </a:solidFill>
        </p:spPr>
        <p:txBody>
          <a:bodyPr/>
          <a:lstStyle>
            <a:lvl1pPr>
              <a:defRPr/>
            </a:lvl1pPr>
          </a:lstStyle>
          <a:p>
            <a:r>
              <a:rPr kumimoji="1" lang="en-US" altLang="ja-JP" dirty="0"/>
              <a:t>Add an image </a:t>
            </a:r>
            <a:endParaRPr kumimoji="1" lang="ja-JP" altLang="en-US" dirty="0"/>
          </a:p>
        </p:txBody>
      </p:sp>
      <p:sp>
        <p:nvSpPr>
          <p:cNvPr id="71" name="図プレースホルダー 69"/>
          <p:cNvSpPr>
            <a:spLocks noGrp="1"/>
          </p:cNvSpPr>
          <p:nvPr>
            <p:ph type="pic" sz="quarter" idx="40" hasCustomPrompt="1"/>
          </p:nvPr>
        </p:nvSpPr>
        <p:spPr>
          <a:xfrm>
            <a:off x="3917211" y="0"/>
            <a:ext cx="2612027" cy="3429000"/>
          </a:xfrm>
          <a:solidFill>
            <a:schemeClr val="accent2">
              <a:lumMod val="60000"/>
              <a:lumOff val="40000"/>
            </a:schemeClr>
          </a:solidFill>
        </p:spPr>
        <p:txBody>
          <a:bodyPr/>
          <a:lstStyle>
            <a:lvl1pPr>
              <a:defRPr/>
            </a:lvl1pPr>
          </a:lstStyle>
          <a:p>
            <a:r>
              <a:rPr kumimoji="1" lang="en-US" altLang="ja-JP" dirty="0"/>
              <a:t>add an image </a:t>
            </a:r>
            <a:endParaRPr kumimoji="1" lang="ja-JP" altLang="en-US" dirty="0"/>
          </a:p>
        </p:txBody>
      </p:sp>
      <p:sp>
        <p:nvSpPr>
          <p:cNvPr id="77" name="タイトル 1"/>
          <p:cNvSpPr>
            <a:spLocks noGrp="1"/>
          </p:cNvSpPr>
          <p:nvPr>
            <p:ph type="title" hasCustomPrompt="1"/>
          </p:nvPr>
        </p:nvSpPr>
        <p:spPr>
          <a:xfrm>
            <a:off x="4114396" y="3498417"/>
            <a:ext cx="4788947" cy="900605"/>
          </a:xfrm>
        </p:spPr>
        <p:txBody>
          <a:bodyPr anchor="b">
            <a:normAutofit/>
          </a:bodyPr>
          <a:lstStyle>
            <a:lvl1pPr>
              <a:defRPr sz="3301"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78" name="正方形/長方形 77"/>
          <p:cNvSpPr/>
          <p:nvPr userDrawn="1"/>
        </p:nvSpPr>
        <p:spPr>
          <a:xfrm>
            <a:off x="4186410" y="4409170"/>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79" name="テキスト プレースホルダー 6"/>
          <p:cNvSpPr>
            <a:spLocks noGrp="1"/>
          </p:cNvSpPr>
          <p:nvPr>
            <p:ph type="body" sz="quarter" idx="16" hasCustomPrompt="1"/>
          </p:nvPr>
        </p:nvSpPr>
        <p:spPr>
          <a:xfrm>
            <a:off x="4114396" y="4457617"/>
            <a:ext cx="4788947" cy="623628"/>
          </a:xfrm>
        </p:spPr>
        <p:txBody>
          <a:bodyPr anchor="t">
            <a:noAutofit/>
          </a:bodyPr>
          <a:lstStyle>
            <a:lvl1pPr algn="l">
              <a:defRPr sz="1600" i="1" baseline="0">
                <a:solidFill>
                  <a:schemeClr val="accent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36198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10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20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par>
                                <p:cTn id="14" presetID="14" presetClass="entr" presetSubtype="10" fill="hold" grpId="0" nodeType="withEffect">
                                  <p:stCondLst>
                                    <p:cond delay="30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par>
                                <p:cTn id="17" presetID="14" presetClass="entr" presetSubtype="10" fill="hold" grpId="0" nodeType="withEffect">
                                  <p:stCondLst>
                                    <p:cond delay="400"/>
                                  </p:stCondLst>
                                  <p:childTnLst>
                                    <p:set>
                                      <p:cBhvr>
                                        <p:cTn id="18" dur="1" fill="hold">
                                          <p:stCondLst>
                                            <p:cond delay="0"/>
                                          </p:stCondLst>
                                        </p:cTn>
                                        <p:tgtEl>
                                          <p:spTgt spid="70"/>
                                        </p:tgtEl>
                                        <p:attrNameLst>
                                          <p:attrName>style.visibility</p:attrName>
                                        </p:attrNameLst>
                                      </p:cBhvr>
                                      <p:to>
                                        <p:strVal val="visible"/>
                                      </p:to>
                                    </p:set>
                                    <p:animEffect transition="in" filter="randombar(horizontal)">
                                      <p:cBhvr>
                                        <p:cTn id="19" dur="500"/>
                                        <p:tgtEl>
                                          <p:spTgt spid="70"/>
                                        </p:tgtEl>
                                      </p:cBhvr>
                                    </p:animEffect>
                                  </p:childTnLst>
                                </p:cTn>
                              </p:par>
                              <p:par>
                                <p:cTn id="20" presetID="14" presetClass="entr" presetSubtype="10" fill="hold" grpId="0" nodeType="withEffect">
                                  <p:stCondLst>
                                    <p:cond delay="50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par>
                                <p:cTn id="23" presetID="14" presetClass="entr" presetSubtype="10" fill="hold" grpId="0" nodeType="withEffect">
                                  <p:stCondLst>
                                    <p:cond delay="60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par>
                                <p:cTn id="26" presetID="14" presetClass="entr" presetSubtype="10" fill="hold" grpId="0" nodeType="withEffect">
                                  <p:stCondLst>
                                    <p:cond delay="70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par>
                                <p:cTn id="29" presetID="14" presetClass="entr" presetSubtype="10" fill="hold" grpId="0" nodeType="withEffect">
                                  <p:stCondLst>
                                    <p:cond delay="80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14" presetClass="entr" presetSubtype="10" fill="hold" grpId="0" nodeType="withEffect">
                                  <p:stCondLst>
                                    <p:cond delay="900"/>
                                  </p:stCondLst>
                                  <p:childTnLst>
                                    <p:set>
                                      <p:cBhvr>
                                        <p:cTn id="33" dur="1" fill="hold">
                                          <p:stCondLst>
                                            <p:cond delay="0"/>
                                          </p:stCondLst>
                                        </p:cTn>
                                        <p:tgtEl>
                                          <p:spTgt spid="40"/>
                                        </p:tgtEl>
                                        <p:attrNameLst>
                                          <p:attrName>style.visibility</p:attrName>
                                        </p:attrNameLst>
                                      </p:cBhvr>
                                      <p:to>
                                        <p:strVal val="visible"/>
                                      </p:to>
                                    </p:set>
                                    <p:animEffect transition="in" filter="randombar(horizontal)">
                                      <p:cBhvr>
                                        <p:cTn id="34" dur="500"/>
                                        <p:tgtEl>
                                          <p:spTgt spid="40"/>
                                        </p:tgtEl>
                                      </p:cBhvr>
                                    </p:animEffect>
                                  </p:childTnLst>
                                </p:cTn>
                              </p:par>
                              <p:par>
                                <p:cTn id="35" presetID="14" presetClass="entr" presetSubtype="10" fill="hold" grpId="0" nodeType="withEffect">
                                  <p:stCondLst>
                                    <p:cond delay="100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grpId="0" nodeType="withEffect">
                                  <p:stCondLst>
                                    <p:cond delay="1100"/>
                                  </p:stCondLst>
                                  <p:childTnLst>
                                    <p:set>
                                      <p:cBhvr>
                                        <p:cTn id="39" dur="1" fill="hold">
                                          <p:stCondLst>
                                            <p:cond delay="0"/>
                                          </p:stCondLst>
                                        </p:cTn>
                                        <p:tgtEl>
                                          <p:spTgt spid="8"/>
                                        </p:tgtEl>
                                        <p:attrNameLst>
                                          <p:attrName>style.visibility</p:attrName>
                                        </p:attrNameLst>
                                      </p:cBhvr>
                                      <p:to>
                                        <p:strVal val="visible"/>
                                      </p:to>
                                    </p:set>
                                    <p:animEffect transition="in" filter="randombar(horizontal)">
                                      <p:cBhvr>
                                        <p:cTn id="40" dur="500"/>
                                        <p:tgtEl>
                                          <p:spTgt spid="8"/>
                                        </p:tgtEl>
                                      </p:cBhvr>
                                    </p:animEffect>
                                  </p:childTnLst>
                                </p:cTn>
                              </p:par>
                              <p:par>
                                <p:cTn id="41" presetID="14" presetClass="entr" presetSubtype="10" fill="hold" grpId="0" nodeType="withEffect">
                                  <p:stCondLst>
                                    <p:cond delay="1200"/>
                                  </p:stCondLst>
                                  <p:childTnLst>
                                    <p:set>
                                      <p:cBhvr>
                                        <p:cTn id="42" dur="1" fill="hold">
                                          <p:stCondLst>
                                            <p:cond delay="0"/>
                                          </p:stCondLst>
                                        </p:cTn>
                                        <p:tgtEl>
                                          <p:spTgt spid="20"/>
                                        </p:tgtEl>
                                        <p:attrNameLst>
                                          <p:attrName>style.visibility</p:attrName>
                                        </p:attrNameLst>
                                      </p:cBhvr>
                                      <p:to>
                                        <p:strVal val="visible"/>
                                      </p:to>
                                    </p:set>
                                    <p:animEffect transition="in" filter="randombar(horizontal)">
                                      <p:cBhvr>
                                        <p:cTn id="43" dur="500"/>
                                        <p:tgtEl>
                                          <p:spTgt spid="20"/>
                                        </p:tgtEl>
                                      </p:cBhvr>
                                    </p:animEffect>
                                  </p:childTnLst>
                                </p:cTn>
                              </p:par>
                              <p:par>
                                <p:cTn id="44" presetID="14" presetClass="entr" presetSubtype="10" fill="hold" grpId="0" nodeType="withEffect">
                                  <p:stCondLst>
                                    <p:cond delay="1300"/>
                                  </p:stCondLst>
                                  <p:childTnLst>
                                    <p:set>
                                      <p:cBhvr>
                                        <p:cTn id="45" dur="1" fill="hold">
                                          <p:stCondLst>
                                            <p:cond delay="0"/>
                                          </p:stCondLst>
                                        </p:cTn>
                                        <p:tgtEl>
                                          <p:spTgt spid="38"/>
                                        </p:tgtEl>
                                        <p:attrNameLst>
                                          <p:attrName>style.visibility</p:attrName>
                                        </p:attrNameLst>
                                      </p:cBhvr>
                                      <p:to>
                                        <p:strVal val="visible"/>
                                      </p:to>
                                    </p:set>
                                    <p:animEffect transition="in" filter="randombar(horizontal)">
                                      <p:cBhvr>
                                        <p:cTn id="46" dur="500"/>
                                        <p:tgtEl>
                                          <p:spTgt spid="38"/>
                                        </p:tgtEl>
                                      </p:cBhvr>
                                    </p:animEffect>
                                  </p:childTnLst>
                                </p:cTn>
                              </p:par>
                              <p:par>
                                <p:cTn id="47" presetID="14" presetClass="entr" presetSubtype="10" fill="hold" grpId="0" nodeType="withEffect">
                                  <p:stCondLst>
                                    <p:cond delay="1400"/>
                                  </p:stCondLst>
                                  <p:childTnLst>
                                    <p:set>
                                      <p:cBhvr>
                                        <p:cTn id="48" dur="1" fill="hold">
                                          <p:stCondLst>
                                            <p:cond delay="0"/>
                                          </p:stCondLst>
                                        </p:cTn>
                                        <p:tgtEl>
                                          <p:spTgt spid="71"/>
                                        </p:tgtEl>
                                        <p:attrNameLst>
                                          <p:attrName>style.visibility</p:attrName>
                                        </p:attrNameLst>
                                      </p:cBhvr>
                                      <p:to>
                                        <p:strVal val="visible"/>
                                      </p:to>
                                    </p:set>
                                    <p:animEffect transition="in" filter="randombar(horizontal)">
                                      <p:cBhvr>
                                        <p:cTn id="49" dur="500"/>
                                        <p:tgtEl>
                                          <p:spTgt spid="71"/>
                                        </p:tgtEl>
                                      </p:cBhvr>
                                    </p:animEffect>
                                  </p:childTnLst>
                                </p:cTn>
                              </p:par>
                              <p:par>
                                <p:cTn id="50" presetID="14" presetClass="entr" presetSubtype="10" fill="hold" grpId="0" nodeType="withEffect">
                                  <p:stCondLst>
                                    <p:cond delay="1500"/>
                                  </p:stCondLst>
                                  <p:childTnLst>
                                    <p:set>
                                      <p:cBhvr>
                                        <p:cTn id="51" dur="1" fill="hold">
                                          <p:stCondLst>
                                            <p:cond delay="0"/>
                                          </p:stCondLst>
                                        </p:cTn>
                                        <p:tgtEl>
                                          <p:spTgt spid="27"/>
                                        </p:tgtEl>
                                        <p:attrNameLst>
                                          <p:attrName>style.visibility</p:attrName>
                                        </p:attrNameLst>
                                      </p:cBhvr>
                                      <p:to>
                                        <p:strVal val="visible"/>
                                      </p:to>
                                    </p:set>
                                    <p:animEffect transition="in" filter="randombar(horizontal)">
                                      <p:cBhvr>
                                        <p:cTn id="52" dur="500"/>
                                        <p:tgtEl>
                                          <p:spTgt spid="27"/>
                                        </p:tgtEl>
                                      </p:cBhvr>
                                    </p:animEffect>
                                  </p:childTnLst>
                                </p:cTn>
                              </p:par>
                              <p:par>
                                <p:cTn id="53" presetID="14" presetClass="entr" presetSubtype="10" fill="hold" grpId="0" nodeType="withEffect">
                                  <p:stCondLst>
                                    <p:cond delay="1600"/>
                                  </p:stCondLst>
                                  <p:childTnLst>
                                    <p:set>
                                      <p:cBhvr>
                                        <p:cTn id="54" dur="1" fill="hold">
                                          <p:stCondLst>
                                            <p:cond delay="0"/>
                                          </p:stCondLst>
                                        </p:cTn>
                                        <p:tgtEl>
                                          <p:spTgt spid="31"/>
                                        </p:tgtEl>
                                        <p:attrNameLst>
                                          <p:attrName>style.visibility</p:attrName>
                                        </p:attrNameLst>
                                      </p:cBhvr>
                                      <p:to>
                                        <p:strVal val="visible"/>
                                      </p:to>
                                    </p:set>
                                    <p:animEffect transition="in" filter="randombar(horizontal)">
                                      <p:cBhvr>
                                        <p:cTn id="55" dur="500"/>
                                        <p:tgtEl>
                                          <p:spTgt spid="31"/>
                                        </p:tgtEl>
                                      </p:cBhvr>
                                    </p:animEffect>
                                  </p:childTnLst>
                                </p:cTn>
                              </p:par>
                              <p:par>
                                <p:cTn id="56" presetID="14" presetClass="entr" presetSubtype="10" fill="hold" grpId="0" nodeType="withEffect">
                                  <p:stCondLst>
                                    <p:cond delay="1700"/>
                                  </p:stCondLst>
                                  <p:childTnLst>
                                    <p:set>
                                      <p:cBhvr>
                                        <p:cTn id="57" dur="1" fill="hold">
                                          <p:stCondLst>
                                            <p:cond delay="0"/>
                                          </p:stCondLst>
                                        </p:cTn>
                                        <p:tgtEl>
                                          <p:spTgt spid="4"/>
                                        </p:tgtEl>
                                        <p:attrNameLst>
                                          <p:attrName>style.visibility</p:attrName>
                                        </p:attrNameLst>
                                      </p:cBhvr>
                                      <p:to>
                                        <p:strVal val="visible"/>
                                      </p:to>
                                    </p:set>
                                    <p:animEffect transition="in" filter="randombar(horizontal)">
                                      <p:cBhvr>
                                        <p:cTn id="58" dur="500"/>
                                        <p:tgtEl>
                                          <p:spTgt spid="4"/>
                                        </p:tgtEl>
                                      </p:cBhvr>
                                    </p:animEffect>
                                  </p:childTnLst>
                                </p:cTn>
                              </p:par>
                            </p:childTnLst>
                          </p:cTn>
                        </p:par>
                        <p:par>
                          <p:cTn id="59" fill="hold">
                            <p:stCondLst>
                              <p:cond delay="2200"/>
                            </p:stCondLst>
                            <p:childTnLst>
                              <p:par>
                                <p:cTn id="60" presetID="2" presetClass="entr" presetSubtype="2" decel="100000" fill="hold" grpId="0" nodeType="afterEffect">
                                  <p:stCondLst>
                                    <p:cond delay="0"/>
                                  </p:stCondLst>
                                  <p:iterate type="wd">
                                    <p:tmPct val="10000"/>
                                  </p:iterate>
                                  <p:childTnLst>
                                    <p:set>
                                      <p:cBhvr>
                                        <p:cTn id="61" dur="1" fill="hold">
                                          <p:stCondLst>
                                            <p:cond delay="0"/>
                                          </p:stCondLst>
                                        </p:cTn>
                                        <p:tgtEl>
                                          <p:spTgt spid="77"/>
                                        </p:tgtEl>
                                        <p:attrNameLst>
                                          <p:attrName>style.visibility</p:attrName>
                                        </p:attrNameLst>
                                      </p:cBhvr>
                                      <p:to>
                                        <p:strVal val="visible"/>
                                      </p:to>
                                    </p:set>
                                    <p:anim calcmode="lin" valueType="num">
                                      <p:cBhvr additive="base">
                                        <p:cTn id="62" dur="500" fill="hold"/>
                                        <p:tgtEl>
                                          <p:spTgt spid="77"/>
                                        </p:tgtEl>
                                        <p:attrNameLst>
                                          <p:attrName>ppt_x</p:attrName>
                                        </p:attrNameLst>
                                      </p:cBhvr>
                                      <p:tavLst>
                                        <p:tav tm="0">
                                          <p:val>
                                            <p:strVal val="1+#ppt_w/2"/>
                                          </p:val>
                                        </p:tav>
                                        <p:tav tm="100000">
                                          <p:val>
                                            <p:strVal val="#ppt_x"/>
                                          </p:val>
                                        </p:tav>
                                      </p:tavLst>
                                    </p:anim>
                                    <p:anim calcmode="lin" valueType="num">
                                      <p:cBhvr additive="base">
                                        <p:cTn id="63" dur="500" fill="hold"/>
                                        <p:tgtEl>
                                          <p:spTgt spid="77"/>
                                        </p:tgtEl>
                                        <p:attrNameLst>
                                          <p:attrName>ppt_y</p:attrName>
                                        </p:attrNameLst>
                                      </p:cBhvr>
                                      <p:tavLst>
                                        <p:tav tm="0">
                                          <p:val>
                                            <p:strVal val="#ppt_y"/>
                                          </p:val>
                                        </p:tav>
                                        <p:tav tm="100000">
                                          <p:val>
                                            <p:strVal val="#ppt_y"/>
                                          </p:val>
                                        </p:tav>
                                      </p:tavLst>
                                    </p:anim>
                                  </p:childTnLst>
                                </p:cTn>
                              </p:par>
                              <p:par>
                                <p:cTn id="64" presetID="2" presetClass="entr" presetSubtype="2" decel="100000" fill="hold" grpId="0" nodeType="withEffect">
                                  <p:stCondLst>
                                    <p:cond delay="0"/>
                                  </p:stCondLst>
                                  <p:childTnLst>
                                    <p:set>
                                      <p:cBhvr>
                                        <p:cTn id="65" dur="1" fill="hold">
                                          <p:stCondLst>
                                            <p:cond delay="0"/>
                                          </p:stCondLst>
                                        </p:cTn>
                                        <p:tgtEl>
                                          <p:spTgt spid="78"/>
                                        </p:tgtEl>
                                        <p:attrNameLst>
                                          <p:attrName>style.visibility</p:attrName>
                                        </p:attrNameLst>
                                      </p:cBhvr>
                                      <p:to>
                                        <p:strVal val="visible"/>
                                      </p:to>
                                    </p:set>
                                    <p:anim calcmode="lin" valueType="num">
                                      <p:cBhvr additive="base">
                                        <p:cTn id="66" dur="500" fill="hold"/>
                                        <p:tgtEl>
                                          <p:spTgt spid="78"/>
                                        </p:tgtEl>
                                        <p:attrNameLst>
                                          <p:attrName>ppt_x</p:attrName>
                                        </p:attrNameLst>
                                      </p:cBhvr>
                                      <p:tavLst>
                                        <p:tav tm="0">
                                          <p:val>
                                            <p:strVal val="1+#ppt_w/2"/>
                                          </p:val>
                                        </p:tav>
                                        <p:tav tm="100000">
                                          <p:val>
                                            <p:strVal val="#ppt_x"/>
                                          </p:val>
                                        </p:tav>
                                      </p:tavLst>
                                    </p:anim>
                                    <p:anim calcmode="lin" valueType="num">
                                      <p:cBhvr additive="base">
                                        <p:cTn id="67" dur="500" fill="hold"/>
                                        <p:tgtEl>
                                          <p:spTgt spid="78"/>
                                        </p:tgtEl>
                                        <p:attrNameLst>
                                          <p:attrName>ppt_y</p:attrName>
                                        </p:attrNameLst>
                                      </p:cBhvr>
                                      <p:tavLst>
                                        <p:tav tm="0">
                                          <p:val>
                                            <p:strVal val="#ppt_y"/>
                                          </p:val>
                                        </p:tav>
                                        <p:tav tm="100000">
                                          <p:val>
                                            <p:strVal val="#ppt_y"/>
                                          </p:val>
                                        </p:tav>
                                      </p:tavLst>
                                    </p:anim>
                                  </p:childTnLst>
                                </p:cTn>
                              </p:par>
                            </p:childTnLst>
                          </p:cTn>
                        </p:par>
                        <p:par>
                          <p:cTn id="68" fill="hold">
                            <p:stCondLst>
                              <p:cond delay="2800"/>
                            </p:stCondLst>
                            <p:childTnLst>
                              <p:par>
                                <p:cTn id="69" presetID="22" presetClass="entr" presetSubtype="8" fill="hold" grpId="0" nodeType="afterEffect">
                                  <p:stCondLst>
                                    <p:cond delay="0"/>
                                  </p:stCondLst>
                                  <p:iterate type="lt">
                                    <p:tmPct val="10000"/>
                                  </p:iterate>
                                  <p:childTnLst>
                                    <p:set>
                                      <p:cBhvr>
                                        <p:cTn id="70" dur="1" fill="hold">
                                          <p:stCondLst>
                                            <p:cond delay="0"/>
                                          </p:stCondLst>
                                        </p:cTn>
                                        <p:tgtEl>
                                          <p:spTgt spid="79">
                                            <p:txEl>
                                              <p:pRg st="0" end="0"/>
                                            </p:txEl>
                                          </p:spTgt>
                                        </p:tgtEl>
                                        <p:attrNameLst>
                                          <p:attrName>style.visibility</p:attrName>
                                        </p:attrNameLst>
                                      </p:cBhvr>
                                      <p:to>
                                        <p:strVal val="visible"/>
                                      </p:to>
                                    </p:set>
                                    <p:animEffect transition="in" filter="wipe(left)">
                                      <p:cBhvr>
                                        <p:cTn id="71" dur="500"/>
                                        <p:tgtEl>
                                          <p:spTgt spid="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8" grpId="0" animBg="1"/>
      <p:bldP spid="13" grpId="0" animBg="1"/>
      <p:bldP spid="15" grpId="0" animBg="1"/>
      <p:bldP spid="25" grpId="0" animBg="1"/>
      <p:bldP spid="27" grpId="0" animBg="1"/>
      <p:bldP spid="28" grpId="0" animBg="1"/>
      <p:bldP spid="31" grpId="0" animBg="1"/>
      <p:bldP spid="18" grpId="0" animBg="1"/>
      <p:bldP spid="20" grpId="0" animBg="1"/>
      <p:bldP spid="32" grpId="0" animBg="1"/>
      <p:bldP spid="37" grpId="0" animBg="1"/>
      <p:bldP spid="38" grpId="0" animBg="1"/>
      <p:bldP spid="40" grpId="0" animBg="1"/>
      <p:bldP spid="70" grpId="0" animBg="1"/>
      <p:bldP spid="71" grpId="0" animBg="1"/>
      <p:bldP spid="77" grpId="0"/>
      <p:bldP spid="78" grpId="0" animBg="1"/>
      <p:bldP spid="79"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79"/>
                        </p:tgtEl>
                        <p:attrNameLst>
                          <p:attrName>style.visibility</p:attrName>
                        </p:attrNameLst>
                      </p:cBhvr>
                      <p:to>
                        <p:strVal val="visible"/>
                      </p:to>
                    </p:set>
                    <p:animEffect transition="in" filter="wipe(left)">
                      <p:cBhvr>
                        <p:cTn dur="500"/>
                        <p:tgtEl>
                          <p:spTgt spid="79"/>
                        </p:tgtEl>
                      </p:cBhvr>
                    </p:animEffect>
                  </p:childTnLst>
                </p:cTn>
              </p:par>
            </p:tnLst>
          </p:tmpl>
        </p:tmplLst>
      </p:bldP>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7" name="対角する 2 つの角を切り取った四角形 6"/>
          <p:cNvSpPr/>
          <p:nvPr userDrawn="1"/>
        </p:nvSpPr>
        <p:spPr>
          <a:xfrm rot="21054230">
            <a:off x="740376" y="1785409"/>
            <a:ext cx="2167634" cy="1566432"/>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9" name="図プレースホルダー 8"/>
          <p:cNvSpPr>
            <a:spLocks noGrp="1"/>
          </p:cNvSpPr>
          <p:nvPr>
            <p:ph type="pic" sz="quarter" idx="16" hasCustomPrompt="1"/>
          </p:nvPr>
        </p:nvSpPr>
        <p:spPr>
          <a:xfrm rot="21432298">
            <a:off x="783227" y="1600050"/>
            <a:ext cx="2217577" cy="1602151"/>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38" name="対角する 2 つの角を切り取った四角形 37"/>
          <p:cNvSpPr/>
          <p:nvPr userDrawn="1"/>
        </p:nvSpPr>
        <p:spPr>
          <a:xfrm rot="21054230">
            <a:off x="3460150" y="1775671"/>
            <a:ext cx="2167634" cy="1566432"/>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9" name="図プレースホルダー 8"/>
          <p:cNvSpPr>
            <a:spLocks noGrp="1"/>
          </p:cNvSpPr>
          <p:nvPr>
            <p:ph type="pic" sz="quarter" idx="17" hasCustomPrompt="1"/>
          </p:nvPr>
        </p:nvSpPr>
        <p:spPr>
          <a:xfrm rot="21432298">
            <a:off x="3503002" y="1590312"/>
            <a:ext cx="2217577" cy="1602151"/>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40" name="対角する 2 つの角を切り取った四角形 39"/>
          <p:cNvSpPr/>
          <p:nvPr userDrawn="1"/>
        </p:nvSpPr>
        <p:spPr>
          <a:xfrm rot="21054230">
            <a:off x="6196692" y="1765280"/>
            <a:ext cx="2167634" cy="1566432"/>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9" name="図プレースホルダー 8"/>
          <p:cNvSpPr>
            <a:spLocks noGrp="1"/>
          </p:cNvSpPr>
          <p:nvPr>
            <p:ph type="pic" sz="quarter" idx="18" hasCustomPrompt="1"/>
          </p:nvPr>
        </p:nvSpPr>
        <p:spPr>
          <a:xfrm rot="21432298">
            <a:off x="6239543" y="1579921"/>
            <a:ext cx="2217577" cy="1602151"/>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50" name="対角する 2 つの角を切り取った四角形 49"/>
          <p:cNvSpPr/>
          <p:nvPr userDrawn="1"/>
        </p:nvSpPr>
        <p:spPr>
          <a:xfrm rot="21054230">
            <a:off x="736969" y="4589071"/>
            <a:ext cx="2167634" cy="1566432"/>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1" name="図プレースホルダー 8"/>
          <p:cNvSpPr>
            <a:spLocks noGrp="1"/>
          </p:cNvSpPr>
          <p:nvPr>
            <p:ph type="pic" sz="quarter" idx="19" hasCustomPrompt="1"/>
          </p:nvPr>
        </p:nvSpPr>
        <p:spPr>
          <a:xfrm rot="21432298">
            <a:off x="779820" y="4403713"/>
            <a:ext cx="2217577" cy="1602151"/>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52" name="対角する 2 つの角を切り取った四角形 51"/>
          <p:cNvSpPr/>
          <p:nvPr userDrawn="1"/>
        </p:nvSpPr>
        <p:spPr>
          <a:xfrm rot="21054230">
            <a:off x="3456744" y="4579333"/>
            <a:ext cx="2167634" cy="1566432"/>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3" name="図プレースホルダー 8"/>
          <p:cNvSpPr>
            <a:spLocks noGrp="1"/>
          </p:cNvSpPr>
          <p:nvPr>
            <p:ph type="pic" sz="quarter" idx="20" hasCustomPrompt="1"/>
          </p:nvPr>
        </p:nvSpPr>
        <p:spPr>
          <a:xfrm rot="21432298">
            <a:off x="3499595" y="4393975"/>
            <a:ext cx="2217577" cy="1602151"/>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54" name="対角する 2 つの角を切り取った四角形 53"/>
          <p:cNvSpPr/>
          <p:nvPr userDrawn="1"/>
        </p:nvSpPr>
        <p:spPr>
          <a:xfrm rot="21054230">
            <a:off x="6193285" y="4568943"/>
            <a:ext cx="2167634" cy="1566432"/>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5" name="図プレースホルダー 8"/>
          <p:cNvSpPr>
            <a:spLocks noGrp="1"/>
          </p:cNvSpPr>
          <p:nvPr>
            <p:ph type="pic" sz="quarter" idx="21" hasCustomPrompt="1"/>
          </p:nvPr>
        </p:nvSpPr>
        <p:spPr>
          <a:xfrm rot="21432298">
            <a:off x="6236136" y="4383584"/>
            <a:ext cx="2217577" cy="1602151"/>
          </a:xfrm>
          <a:prstGeom prst="snip2DiagRect">
            <a:avLst/>
          </a:prstGeom>
          <a:solidFill>
            <a:schemeClr val="bg1">
              <a:lumMod val="95000"/>
            </a:schemeClr>
          </a:solidFill>
          <a:effectLst/>
        </p:spPr>
        <p:txBody>
          <a:bodyPr>
            <a:normAutofit/>
          </a:bodyPr>
          <a:lstStyle>
            <a:lvl1pPr>
              <a:defRPr sz="900"/>
            </a:lvl1pPr>
          </a:lstStyle>
          <a:p>
            <a:r>
              <a:rPr lang="en-US" dirty="0"/>
              <a:t>Add Image</a:t>
            </a:r>
          </a:p>
        </p:txBody>
      </p:sp>
      <p:sp>
        <p:nvSpPr>
          <p:cNvPr id="56" name="テキスト プレースホルダー 22"/>
          <p:cNvSpPr>
            <a:spLocks noGrp="1"/>
          </p:cNvSpPr>
          <p:nvPr>
            <p:ph type="body" sz="quarter" idx="13" hasCustomPrompt="1"/>
          </p:nvPr>
        </p:nvSpPr>
        <p:spPr>
          <a:xfrm>
            <a:off x="733146" y="3477005"/>
            <a:ext cx="7691617" cy="720080"/>
          </a:xfrm>
        </p:spPr>
        <p:txBody>
          <a:bodyPr anchor="ctr">
            <a:normAutofit/>
          </a:bodyPr>
          <a:lstStyle>
            <a:lvl1pPr algn="ctr">
              <a:defRPr sz="2250">
                <a:solidFill>
                  <a:srgbClr val="525252"/>
                </a:solidFill>
                <a:latin typeface="+mj-lt"/>
              </a:defRPr>
            </a:lvl1pPr>
          </a:lstStyle>
          <a:p>
            <a:pPr lvl="0"/>
            <a:r>
              <a:rPr lang="en-US" dirty="0"/>
              <a:t>Text Here</a:t>
            </a:r>
          </a:p>
        </p:txBody>
      </p:sp>
    </p:spTree>
    <p:extLst>
      <p:ext uri="{BB962C8B-B14F-4D97-AF65-F5344CB8AC3E}">
        <p14:creationId xmlns:p14="http://schemas.microsoft.com/office/powerpoint/2010/main" val="145083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3"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1+#ppt_w/2"/>
                                          </p:val>
                                        </p:tav>
                                        <p:tav tm="100000">
                                          <p:val>
                                            <p:strVal val="#ppt_x"/>
                                          </p:val>
                                        </p:tav>
                                      </p:tavLst>
                                    </p:anim>
                                    <p:anim calcmode="lin" valueType="num">
                                      <p:cBhvr additive="base">
                                        <p:cTn id="25" dur="500" fill="hold"/>
                                        <p:tgtEl>
                                          <p:spTgt spid="9"/>
                                        </p:tgtEl>
                                        <p:attrNameLst>
                                          <p:attrName>ppt_y</p:attrName>
                                        </p:attrNameLst>
                                      </p:cBhvr>
                                      <p:tavLst>
                                        <p:tav tm="0">
                                          <p:val>
                                            <p:strVal val="0-#ppt_h/2"/>
                                          </p:val>
                                        </p:tav>
                                        <p:tav tm="100000">
                                          <p:val>
                                            <p:strVal val="#ppt_y"/>
                                          </p:val>
                                        </p:tav>
                                      </p:tavLst>
                                    </p:anim>
                                  </p:childTnLst>
                                </p:cTn>
                              </p:par>
                              <p:par>
                                <p:cTn id="26" presetID="2" presetClass="entr" presetSubtype="8" decel="10000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childTnLst>
                          </p:cTn>
                        </p:par>
                        <p:par>
                          <p:cTn id="30" fill="hold">
                            <p:stCondLst>
                              <p:cond delay="1250"/>
                            </p:stCondLst>
                            <p:childTnLst>
                              <p:par>
                                <p:cTn id="31" presetID="2" presetClass="entr" presetSubtype="3" decel="100000"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fill="hold"/>
                                        <p:tgtEl>
                                          <p:spTgt spid="39"/>
                                        </p:tgtEl>
                                        <p:attrNameLst>
                                          <p:attrName>ppt_x</p:attrName>
                                        </p:attrNameLst>
                                      </p:cBhvr>
                                      <p:tavLst>
                                        <p:tav tm="0">
                                          <p:val>
                                            <p:strVal val="1+#ppt_w/2"/>
                                          </p:val>
                                        </p:tav>
                                        <p:tav tm="100000">
                                          <p:val>
                                            <p:strVal val="#ppt_x"/>
                                          </p:val>
                                        </p:tav>
                                      </p:tavLst>
                                    </p:anim>
                                    <p:anim calcmode="lin" valueType="num">
                                      <p:cBhvr additive="base">
                                        <p:cTn id="34" dur="500" fill="hold"/>
                                        <p:tgtEl>
                                          <p:spTgt spid="39"/>
                                        </p:tgtEl>
                                        <p:attrNameLst>
                                          <p:attrName>ppt_y</p:attrName>
                                        </p:attrNameLst>
                                      </p:cBhvr>
                                      <p:tavLst>
                                        <p:tav tm="0">
                                          <p:val>
                                            <p:strVal val="0-#ppt_h/2"/>
                                          </p:val>
                                        </p:tav>
                                        <p:tav tm="100000">
                                          <p:val>
                                            <p:strVal val="#ppt_y"/>
                                          </p:val>
                                        </p:tav>
                                      </p:tavLst>
                                    </p:anim>
                                  </p:childTnLst>
                                </p:cTn>
                              </p:par>
                              <p:par>
                                <p:cTn id="35" presetID="2" presetClass="entr" presetSubtype="8" decel="10000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0-#ppt_w/2"/>
                                          </p:val>
                                        </p:tav>
                                        <p:tav tm="100000">
                                          <p:val>
                                            <p:strVal val="#ppt_x"/>
                                          </p:val>
                                        </p:tav>
                                      </p:tavLst>
                                    </p:anim>
                                    <p:anim calcmode="lin" valueType="num">
                                      <p:cBhvr additive="base">
                                        <p:cTn id="38" dur="500" fill="hold"/>
                                        <p:tgtEl>
                                          <p:spTgt spid="38"/>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3" decel="100000" fill="hold" grpId="0" nodeType="after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1+#ppt_w/2"/>
                                          </p:val>
                                        </p:tav>
                                        <p:tav tm="100000">
                                          <p:val>
                                            <p:strVal val="#ppt_x"/>
                                          </p:val>
                                        </p:tav>
                                      </p:tavLst>
                                    </p:anim>
                                    <p:anim calcmode="lin" valueType="num">
                                      <p:cBhvr additive="base">
                                        <p:cTn id="43" dur="500" fill="hold"/>
                                        <p:tgtEl>
                                          <p:spTgt spid="49"/>
                                        </p:tgtEl>
                                        <p:attrNameLst>
                                          <p:attrName>ppt_y</p:attrName>
                                        </p:attrNameLst>
                                      </p:cBhvr>
                                      <p:tavLst>
                                        <p:tav tm="0">
                                          <p:val>
                                            <p:strVal val="0-#ppt_h/2"/>
                                          </p:val>
                                        </p:tav>
                                        <p:tav tm="100000">
                                          <p:val>
                                            <p:strVal val="#ppt_y"/>
                                          </p:val>
                                        </p:tav>
                                      </p:tavLst>
                                    </p:anim>
                                  </p:childTnLst>
                                </p:cTn>
                              </p:par>
                              <p:par>
                                <p:cTn id="44" presetID="2" presetClass="entr" presetSubtype="8" decel="10000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additive="base">
                                        <p:cTn id="46" dur="500" fill="hold"/>
                                        <p:tgtEl>
                                          <p:spTgt spid="40"/>
                                        </p:tgtEl>
                                        <p:attrNameLst>
                                          <p:attrName>ppt_x</p:attrName>
                                        </p:attrNameLst>
                                      </p:cBhvr>
                                      <p:tavLst>
                                        <p:tav tm="0">
                                          <p:val>
                                            <p:strVal val="0-#ppt_w/2"/>
                                          </p:val>
                                        </p:tav>
                                        <p:tav tm="100000">
                                          <p:val>
                                            <p:strVal val="#ppt_x"/>
                                          </p:val>
                                        </p:tav>
                                      </p:tavLst>
                                    </p:anim>
                                    <p:anim calcmode="lin" valueType="num">
                                      <p:cBhvr additive="base">
                                        <p:cTn id="47" dur="500" fill="hold"/>
                                        <p:tgtEl>
                                          <p:spTgt spid="40"/>
                                        </p:tgtEl>
                                        <p:attrNameLst>
                                          <p:attrName>ppt_y</p:attrName>
                                        </p:attrNameLst>
                                      </p:cBhvr>
                                      <p:tavLst>
                                        <p:tav tm="0">
                                          <p:val>
                                            <p:strVal val="#ppt_y"/>
                                          </p:val>
                                        </p:tav>
                                        <p:tav tm="100000">
                                          <p:val>
                                            <p:strVal val="#ppt_y"/>
                                          </p:val>
                                        </p:tav>
                                      </p:tavLst>
                                    </p:anim>
                                  </p:childTnLst>
                                </p:cTn>
                              </p:par>
                            </p:childTnLst>
                          </p:cTn>
                        </p:par>
                        <p:par>
                          <p:cTn id="48" fill="hold">
                            <p:stCondLst>
                              <p:cond delay="2250"/>
                            </p:stCondLst>
                            <p:childTnLst>
                              <p:par>
                                <p:cTn id="49" presetID="2" presetClass="entr" presetSubtype="3" decel="100000" fill="hold" grpId="0" nodeType="afterEffect">
                                  <p:stCondLst>
                                    <p:cond delay="0"/>
                                  </p:stCondLst>
                                  <p:childTnLst>
                                    <p:set>
                                      <p:cBhvr>
                                        <p:cTn id="50" dur="1" fill="hold">
                                          <p:stCondLst>
                                            <p:cond delay="0"/>
                                          </p:stCondLst>
                                        </p:cTn>
                                        <p:tgtEl>
                                          <p:spTgt spid="51"/>
                                        </p:tgtEl>
                                        <p:attrNameLst>
                                          <p:attrName>style.visibility</p:attrName>
                                        </p:attrNameLst>
                                      </p:cBhvr>
                                      <p:to>
                                        <p:strVal val="visible"/>
                                      </p:to>
                                    </p:set>
                                    <p:anim calcmode="lin" valueType="num">
                                      <p:cBhvr additive="base">
                                        <p:cTn id="51" dur="500" fill="hold"/>
                                        <p:tgtEl>
                                          <p:spTgt spid="51"/>
                                        </p:tgtEl>
                                        <p:attrNameLst>
                                          <p:attrName>ppt_x</p:attrName>
                                        </p:attrNameLst>
                                      </p:cBhvr>
                                      <p:tavLst>
                                        <p:tav tm="0">
                                          <p:val>
                                            <p:strVal val="1+#ppt_w/2"/>
                                          </p:val>
                                        </p:tav>
                                        <p:tav tm="100000">
                                          <p:val>
                                            <p:strVal val="#ppt_x"/>
                                          </p:val>
                                        </p:tav>
                                      </p:tavLst>
                                    </p:anim>
                                    <p:anim calcmode="lin" valueType="num">
                                      <p:cBhvr additive="base">
                                        <p:cTn id="52" dur="500" fill="hold"/>
                                        <p:tgtEl>
                                          <p:spTgt spid="51"/>
                                        </p:tgtEl>
                                        <p:attrNameLst>
                                          <p:attrName>ppt_y</p:attrName>
                                        </p:attrNameLst>
                                      </p:cBhvr>
                                      <p:tavLst>
                                        <p:tav tm="0">
                                          <p:val>
                                            <p:strVal val="0-#ppt_h/2"/>
                                          </p:val>
                                        </p:tav>
                                        <p:tav tm="100000">
                                          <p:val>
                                            <p:strVal val="#ppt_y"/>
                                          </p:val>
                                        </p:tav>
                                      </p:tavLst>
                                    </p:anim>
                                  </p:childTnLst>
                                </p:cTn>
                              </p:par>
                              <p:par>
                                <p:cTn id="53" presetID="2" presetClass="entr" presetSubtype="8" decel="10000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additive="base">
                                        <p:cTn id="55" dur="500" fill="hold"/>
                                        <p:tgtEl>
                                          <p:spTgt spid="50"/>
                                        </p:tgtEl>
                                        <p:attrNameLst>
                                          <p:attrName>ppt_x</p:attrName>
                                        </p:attrNameLst>
                                      </p:cBhvr>
                                      <p:tavLst>
                                        <p:tav tm="0">
                                          <p:val>
                                            <p:strVal val="0-#ppt_w/2"/>
                                          </p:val>
                                        </p:tav>
                                        <p:tav tm="100000">
                                          <p:val>
                                            <p:strVal val="#ppt_x"/>
                                          </p:val>
                                        </p:tav>
                                      </p:tavLst>
                                    </p:anim>
                                    <p:anim calcmode="lin" valueType="num">
                                      <p:cBhvr additive="base">
                                        <p:cTn id="56" dur="500" fill="hold"/>
                                        <p:tgtEl>
                                          <p:spTgt spid="50"/>
                                        </p:tgtEl>
                                        <p:attrNameLst>
                                          <p:attrName>ppt_y</p:attrName>
                                        </p:attrNameLst>
                                      </p:cBhvr>
                                      <p:tavLst>
                                        <p:tav tm="0">
                                          <p:val>
                                            <p:strVal val="#ppt_y"/>
                                          </p:val>
                                        </p:tav>
                                        <p:tav tm="100000">
                                          <p:val>
                                            <p:strVal val="#ppt_y"/>
                                          </p:val>
                                        </p:tav>
                                      </p:tavLst>
                                    </p:anim>
                                  </p:childTnLst>
                                </p:cTn>
                              </p:par>
                            </p:childTnLst>
                          </p:cTn>
                        </p:par>
                        <p:par>
                          <p:cTn id="57" fill="hold">
                            <p:stCondLst>
                              <p:cond delay="2750"/>
                            </p:stCondLst>
                            <p:childTnLst>
                              <p:par>
                                <p:cTn id="58" presetID="2" presetClass="entr" presetSubtype="3" decel="100000" fill="hold" grpId="0" nodeType="afterEffect">
                                  <p:stCondLst>
                                    <p:cond delay="0"/>
                                  </p:stCondLst>
                                  <p:childTnLst>
                                    <p:set>
                                      <p:cBhvr>
                                        <p:cTn id="59" dur="1" fill="hold">
                                          <p:stCondLst>
                                            <p:cond delay="0"/>
                                          </p:stCondLst>
                                        </p:cTn>
                                        <p:tgtEl>
                                          <p:spTgt spid="53"/>
                                        </p:tgtEl>
                                        <p:attrNameLst>
                                          <p:attrName>style.visibility</p:attrName>
                                        </p:attrNameLst>
                                      </p:cBhvr>
                                      <p:to>
                                        <p:strVal val="visible"/>
                                      </p:to>
                                    </p:set>
                                    <p:anim calcmode="lin" valueType="num">
                                      <p:cBhvr additive="base">
                                        <p:cTn id="60" dur="500" fill="hold"/>
                                        <p:tgtEl>
                                          <p:spTgt spid="53"/>
                                        </p:tgtEl>
                                        <p:attrNameLst>
                                          <p:attrName>ppt_x</p:attrName>
                                        </p:attrNameLst>
                                      </p:cBhvr>
                                      <p:tavLst>
                                        <p:tav tm="0">
                                          <p:val>
                                            <p:strVal val="1+#ppt_w/2"/>
                                          </p:val>
                                        </p:tav>
                                        <p:tav tm="100000">
                                          <p:val>
                                            <p:strVal val="#ppt_x"/>
                                          </p:val>
                                        </p:tav>
                                      </p:tavLst>
                                    </p:anim>
                                    <p:anim calcmode="lin" valueType="num">
                                      <p:cBhvr additive="base">
                                        <p:cTn id="61" dur="500" fill="hold"/>
                                        <p:tgtEl>
                                          <p:spTgt spid="53"/>
                                        </p:tgtEl>
                                        <p:attrNameLst>
                                          <p:attrName>ppt_y</p:attrName>
                                        </p:attrNameLst>
                                      </p:cBhvr>
                                      <p:tavLst>
                                        <p:tav tm="0">
                                          <p:val>
                                            <p:strVal val="0-#ppt_h/2"/>
                                          </p:val>
                                        </p:tav>
                                        <p:tav tm="100000">
                                          <p:val>
                                            <p:strVal val="#ppt_y"/>
                                          </p:val>
                                        </p:tav>
                                      </p:tavLst>
                                    </p:anim>
                                  </p:childTnLst>
                                </p:cTn>
                              </p:par>
                              <p:par>
                                <p:cTn id="62" presetID="2" presetClass="entr" presetSubtype="8" decel="10000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cBhvr additive="base">
                                        <p:cTn id="64" dur="500" fill="hold"/>
                                        <p:tgtEl>
                                          <p:spTgt spid="52"/>
                                        </p:tgtEl>
                                        <p:attrNameLst>
                                          <p:attrName>ppt_x</p:attrName>
                                        </p:attrNameLst>
                                      </p:cBhvr>
                                      <p:tavLst>
                                        <p:tav tm="0">
                                          <p:val>
                                            <p:strVal val="0-#ppt_w/2"/>
                                          </p:val>
                                        </p:tav>
                                        <p:tav tm="100000">
                                          <p:val>
                                            <p:strVal val="#ppt_x"/>
                                          </p:val>
                                        </p:tav>
                                      </p:tavLst>
                                    </p:anim>
                                    <p:anim calcmode="lin" valueType="num">
                                      <p:cBhvr additive="base">
                                        <p:cTn id="65" dur="500" fill="hold"/>
                                        <p:tgtEl>
                                          <p:spTgt spid="52"/>
                                        </p:tgtEl>
                                        <p:attrNameLst>
                                          <p:attrName>ppt_y</p:attrName>
                                        </p:attrNameLst>
                                      </p:cBhvr>
                                      <p:tavLst>
                                        <p:tav tm="0">
                                          <p:val>
                                            <p:strVal val="#ppt_y"/>
                                          </p:val>
                                        </p:tav>
                                        <p:tav tm="100000">
                                          <p:val>
                                            <p:strVal val="#ppt_y"/>
                                          </p:val>
                                        </p:tav>
                                      </p:tavLst>
                                    </p:anim>
                                  </p:childTnLst>
                                </p:cTn>
                              </p:par>
                            </p:childTnLst>
                          </p:cTn>
                        </p:par>
                        <p:par>
                          <p:cTn id="66" fill="hold">
                            <p:stCondLst>
                              <p:cond delay="3250"/>
                            </p:stCondLst>
                            <p:childTnLst>
                              <p:par>
                                <p:cTn id="67" presetID="2" presetClass="entr" presetSubtype="3" decel="100000" fill="hold" grpId="0" nodeType="afterEffect">
                                  <p:stCondLst>
                                    <p:cond delay="0"/>
                                  </p:stCondLst>
                                  <p:childTnLst>
                                    <p:set>
                                      <p:cBhvr>
                                        <p:cTn id="68" dur="1" fill="hold">
                                          <p:stCondLst>
                                            <p:cond delay="0"/>
                                          </p:stCondLst>
                                        </p:cTn>
                                        <p:tgtEl>
                                          <p:spTgt spid="55"/>
                                        </p:tgtEl>
                                        <p:attrNameLst>
                                          <p:attrName>style.visibility</p:attrName>
                                        </p:attrNameLst>
                                      </p:cBhvr>
                                      <p:to>
                                        <p:strVal val="visible"/>
                                      </p:to>
                                    </p:set>
                                    <p:anim calcmode="lin" valueType="num">
                                      <p:cBhvr additive="base">
                                        <p:cTn id="69" dur="500" fill="hold"/>
                                        <p:tgtEl>
                                          <p:spTgt spid="55"/>
                                        </p:tgtEl>
                                        <p:attrNameLst>
                                          <p:attrName>ppt_x</p:attrName>
                                        </p:attrNameLst>
                                      </p:cBhvr>
                                      <p:tavLst>
                                        <p:tav tm="0">
                                          <p:val>
                                            <p:strVal val="1+#ppt_w/2"/>
                                          </p:val>
                                        </p:tav>
                                        <p:tav tm="100000">
                                          <p:val>
                                            <p:strVal val="#ppt_x"/>
                                          </p:val>
                                        </p:tav>
                                      </p:tavLst>
                                    </p:anim>
                                    <p:anim calcmode="lin" valueType="num">
                                      <p:cBhvr additive="base">
                                        <p:cTn id="70" dur="500" fill="hold"/>
                                        <p:tgtEl>
                                          <p:spTgt spid="55"/>
                                        </p:tgtEl>
                                        <p:attrNameLst>
                                          <p:attrName>ppt_y</p:attrName>
                                        </p:attrNameLst>
                                      </p:cBhvr>
                                      <p:tavLst>
                                        <p:tav tm="0">
                                          <p:val>
                                            <p:strVal val="0-#ppt_h/2"/>
                                          </p:val>
                                        </p:tav>
                                        <p:tav tm="100000">
                                          <p:val>
                                            <p:strVal val="#ppt_y"/>
                                          </p:val>
                                        </p:tav>
                                      </p:tavLst>
                                    </p:anim>
                                  </p:childTnLst>
                                </p:cTn>
                              </p:par>
                              <p:par>
                                <p:cTn id="71" presetID="2" presetClass="entr" presetSubtype="8" decel="10000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additive="base">
                                        <p:cTn id="73" dur="500" fill="hold"/>
                                        <p:tgtEl>
                                          <p:spTgt spid="54"/>
                                        </p:tgtEl>
                                        <p:attrNameLst>
                                          <p:attrName>ppt_x</p:attrName>
                                        </p:attrNameLst>
                                      </p:cBhvr>
                                      <p:tavLst>
                                        <p:tav tm="0">
                                          <p:val>
                                            <p:strVal val="0-#ppt_w/2"/>
                                          </p:val>
                                        </p:tav>
                                        <p:tav tm="100000">
                                          <p:val>
                                            <p:strVal val="#ppt_x"/>
                                          </p:val>
                                        </p:tav>
                                      </p:tavLst>
                                    </p:anim>
                                    <p:anim calcmode="lin" valueType="num">
                                      <p:cBhvr additive="base">
                                        <p:cTn id="74" dur="500" fill="hold"/>
                                        <p:tgtEl>
                                          <p:spTgt spid="54"/>
                                        </p:tgtEl>
                                        <p:attrNameLst>
                                          <p:attrName>ppt_y</p:attrName>
                                        </p:attrNameLst>
                                      </p:cBhvr>
                                      <p:tavLst>
                                        <p:tav tm="0">
                                          <p:val>
                                            <p:strVal val="#ppt_y"/>
                                          </p:val>
                                        </p:tav>
                                        <p:tav tm="100000">
                                          <p:val>
                                            <p:strVal val="#ppt_y"/>
                                          </p:val>
                                        </p:tav>
                                      </p:tavLst>
                                    </p:anim>
                                  </p:childTnLst>
                                </p:cTn>
                              </p:par>
                              <p:par>
                                <p:cTn id="75" presetID="2" presetClass="entr" presetSubtype="8" decel="100000" fill="hold" grpId="0" nodeType="withEffect">
                                  <p:stCondLst>
                                    <p:cond delay="500"/>
                                  </p:stCondLst>
                                  <p:iterate type="wd">
                                    <p:tmPct val="10000"/>
                                  </p:iterate>
                                  <p:childTnLst>
                                    <p:set>
                                      <p:cBhvr>
                                        <p:cTn id="76" dur="1" fill="hold">
                                          <p:stCondLst>
                                            <p:cond delay="0"/>
                                          </p:stCondLst>
                                        </p:cTn>
                                        <p:tgtEl>
                                          <p:spTgt spid="56">
                                            <p:txEl>
                                              <p:pRg st="0" end="0"/>
                                            </p:txEl>
                                          </p:spTgt>
                                        </p:tgtEl>
                                        <p:attrNameLst>
                                          <p:attrName>style.visibility</p:attrName>
                                        </p:attrNameLst>
                                      </p:cBhvr>
                                      <p:to>
                                        <p:strVal val="visible"/>
                                      </p:to>
                                    </p:set>
                                    <p:anim calcmode="lin" valueType="num">
                                      <p:cBhvr additive="base">
                                        <p:cTn id="77" dur="500" fill="hold"/>
                                        <p:tgtEl>
                                          <p:spTgt spid="56">
                                            <p:txEl>
                                              <p:pRg st="0" end="0"/>
                                            </p:tx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5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animBg="1"/>
      <p:bldP spid="9" grpId="0" animBg="1"/>
      <p:bldP spid="38" grpId="0" animBg="1"/>
      <p:bldP spid="39" grpId="0" animBg="1"/>
      <p:bldP spid="40" grpId="0" animBg="1"/>
      <p:bldP spid="49" grpId="0" animBg="1"/>
      <p:bldP spid="50" grpId="0" animBg="1"/>
      <p:bldP spid="51" grpId="0" animBg="1"/>
      <p:bldP spid="52" grpId="0" animBg="1"/>
      <p:bldP spid="53" grpId="0" animBg="1"/>
      <p:bldP spid="54" grpId="0" animBg="1"/>
      <p:bldP spid="55" grpId="0" animBg="1"/>
      <p:bldP spid="56" grpId="0" build="p">
        <p:tmplLst>
          <p:tmpl lvl="1">
            <p:tnLst>
              <p:par>
                <p:cTn presetID="2" presetClass="entr" presetSubtype="8" decel="100000" fill="hold" nodeType="withEffect">
                  <p:stCondLst>
                    <p:cond delay="500"/>
                  </p:stCondLst>
                  <p:iterate type="wd">
                    <p:tmPct val="10000"/>
                  </p:iterate>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0-#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Graphs">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41" name="テキスト プレースホルダー 22"/>
          <p:cNvSpPr>
            <a:spLocks noGrp="1"/>
          </p:cNvSpPr>
          <p:nvPr>
            <p:ph type="body" sz="quarter" idx="13" hasCustomPrompt="1"/>
          </p:nvPr>
        </p:nvSpPr>
        <p:spPr>
          <a:xfrm>
            <a:off x="365988" y="4149082"/>
            <a:ext cx="1910140" cy="480053"/>
          </a:xfrm>
        </p:spPr>
        <p:txBody>
          <a:bodyPr anchor="ctr">
            <a:normAutofit/>
          </a:bodyPr>
          <a:lstStyle>
            <a:lvl1pPr algn="l">
              <a:defRPr sz="1500">
                <a:latin typeface="+mj-lt"/>
              </a:defRPr>
            </a:lvl1pPr>
          </a:lstStyle>
          <a:p>
            <a:pPr lvl="0"/>
            <a:r>
              <a:rPr lang="en-US" dirty="0"/>
              <a:t>Text Here</a:t>
            </a:r>
          </a:p>
        </p:txBody>
      </p:sp>
      <p:sp>
        <p:nvSpPr>
          <p:cNvPr id="42" name="テキスト プレースホルダー 5"/>
          <p:cNvSpPr>
            <a:spLocks noGrp="1"/>
          </p:cNvSpPr>
          <p:nvPr>
            <p:ph type="body" sz="quarter" idx="14" hasCustomPrompt="1"/>
          </p:nvPr>
        </p:nvSpPr>
        <p:spPr>
          <a:xfrm>
            <a:off x="359167" y="4558292"/>
            <a:ext cx="1925522" cy="84341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6" name="グラフ プレースホルダー 5"/>
          <p:cNvSpPr>
            <a:spLocks noGrp="1"/>
          </p:cNvSpPr>
          <p:nvPr>
            <p:ph type="chart" sz="quarter" idx="34" hasCustomPrompt="1"/>
          </p:nvPr>
        </p:nvSpPr>
        <p:spPr>
          <a:xfrm>
            <a:off x="359167" y="1604800"/>
            <a:ext cx="1908341" cy="2544233"/>
          </a:xfrm>
        </p:spPr>
        <p:txBody>
          <a:bodyPr>
            <a:normAutofit/>
          </a:bodyPr>
          <a:lstStyle>
            <a:lvl1pPr>
              <a:defRPr sz="750"/>
            </a:lvl1pPr>
          </a:lstStyle>
          <a:p>
            <a:r>
              <a:rPr lang="en-US" dirty="0"/>
              <a:t>Add Graph </a:t>
            </a:r>
          </a:p>
        </p:txBody>
      </p:sp>
      <p:sp>
        <p:nvSpPr>
          <p:cNvPr id="34" name="テキスト プレースホルダー 22"/>
          <p:cNvSpPr>
            <a:spLocks noGrp="1"/>
          </p:cNvSpPr>
          <p:nvPr>
            <p:ph type="body" sz="quarter" idx="35" hasCustomPrompt="1"/>
          </p:nvPr>
        </p:nvSpPr>
        <p:spPr>
          <a:xfrm>
            <a:off x="359166" y="2372885"/>
            <a:ext cx="1910140" cy="960107"/>
          </a:xfrm>
        </p:spPr>
        <p:txBody>
          <a:bodyPr anchor="ctr">
            <a:noAutofit/>
          </a:bodyPr>
          <a:lstStyle>
            <a:lvl1pPr algn="ctr">
              <a:defRPr sz="3600">
                <a:latin typeface="+mj-lt"/>
              </a:defRPr>
            </a:lvl1pPr>
          </a:lstStyle>
          <a:p>
            <a:pPr lvl="0"/>
            <a:r>
              <a:rPr lang="en-US" dirty="0"/>
              <a:t>00</a:t>
            </a:r>
          </a:p>
        </p:txBody>
      </p:sp>
      <p:sp>
        <p:nvSpPr>
          <p:cNvPr id="35" name="テキスト プレースホルダー 22"/>
          <p:cNvSpPr>
            <a:spLocks noGrp="1"/>
          </p:cNvSpPr>
          <p:nvPr>
            <p:ph type="body" sz="quarter" idx="36" hasCustomPrompt="1"/>
          </p:nvPr>
        </p:nvSpPr>
        <p:spPr>
          <a:xfrm>
            <a:off x="2526416" y="4701168"/>
            <a:ext cx="1910140" cy="480053"/>
          </a:xfrm>
        </p:spPr>
        <p:txBody>
          <a:bodyPr anchor="ctr">
            <a:normAutofit/>
          </a:bodyPr>
          <a:lstStyle>
            <a:lvl1pPr algn="l">
              <a:defRPr sz="1500">
                <a:latin typeface="+mj-lt"/>
              </a:defRPr>
            </a:lvl1pPr>
          </a:lstStyle>
          <a:p>
            <a:pPr lvl="0"/>
            <a:r>
              <a:rPr lang="en-US" dirty="0"/>
              <a:t>Text Here</a:t>
            </a:r>
          </a:p>
        </p:txBody>
      </p:sp>
      <p:sp>
        <p:nvSpPr>
          <p:cNvPr id="36" name="テキスト プレースホルダー 5"/>
          <p:cNvSpPr>
            <a:spLocks noGrp="1"/>
          </p:cNvSpPr>
          <p:nvPr>
            <p:ph type="body" sz="quarter" idx="37" hasCustomPrompt="1"/>
          </p:nvPr>
        </p:nvSpPr>
        <p:spPr>
          <a:xfrm>
            <a:off x="2519595" y="5110378"/>
            <a:ext cx="1925522" cy="84341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37" name="グラフ プレースホルダー 5"/>
          <p:cNvSpPr>
            <a:spLocks noGrp="1"/>
          </p:cNvSpPr>
          <p:nvPr>
            <p:ph type="chart" sz="quarter" idx="38" hasCustomPrompt="1"/>
          </p:nvPr>
        </p:nvSpPr>
        <p:spPr>
          <a:xfrm>
            <a:off x="2519594" y="2156886"/>
            <a:ext cx="1908341" cy="2544233"/>
          </a:xfrm>
        </p:spPr>
        <p:txBody>
          <a:bodyPr>
            <a:normAutofit/>
          </a:bodyPr>
          <a:lstStyle>
            <a:lvl1pPr>
              <a:defRPr sz="750"/>
            </a:lvl1pPr>
          </a:lstStyle>
          <a:p>
            <a:r>
              <a:rPr lang="en-US" dirty="0"/>
              <a:t>Add Graph </a:t>
            </a:r>
          </a:p>
        </p:txBody>
      </p:sp>
      <p:sp>
        <p:nvSpPr>
          <p:cNvPr id="38" name="テキスト プレースホルダー 22"/>
          <p:cNvSpPr>
            <a:spLocks noGrp="1"/>
          </p:cNvSpPr>
          <p:nvPr>
            <p:ph type="body" sz="quarter" idx="39" hasCustomPrompt="1"/>
          </p:nvPr>
        </p:nvSpPr>
        <p:spPr>
          <a:xfrm>
            <a:off x="2519595" y="2924971"/>
            <a:ext cx="1910140" cy="960107"/>
          </a:xfrm>
        </p:spPr>
        <p:txBody>
          <a:bodyPr anchor="ctr">
            <a:noAutofit/>
          </a:bodyPr>
          <a:lstStyle>
            <a:lvl1pPr algn="ctr">
              <a:defRPr sz="3600">
                <a:latin typeface="+mj-lt"/>
              </a:defRPr>
            </a:lvl1pPr>
          </a:lstStyle>
          <a:p>
            <a:pPr lvl="0"/>
            <a:r>
              <a:rPr lang="en-US" dirty="0"/>
              <a:t>00</a:t>
            </a:r>
          </a:p>
        </p:txBody>
      </p:sp>
      <p:sp>
        <p:nvSpPr>
          <p:cNvPr id="39" name="テキスト プレースホルダー 22"/>
          <p:cNvSpPr>
            <a:spLocks noGrp="1"/>
          </p:cNvSpPr>
          <p:nvPr>
            <p:ph type="body" sz="quarter" idx="40" hasCustomPrompt="1"/>
          </p:nvPr>
        </p:nvSpPr>
        <p:spPr>
          <a:xfrm>
            <a:off x="4686843" y="4341104"/>
            <a:ext cx="1910140" cy="480053"/>
          </a:xfrm>
        </p:spPr>
        <p:txBody>
          <a:bodyPr anchor="ctr">
            <a:normAutofit/>
          </a:bodyPr>
          <a:lstStyle>
            <a:lvl1pPr algn="l">
              <a:defRPr sz="1500">
                <a:latin typeface="+mj-lt"/>
              </a:defRPr>
            </a:lvl1pPr>
          </a:lstStyle>
          <a:p>
            <a:pPr lvl="0"/>
            <a:r>
              <a:rPr lang="en-US" dirty="0"/>
              <a:t>Text Here</a:t>
            </a:r>
          </a:p>
        </p:txBody>
      </p:sp>
      <p:sp>
        <p:nvSpPr>
          <p:cNvPr id="40" name="テキスト プレースホルダー 5"/>
          <p:cNvSpPr>
            <a:spLocks noGrp="1"/>
          </p:cNvSpPr>
          <p:nvPr>
            <p:ph type="body" sz="quarter" idx="41" hasCustomPrompt="1"/>
          </p:nvPr>
        </p:nvSpPr>
        <p:spPr>
          <a:xfrm>
            <a:off x="4680022" y="4750313"/>
            <a:ext cx="1925522" cy="84341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49" name="グラフ プレースホルダー 5"/>
          <p:cNvSpPr>
            <a:spLocks noGrp="1"/>
          </p:cNvSpPr>
          <p:nvPr>
            <p:ph type="chart" sz="quarter" idx="42" hasCustomPrompt="1"/>
          </p:nvPr>
        </p:nvSpPr>
        <p:spPr>
          <a:xfrm>
            <a:off x="4680021" y="1796821"/>
            <a:ext cx="1908341" cy="2544233"/>
          </a:xfrm>
        </p:spPr>
        <p:txBody>
          <a:bodyPr>
            <a:normAutofit/>
          </a:bodyPr>
          <a:lstStyle>
            <a:lvl1pPr>
              <a:defRPr sz="750"/>
            </a:lvl1pPr>
          </a:lstStyle>
          <a:p>
            <a:r>
              <a:rPr lang="en-US" dirty="0"/>
              <a:t>Add Graph </a:t>
            </a:r>
          </a:p>
        </p:txBody>
      </p:sp>
      <p:sp>
        <p:nvSpPr>
          <p:cNvPr id="50" name="テキスト プレースホルダー 22"/>
          <p:cNvSpPr>
            <a:spLocks noGrp="1"/>
          </p:cNvSpPr>
          <p:nvPr>
            <p:ph type="body" sz="quarter" idx="43" hasCustomPrompt="1"/>
          </p:nvPr>
        </p:nvSpPr>
        <p:spPr>
          <a:xfrm>
            <a:off x="4680021" y="2564906"/>
            <a:ext cx="1910140" cy="960107"/>
          </a:xfrm>
        </p:spPr>
        <p:txBody>
          <a:bodyPr anchor="ctr">
            <a:noAutofit/>
          </a:bodyPr>
          <a:lstStyle>
            <a:lvl1pPr algn="ctr">
              <a:defRPr sz="3600">
                <a:latin typeface="+mj-lt"/>
              </a:defRPr>
            </a:lvl1pPr>
          </a:lstStyle>
          <a:p>
            <a:pPr lvl="0"/>
            <a:r>
              <a:rPr lang="en-US" dirty="0"/>
              <a:t>00</a:t>
            </a:r>
          </a:p>
        </p:txBody>
      </p:sp>
      <p:sp>
        <p:nvSpPr>
          <p:cNvPr id="51" name="テキスト プレースホルダー 22"/>
          <p:cNvSpPr>
            <a:spLocks noGrp="1"/>
          </p:cNvSpPr>
          <p:nvPr>
            <p:ph type="body" sz="quarter" idx="44" hasCustomPrompt="1"/>
          </p:nvPr>
        </p:nvSpPr>
        <p:spPr>
          <a:xfrm>
            <a:off x="6866133" y="5109189"/>
            <a:ext cx="1910140" cy="480053"/>
          </a:xfrm>
        </p:spPr>
        <p:txBody>
          <a:bodyPr anchor="ctr">
            <a:normAutofit/>
          </a:bodyPr>
          <a:lstStyle>
            <a:lvl1pPr algn="l">
              <a:defRPr sz="1500">
                <a:latin typeface="+mj-lt"/>
              </a:defRPr>
            </a:lvl1pPr>
          </a:lstStyle>
          <a:p>
            <a:pPr lvl="0"/>
            <a:r>
              <a:rPr lang="en-US" dirty="0"/>
              <a:t>Text Here</a:t>
            </a:r>
          </a:p>
        </p:txBody>
      </p:sp>
      <p:sp>
        <p:nvSpPr>
          <p:cNvPr id="52" name="テキスト プレースホルダー 5"/>
          <p:cNvSpPr>
            <a:spLocks noGrp="1"/>
          </p:cNvSpPr>
          <p:nvPr>
            <p:ph type="body" sz="quarter" idx="45" hasCustomPrompt="1"/>
          </p:nvPr>
        </p:nvSpPr>
        <p:spPr>
          <a:xfrm>
            <a:off x="6859312" y="5518398"/>
            <a:ext cx="1925522" cy="843417"/>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53" name="グラフ プレースホルダー 5"/>
          <p:cNvSpPr>
            <a:spLocks noGrp="1"/>
          </p:cNvSpPr>
          <p:nvPr>
            <p:ph type="chart" sz="quarter" idx="46" hasCustomPrompt="1"/>
          </p:nvPr>
        </p:nvSpPr>
        <p:spPr>
          <a:xfrm>
            <a:off x="6859312" y="2564906"/>
            <a:ext cx="1908341" cy="2544233"/>
          </a:xfrm>
        </p:spPr>
        <p:txBody>
          <a:bodyPr>
            <a:normAutofit/>
          </a:bodyPr>
          <a:lstStyle>
            <a:lvl1pPr>
              <a:defRPr sz="750"/>
            </a:lvl1pPr>
          </a:lstStyle>
          <a:p>
            <a:r>
              <a:rPr lang="en-US" dirty="0"/>
              <a:t>Add Graph </a:t>
            </a:r>
          </a:p>
        </p:txBody>
      </p:sp>
      <p:sp>
        <p:nvSpPr>
          <p:cNvPr id="54" name="テキスト プレースホルダー 22"/>
          <p:cNvSpPr>
            <a:spLocks noGrp="1"/>
          </p:cNvSpPr>
          <p:nvPr>
            <p:ph type="body" sz="quarter" idx="47" hasCustomPrompt="1"/>
          </p:nvPr>
        </p:nvSpPr>
        <p:spPr>
          <a:xfrm>
            <a:off x="6859311" y="3332991"/>
            <a:ext cx="1910140" cy="960107"/>
          </a:xfrm>
        </p:spPr>
        <p:txBody>
          <a:bodyPr anchor="ctr">
            <a:noAutofit/>
          </a:bodyPr>
          <a:lstStyle>
            <a:lvl1pPr algn="ctr">
              <a:defRPr sz="3600">
                <a:latin typeface="+mj-lt"/>
              </a:defRPr>
            </a:lvl1pPr>
          </a:lstStyle>
          <a:p>
            <a:pPr lvl="0"/>
            <a:r>
              <a:rPr lang="en-US" dirty="0"/>
              <a:t>00</a:t>
            </a:r>
          </a:p>
        </p:txBody>
      </p:sp>
    </p:spTree>
    <p:extLst>
      <p:ext uri="{BB962C8B-B14F-4D97-AF65-F5344CB8AC3E}">
        <p14:creationId xmlns:p14="http://schemas.microsoft.com/office/powerpoint/2010/main" val="154096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1"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1000"/>
                                        <p:tgtEl>
                                          <p:spTgt spid="6"/>
                                        </p:tgtEl>
                                      </p:cBhvr>
                                    </p:animEffect>
                                  </p:childTnLst>
                                </p:cTn>
                              </p:par>
                              <p:par>
                                <p:cTn id="25" presetID="2" presetClass="entr" presetSubtype="4" decel="100000" fill="hold" grpId="0" nodeType="withEffect">
                                  <p:stCondLst>
                                    <p:cond delay="500"/>
                                  </p:stCondLst>
                                  <p:childTnLst>
                                    <p:set>
                                      <p:cBhvr>
                                        <p:cTn id="26" dur="1" fill="hold">
                                          <p:stCondLst>
                                            <p:cond delay="0"/>
                                          </p:stCondLst>
                                        </p:cTn>
                                        <p:tgtEl>
                                          <p:spTgt spid="34">
                                            <p:txEl>
                                              <p:pRg st="0" end="0"/>
                                            </p:txEl>
                                          </p:spTgt>
                                        </p:tgtEl>
                                        <p:attrNameLst>
                                          <p:attrName>style.visibility</p:attrName>
                                        </p:attrNameLst>
                                      </p:cBhvr>
                                      <p:to>
                                        <p:strVal val="visible"/>
                                      </p:to>
                                    </p:set>
                                    <p:anim calcmode="lin" valueType="num">
                                      <p:cBhvr additive="base">
                                        <p:cTn id="2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750"/>
                            </p:stCondLst>
                            <p:childTnLst>
                              <p:par>
                                <p:cTn id="30" presetID="2" presetClass="entr" presetSubtype="8" decel="100000" fill="hold" grpId="0" nodeType="afterEffect">
                                  <p:stCondLst>
                                    <p:cond delay="0"/>
                                  </p:stCondLst>
                                  <p:childTnLst>
                                    <p:set>
                                      <p:cBhvr>
                                        <p:cTn id="31" dur="1" fill="hold">
                                          <p:stCondLst>
                                            <p:cond delay="0"/>
                                          </p:stCondLst>
                                        </p:cTn>
                                        <p:tgtEl>
                                          <p:spTgt spid="41">
                                            <p:txEl>
                                              <p:pRg st="0" end="0"/>
                                            </p:txEl>
                                          </p:spTgt>
                                        </p:tgtEl>
                                        <p:attrNameLst>
                                          <p:attrName>style.visibility</p:attrName>
                                        </p:attrNameLst>
                                      </p:cBhvr>
                                      <p:to>
                                        <p:strVal val="visible"/>
                                      </p:to>
                                    </p:set>
                                    <p:anim calcmode="lin" valueType="num">
                                      <p:cBhvr additive="base">
                                        <p:cTn id="32" dur="500" fill="hold"/>
                                        <p:tgtEl>
                                          <p:spTgt spid="41">
                                            <p:txEl>
                                              <p:pRg st="0" end="0"/>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41">
                                            <p:txEl>
                                              <p:pRg st="0" end="0"/>
                                            </p:txEl>
                                          </p:spTgt>
                                        </p:tgtEl>
                                        <p:attrNameLst>
                                          <p:attrName>ppt_y</p:attrName>
                                        </p:attrNameLst>
                                      </p:cBhvr>
                                      <p:tavLst>
                                        <p:tav tm="0">
                                          <p:val>
                                            <p:strVal val="#ppt_y"/>
                                          </p:val>
                                        </p:tav>
                                        <p:tav tm="100000">
                                          <p:val>
                                            <p:strVal val="#ppt_y"/>
                                          </p:val>
                                        </p:tav>
                                      </p:tavLst>
                                    </p:anim>
                                  </p:childTnLst>
                                </p:cTn>
                              </p:par>
                              <p:par>
                                <p:cTn id="34" presetID="2" presetClass="entr" presetSubtype="4" decel="100000" fill="hold" grpId="0" nodeType="withEffect">
                                  <p:stCondLst>
                                    <p:cond delay="0"/>
                                  </p:stCondLst>
                                  <p:childTnLst>
                                    <p:set>
                                      <p:cBhvr>
                                        <p:cTn id="35" dur="1" fill="hold">
                                          <p:stCondLst>
                                            <p:cond delay="0"/>
                                          </p:stCondLst>
                                        </p:cTn>
                                        <p:tgtEl>
                                          <p:spTgt spid="42">
                                            <p:txEl>
                                              <p:pRg st="0" end="0"/>
                                            </p:txEl>
                                          </p:spTgt>
                                        </p:tgtEl>
                                        <p:attrNameLst>
                                          <p:attrName>style.visibility</p:attrName>
                                        </p:attrNameLst>
                                      </p:cBhvr>
                                      <p:to>
                                        <p:strVal val="visible"/>
                                      </p:to>
                                    </p:set>
                                    <p:anim calcmode="lin" valueType="num">
                                      <p:cBhvr additive="base">
                                        <p:cTn id="36"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par>
                          <p:cTn id="38" fill="hold">
                            <p:stCondLst>
                              <p:cond delay="2250"/>
                            </p:stCondLst>
                            <p:childTnLst>
                              <p:par>
                                <p:cTn id="39" presetID="21" presetClass="entr" presetSubtype="1"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heel(1)">
                                      <p:cBhvr>
                                        <p:cTn id="41" dur="1000"/>
                                        <p:tgtEl>
                                          <p:spTgt spid="37"/>
                                        </p:tgtEl>
                                      </p:cBhvr>
                                    </p:animEffect>
                                  </p:childTnLst>
                                </p:cTn>
                              </p:par>
                              <p:par>
                                <p:cTn id="42" presetID="2" presetClass="entr" presetSubtype="4" decel="100000" fill="hold" grpId="0" nodeType="withEffect">
                                  <p:stCondLst>
                                    <p:cond delay="500"/>
                                  </p:stCondLst>
                                  <p:childTnLst>
                                    <p:set>
                                      <p:cBhvr>
                                        <p:cTn id="43" dur="1" fill="hold">
                                          <p:stCondLst>
                                            <p:cond delay="0"/>
                                          </p:stCondLst>
                                        </p:cTn>
                                        <p:tgtEl>
                                          <p:spTgt spid="38">
                                            <p:txEl>
                                              <p:pRg st="0" end="0"/>
                                            </p:txEl>
                                          </p:spTgt>
                                        </p:tgtEl>
                                        <p:attrNameLst>
                                          <p:attrName>style.visibility</p:attrName>
                                        </p:attrNameLst>
                                      </p:cBhvr>
                                      <p:to>
                                        <p:strVal val="visible"/>
                                      </p:to>
                                    </p:set>
                                    <p:anim calcmode="lin" valueType="num">
                                      <p:cBhvr additive="base">
                                        <p:cTn id="44"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par>
                          <p:cTn id="46" fill="hold">
                            <p:stCondLst>
                              <p:cond delay="3250"/>
                            </p:stCondLst>
                            <p:childTnLst>
                              <p:par>
                                <p:cTn id="47" presetID="2" presetClass="entr" presetSubtype="8" decel="100000" fill="hold" grpId="0" nodeType="afterEffect">
                                  <p:stCondLst>
                                    <p:cond delay="0"/>
                                  </p:stCondLst>
                                  <p:childTnLst>
                                    <p:set>
                                      <p:cBhvr>
                                        <p:cTn id="48" dur="1" fill="hold">
                                          <p:stCondLst>
                                            <p:cond delay="0"/>
                                          </p:stCondLst>
                                        </p:cTn>
                                        <p:tgtEl>
                                          <p:spTgt spid="35">
                                            <p:txEl>
                                              <p:pRg st="0" end="0"/>
                                            </p:txEl>
                                          </p:spTgt>
                                        </p:tgtEl>
                                        <p:attrNameLst>
                                          <p:attrName>style.visibility</p:attrName>
                                        </p:attrNameLst>
                                      </p:cBhvr>
                                      <p:to>
                                        <p:strVal val="visible"/>
                                      </p:to>
                                    </p:set>
                                    <p:anim calcmode="lin" valueType="num">
                                      <p:cBhvr additive="base">
                                        <p:cTn id="49" dur="500" fill="hold"/>
                                        <p:tgtEl>
                                          <p:spTgt spid="35">
                                            <p:txEl>
                                              <p:pRg st="0" end="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5">
                                            <p:txEl>
                                              <p:pRg st="0" end="0"/>
                                            </p:txEl>
                                          </p:spTgt>
                                        </p:tgtEl>
                                        <p:attrNameLst>
                                          <p:attrName>ppt_y</p:attrName>
                                        </p:attrNameLst>
                                      </p:cBhvr>
                                      <p:tavLst>
                                        <p:tav tm="0">
                                          <p:val>
                                            <p:strVal val="#ppt_y"/>
                                          </p:val>
                                        </p:tav>
                                        <p:tav tm="100000">
                                          <p:val>
                                            <p:strVal val="#ppt_y"/>
                                          </p:val>
                                        </p:tav>
                                      </p:tavLst>
                                    </p:anim>
                                  </p:childTnLst>
                                </p:cTn>
                              </p:par>
                              <p:par>
                                <p:cTn id="51" presetID="2" presetClass="entr" presetSubtype="4" decel="100000" fill="hold" grpId="0" nodeType="withEffect">
                                  <p:stCondLst>
                                    <p:cond delay="0"/>
                                  </p:stCondLst>
                                  <p:childTnLst>
                                    <p:set>
                                      <p:cBhvr>
                                        <p:cTn id="52" dur="1" fill="hold">
                                          <p:stCondLst>
                                            <p:cond delay="0"/>
                                          </p:stCondLst>
                                        </p:cTn>
                                        <p:tgtEl>
                                          <p:spTgt spid="36">
                                            <p:txEl>
                                              <p:pRg st="0" end="0"/>
                                            </p:txEl>
                                          </p:spTgt>
                                        </p:tgtEl>
                                        <p:attrNameLst>
                                          <p:attrName>style.visibility</p:attrName>
                                        </p:attrNameLst>
                                      </p:cBhvr>
                                      <p:to>
                                        <p:strVal val="visible"/>
                                      </p:to>
                                    </p:set>
                                    <p:anim calcmode="lin" valueType="num">
                                      <p:cBhvr additive="base">
                                        <p:cTn id="53"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par>
                          <p:cTn id="55" fill="hold">
                            <p:stCondLst>
                              <p:cond delay="3750"/>
                            </p:stCondLst>
                            <p:childTnLst>
                              <p:par>
                                <p:cTn id="56" presetID="21" presetClass="entr" presetSubtype="1" fill="hold" grpId="0" nodeType="after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wheel(1)">
                                      <p:cBhvr>
                                        <p:cTn id="58" dur="1000"/>
                                        <p:tgtEl>
                                          <p:spTgt spid="49"/>
                                        </p:tgtEl>
                                      </p:cBhvr>
                                    </p:animEffect>
                                  </p:childTnLst>
                                </p:cTn>
                              </p:par>
                              <p:par>
                                <p:cTn id="59" presetID="2" presetClass="entr" presetSubtype="4" decel="100000" fill="hold" grpId="0" nodeType="withEffect">
                                  <p:stCondLst>
                                    <p:cond delay="500"/>
                                  </p:stCondLst>
                                  <p:childTnLst>
                                    <p:set>
                                      <p:cBhvr>
                                        <p:cTn id="60" dur="1" fill="hold">
                                          <p:stCondLst>
                                            <p:cond delay="0"/>
                                          </p:stCondLst>
                                        </p:cTn>
                                        <p:tgtEl>
                                          <p:spTgt spid="50">
                                            <p:txEl>
                                              <p:pRg st="0" end="0"/>
                                            </p:txEl>
                                          </p:spTgt>
                                        </p:tgtEl>
                                        <p:attrNameLst>
                                          <p:attrName>style.visibility</p:attrName>
                                        </p:attrNameLst>
                                      </p:cBhvr>
                                      <p:to>
                                        <p:strVal val="visible"/>
                                      </p:to>
                                    </p:set>
                                    <p:anim calcmode="lin" valueType="num">
                                      <p:cBhvr additive="base">
                                        <p:cTn id="61" dur="500" fill="hold"/>
                                        <p:tgtEl>
                                          <p:spTgt spid="50">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0">
                                            <p:txEl>
                                              <p:pRg st="0" end="0"/>
                                            </p:txEl>
                                          </p:spTgt>
                                        </p:tgtEl>
                                        <p:attrNameLst>
                                          <p:attrName>ppt_y</p:attrName>
                                        </p:attrNameLst>
                                      </p:cBhvr>
                                      <p:tavLst>
                                        <p:tav tm="0">
                                          <p:val>
                                            <p:strVal val="1+#ppt_h/2"/>
                                          </p:val>
                                        </p:tav>
                                        <p:tav tm="100000">
                                          <p:val>
                                            <p:strVal val="#ppt_y"/>
                                          </p:val>
                                        </p:tav>
                                      </p:tavLst>
                                    </p:anim>
                                  </p:childTnLst>
                                </p:cTn>
                              </p:par>
                            </p:childTnLst>
                          </p:cTn>
                        </p:par>
                        <p:par>
                          <p:cTn id="63" fill="hold">
                            <p:stCondLst>
                              <p:cond delay="4750"/>
                            </p:stCondLst>
                            <p:childTnLst>
                              <p:par>
                                <p:cTn id="64" presetID="2" presetClass="entr" presetSubtype="8" decel="100000" fill="hold" grpId="0" nodeType="afterEffect">
                                  <p:stCondLst>
                                    <p:cond delay="0"/>
                                  </p:stCondLst>
                                  <p:childTnLst>
                                    <p:set>
                                      <p:cBhvr>
                                        <p:cTn id="65" dur="1" fill="hold">
                                          <p:stCondLst>
                                            <p:cond delay="0"/>
                                          </p:stCondLst>
                                        </p:cTn>
                                        <p:tgtEl>
                                          <p:spTgt spid="39">
                                            <p:txEl>
                                              <p:pRg st="0" end="0"/>
                                            </p:txEl>
                                          </p:spTgt>
                                        </p:tgtEl>
                                        <p:attrNameLst>
                                          <p:attrName>style.visibility</p:attrName>
                                        </p:attrNameLst>
                                      </p:cBhvr>
                                      <p:to>
                                        <p:strVal val="visible"/>
                                      </p:to>
                                    </p:set>
                                    <p:anim calcmode="lin" valueType="num">
                                      <p:cBhvr additive="base">
                                        <p:cTn id="66" dur="500" fill="hold"/>
                                        <p:tgtEl>
                                          <p:spTgt spid="39">
                                            <p:txEl>
                                              <p:pRg st="0" end="0"/>
                                            </p:txEl>
                                          </p:spTgt>
                                        </p:tgtEl>
                                        <p:attrNameLst>
                                          <p:attrName>ppt_x</p:attrName>
                                        </p:attrNameLst>
                                      </p:cBhvr>
                                      <p:tavLst>
                                        <p:tav tm="0">
                                          <p:val>
                                            <p:strVal val="0-#ppt_w/2"/>
                                          </p:val>
                                        </p:tav>
                                        <p:tav tm="100000">
                                          <p:val>
                                            <p:strVal val="#ppt_x"/>
                                          </p:val>
                                        </p:tav>
                                      </p:tavLst>
                                    </p:anim>
                                    <p:anim calcmode="lin" valueType="num">
                                      <p:cBhvr additive="base">
                                        <p:cTn id="67" dur="500" fill="hold"/>
                                        <p:tgtEl>
                                          <p:spTgt spid="39">
                                            <p:txEl>
                                              <p:pRg st="0" end="0"/>
                                            </p:txEl>
                                          </p:spTgt>
                                        </p:tgtEl>
                                        <p:attrNameLst>
                                          <p:attrName>ppt_y</p:attrName>
                                        </p:attrNameLst>
                                      </p:cBhvr>
                                      <p:tavLst>
                                        <p:tav tm="0">
                                          <p:val>
                                            <p:strVal val="#ppt_y"/>
                                          </p:val>
                                        </p:tav>
                                        <p:tav tm="100000">
                                          <p:val>
                                            <p:strVal val="#ppt_y"/>
                                          </p:val>
                                        </p:tav>
                                      </p:tavLst>
                                    </p:anim>
                                  </p:childTnLst>
                                </p:cTn>
                              </p:par>
                              <p:par>
                                <p:cTn id="68" presetID="2" presetClass="entr" presetSubtype="4" decel="100000" fill="hold" grpId="0" nodeType="withEffect">
                                  <p:stCondLst>
                                    <p:cond delay="0"/>
                                  </p:stCondLst>
                                  <p:childTnLst>
                                    <p:set>
                                      <p:cBhvr>
                                        <p:cTn id="69" dur="1" fill="hold">
                                          <p:stCondLst>
                                            <p:cond delay="0"/>
                                          </p:stCondLst>
                                        </p:cTn>
                                        <p:tgtEl>
                                          <p:spTgt spid="40">
                                            <p:txEl>
                                              <p:pRg st="0" end="0"/>
                                            </p:txEl>
                                          </p:spTgt>
                                        </p:tgtEl>
                                        <p:attrNameLst>
                                          <p:attrName>style.visibility</p:attrName>
                                        </p:attrNameLst>
                                      </p:cBhvr>
                                      <p:to>
                                        <p:strVal val="visible"/>
                                      </p:to>
                                    </p:set>
                                    <p:anim calcmode="lin" valueType="num">
                                      <p:cBhvr additive="base">
                                        <p:cTn id="70"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72" fill="hold">
                            <p:stCondLst>
                              <p:cond delay="5250"/>
                            </p:stCondLst>
                            <p:childTnLst>
                              <p:par>
                                <p:cTn id="73" presetID="21" presetClass="entr" presetSubtype="1" fill="hold" grpId="0" nodeType="afterEffect">
                                  <p:stCondLst>
                                    <p:cond delay="0"/>
                                  </p:stCondLst>
                                  <p:childTnLst>
                                    <p:set>
                                      <p:cBhvr>
                                        <p:cTn id="74" dur="1" fill="hold">
                                          <p:stCondLst>
                                            <p:cond delay="0"/>
                                          </p:stCondLst>
                                        </p:cTn>
                                        <p:tgtEl>
                                          <p:spTgt spid="53"/>
                                        </p:tgtEl>
                                        <p:attrNameLst>
                                          <p:attrName>style.visibility</p:attrName>
                                        </p:attrNameLst>
                                      </p:cBhvr>
                                      <p:to>
                                        <p:strVal val="visible"/>
                                      </p:to>
                                    </p:set>
                                    <p:animEffect transition="in" filter="wheel(1)">
                                      <p:cBhvr>
                                        <p:cTn id="75" dur="1000"/>
                                        <p:tgtEl>
                                          <p:spTgt spid="53"/>
                                        </p:tgtEl>
                                      </p:cBhvr>
                                    </p:animEffect>
                                  </p:childTnLst>
                                </p:cTn>
                              </p:par>
                              <p:par>
                                <p:cTn id="76" presetID="2" presetClass="entr" presetSubtype="4" decel="100000" fill="hold" grpId="0" nodeType="withEffect">
                                  <p:stCondLst>
                                    <p:cond delay="500"/>
                                  </p:stCondLst>
                                  <p:childTnLst>
                                    <p:set>
                                      <p:cBhvr>
                                        <p:cTn id="77" dur="1" fill="hold">
                                          <p:stCondLst>
                                            <p:cond delay="0"/>
                                          </p:stCondLst>
                                        </p:cTn>
                                        <p:tgtEl>
                                          <p:spTgt spid="54">
                                            <p:txEl>
                                              <p:pRg st="0" end="0"/>
                                            </p:txEl>
                                          </p:spTgt>
                                        </p:tgtEl>
                                        <p:attrNameLst>
                                          <p:attrName>style.visibility</p:attrName>
                                        </p:attrNameLst>
                                      </p:cBhvr>
                                      <p:to>
                                        <p:strVal val="visible"/>
                                      </p:to>
                                    </p:set>
                                    <p:anim calcmode="lin" valueType="num">
                                      <p:cBhvr additive="base">
                                        <p:cTn id="78" dur="500" fill="hold"/>
                                        <p:tgtEl>
                                          <p:spTgt spid="54">
                                            <p:txEl>
                                              <p:pRg st="0" end="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54">
                                            <p:txEl>
                                              <p:pRg st="0" end="0"/>
                                            </p:txEl>
                                          </p:spTgt>
                                        </p:tgtEl>
                                        <p:attrNameLst>
                                          <p:attrName>ppt_y</p:attrName>
                                        </p:attrNameLst>
                                      </p:cBhvr>
                                      <p:tavLst>
                                        <p:tav tm="0">
                                          <p:val>
                                            <p:strVal val="1+#ppt_h/2"/>
                                          </p:val>
                                        </p:tav>
                                        <p:tav tm="100000">
                                          <p:val>
                                            <p:strVal val="#ppt_y"/>
                                          </p:val>
                                        </p:tav>
                                      </p:tavLst>
                                    </p:anim>
                                  </p:childTnLst>
                                </p:cTn>
                              </p:par>
                            </p:childTnLst>
                          </p:cTn>
                        </p:par>
                        <p:par>
                          <p:cTn id="80" fill="hold">
                            <p:stCondLst>
                              <p:cond delay="6250"/>
                            </p:stCondLst>
                            <p:childTnLst>
                              <p:par>
                                <p:cTn id="81" presetID="2" presetClass="entr" presetSubtype="8" decel="100000" fill="hold" grpId="0" nodeType="afterEffect">
                                  <p:stCondLst>
                                    <p:cond delay="0"/>
                                  </p:stCondLst>
                                  <p:childTnLst>
                                    <p:set>
                                      <p:cBhvr>
                                        <p:cTn id="82" dur="1" fill="hold">
                                          <p:stCondLst>
                                            <p:cond delay="0"/>
                                          </p:stCondLst>
                                        </p:cTn>
                                        <p:tgtEl>
                                          <p:spTgt spid="51">
                                            <p:txEl>
                                              <p:pRg st="0" end="0"/>
                                            </p:txEl>
                                          </p:spTgt>
                                        </p:tgtEl>
                                        <p:attrNameLst>
                                          <p:attrName>style.visibility</p:attrName>
                                        </p:attrNameLst>
                                      </p:cBhvr>
                                      <p:to>
                                        <p:strVal val="visible"/>
                                      </p:to>
                                    </p:set>
                                    <p:anim calcmode="lin" valueType="num">
                                      <p:cBhvr additive="base">
                                        <p:cTn id="83" dur="500" fill="hold"/>
                                        <p:tgtEl>
                                          <p:spTgt spid="51">
                                            <p:txEl>
                                              <p:pRg st="0" end="0"/>
                                            </p:txEl>
                                          </p:spTgt>
                                        </p:tgtEl>
                                        <p:attrNameLst>
                                          <p:attrName>ppt_x</p:attrName>
                                        </p:attrNameLst>
                                      </p:cBhvr>
                                      <p:tavLst>
                                        <p:tav tm="0">
                                          <p:val>
                                            <p:strVal val="0-#ppt_w/2"/>
                                          </p:val>
                                        </p:tav>
                                        <p:tav tm="100000">
                                          <p:val>
                                            <p:strVal val="#ppt_x"/>
                                          </p:val>
                                        </p:tav>
                                      </p:tavLst>
                                    </p:anim>
                                    <p:anim calcmode="lin" valueType="num">
                                      <p:cBhvr additive="base">
                                        <p:cTn id="84" dur="500" fill="hold"/>
                                        <p:tgtEl>
                                          <p:spTgt spid="51">
                                            <p:txEl>
                                              <p:pRg st="0" end="0"/>
                                            </p:txEl>
                                          </p:spTgt>
                                        </p:tgtEl>
                                        <p:attrNameLst>
                                          <p:attrName>ppt_y</p:attrName>
                                        </p:attrNameLst>
                                      </p:cBhvr>
                                      <p:tavLst>
                                        <p:tav tm="0">
                                          <p:val>
                                            <p:strVal val="#ppt_y"/>
                                          </p:val>
                                        </p:tav>
                                        <p:tav tm="100000">
                                          <p:val>
                                            <p:strVal val="#ppt_y"/>
                                          </p:val>
                                        </p:tav>
                                      </p:tavLst>
                                    </p:anim>
                                  </p:childTnLst>
                                </p:cTn>
                              </p:par>
                              <p:par>
                                <p:cTn id="85" presetID="2" presetClass="entr" presetSubtype="4" decel="100000" fill="hold" grpId="0" nodeType="withEffect">
                                  <p:stCondLst>
                                    <p:cond delay="0"/>
                                  </p:stCondLst>
                                  <p:childTnLst>
                                    <p:set>
                                      <p:cBhvr>
                                        <p:cTn id="86" dur="1" fill="hold">
                                          <p:stCondLst>
                                            <p:cond delay="0"/>
                                          </p:stCondLst>
                                        </p:cTn>
                                        <p:tgtEl>
                                          <p:spTgt spid="52">
                                            <p:txEl>
                                              <p:pRg st="0" end="0"/>
                                            </p:txEl>
                                          </p:spTgt>
                                        </p:tgtEl>
                                        <p:attrNameLst>
                                          <p:attrName>style.visibility</p:attrName>
                                        </p:attrNameLst>
                                      </p:cBhvr>
                                      <p:to>
                                        <p:strVal val="visible"/>
                                      </p:to>
                                    </p:set>
                                    <p:anim calcmode="lin" valueType="num">
                                      <p:cBhvr additive="base">
                                        <p:cTn id="87"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5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1" grpId="0" build="p">
        <p:tmplLst>
          <p:tmpl lvl="1">
            <p:tnLst>
              <p:par>
                <p:cTn presetID="2" presetClass="entr" presetSubtype="8" decel="10000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0-#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2" grpId="0" build="p">
        <p:tmplLst>
          <p:tmpl lvl="1">
            <p:tnLst>
              <p:par>
                <p:cTn presetID="2" presetClass="entr" presetSubtype="4" decel="10000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P spid="6" grpId="0"/>
      <p:bldP spid="34" grpId="0" build="p">
        <p:tmplLst>
          <p:tmpl lvl="1">
            <p:tnLst>
              <p:par>
                <p:cTn presetID="2" presetClass="entr" presetSubtype="4" decel="100000" fill="hold" nodeType="withEffect">
                  <p:stCondLst>
                    <p:cond delay="50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8" decel="10000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0-#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36" grpId="0" build="p">
        <p:tmplLst>
          <p:tmpl lvl="1">
            <p:tnLst>
              <p:par>
                <p:cTn presetID="2" presetClass="entr" presetSubtype="4" decel="10000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p:bldP spid="38" grpId="0" build="p">
        <p:tmplLst>
          <p:tmpl lvl="1">
            <p:tnLst>
              <p:par>
                <p:cTn presetID="2" presetClass="entr" presetSubtype="4" decel="10000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8"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0-#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9" grpId="0"/>
      <p:bldP spid="50" grpId="0" build="p">
        <p:tmplLst>
          <p:tmpl lvl="1">
            <p:tnLst>
              <p:par>
                <p:cTn presetID="2" presetClass="entr" presetSubtype="4" decel="100000" fill="hold" nodeType="withEffect">
                  <p:stCondLst>
                    <p:cond delay="50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500" fill="hold"/>
                        <p:tgtEl>
                          <p:spTgt spid="50"/>
                        </p:tgtEl>
                        <p:attrNameLst>
                          <p:attrName>ppt_x</p:attrName>
                        </p:attrNameLst>
                      </p:cBhvr>
                      <p:tavLst>
                        <p:tav tm="0">
                          <p:val>
                            <p:strVal val="#ppt_x"/>
                          </p:val>
                        </p:tav>
                        <p:tav tm="100000">
                          <p:val>
                            <p:strVal val="#ppt_x"/>
                          </p:val>
                        </p:tav>
                      </p:tavLst>
                    </p:anim>
                    <p:anim calcmode="lin" valueType="num">
                      <p:cBhvr additive="base">
                        <p:cTn dur="500" fill="hold"/>
                        <p:tgtEl>
                          <p:spTgt spid="50"/>
                        </p:tgtEl>
                        <p:attrNameLst>
                          <p:attrName>ppt_y</p:attrName>
                        </p:attrNameLst>
                      </p:cBhvr>
                      <p:tavLst>
                        <p:tav tm="0">
                          <p:val>
                            <p:strVal val="1+#ppt_h/2"/>
                          </p:val>
                        </p:tav>
                        <p:tav tm="100000">
                          <p:val>
                            <p:strVal val="#ppt_y"/>
                          </p:val>
                        </p:tav>
                      </p:tavLst>
                    </p:anim>
                  </p:childTnLst>
                </p:cTn>
              </p:par>
            </p:tnLst>
          </p:tmpl>
        </p:tmplLst>
      </p:bldP>
      <p:bldP spid="51" grpId="0" build="p">
        <p:tmplLst>
          <p:tmpl lvl="1">
            <p:tnLst>
              <p:par>
                <p:cTn presetID="2" presetClass="entr" presetSubtype="8" decel="100000"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0-#ppt_w/2"/>
                          </p:val>
                        </p:tav>
                        <p:tav tm="100000">
                          <p:val>
                            <p:strVal val="#ppt_x"/>
                          </p:val>
                        </p:tav>
                      </p:tavLst>
                    </p:anim>
                    <p:anim calcmode="lin" valueType="num">
                      <p:cBhvr additive="base">
                        <p:cTn dur="500" fill="hold"/>
                        <p:tgtEl>
                          <p:spTgt spid="51"/>
                        </p:tgtEl>
                        <p:attrNameLst>
                          <p:attrName>ppt_y</p:attrName>
                        </p:attrNameLst>
                      </p:cBhvr>
                      <p:tavLst>
                        <p:tav tm="0">
                          <p:val>
                            <p:strVal val="#ppt_y"/>
                          </p:val>
                        </p:tav>
                        <p:tav tm="100000">
                          <p:val>
                            <p:strVal val="#ppt_y"/>
                          </p:val>
                        </p:tav>
                      </p:tavLst>
                    </p:anim>
                  </p:childTnLst>
                </p:cTn>
              </p:par>
            </p:tnLst>
          </p:tmpl>
        </p:tmplLst>
      </p:bldP>
      <p:bldP spid="52" grpId="0" build="p">
        <p:tmplLst>
          <p:tmpl lvl="1">
            <p:tnLst>
              <p:par>
                <p:cTn presetID="2" presetClass="entr" presetSubtype="4" decel="10000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ppt_x"/>
                          </p:val>
                        </p:tav>
                        <p:tav tm="100000">
                          <p:val>
                            <p:strVal val="#ppt_x"/>
                          </p:val>
                        </p:tav>
                      </p:tavLst>
                    </p:anim>
                    <p:anim calcmode="lin" valueType="num">
                      <p:cBhvr additive="base">
                        <p:cTn dur="500" fill="hold"/>
                        <p:tgtEl>
                          <p:spTgt spid="52"/>
                        </p:tgtEl>
                        <p:attrNameLst>
                          <p:attrName>ppt_y</p:attrName>
                        </p:attrNameLst>
                      </p:cBhvr>
                      <p:tavLst>
                        <p:tav tm="0">
                          <p:val>
                            <p:strVal val="1+#ppt_h/2"/>
                          </p:val>
                        </p:tav>
                        <p:tav tm="100000">
                          <p:val>
                            <p:strVal val="#ppt_y"/>
                          </p:val>
                        </p:tav>
                      </p:tavLst>
                    </p:anim>
                  </p:childTnLst>
                </p:cTn>
              </p:par>
            </p:tnLst>
          </p:tmpl>
        </p:tmplLst>
      </p:bldP>
      <p:bldP spid="53" grpId="0"/>
      <p:bldP spid="54" grpId="0" build="p">
        <p:tmplLst>
          <p:tmpl lvl="1">
            <p:tnLst>
              <p:par>
                <p:cTn presetID="2" presetClass="entr" presetSubtype="4" decel="100000" fill="hold" nodeType="withEffect">
                  <p:stCondLst>
                    <p:cond delay="50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ppt_x"/>
                          </p:val>
                        </p:tav>
                        <p:tav tm="100000">
                          <p:val>
                            <p:strVal val="#ppt_x"/>
                          </p:val>
                        </p:tav>
                      </p:tavLst>
                    </p:anim>
                    <p:anim calcmode="lin" valueType="num">
                      <p:cBhvr additive="base">
                        <p:cTn dur="500" fill="hold"/>
                        <p:tgtEl>
                          <p:spTgt spid="5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 Graph">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6" name="グラフ プレースホルダー 5"/>
          <p:cNvSpPr>
            <a:spLocks noGrp="1"/>
          </p:cNvSpPr>
          <p:nvPr>
            <p:ph type="chart" sz="quarter" idx="34" hasCustomPrompt="1"/>
          </p:nvPr>
        </p:nvSpPr>
        <p:spPr>
          <a:xfrm>
            <a:off x="359167" y="1604799"/>
            <a:ext cx="4140819" cy="4656517"/>
          </a:xfrm>
        </p:spPr>
        <p:txBody>
          <a:bodyPr>
            <a:normAutofit/>
          </a:bodyPr>
          <a:lstStyle>
            <a:lvl1pPr>
              <a:defRPr sz="750"/>
            </a:lvl1pPr>
          </a:lstStyle>
          <a:p>
            <a:r>
              <a:rPr lang="en-US" dirty="0"/>
              <a:t>Add Graph </a:t>
            </a:r>
          </a:p>
        </p:txBody>
      </p:sp>
      <p:pic>
        <p:nvPicPr>
          <p:cNvPr id="22" name="図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398" y="2804933"/>
            <a:ext cx="3312655" cy="315995"/>
          </a:xfrm>
          <a:prstGeom prst="rect">
            <a:avLst/>
          </a:prstGeom>
        </p:spPr>
      </p:pic>
      <p:sp>
        <p:nvSpPr>
          <p:cNvPr id="23" name="テキスト プレースホルダー 5"/>
          <p:cNvSpPr>
            <a:spLocks noGrp="1"/>
          </p:cNvSpPr>
          <p:nvPr>
            <p:ph type="body" sz="quarter" idx="14" hasCustomPrompt="1"/>
          </p:nvPr>
        </p:nvSpPr>
        <p:spPr>
          <a:xfrm>
            <a:off x="4644014" y="3199265"/>
            <a:ext cx="4212834" cy="2101945"/>
          </a:xfrm>
        </p:spPr>
        <p:txBody>
          <a:bodyPr>
            <a:normAutofit/>
          </a:bodyPr>
          <a:lstStyle>
            <a:lvl1pPr algn="l">
              <a:defRPr sz="75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24" name="テキスト プレースホルダー 22"/>
          <p:cNvSpPr>
            <a:spLocks noGrp="1"/>
          </p:cNvSpPr>
          <p:nvPr>
            <p:ph type="body" sz="quarter" idx="13" hasCustomPrompt="1"/>
          </p:nvPr>
        </p:nvSpPr>
        <p:spPr>
          <a:xfrm>
            <a:off x="4644015" y="2468893"/>
            <a:ext cx="4176826" cy="720080"/>
          </a:xfrm>
        </p:spPr>
        <p:txBody>
          <a:bodyPr anchor="ctr">
            <a:normAutofit/>
          </a:bodyPr>
          <a:lstStyle>
            <a:lvl1pPr algn="l">
              <a:defRPr sz="2250">
                <a:solidFill>
                  <a:srgbClr val="525252"/>
                </a:solidFill>
                <a:latin typeface="+mj-lt"/>
              </a:defRPr>
            </a:lvl1pPr>
          </a:lstStyle>
          <a:p>
            <a:pPr lvl="0"/>
            <a:r>
              <a:rPr lang="en-US" dirty="0"/>
              <a:t>Text Here</a:t>
            </a:r>
          </a:p>
        </p:txBody>
      </p:sp>
    </p:spTree>
    <p:extLst>
      <p:ext uri="{BB962C8B-B14F-4D97-AF65-F5344CB8AC3E}">
        <p14:creationId xmlns:p14="http://schemas.microsoft.com/office/powerpoint/2010/main" val="335256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50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500"/>
                                  </p:stCondLst>
                                  <p:childTnLst>
                                    <p:set>
                                      <p:cBhvr>
                                        <p:cTn id="27" dur="1" fill="hold">
                                          <p:stCondLst>
                                            <p:cond delay="0"/>
                                          </p:stCondLst>
                                        </p:cTn>
                                        <p:tgtEl>
                                          <p:spTgt spid="24">
                                            <p:txEl>
                                              <p:pRg st="0" end="0"/>
                                            </p:txEl>
                                          </p:spTgt>
                                        </p:tgtEl>
                                        <p:attrNameLst>
                                          <p:attrName>style.visibility</p:attrName>
                                        </p:attrNameLst>
                                      </p:cBhvr>
                                      <p:to>
                                        <p:strVal val="visible"/>
                                      </p:to>
                                    </p:set>
                                    <p:anim calcmode="lin" valueType="num">
                                      <p:cBhvr additive="base">
                                        <p:cTn id="28"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4">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23">
                                            <p:txEl>
                                              <p:pRg st="0" end="0"/>
                                            </p:txEl>
                                          </p:spTgt>
                                        </p:tgtEl>
                                        <p:attrNameLst>
                                          <p:attrName>style.visibility</p:attrName>
                                        </p:attrNameLst>
                                      </p:cBhvr>
                                      <p:to>
                                        <p:strVal val="visible"/>
                                      </p:to>
                                    </p:set>
                                    <p:anim calcmode="lin" valueType="num">
                                      <p:cBhvr additive="base">
                                        <p:cTn id="32"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3" grpId="0" build="p">
        <p:tmplLst>
          <p:tmpl lvl="1">
            <p:tnLst>
              <p:par>
                <p:cTn presetID="2" presetClass="entr" presetSubtype="4"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 Graph - 2 Column - Vertical">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6" name="グラフ プレースホルダー 5"/>
          <p:cNvSpPr>
            <a:spLocks noGrp="1"/>
          </p:cNvSpPr>
          <p:nvPr>
            <p:ph type="chart" sz="quarter" idx="34" hasCustomPrompt="1"/>
          </p:nvPr>
        </p:nvSpPr>
        <p:spPr>
          <a:xfrm>
            <a:off x="359167" y="1604799"/>
            <a:ext cx="4140819" cy="4656517"/>
          </a:xfrm>
        </p:spPr>
        <p:txBody>
          <a:bodyPr>
            <a:normAutofit/>
          </a:bodyPr>
          <a:lstStyle>
            <a:lvl1pPr>
              <a:defRPr sz="750"/>
            </a:lvl1pPr>
          </a:lstStyle>
          <a:p>
            <a:r>
              <a:rPr lang="en-US" dirty="0"/>
              <a:t>Add Graph </a:t>
            </a:r>
          </a:p>
        </p:txBody>
      </p:sp>
      <p:pic>
        <p:nvPicPr>
          <p:cNvPr id="22" name="図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398" y="2132858"/>
            <a:ext cx="3312655" cy="315995"/>
          </a:xfrm>
          <a:prstGeom prst="rect">
            <a:avLst/>
          </a:prstGeom>
        </p:spPr>
      </p:pic>
      <p:sp>
        <p:nvSpPr>
          <p:cNvPr id="23" name="テキスト プレースホルダー 5"/>
          <p:cNvSpPr>
            <a:spLocks noGrp="1"/>
          </p:cNvSpPr>
          <p:nvPr>
            <p:ph type="body" sz="quarter" idx="14" hasCustomPrompt="1"/>
          </p:nvPr>
        </p:nvSpPr>
        <p:spPr>
          <a:xfrm>
            <a:off x="4644014" y="2527190"/>
            <a:ext cx="4212834" cy="1381865"/>
          </a:xfrm>
        </p:spPr>
        <p:txBody>
          <a:bodyPr>
            <a:normAutofit/>
          </a:bodyPr>
          <a:lstStyle>
            <a:lvl1pPr algn="l">
              <a:defRPr sz="75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24" name="テキスト プレースホルダー 22"/>
          <p:cNvSpPr>
            <a:spLocks noGrp="1"/>
          </p:cNvSpPr>
          <p:nvPr>
            <p:ph type="body" sz="quarter" idx="13" hasCustomPrompt="1"/>
          </p:nvPr>
        </p:nvSpPr>
        <p:spPr>
          <a:xfrm>
            <a:off x="4644015" y="1796819"/>
            <a:ext cx="4176826" cy="720080"/>
          </a:xfrm>
        </p:spPr>
        <p:txBody>
          <a:bodyPr anchor="ctr">
            <a:normAutofit/>
          </a:bodyPr>
          <a:lstStyle>
            <a:lvl1pPr algn="l">
              <a:defRPr sz="2250">
                <a:solidFill>
                  <a:srgbClr val="525252"/>
                </a:solidFill>
                <a:latin typeface="+mj-lt"/>
              </a:defRPr>
            </a:lvl1pPr>
          </a:lstStyle>
          <a:p>
            <a:pPr lvl="0"/>
            <a:r>
              <a:rPr lang="en-US" dirty="0"/>
              <a:t>Text Here</a:t>
            </a:r>
          </a:p>
        </p:txBody>
      </p:sp>
      <p:pic>
        <p:nvPicPr>
          <p:cNvPr id="10" name="図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374" y="4389109"/>
            <a:ext cx="3312655" cy="315995"/>
          </a:xfrm>
          <a:prstGeom prst="rect">
            <a:avLst/>
          </a:prstGeom>
        </p:spPr>
      </p:pic>
      <p:sp>
        <p:nvSpPr>
          <p:cNvPr id="11" name="テキスト プレースホルダー 5"/>
          <p:cNvSpPr>
            <a:spLocks noGrp="1"/>
          </p:cNvSpPr>
          <p:nvPr>
            <p:ph type="body" sz="quarter" idx="35" hasCustomPrompt="1"/>
          </p:nvPr>
        </p:nvSpPr>
        <p:spPr>
          <a:xfrm>
            <a:off x="4643989" y="4783441"/>
            <a:ext cx="4212834" cy="1381865"/>
          </a:xfrm>
        </p:spPr>
        <p:txBody>
          <a:bodyPr>
            <a:normAutofit/>
          </a:bodyPr>
          <a:lstStyle>
            <a:lvl1pPr algn="l">
              <a:defRPr sz="75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12" name="テキスト プレースホルダー 22"/>
          <p:cNvSpPr>
            <a:spLocks noGrp="1"/>
          </p:cNvSpPr>
          <p:nvPr>
            <p:ph type="body" sz="quarter" idx="36" hasCustomPrompt="1"/>
          </p:nvPr>
        </p:nvSpPr>
        <p:spPr>
          <a:xfrm>
            <a:off x="4643991" y="4053069"/>
            <a:ext cx="4176826" cy="720080"/>
          </a:xfrm>
        </p:spPr>
        <p:txBody>
          <a:bodyPr anchor="ctr">
            <a:normAutofit/>
          </a:bodyPr>
          <a:lstStyle>
            <a:lvl1pPr algn="l">
              <a:defRPr sz="2250">
                <a:solidFill>
                  <a:srgbClr val="525252"/>
                </a:solidFill>
                <a:latin typeface="+mj-lt"/>
              </a:defRPr>
            </a:lvl1pPr>
          </a:lstStyle>
          <a:p>
            <a:pPr lvl="0"/>
            <a:r>
              <a:rPr lang="en-US" dirty="0"/>
              <a:t>Text Here</a:t>
            </a:r>
          </a:p>
        </p:txBody>
      </p:sp>
    </p:spTree>
    <p:extLst>
      <p:ext uri="{BB962C8B-B14F-4D97-AF65-F5344CB8AC3E}">
        <p14:creationId xmlns:p14="http://schemas.microsoft.com/office/powerpoint/2010/main" val="183763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50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0-#ppt_w/2"/>
                                          </p:val>
                                        </p:tav>
                                        <p:tav tm="100000">
                                          <p:val>
                                            <p:strVal val="#ppt_x"/>
                                          </p:val>
                                        </p:tav>
                                      </p:tavLst>
                                    </p:anim>
                                    <p:anim calcmode="lin" valueType="num">
                                      <p:cBhvr additive="base">
                                        <p:cTn id="25" dur="500" fill="hold"/>
                                        <p:tgtEl>
                                          <p:spTgt spid="22"/>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500"/>
                                  </p:stCondLst>
                                  <p:childTnLst>
                                    <p:set>
                                      <p:cBhvr>
                                        <p:cTn id="27" dur="1" fill="hold">
                                          <p:stCondLst>
                                            <p:cond delay="0"/>
                                          </p:stCondLst>
                                        </p:cTn>
                                        <p:tgtEl>
                                          <p:spTgt spid="24">
                                            <p:txEl>
                                              <p:pRg st="0" end="0"/>
                                            </p:txEl>
                                          </p:spTgt>
                                        </p:tgtEl>
                                        <p:attrNameLst>
                                          <p:attrName>style.visibility</p:attrName>
                                        </p:attrNameLst>
                                      </p:cBhvr>
                                      <p:to>
                                        <p:strVal val="visible"/>
                                      </p:to>
                                    </p:set>
                                    <p:anim calcmode="lin" valueType="num">
                                      <p:cBhvr additive="base">
                                        <p:cTn id="28"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24">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23">
                                            <p:txEl>
                                              <p:pRg st="0" end="0"/>
                                            </p:txEl>
                                          </p:spTgt>
                                        </p:tgtEl>
                                        <p:attrNameLst>
                                          <p:attrName>style.visibility</p:attrName>
                                        </p:attrNameLst>
                                      </p:cBhvr>
                                      <p:to>
                                        <p:strVal val="visible"/>
                                      </p:to>
                                    </p:set>
                                    <p:anim calcmode="lin" valueType="num">
                                      <p:cBhvr additive="base">
                                        <p:cTn id="32"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750"/>
                            </p:stCondLst>
                            <p:childTnLst>
                              <p:par>
                                <p:cTn id="35" presetID="2" presetClass="entr" presetSubtype="8" decel="100000" fill="hold" nodeType="afterEffect">
                                  <p:stCondLst>
                                    <p:cond delay="50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500"/>
                                  </p:stCondLst>
                                  <p:childTnLst>
                                    <p:set>
                                      <p:cBhvr>
                                        <p:cTn id="40" dur="1" fill="hold">
                                          <p:stCondLst>
                                            <p:cond delay="0"/>
                                          </p:stCondLst>
                                        </p:cTn>
                                        <p:tgtEl>
                                          <p:spTgt spid="12">
                                            <p:txEl>
                                              <p:pRg st="0" end="0"/>
                                            </p:txEl>
                                          </p:spTgt>
                                        </p:tgtEl>
                                        <p:attrNameLst>
                                          <p:attrName>style.visibility</p:attrName>
                                        </p:attrNameLst>
                                      </p:cBhvr>
                                      <p:to>
                                        <p:strVal val="visible"/>
                                      </p:to>
                                    </p:set>
                                    <p:anim calcmode="lin" valueType="num">
                                      <p:cBhvr additive="base">
                                        <p:cTn id="41"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2">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500"/>
                                  </p:stCondLst>
                                  <p:childTnLst>
                                    <p:set>
                                      <p:cBhvr>
                                        <p:cTn id="44" dur="1" fill="hold">
                                          <p:stCondLst>
                                            <p:cond delay="0"/>
                                          </p:stCondLst>
                                        </p:cTn>
                                        <p:tgtEl>
                                          <p:spTgt spid="11">
                                            <p:txEl>
                                              <p:pRg st="0" end="0"/>
                                            </p:txEl>
                                          </p:spTgt>
                                        </p:tgtEl>
                                        <p:attrNameLst>
                                          <p:attrName>style.visibility</p:attrName>
                                        </p:attrNameLst>
                                      </p:cBhvr>
                                      <p:to>
                                        <p:strVal val="visible"/>
                                      </p:to>
                                    </p:set>
                                    <p:anim calcmode="lin" valueType="num">
                                      <p:cBhvr additive="base">
                                        <p:cTn id="4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3" grpId="0" build="p">
        <p:tmplLst>
          <p:tmpl lvl="1">
            <p:tnLst>
              <p:par>
                <p:cTn presetID="2" presetClass="entr" presetSubtype="4"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4" grpId="0" build="p">
        <p:tmplLst>
          <p:tmpl lvl="1">
            <p:tnLst>
              <p:par>
                <p:cTn presetID="2" presetClass="entr" presetSubtype="2" decel="100000" fill="hold" nodeType="withEffect">
                  <p:stCondLst>
                    <p:cond delay="5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 presetClass="entr" presetSubtype="4" decel="10000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build="p">
        <p:tmplLst>
          <p:tmpl lvl="1">
            <p:tnLst>
              <p:par>
                <p:cTn presetID="2" presetClass="entr" presetSubtype="2" decel="10000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Graph - 1 Column - Horizontal">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6" name="グラフ プレースホルダー 5"/>
          <p:cNvSpPr>
            <a:spLocks noGrp="1"/>
          </p:cNvSpPr>
          <p:nvPr>
            <p:ph type="chart" sz="quarter" idx="34" hasCustomPrompt="1"/>
          </p:nvPr>
        </p:nvSpPr>
        <p:spPr>
          <a:xfrm>
            <a:off x="359167" y="1604797"/>
            <a:ext cx="8353653" cy="2880320"/>
          </a:xfrm>
        </p:spPr>
        <p:txBody>
          <a:bodyPr>
            <a:normAutofit/>
          </a:bodyPr>
          <a:lstStyle>
            <a:lvl1pPr>
              <a:defRPr sz="750"/>
            </a:lvl1pPr>
          </a:lstStyle>
          <a:p>
            <a:r>
              <a:rPr lang="en-US" dirty="0"/>
              <a:t>Add Graph </a:t>
            </a:r>
          </a:p>
        </p:txBody>
      </p:sp>
      <p:pic>
        <p:nvPicPr>
          <p:cNvPr id="13" name="図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5055" y="4880101"/>
            <a:ext cx="3312655" cy="315995"/>
          </a:xfrm>
          <a:prstGeom prst="rect">
            <a:avLst/>
          </a:prstGeom>
        </p:spPr>
      </p:pic>
      <p:sp>
        <p:nvSpPr>
          <p:cNvPr id="14" name="テキスト プレースホルダー 22"/>
          <p:cNvSpPr>
            <a:spLocks noGrp="1"/>
          </p:cNvSpPr>
          <p:nvPr>
            <p:ph type="body" sz="quarter" idx="13" hasCustomPrompt="1"/>
          </p:nvPr>
        </p:nvSpPr>
        <p:spPr>
          <a:xfrm>
            <a:off x="462506" y="4485117"/>
            <a:ext cx="8214307" cy="720080"/>
          </a:xfrm>
        </p:spPr>
        <p:txBody>
          <a:bodyPr anchor="ctr">
            <a:normAutofit/>
          </a:bodyPr>
          <a:lstStyle>
            <a:lvl1pPr algn="ctr">
              <a:defRPr sz="2250">
                <a:solidFill>
                  <a:srgbClr val="525252"/>
                </a:solidFill>
                <a:latin typeface="+mj-lt"/>
              </a:defRPr>
            </a:lvl1pPr>
          </a:lstStyle>
          <a:p>
            <a:pPr lvl="0"/>
            <a:r>
              <a:rPr lang="en-US" dirty="0"/>
              <a:t>“Text Here”</a:t>
            </a:r>
          </a:p>
        </p:txBody>
      </p:sp>
      <p:sp>
        <p:nvSpPr>
          <p:cNvPr id="15" name="テキスト プレースホルダー 5"/>
          <p:cNvSpPr>
            <a:spLocks noGrp="1"/>
          </p:cNvSpPr>
          <p:nvPr>
            <p:ph type="body" sz="quarter" idx="14" hasCustomPrompt="1"/>
          </p:nvPr>
        </p:nvSpPr>
        <p:spPr>
          <a:xfrm>
            <a:off x="469926" y="5244101"/>
            <a:ext cx="8209624" cy="921205"/>
          </a:xfrm>
        </p:spPr>
        <p:txBody>
          <a:bodyPr>
            <a:normAutofit/>
          </a:bodyPr>
          <a:lstStyle>
            <a:lvl1pPr algn="ctr">
              <a:defRPr sz="75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138167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8" decel="100000" fill="hold" nodeType="afterEffect">
                                  <p:stCondLst>
                                    <p:cond delay="5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500"/>
                                  </p:stCondLst>
                                  <p:iterate type="lt">
                                    <p:tmPct val="5000"/>
                                  </p:iterate>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additive="base">
                                        <p:cTn id="28"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14">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15">
                                            <p:txEl>
                                              <p:pRg st="0" end="0"/>
                                            </p:txEl>
                                          </p:spTgt>
                                        </p:tgtEl>
                                        <p:attrNameLst>
                                          <p:attrName>style.visibility</p:attrName>
                                        </p:attrNameLst>
                                      </p:cBhvr>
                                      <p:to>
                                        <p:strVal val="visible"/>
                                      </p:to>
                                    </p:set>
                                    <p:anim calcmode="lin" valueType="num">
                                      <p:cBhvr additive="base">
                                        <p:cTn id="3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4" grpId="0" build="p">
        <p:tmplLst>
          <p:tmpl lvl="1">
            <p:tnLst>
              <p:par>
                <p:cTn presetID="2" presetClass="entr" presetSubtype="2" decel="100000" fill="hold" nodeType="withEffect">
                  <p:stCondLst>
                    <p:cond delay="500"/>
                  </p:stCondLst>
                  <p:iterate type="lt">
                    <p:tmPct val="5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4"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 Image - 1 Column - Horizontal">
    <p:spTree>
      <p:nvGrpSpPr>
        <p:cNvPr id="1" name=""/>
        <p:cNvGrpSpPr/>
        <p:nvPr/>
      </p:nvGrpSpPr>
      <p:grpSpPr>
        <a:xfrm>
          <a:off x="0" y="0"/>
          <a:ext cx="0" cy="0"/>
          <a:chOff x="0" y="0"/>
          <a:chExt cx="0" cy="0"/>
        </a:xfrm>
      </p:grpSpPr>
      <p:sp>
        <p:nvSpPr>
          <p:cNvPr id="12" name="対角する 2 つの角を切り取った四角形 11"/>
          <p:cNvSpPr/>
          <p:nvPr userDrawn="1"/>
        </p:nvSpPr>
        <p:spPr>
          <a:xfrm rot="120000">
            <a:off x="610396" y="1411707"/>
            <a:ext cx="8245632" cy="2880320"/>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9" name="対角する 2 つの角を切り取った四角形 8"/>
          <p:cNvSpPr/>
          <p:nvPr userDrawn="1"/>
        </p:nvSpPr>
        <p:spPr>
          <a:xfrm rot="-120000">
            <a:off x="359166" y="1508787"/>
            <a:ext cx="8245632" cy="2880320"/>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7" name="図プレースホルダー 6"/>
          <p:cNvSpPr>
            <a:spLocks noGrp="1"/>
          </p:cNvSpPr>
          <p:nvPr>
            <p:ph type="pic" sz="quarter" idx="15" hasCustomPrompt="1"/>
          </p:nvPr>
        </p:nvSpPr>
        <p:spPr>
          <a:xfrm>
            <a:off x="467560" y="1365250"/>
            <a:ext cx="8245397" cy="2832100"/>
          </a:xfrm>
          <a:prstGeom prst="snip2DiagRect">
            <a:avLst/>
          </a:prstGeom>
          <a:effectLst>
            <a:reflection blurRad="6350" stA="52000" endA="300" endPos="3000" dir="5400000" sy="-100000" algn="bl" rotWithShape="0"/>
          </a:effectLst>
        </p:spPr>
        <p:txBody>
          <a:bodyPr>
            <a:normAutofit/>
          </a:bodyPr>
          <a:lstStyle>
            <a:lvl1pPr>
              <a:defRPr sz="750" baseline="0"/>
            </a:lvl1pPr>
          </a:lstStyle>
          <a:p>
            <a:r>
              <a:rPr lang="en-US" dirty="0"/>
              <a:t>Add Image</a:t>
            </a:r>
          </a:p>
        </p:txBody>
      </p:sp>
      <p:pic>
        <p:nvPicPr>
          <p:cNvPr id="22" name="図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5055" y="4880101"/>
            <a:ext cx="3312655" cy="315995"/>
          </a:xfrm>
          <a:prstGeom prst="rect">
            <a:avLst/>
          </a:prstGeom>
        </p:spPr>
      </p:pic>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462506" y="4485117"/>
            <a:ext cx="8214307" cy="720080"/>
          </a:xfrm>
        </p:spPr>
        <p:txBody>
          <a:bodyPr anchor="ctr">
            <a:normAutofit/>
          </a:bodyPr>
          <a:lstStyle>
            <a:lvl1pPr algn="ctr">
              <a:defRPr sz="2250">
                <a:solidFill>
                  <a:srgbClr val="525252"/>
                </a:solidFill>
                <a:latin typeface="+mj-lt"/>
              </a:defRPr>
            </a:lvl1pPr>
          </a:lstStyle>
          <a:p>
            <a:pPr lvl="0"/>
            <a:r>
              <a:rPr lang="en-US" dirty="0"/>
              <a:t>Text Here</a:t>
            </a:r>
          </a:p>
        </p:txBody>
      </p:sp>
      <p:sp>
        <p:nvSpPr>
          <p:cNvPr id="6" name="テキスト プレースホルダー 5"/>
          <p:cNvSpPr>
            <a:spLocks noGrp="1"/>
          </p:cNvSpPr>
          <p:nvPr>
            <p:ph type="body" sz="quarter" idx="14" hasCustomPrompt="1"/>
          </p:nvPr>
        </p:nvSpPr>
        <p:spPr>
          <a:xfrm>
            <a:off x="469926" y="5244101"/>
            <a:ext cx="8209624" cy="921205"/>
          </a:xfrm>
        </p:spPr>
        <p:txBody>
          <a:bodyPr>
            <a:normAutofit/>
          </a:bodyPr>
          <a:lstStyle>
            <a:lvl1pPr algn="ctr">
              <a:defRPr sz="75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Tree>
    <p:extLst>
      <p:ext uri="{BB962C8B-B14F-4D97-AF65-F5344CB8AC3E}">
        <p14:creationId xmlns:p14="http://schemas.microsoft.com/office/powerpoint/2010/main" val="71343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12"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1" decel="10000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0-#ppt_h/2"/>
                                          </p:val>
                                        </p:tav>
                                        <p:tav tm="100000">
                                          <p:val>
                                            <p:strVal val="#ppt_y"/>
                                          </p:val>
                                        </p:tav>
                                      </p:tavLst>
                                    </p:anim>
                                  </p:childTnLst>
                                </p:cTn>
                              </p:par>
                              <p:par>
                                <p:cTn id="30" presetID="2" presetClass="entr" presetSubtype="3" decel="10000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0-#ppt_h/2"/>
                                          </p:val>
                                        </p:tav>
                                        <p:tav tm="100000">
                                          <p:val>
                                            <p:strVal val="#ppt_y"/>
                                          </p:val>
                                        </p:tav>
                                      </p:tavLst>
                                    </p:anim>
                                  </p:childTnLst>
                                </p:cTn>
                              </p:par>
                            </p:childTnLst>
                          </p:cTn>
                        </p:par>
                        <p:par>
                          <p:cTn id="34" fill="hold">
                            <p:stCondLst>
                              <p:cond delay="1250"/>
                            </p:stCondLst>
                            <p:childTnLst>
                              <p:par>
                                <p:cTn id="35" presetID="2" presetClass="entr" presetSubtype="8" decel="100000" fill="hold" nodeType="afterEffect">
                                  <p:stCondLst>
                                    <p:cond delay="50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0-#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500"/>
                                  </p:stCondLst>
                                  <p:iterate type="wd">
                                    <p:tmPct val="10000"/>
                                  </p:iterate>
                                  <p:childTnLst>
                                    <p:set>
                                      <p:cBhvr>
                                        <p:cTn id="40" dur="1" fill="hold">
                                          <p:stCondLst>
                                            <p:cond delay="0"/>
                                          </p:stCondLst>
                                        </p:cTn>
                                        <p:tgtEl>
                                          <p:spTgt spid="23">
                                            <p:txEl>
                                              <p:pRg st="0" end="0"/>
                                            </p:txEl>
                                          </p:spTgt>
                                        </p:tgtEl>
                                        <p:attrNameLst>
                                          <p:attrName>style.visibility</p:attrName>
                                        </p:attrNameLst>
                                      </p:cBhvr>
                                      <p:to>
                                        <p:strVal val="visible"/>
                                      </p:to>
                                    </p:set>
                                    <p:anim calcmode="lin" valueType="num">
                                      <p:cBhvr additive="base">
                                        <p:cTn id="41"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3">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500"/>
                                  </p:stCondLst>
                                  <p:childTnLst>
                                    <p:set>
                                      <p:cBhvr>
                                        <p:cTn id="44" dur="1" fill="hold">
                                          <p:stCondLst>
                                            <p:cond delay="0"/>
                                          </p:stCondLst>
                                        </p:cTn>
                                        <p:tgtEl>
                                          <p:spTgt spid="6">
                                            <p:txEl>
                                              <p:pRg st="0" end="0"/>
                                            </p:txEl>
                                          </p:spTgt>
                                        </p:tgtEl>
                                        <p:attrNameLst>
                                          <p:attrName>style.visibility</p:attrName>
                                        </p:attrNameLst>
                                      </p:cBhvr>
                                      <p:to>
                                        <p:strVal val="visible"/>
                                      </p:to>
                                    </p:set>
                                    <p:anim calcmode="lin" valueType="num">
                                      <p:cBhvr additive="base">
                                        <p:cTn id="4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7" grpId="0"/>
      <p:bldP spid="5" grpId="0"/>
      <p:bldP spid="23" grpId="0" build="p">
        <p:tmplLst>
          <p:tmpl lvl="1">
            <p:tnLst>
              <p:par>
                <p:cTn presetID="2" presetClass="entr" presetSubtype="2" decel="100000" fill="hold" nodeType="withEffect">
                  <p:stCondLst>
                    <p:cond delay="500"/>
                  </p:stCondLst>
                  <p:iterate type="wd">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Images - 2 Columns - Horizontal">
    <p:spTree>
      <p:nvGrpSpPr>
        <p:cNvPr id="1" name=""/>
        <p:cNvGrpSpPr/>
        <p:nvPr/>
      </p:nvGrpSpPr>
      <p:grpSpPr>
        <a:xfrm>
          <a:off x="0" y="0"/>
          <a:ext cx="0" cy="0"/>
          <a:chOff x="0" y="0"/>
          <a:chExt cx="0" cy="0"/>
        </a:xfrm>
      </p:grpSpPr>
      <p:sp>
        <p:nvSpPr>
          <p:cNvPr id="12" name="対角する 2 つの角を切り取った四角形 11"/>
          <p:cNvSpPr/>
          <p:nvPr userDrawn="1"/>
        </p:nvSpPr>
        <p:spPr>
          <a:xfrm rot="120000">
            <a:off x="739030" y="1494549"/>
            <a:ext cx="3548467" cy="2562172"/>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9" name="対角する 2 つの角を切り取った四角形 8"/>
          <p:cNvSpPr/>
          <p:nvPr userDrawn="1"/>
        </p:nvSpPr>
        <p:spPr>
          <a:xfrm rot="21233286">
            <a:off x="496195" y="1678377"/>
            <a:ext cx="3548467" cy="2562172"/>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18" name="対角する 2 つの角を切り取った四角形 17"/>
          <p:cNvSpPr/>
          <p:nvPr userDrawn="1"/>
        </p:nvSpPr>
        <p:spPr>
          <a:xfrm rot="120000">
            <a:off x="5135347" y="1494549"/>
            <a:ext cx="3548467" cy="2562172"/>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24" name="対角する 2 つの角を切り取った四角形 23"/>
          <p:cNvSpPr/>
          <p:nvPr userDrawn="1"/>
        </p:nvSpPr>
        <p:spPr>
          <a:xfrm rot="21240000">
            <a:off x="4892512" y="1682707"/>
            <a:ext cx="3548467" cy="2562172"/>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lang="en-US" sz="675"/>
          </a:p>
        </p:txBody>
      </p:sp>
      <p:sp>
        <p:nvSpPr>
          <p:cNvPr id="7" name="図プレースホルダー 6"/>
          <p:cNvSpPr>
            <a:spLocks noGrp="1"/>
          </p:cNvSpPr>
          <p:nvPr>
            <p:ph type="pic" sz="quarter" idx="15" hasCustomPrompt="1"/>
          </p:nvPr>
        </p:nvSpPr>
        <p:spPr>
          <a:xfrm rot="21423148">
            <a:off x="599168" y="1508789"/>
            <a:ext cx="3548365" cy="2519279"/>
          </a:xfrm>
          <a:prstGeom prst="snip2DiagRect">
            <a:avLst/>
          </a:prstGeom>
          <a:solidFill>
            <a:schemeClr val="bg1"/>
          </a:solidFill>
          <a:effectLst/>
        </p:spPr>
        <p:txBody>
          <a:bodyPr>
            <a:normAutofit/>
          </a:bodyPr>
          <a:lstStyle>
            <a:lvl1pPr>
              <a:defRPr sz="750" baseline="0"/>
            </a:lvl1pPr>
          </a:lstStyle>
          <a:p>
            <a:r>
              <a:rPr lang="en-US" dirty="0"/>
              <a:t>Add Image</a:t>
            </a:r>
          </a:p>
        </p:txBody>
      </p:sp>
      <p:sp>
        <p:nvSpPr>
          <p:cNvPr id="21" name="図プレースホルダー 6"/>
          <p:cNvSpPr>
            <a:spLocks noGrp="1"/>
          </p:cNvSpPr>
          <p:nvPr>
            <p:ph type="pic" sz="quarter" idx="18" hasCustomPrompt="1"/>
          </p:nvPr>
        </p:nvSpPr>
        <p:spPr>
          <a:xfrm rot="21420000">
            <a:off x="4995486" y="1508789"/>
            <a:ext cx="3548365" cy="2519279"/>
          </a:xfrm>
          <a:prstGeom prst="snip2DiagRect">
            <a:avLst/>
          </a:prstGeom>
          <a:solidFill>
            <a:schemeClr val="bg1"/>
          </a:solidFill>
          <a:effectLst/>
        </p:spPr>
        <p:txBody>
          <a:bodyPr>
            <a:normAutofit/>
          </a:bodyPr>
          <a:lstStyle>
            <a:lvl1pPr>
              <a:defRPr sz="750" baseline="0"/>
            </a:lvl1pPr>
          </a:lstStyle>
          <a:p>
            <a:r>
              <a:rPr lang="en-US" dirty="0"/>
              <a:t>Add Image</a:t>
            </a:r>
          </a:p>
        </p:txBody>
      </p:sp>
      <p:pic>
        <p:nvPicPr>
          <p:cNvPr id="16" name="図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62" y="4869162"/>
            <a:ext cx="3312655" cy="315995"/>
          </a:xfrm>
          <a:prstGeom prst="rect">
            <a:avLst/>
          </a:prstGeom>
        </p:spPr>
      </p:pic>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sp>
        <p:nvSpPr>
          <p:cNvPr id="23" name="テキスト プレースホルダー 22"/>
          <p:cNvSpPr>
            <a:spLocks noGrp="1"/>
          </p:cNvSpPr>
          <p:nvPr>
            <p:ph type="body" sz="quarter" idx="13" hasCustomPrompt="1"/>
          </p:nvPr>
        </p:nvSpPr>
        <p:spPr>
          <a:xfrm>
            <a:off x="432180" y="4485117"/>
            <a:ext cx="3887771" cy="720080"/>
          </a:xfrm>
        </p:spPr>
        <p:txBody>
          <a:bodyPr anchor="ctr">
            <a:normAutofit/>
          </a:bodyPr>
          <a:lstStyle>
            <a:lvl1pPr algn="ctr">
              <a:defRPr sz="2250">
                <a:solidFill>
                  <a:srgbClr val="525252"/>
                </a:solidFill>
                <a:latin typeface="+mj-lt"/>
              </a:defRPr>
            </a:lvl1pPr>
          </a:lstStyle>
          <a:p>
            <a:pPr lvl="0"/>
            <a:r>
              <a:rPr lang="en-US" dirty="0"/>
              <a:t>Text Here</a:t>
            </a:r>
          </a:p>
        </p:txBody>
      </p:sp>
      <p:sp>
        <p:nvSpPr>
          <p:cNvPr id="6" name="テキスト プレースホルダー 5"/>
          <p:cNvSpPr>
            <a:spLocks noGrp="1"/>
          </p:cNvSpPr>
          <p:nvPr>
            <p:ph type="body" sz="quarter" idx="14" hasCustomPrompt="1"/>
          </p:nvPr>
        </p:nvSpPr>
        <p:spPr>
          <a:xfrm>
            <a:off x="439600" y="5244101"/>
            <a:ext cx="3880351" cy="1065221"/>
          </a:xfrm>
        </p:spPr>
        <p:txBody>
          <a:bodyPr>
            <a:normAutofit/>
          </a:bodyPr>
          <a:lstStyle>
            <a:lvl1pPr algn="ctr">
              <a:defRPr sz="75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pic>
        <p:nvPicPr>
          <p:cNvPr id="3" name="図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pic>
        <p:nvPicPr>
          <p:cNvPr id="17" name="図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7279" y="4869162"/>
            <a:ext cx="3312655" cy="315995"/>
          </a:xfrm>
          <a:prstGeom prst="rect">
            <a:avLst/>
          </a:prstGeom>
        </p:spPr>
      </p:pic>
      <p:sp>
        <p:nvSpPr>
          <p:cNvPr id="19" name="テキスト プレースホルダー 22"/>
          <p:cNvSpPr>
            <a:spLocks noGrp="1"/>
          </p:cNvSpPr>
          <p:nvPr>
            <p:ph type="body" sz="quarter" idx="16" hasCustomPrompt="1"/>
          </p:nvPr>
        </p:nvSpPr>
        <p:spPr>
          <a:xfrm>
            <a:off x="4828497" y="4485117"/>
            <a:ext cx="3887771" cy="720080"/>
          </a:xfrm>
        </p:spPr>
        <p:txBody>
          <a:bodyPr anchor="ctr">
            <a:normAutofit/>
          </a:bodyPr>
          <a:lstStyle>
            <a:lvl1pPr algn="ctr">
              <a:defRPr sz="2250">
                <a:solidFill>
                  <a:srgbClr val="525252"/>
                </a:solidFill>
                <a:latin typeface="+mj-lt"/>
              </a:defRPr>
            </a:lvl1pPr>
          </a:lstStyle>
          <a:p>
            <a:pPr lvl="0"/>
            <a:r>
              <a:rPr lang="en-US" dirty="0"/>
              <a:t>Text Here</a:t>
            </a:r>
          </a:p>
        </p:txBody>
      </p:sp>
      <p:sp>
        <p:nvSpPr>
          <p:cNvPr id="20" name="テキスト プレースホルダー 5"/>
          <p:cNvSpPr>
            <a:spLocks noGrp="1"/>
          </p:cNvSpPr>
          <p:nvPr>
            <p:ph type="body" sz="quarter" idx="17" hasCustomPrompt="1"/>
          </p:nvPr>
        </p:nvSpPr>
        <p:spPr>
          <a:xfrm>
            <a:off x="4835917" y="5244101"/>
            <a:ext cx="3880351" cy="1065221"/>
          </a:xfrm>
        </p:spPr>
        <p:txBody>
          <a:bodyPr>
            <a:normAutofit/>
          </a:bodyPr>
          <a:lstStyle>
            <a:lvl1pPr algn="ctr">
              <a:defRPr sz="750"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301535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12" decel="100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1" decel="10000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0-#ppt_h/2"/>
                                          </p:val>
                                        </p:tav>
                                        <p:tav tm="100000">
                                          <p:val>
                                            <p:strVal val="#ppt_y"/>
                                          </p:val>
                                        </p:tav>
                                      </p:tavLst>
                                    </p:anim>
                                  </p:childTnLst>
                                </p:cTn>
                              </p:par>
                              <p:par>
                                <p:cTn id="30" presetID="2" presetClass="entr" presetSubtype="3" decel="10000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0-#ppt_h/2"/>
                                          </p:val>
                                        </p:tav>
                                        <p:tav tm="100000">
                                          <p:val>
                                            <p:strVal val="#ppt_y"/>
                                          </p:val>
                                        </p:tav>
                                      </p:tavLst>
                                    </p:anim>
                                  </p:childTnLst>
                                </p:cTn>
                              </p:par>
                            </p:childTnLst>
                          </p:cTn>
                        </p:par>
                        <p:par>
                          <p:cTn id="34" fill="hold">
                            <p:stCondLst>
                              <p:cond delay="1250"/>
                            </p:stCondLst>
                            <p:childTnLst>
                              <p:par>
                                <p:cTn id="35" presetID="2" presetClass="entr" presetSubtype="2" decel="100000" fill="hold" grpId="0" nodeType="afterEffect">
                                  <p:stCondLst>
                                    <p:cond delay="0"/>
                                  </p:stCondLst>
                                  <p:iterate type="wd">
                                    <p:tmPct val="10000"/>
                                  </p:iterate>
                                  <p:childTnLst>
                                    <p:set>
                                      <p:cBhvr>
                                        <p:cTn id="36" dur="1" fill="hold">
                                          <p:stCondLst>
                                            <p:cond delay="0"/>
                                          </p:stCondLst>
                                        </p:cTn>
                                        <p:tgtEl>
                                          <p:spTgt spid="23">
                                            <p:txEl>
                                              <p:pRg st="0" end="0"/>
                                            </p:txEl>
                                          </p:spTgt>
                                        </p:tgtEl>
                                        <p:attrNameLst>
                                          <p:attrName>style.visibility</p:attrName>
                                        </p:attrNameLst>
                                      </p:cBhvr>
                                      <p:to>
                                        <p:strVal val="visible"/>
                                      </p:to>
                                    </p:set>
                                    <p:anim calcmode="lin" valueType="num">
                                      <p:cBhvr additive="base">
                                        <p:cTn id="37"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23">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8" decel="10000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0-#ppt_w/2"/>
                                          </p:val>
                                        </p:tav>
                                        <p:tav tm="100000">
                                          <p:val>
                                            <p:strVal val="#ppt_x"/>
                                          </p:val>
                                        </p:tav>
                                      </p:tavLst>
                                    </p:anim>
                                    <p:anim calcmode="lin" valueType="num">
                                      <p:cBhvr additive="base">
                                        <p:cTn id="42" dur="500" fill="hold"/>
                                        <p:tgtEl>
                                          <p:spTgt spid="16"/>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 calcmode="lin" valueType="num">
                                      <p:cBhvr additive="base">
                                        <p:cTn id="4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1800"/>
                            </p:stCondLst>
                            <p:childTnLst>
                              <p:par>
                                <p:cTn id="48" presetID="2" presetClass="entr" presetSubtype="12" decel="100000" fill="hold" grpId="0" nodeType="afterEffect">
                                  <p:stCondLst>
                                    <p:cond delay="500"/>
                                  </p:stCondLst>
                                  <p:childTnLst>
                                    <p:set>
                                      <p:cBhvr>
                                        <p:cTn id="49" dur="1" fill="hold">
                                          <p:stCondLst>
                                            <p:cond delay="0"/>
                                          </p:stCondLst>
                                        </p:cTn>
                                        <p:tgtEl>
                                          <p:spTgt spid="24"/>
                                        </p:tgtEl>
                                        <p:attrNameLst>
                                          <p:attrName>style.visibility</p:attrName>
                                        </p:attrNameLst>
                                      </p:cBhvr>
                                      <p:to>
                                        <p:strVal val="visible"/>
                                      </p:to>
                                    </p:set>
                                    <p:anim calcmode="lin" valueType="num">
                                      <p:cBhvr additive="base">
                                        <p:cTn id="50" dur="500" fill="hold"/>
                                        <p:tgtEl>
                                          <p:spTgt spid="24"/>
                                        </p:tgtEl>
                                        <p:attrNameLst>
                                          <p:attrName>ppt_x</p:attrName>
                                        </p:attrNameLst>
                                      </p:cBhvr>
                                      <p:tavLst>
                                        <p:tav tm="0">
                                          <p:val>
                                            <p:strVal val="0-#ppt_w/2"/>
                                          </p:val>
                                        </p:tav>
                                        <p:tav tm="100000">
                                          <p:val>
                                            <p:strVal val="#ppt_x"/>
                                          </p:val>
                                        </p:tav>
                                      </p:tavLst>
                                    </p:anim>
                                    <p:anim calcmode="lin" valueType="num">
                                      <p:cBhvr additive="base">
                                        <p:cTn id="51" dur="500" fill="hold"/>
                                        <p:tgtEl>
                                          <p:spTgt spid="24"/>
                                        </p:tgtEl>
                                        <p:attrNameLst>
                                          <p:attrName>ppt_y</p:attrName>
                                        </p:attrNameLst>
                                      </p:cBhvr>
                                      <p:tavLst>
                                        <p:tav tm="0">
                                          <p:val>
                                            <p:strVal val="1+#ppt_h/2"/>
                                          </p:val>
                                        </p:tav>
                                        <p:tav tm="100000">
                                          <p:val>
                                            <p:strVal val="#ppt_y"/>
                                          </p:val>
                                        </p:tav>
                                      </p:tavLst>
                                    </p:anim>
                                  </p:childTnLst>
                                </p:cTn>
                              </p:par>
                              <p:par>
                                <p:cTn id="52" presetID="2" presetClass="entr" presetSubtype="1" decel="100000" fill="hold" grpId="0" nodeType="withEffect">
                                  <p:stCondLst>
                                    <p:cond delay="50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ppt_x"/>
                                          </p:val>
                                        </p:tav>
                                        <p:tav tm="100000">
                                          <p:val>
                                            <p:strVal val="#ppt_x"/>
                                          </p:val>
                                        </p:tav>
                                      </p:tavLst>
                                    </p:anim>
                                    <p:anim calcmode="lin" valueType="num">
                                      <p:cBhvr additive="base">
                                        <p:cTn id="55" dur="500" fill="hold"/>
                                        <p:tgtEl>
                                          <p:spTgt spid="18"/>
                                        </p:tgtEl>
                                        <p:attrNameLst>
                                          <p:attrName>ppt_y</p:attrName>
                                        </p:attrNameLst>
                                      </p:cBhvr>
                                      <p:tavLst>
                                        <p:tav tm="0">
                                          <p:val>
                                            <p:strVal val="0-#ppt_h/2"/>
                                          </p:val>
                                        </p:tav>
                                        <p:tav tm="100000">
                                          <p:val>
                                            <p:strVal val="#ppt_y"/>
                                          </p:val>
                                        </p:tav>
                                      </p:tavLst>
                                    </p:anim>
                                  </p:childTnLst>
                                </p:cTn>
                              </p:par>
                              <p:par>
                                <p:cTn id="56" presetID="2" presetClass="entr" presetSubtype="3" decel="100000" fill="hold" grpId="0" nodeType="withEffect">
                                  <p:stCondLst>
                                    <p:cond delay="50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500" fill="hold"/>
                                        <p:tgtEl>
                                          <p:spTgt spid="21"/>
                                        </p:tgtEl>
                                        <p:attrNameLst>
                                          <p:attrName>ppt_x</p:attrName>
                                        </p:attrNameLst>
                                      </p:cBhvr>
                                      <p:tavLst>
                                        <p:tav tm="0">
                                          <p:val>
                                            <p:strVal val="1+#ppt_w/2"/>
                                          </p:val>
                                        </p:tav>
                                        <p:tav tm="100000">
                                          <p:val>
                                            <p:strVal val="#ppt_x"/>
                                          </p:val>
                                        </p:tav>
                                      </p:tavLst>
                                    </p:anim>
                                    <p:anim calcmode="lin" valueType="num">
                                      <p:cBhvr additive="base">
                                        <p:cTn id="59" dur="500" fill="hold"/>
                                        <p:tgtEl>
                                          <p:spTgt spid="21"/>
                                        </p:tgtEl>
                                        <p:attrNameLst>
                                          <p:attrName>ppt_y</p:attrName>
                                        </p:attrNameLst>
                                      </p:cBhvr>
                                      <p:tavLst>
                                        <p:tav tm="0">
                                          <p:val>
                                            <p:strVal val="0-#ppt_h/2"/>
                                          </p:val>
                                        </p:tav>
                                        <p:tav tm="100000">
                                          <p:val>
                                            <p:strVal val="#ppt_y"/>
                                          </p:val>
                                        </p:tav>
                                      </p:tavLst>
                                    </p:anim>
                                  </p:childTnLst>
                                </p:cTn>
                              </p:par>
                            </p:childTnLst>
                          </p:cTn>
                        </p:par>
                        <p:par>
                          <p:cTn id="60" fill="hold">
                            <p:stCondLst>
                              <p:cond delay="2800"/>
                            </p:stCondLst>
                            <p:childTnLst>
                              <p:par>
                                <p:cTn id="61" presetID="2" presetClass="entr" presetSubtype="2" decel="100000" fill="hold" grpId="0" nodeType="afterEffect">
                                  <p:stCondLst>
                                    <p:cond delay="0"/>
                                  </p:stCondLst>
                                  <p:iterate type="wd">
                                    <p:tmPct val="10000"/>
                                  </p:iterate>
                                  <p:childTnLst>
                                    <p:set>
                                      <p:cBhvr>
                                        <p:cTn id="62" dur="1" fill="hold">
                                          <p:stCondLst>
                                            <p:cond delay="0"/>
                                          </p:stCondLst>
                                        </p:cTn>
                                        <p:tgtEl>
                                          <p:spTgt spid="19">
                                            <p:txEl>
                                              <p:pRg st="0" end="0"/>
                                            </p:txEl>
                                          </p:spTgt>
                                        </p:tgtEl>
                                        <p:attrNameLst>
                                          <p:attrName>style.visibility</p:attrName>
                                        </p:attrNameLst>
                                      </p:cBhvr>
                                      <p:to>
                                        <p:strVal val="visible"/>
                                      </p:to>
                                    </p:set>
                                    <p:anim calcmode="lin" valueType="num">
                                      <p:cBhvr additive="base">
                                        <p:cTn id="63"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9">
                                            <p:txEl>
                                              <p:pRg st="0" end="0"/>
                                            </p:txEl>
                                          </p:spTgt>
                                        </p:tgtEl>
                                        <p:attrNameLst>
                                          <p:attrName>ppt_y</p:attrName>
                                        </p:attrNameLst>
                                      </p:cBhvr>
                                      <p:tavLst>
                                        <p:tav tm="0">
                                          <p:val>
                                            <p:strVal val="#ppt_y"/>
                                          </p:val>
                                        </p:tav>
                                        <p:tav tm="100000">
                                          <p:val>
                                            <p:strVal val="#ppt_y"/>
                                          </p:val>
                                        </p:tav>
                                      </p:tavLst>
                                    </p:anim>
                                  </p:childTnLst>
                                </p:cTn>
                              </p:par>
                              <p:par>
                                <p:cTn id="65" presetID="2" presetClass="entr" presetSubtype="8" decel="10000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0-#ppt_w/2"/>
                                          </p:val>
                                        </p:tav>
                                        <p:tav tm="100000">
                                          <p:val>
                                            <p:strVal val="#ppt_x"/>
                                          </p:val>
                                        </p:tav>
                                      </p:tavLst>
                                    </p:anim>
                                    <p:anim calcmode="lin" valueType="num">
                                      <p:cBhvr additive="base">
                                        <p:cTn id="68" dur="500" fill="hold"/>
                                        <p:tgtEl>
                                          <p:spTgt spid="17"/>
                                        </p:tgtEl>
                                        <p:attrNameLst>
                                          <p:attrName>ppt_y</p:attrName>
                                        </p:attrNameLst>
                                      </p:cBhvr>
                                      <p:tavLst>
                                        <p:tav tm="0">
                                          <p:val>
                                            <p:strVal val="#ppt_y"/>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8" grpId="0" animBg="1"/>
      <p:bldP spid="24" grpId="0" animBg="1"/>
      <p:bldP spid="7" grpId="0" animBg="1"/>
      <p:bldP spid="21" grpId="0" animBg="1"/>
      <p:bldP spid="5" grpId="0"/>
      <p:bldP spid="23"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6" grpId="0" build="p">
        <p:tmplLst>
          <p:tmpl lvl="1">
            <p:tnLst>
              <p:par>
                <p:cTn presetID="2" presetClass="entr" presetSubtype="4"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P spid="2" grpId="0"/>
      <p:bldP spid="19"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4" decel="10000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3809480" y="884720"/>
            <a:ext cx="1518669" cy="365125"/>
          </a:xfrm>
          <a:prstGeom prst="rect">
            <a:avLst/>
          </a:prstGeom>
        </p:spPr>
        <p:txBody>
          <a:bodyPr anchor="ctr"/>
          <a:lstStyle>
            <a:lvl1pPr algn="ctr">
              <a:defRPr sz="1500">
                <a:solidFill>
                  <a:schemeClr val="bg1">
                    <a:lumMod val="65000"/>
                  </a:schemeClr>
                </a:solidFill>
                <a:latin typeface="+mj-lt"/>
              </a:defRPr>
            </a:lvl1pPr>
          </a:lstStyle>
          <a:p>
            <a:r>
              <a:rPr lang="en-US" dirty="0"/>
              <a:t>SLIDE </a:t>
            </a:r>
            <a:fld id="{D97FAD88-CD89-445B-80D2-D1F46C853675}" type="slidenum">
              <a:rPr lang="en-US" smtClean="0"/>
              <a:pPr/>
              <a:t>‹#›</a:t>
            </a:fld>
            <a:endParaRPr lang="en-US" dirty="0"/>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5637" y="630701"/>
            <a:ext cx="5029636" cy="466643"/>
          </a:xfrm>
          <a:prstGeom prst="rect">
            <a:avLst/>
          </a:prstGeom>
        </p:spPr>
      </p:pic>
      <p:pic>
        <p:nvPicPr>
          <p:cNvPr id="8" name="図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5460" y="649173"/>
            <a:ext cx="5029636" cy="479777"/>
          </a:xfrm>
          <a:prstGeom prst="rect">
            <a:avLst/>
          </a:prstGeom>
        </p:spPr>
      </p:pic>
      <p:sp>
        <p:nvSpPr>
          <p:cNvPr id="2" name="タイトル 1"/>
          <p:cNvSpPr>
            <a:spLocks noGrp="1"/>
          </p:cNvSpPr>
          <p:nvPr>
            <p:ph type="title" hasCustomPrompt="1"/>
          </p:nvPr>
        </p:nvSpPr>
        <p:spPr>
          <a:xfrm>
            <a:off x="0" y="212645"/>
            <a:ext cx="9144000" cy="658083"/>
          </a:xfrm>
        </p:spPr>
        <p:txBody>
          <a:bodyPr>
            <a:noAutofit/>
          </a:bodyPr>
          <a:lstStyle>
            <a:lvl1pPr algn="ctr">
              <a:defRPr sz="3300"/>
            </a:lvl1pPr>
          </a:lstStyle>
          <a:p>
            <a:r>
              <a:rPr lang="en-US" altLang="ja-JP" dirty="0"/>
              <a:t>SLIDE TITLE HERE</a:t>
            </a:r>
            <a:endParaRPr lang="en-US" dirty="0"/>
          </a:p>
        </p:txBody>
      </p:sp>
      <p:sp>
        <p:nvSpPr>
          <p:cNvPr id="10" name="表プレースホルダー 9"/>
          <p:cNvSpPr>
            <a:spLocks noGrp="1"/>
          </p:cNvSpPr>
          <p:nvPr>
            <p:ph type="tbl" sz="quarter" idx="13" hasCustomPrompt="1"/>
          </p:nvPr>
        </p:nvSpPr>
        <p:spPr>
          <a:xfrm>
            <a:off x="754923" y="1652803"/>
            <a:ext cx="2268734" cy="3168650"/>
          </a:xfrm>
          <a:solidFill>
            <a:schemeClr val="bg1">
              <a:lumMod val="95000"/>
            </a:schemeClr>
          </a:solidFill>
        </p:spPr>
        <p:txBody>
          <a:bodyPr>
            <a:normAutofit/>
          </a:bodyPr>
          <a:lstStyle>
            <a:lvl1pPr>
              <a:defRPr sz="900"/>
            </a:lvl1pPr>
          </a:lstStyle>
          <a:p>
            <a:r>
              <a:rPr lang="en-US" dirty="0"/>
              <a:t>Table</a:t>
            </a:r>
          </a:p>
        </p:txBody>
      </p:sp>
      <p:sp>
        <p:nvSpPr>
          <p:cNvPr id="26" name="テキスト プレースホルダー 22"/>
          <p:cNvSpPr>
            <a:spLocks noGrp="1"/>
          </p:cNvSpPr>
          <p:nvPr>
            <p:ph type="body" sz="quarter" idx="16" hasCustomPrompt="1"/>
          </p:nvPr>
        </p:nvSpPr>
        <p:spPr>
          <a:xfrm>
            <a:off x="708914" y="4892299"/>
            <a:ext cx="2314779" cy="480053"/>
          </a:xfrm>
        </p:spPr>
        <p:txBody>
          <a:bodyPr anchor="ctr">
            <a:normAutofit/>
          </a:bodyPr>
          <a:lstStyle>
            <a:lvl1pPr algn="l">
              <a:defRPr sz="1500">
                <a:latin typeface="+mj-lt"/>
              </a:defRPr>
            </a:lvl1pPr>
          </a:lstStyle>
          <a:p>
            <a:pPr lvl="0"/>
            <a:r>
              <a:rPr lang="en-US" dirty="0"/>
              <a:t>Text Here</a:t>
            </a:r>
          </a:p>
        </p:txBody>
      </p:sp>
      <p:sp>
        <p:nvSpPr>
          <p:cNvPr id="27" name="テキスト プレースホルダー 5"/>
          <p:cNvSpPr>
            <a:spLocks noGrp="1"/>
          </p:cNvSpPr>
          <p:nvPr>
            <p:ph type="body" sz="quarter" idx="17" hasCustomPrompt="1"/>
          </p:nvPr>
        </p:nvSpPr>
        <p:spPr>
          <a:xfrm>
            <a:off x="702094" y="5301506"/>
            <a:ext cx="2333420" cy="1055820"/>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28" name="表プレースホルダー 9"/>
          <p:cNvSpPr>
            <a:spLocks noGrp="1"/>
          </p:cNvSpPr>
          <p:nvPr>
            <p:ph type="tbl" sz="quarter" idx="18" hasCustomPrompt="1"/>
          </p:nvPr>
        </p:nvSpPr>
        <p:spPr>
          <a:xfrm>
            <a:off x="3438031" y="1652803"/>
            <a:ext cx="2268734" cy="3168650"/>
          </a:xfrm>
          <a:solidFill>
            <a:schemeClr val="bg1">
              <a:lumMod val="95000"/>
            </a:schemeClr>
          </a:solidFill>
        </p:spPr>
        <p:txBody>
          <a:bodyPr>
            <a:normAutofit/>
          </a:bodyPr>
          <a:lstStyle>
            <a:lvl1pPr>
              <a:defRPr sz="900"/>
            </a:lvl1pPr>
          </a:lstStyle>
          <a:p>
            <a:r>
              <a:rPr lang="en-US" dirty="0"/>
              <a:t>Table</a:t>
            </a:r>
          </a:p>
        </p:txBody>
      </p:sp>
      <p:sp>
        <p:nvSpPr>
          <p:cNvPr id="29" name="テキスト プレースホルダー 22"/>
          <p:cNvSpPr>
            <a:spLocks noGrp="1"/>
          </p:cNvSpPr>
          <p:nvPr>
            <p:ph type="body" sz="quarter" idx="19" hasCustomPrompt="1"/>
          </p:nvPr>
        </p:nvSpPr>
        <p:spPr>
          <a:xfrm>
            <a:off x="3392021" y="4892299"/>
            <a:ext cx="2314779" cy="480053"/>
          </a:xfrm>
        </p:spPr>
        <p:txBody>
          <a:bodyPr anchor="ctr">
            <a:normAutofit/>
          </a:bodyPr>
          <a:lstStyle>
            <a:lvl1pPr algn="l">
              <a:defRPr sz="1500">
                <a:latin typeface="+mj-lt"/>
              </a:defRPr>
            </a:lvl1pPr>
          </a:lstStyle>
          <a:p>
            <a:pPr lvl="0"/>
            <a:r>
              <a:rPr lang="en-US" dirty="0"/>
              <a:t>Text Here</a:t>
            </a:r>
          </a:p>
        </p:txBody>
      </p:sp>
      <p:sp>
        <p:nvSpPr>
          <p:cNvPr id="30" name="テキスト プレースホルダー 5"/>
          <p:cNvSpPr>
            <a:spLocks noGrp="1"/>
          </p:cNvSpPr>
          <p:nvPr>
            <p:ph type="body" sz="quarter" idx="20" hasCustomPrompt="1"/>
          </p:nvPr>
        </p:nvSpPr>
        <p:spPr>
          <a:xfrm>
            <a:off x="3385201" y="5301506"/>
            <a:ext cx="2333420" cy="1055820"/>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
        <p:nvSpPr>
          <p:cNvPr id="31" name="表プレースホルダー 9"/>
          <p:cNvSpPr>
            <a:spLocks noGrp="1"/>
          </p:cNvSpPr>
          <p:nvPr>
            <p:ph type="tbl" sz="quarter" idx="21" hasCustomPrompt="1"/>
          </p:nvPr>
        </p:nvSpPr>
        <p:spPr>
          <a:xfrm>
            <a:off x="6144172" y="1652803"/>
            <a:ext cx="2268734" cy="3168650"/>
          </a:xfrm>
          <a:solidFill>
            <a:schemeClr val="bg1">
              <a:lumMod val="95000"/>
            </a:schemeClr>
          </a:solidFill>
        </p:spPr>
        <p:txBody>
          <a:bodyPr>
            <a:normAutofit/>
          </a:bodyPr>
          <a:lstStyle>
            <a:lvl1pPr>
              <a:defRPr sz="900"/>
            </a:lvl1pPr>
          </a:lstStyle>
          <a:p>
            <a:r>
              <a:rPr lang="en-US" dirty="0"/>
              <a:t>Table</a:t>
            </a:r>
          </a:p>
        </p:txBody>
      </p:sp>
      <p:sp>
        <p:nvSpPr>
          <p:cNvPr id="32" name="テキスト プレースホルダー 22"/>
          <p:cNvSpPr>
            <a:spLocks noGrp="1"/>
          </p:cNvSpPr>
          <p:nvPr>
            <p:ph type="body" sz="quarter" idx="22" hasCustomPrompt="1"/>
          </p:nvPr>
        </p:nvSpPr>
        <p:spPr>
          <a:xfrm>
            <a:off x="6098164" y="4892299"/>
            <a:ext cx="2314779" cy="480053"/>
          </a:xfrm>
        </p:spPr>
        <p:txBody>
          <a:bodyPr anchor="ctr">
            <a:normAutofit/>
          </a:bodyPr>
          <a:lstStyle>
            <a:lvl1pPr algn="l">
              <a:defRPr sz="1500">
                <a:latin typeface="+mj-lt"/>
              </a:defRPr>
            </a:lvl1pPr>
          </a:lstStyle>
          <a:p>
            <a:pPr lvl="0"/>
            <a:r>
              <a:rPr lang="en-US" dirty="0"/>
              <a:t>Text Here</a:t>
            </a:r>
          </a:p>
        </p:txBody>
      </p:sp>
      <p:sp>
        <p:nvSpPr>
          <p:cNvPr id="33" name="テキスト プレースホルダー 5"/>
          <p:cNvSpPr>
            <a:spLocks noGrp="1"/>
          </p:cNvSpPr>
          <p:nvPr>
            <p:ph type="body" sz="quarter" idx="23" hasCustomPrompt="1"/>
          </p:nvPr>
        </p:nvSpPr>
        <p:spPr>
          <a:xfrm>
            <a:off x="6091342" y="5301506"/>
            <a:ext cx="2333420" cy="1055820"/>
          </a:xfrm>
        </p:spPr>
        <p:txBody>
          <a:bodyPr>
            <a:normAutofit/>
          </a:bodyPr>
          <a:lstStyle>
            <a:lvl1pPr algn="l">
              <a:defRPr sz="675" baseline="0">
                <a:solidFill>
                  <a:srgbClr val="3B3B3B"/>
                </a:solidFill>
                <a:latin typeface="+mn-lt"/>
                <a:ea typeface="Open Sans Light" panose="020B0306030504020204" pitchFamily="34" charset="0"/>
                <a:cs typeface="Open Sans Light" panose="020B0306030504020204" pitchFamily="34" charset="0"/>
              </a:defRPr>
            </a:lvl1pPr>
          </a:lstStyle>
          <a:p>
            <a:pPr lvl="0"/>
            <a:r>
              <a:rPr lang="en-US" dirty="0"/>
              <a:t>Text Here</a:t>
            </a:r>
          </a:p>
        </p:txBody>
      </p:sp>
    </p:spTree>
    <p:extLst>
      <p:ext uri="{BB962C8B-B14F-4D97-AF65-F5344CB8AC3E}">
        <p14:creationId xmlns:p14="http://schemas.microsoft.com/office/powerpoint/2010/main" val="381787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2" presetClass="entr" presetSubtype="4"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par>
                          <p:cTn id="25" fill="hold">
                            <p:stCondLst>
                              <p:cond delay="1250"/>
                            </p:stCondLst>
                            <p:childTnLst>
                              <p:par>
                                <p:cTn id="26" presetID="2" presetClass="entr" presetSubtype="8" decel="100000" fill="hold" grpId="0" nodeType="afterEffect">
                                  <p:stCondLst>
                                    <p:cond delay="0"/>
                                  </p:stCondLst>
                                  <p:childTnLst>
                                    <p:set>
                                      <p:cBhvr>
                                        <p:cTn id="27" dur="1" fill="hold">
                                          <p:stCondLst>
                                            <p:cond delay="0"/>
                                          </p:stCondLst>
                                        </p:cTn>
                                        <p:tgtEl>
                                          <p:spTgt spid="26">
                                            <p:txEl>
                                              <p:pRg st="0" end="0"/>
                                            </p:txEl>
                                          </p:spTgt>
                                        </p:tgtEl>
                                        <p:attrNameLst>
                                          <p:attrName>style.visibility</p:attrName>
                                        </p:attrNameLst>
                                      </p:cBhvr>
                                      <p:to>
                                        <p:strVal val="visible"/>
                                      </p:to>
                                    </p:set>
                                    <p:anim calcmode="lin" valueType="num">
                                      <p:cBhvr additive="base">
                                        <p:cTn id="28" dur="500" fill="hold"/>
                                        <p:tgtEl>
                                          <p:spTgt spid="26">
                                            <p:txEl>
                                              <p:pRg st="0" end="0"/>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26">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27">
                                            <p:txEl>
                                              <p:pRg st="0" end="0"/>
                                            </p:txEl>
                                          </p:spTgt>
                                        </p:tgtEl>
                                        <p:attrNameLst>
                                          <p:attrName>style.visibility</p:attrName>
                                        </p:attrNameLst>
                                      </p:cBhvr>
                                      <p:to>
                                        <p:strVal val="visible"/>
                                      </p:to>
                                    </p:set>
                                    <p:anim calcmode="lin" valueType="num">
                                      <p:cBhvr additive="base">
                                        <p:cTn id="32"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750"/>
                            </p:stCondLst>
                            <p:childTnLst>
                              <p:par>
                                <p:cTn id="35" presetID="22" presetClass="entr" presetSubtype="4"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par>
                          <p:cTn id="38" fill="hold">
                            <p:stCondLst>
                              <p:cond delay="2250"/>
                            </p:stCondLst>
                            <p:childTnLst>
                              <p:par>
                                <p:cTn id="39" presetID="2" presetClass="entr" presetSubtype="8" decel="100000" fill="hold" grpId="0" nodeType="afterEffect">
                                  <p:stCondLst>
                                    <p:cond delay="0"/>
                                  </p:stCondLst>
                                  <p:childTnLst>
                                    <p:set>
                                      <p:cBhvr>
                                        <p:cTn id="40" dur="1" fill="hold">
                                          <p:stCondLst>
                                            <p:cond delay="0"/>
                                          </p:stCondLst>
                                        </p:cTn>
                                        <p:tgtEl>
                                          <p:spTgt spid="29">
                                            <p:txEl>
                                              <p:pRg st="0" end="0"/>
                                            </p:txEl>
                                          </p:spTgt>
                                        </p:tgtEl>
                                        <p:attrNameLst>
                                          <p:attrName>style.visibility</p:attrName>
                                        </p:attrNameLst>
                                      </p:cBhvr>
                                      <p:to>
                                        <p:strVal val="visible"/>
                                      </p:to>
                                    </p:set>
                                    <p:anim calcmode="lin" valueType="num">
                                      <p:cBhvr additive="base">
                                        <p:cTn id="41" dur="500" fill="hold"/>
                                        <p:tgtEl>
                                          <p:spTgt spid="29">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9">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30">
                                            <p:txEl>
                                              <p:pRg st="0" end="0"/>
                                            </p:txEl>
                                          </p:spTgt>
                                        </p:tgtEl>
                                        <p:attrNameLst>
                                          <p:attrName>style.visibility</p:attrName>
                                        </p:attrNameLst>
                                      </p:cBhvr>
                                      <p:to>
                                        <p:strVal val="visible"/>
                                      </p:to>
                                    </p:set>
                                    <p:anim calcmode="lin" valueType="num">
                                      <p:cBhvr additive="base">
                                        <p:cTn id="45"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2750"/>
                            </p:stCondLst>
                            <p:childTnLst>
                              <p:par>
                                <p:cTn id="48" presetID="22" presetClass="entr" presetSubtype="4" fill="hold" grpId="0"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par>
                          <p:cTn id="51" fill="hold">
                            <p:stCondLst>
                              <p:cond delay="3250"/>
                            </p:stCondLst>
                            <p:childTnLst>
                              <p:par>
                                <p:cTn id="52" presetID="2" presetClass="entr" presetSubtype="8" decel="100000" fill="hold" grpId="0" nodeType="afterEffect">
                                  <p:stCondLst>
                                    <p:cond delay="0"/>
                                  </p:stCondLst>
                                  <p:childTnLst>
                                    <p:set>
                                      <p:cBhvr>
                                        <p:cTn id="53" dur="1" fill="hold">
                                          <p:stCondLst>
                                            <p:cond delay="0"/>
                                          </p:stCondLst>
                                        </p:cTn>
                                        <p:tgtEl>
                                          <p:spTgt spid="32">
                                            <p:txEl>
                                              <p:pRg st="0" end="0"/>
                                            </p:txEl>
                                          </p:spTgt>
                                        </p:tgtEl>
                                        <p:attrNameLst>
                                          <p:attrName>style.visibility</p:attrName>
                                        </p:attrNameLst>
                                      </p:cBhvr>
                                      <p:to>
                                        <p:strVal val="visible"/>
                                      </p:to>
                                    </p:set>
                                    <p:anim calcmode="lin" valueType="num">
                                      <p:cBhvr additive="base">
                                        <p:cTn id="54"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32">
                                            <p:txEl>
                                              <p:pRg st="0" end="0"/>
                                            </p:txEl>
                                          </p:spTgt>
                                        </p:tgtEl>
                                        <p:attrNameLst>
                                          <p:attrName>ppt_y</p:attrName>
                                        </p:attrNameLst>
                                      </p:cBhvr>
                                      <p:tavLst>
                                        <p:tav tm="0">
                                          <p:val>
                                            <p:strVal val="#ppt_y"/>
                                          </p:val>
                                        </p:tav>
                                        <p:tav tm="100000">
                                          <p:val>
                                            <p:strVal val="#ppt_y"/>
                                          </p:val>
                                        </p:tav>
                                      </p:tavLst>
                                    </p:anim>
                                  </p:childTnLst>
                                </p:cTn>
                              </p:par>
                              <p:par>
                                <p:cTn id="56" presetID="2" presetClass="entr" presetSubtype="4" decel="100000" fill="hold" grpId="0" nodeType="withEffect">
                                  <p:stCondLst>
                                    <p:cond delay="0"/>
                                  </p:stCondLst>
                                  <p:childTnLst>
                                    <p:set>
                                      <p:cBhvr>
                                        <p:cTn id="57" dur="1" fill="hold">
                                          <p:stCondLst>
                                            <p:cond delay="0"/>
                                          </p:stCondLst>
                                        </p:cTn>
                                        <p:tgtEl>
                                          <p:spTgt spid="33">
                                            <p:txEl>
                                              <p:pRg st="0" end="0"/>
                                            </p:txEl>
                                          </p:spTgt>
                                        </p:tgtEl>
                                        <p:attrNameLst>
                                          <p:attrName>style.visibility</p:attrName>
                                        </p:attrNameLst>
                                      </p:cBhvr>
                                      <p:to>
                                        <p:strVal val="visible"/>
                                      </p:to>
                                    </p:set>
                                    <p:anim calcmode="lin" valueType="num">
                                      <p:cBhvr additive="base">
                                        <p:cTn id="58"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0" grpId="0" animBg="1"/>
      <p:bldP spid="26" grpId="0" build="p">
        <p:tmplLst>
          <p:tmpl lvl="1">
            <p:tnLst>
              <p:par>
                <p:cTn presetID="2" presetClass="entr" presetSubtype="8"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4"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animBg="1"/>
      <p:bldP spid="29" grpId="0" build="p">
        <p:tmplLst>
          <p:tmpl lvl="1">
            <p:tnLst>
              <p:par>
                <p:cTn presetID="2" presetClass="entr" presetSubtype="8" decel="10000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0-#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build="p">
        <p:tmplLst>
          <p:tmpl lvl="1">
            <p:tnLst>
              <p:par>
                <p:cTn presetID="2" presetClass="entr" presetSubtype="4" decel="10000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animBg="1"/>
      <p:bldP spid="32" grpId="0" build="p">
        <p:tmplLst>
          <p:tmpl lvl="1">
            <p:tnLst>
              <p:par>
                <p:cTn presetID="2" presetClass="entr" presetSubtype="8" decel="10000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Big Image &amp; Text">
    <p:spTree>
      <p:nvGrpSpPr>
        <p:cNvPr id="1" name=""/>
        <p:cNvGrpSpPr/>
        <p:nvPr/>
      </p:nvGrpSpPr>
      <p:grpSpPr>
        <a:xfrm>
          <a:off x="0" y="0"/>
          <a:ext cx="0" cy="0"/>
          <a:chOff x="0" y="0"/>
          <a:chExt cx="0" cy="0"/>
        </a:xfrm>
      </p:grpSpPr>
      <p:sp>
        <p:nvSpPr>
          <p:cNvPr id="41" name="正方形/長方形 40"/>
          <p:cNvSpPr/>
          <p:nvPr userDrawn="1"/>
        </p:nvSpPr>
        <p:spPr>
          <a:xfrm>
            <a:off x="0" y="3"/>
            <a:ext cx="4571604"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フッター プレースホルダー 2"/>
          <p:cNvSpPr>
            <a:spLocks noGrp="1"/>
          </p:cNvSpPr>
          <p:nvPr>
            <p:ph type="ftr" sz="quarter" idx="10"/>
          </p:nvPr>
        </p:nvSpPr>
        <p:spPr>
          <a:xfrm>
            <a:off x="5255226" y="6309602"/>
            <a:ext cx="2895600" cy="365125"/>
          </a:xfrm>
          <a:prstGeom prst="rect">
            <a:avLst/>
          </a:prstGeom>
        </p:spPr>
        <p:txBody>
          <a:bodyPr/>
          <a:lstStyle/>
          <a:p>
            <a:r>
              <a:rPr lang="en-US" altLang="ja-JP"/>
              <a:t>The Power of PowerPoint | thepopp.com</a:t>
            </a:r>
            <a:endParaRPr lang="ja-JP" altLang="en-US" dirty="0"/>
          </a:p>
        </p:txBody>
      </p:sp>
      <p:sp>
        <p:nvSpPr>
          <p:cNvPr id="5" name="図プレースホルダー 3"/>
          <p:cNvSpPr>
            <a:spLocks noGrp="1"/>
          </p:cNvSpPr>
          <p:nvPr>
            <p:ph type="pic" sz="quarter" idx="12" hasCustomPrompt="1"/>
          </p:nvPr>
        </p:nvSpPr>
        <p:spPr>
          <a:xfrm>
            <a:off x="0" y="0"/>
            <a:ext cx="4499986" cy="6858000"/>
          </a:xfrm>
          <a:noFill/>
        </p:spPr>
        <p:txBody>
          <a:bodyPr/>
          <a:lstStyle>
            <a:lvl1pPr>
              <a:defRPr/>
            </a:lvl1pPr>
          </a:lstStyle>
          <a:p>
            <a:r>
              <a:rPr kumimoji="1" lang="en-US" altLang="ja-JP" dirty="0"/>
              <a:t>Add an image</a:t>
            </a:r>
            <a:endParaRPr kumimoji="1" lang="ja-JP" altLang="en-US" dirty="0"/>
          </a:p>
        </p:txBody>
      </p:sp>
      <p:sp>
        <p:nvSpPr>
          <p:cNvPr id="6" name="タイトル プレースホルダー 1"/>
          <p:cNvSpPr>
            <a:spLocks noGrp="1"/>
          </p:cNvSpPr>
          <p:nvPr>
            <p:ph type="title" hasCustomPrompt="1"/>
          </p:nvPr>
        </p:nvSpPr>
        <p:spPr>
          <a:xfrm>
            <a:off x="4788043" y="909565"/>
            <a:ext cx="3995826" cy="2064657"/>
          </a:xfrm>
          <a:prstGeom prst="rect">
            <a:avLst/>
          </a:prstGeom>
        </p:spPr>
        <p:txBody>
          <a:bodyPr vert="horz" lIns="163275" tIns="81638" rIns="163275" bIns="81638" rtlCol="0" anchor="b">
            <a:normAutofit/>
          </a:bodyPr>
          <a:lstStyle>
            <a:lvl1pPr>
              <a:defRPr baseline="0"/>
            </a:lvl1pPr>
          </a:lstStyle>
          <a:p>
            <a:r>
              <a:rPr kumimoji="1" lang="en-US" altLang="ja-JP" dirty="0"/>
              <a:t>Slide Title Goes Here</a:t>
            </a:r>
            <a:endParaRPr kumimoji="1" lang="ja-JP" altLang="en-US" dirty="0"/>
          </a:p>
        </p:txBody>
      </p:sp>
      <p:sp>
        <p:nvSpPr>
          <p:cNvPr id="8" name="正方形/長方形 7"/>
          <p:cNvSpPr/>
          <p:nvPr userDrawn="1"/>
        </p:nvSpPr>
        <p:spPr>
          <a:xfrm>
            <a:off x="4860058" y="2998262"/>
            <a:ext cx="1620321"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テキスト プレースホルダー 6"/>
          <p:cNvSpPr>
            <a:spLocks noGrp="1"/>
          </p:cNvSpPr>
          <p:nvPr>
            <p:ph type="body" sz="quarter" idx="24" hasCustomPrompt="1"/>
          </p:nvPr>
        </p:nvSpPr>
        <p:spPr>
          <a:xfrm>
            <a:off x="4797389" y="3135088"/>
            <a:ext cx="3998469" cy="2012647"/>
          </a:xfrm>
        </p:spPr>
        <p:txBody>
          <a:bodyPr anchor="t">
            <a:noAutofit/>
          </a:bodyPr>
          <a:lstStyle>
            <a:lvl1pPr algn="l">
              <a:defRPr sz="750" i="0" baseline="0">
                <a:solidFill>
                  <a:schemeClr val="tx2"/>
                </a:solidFill>
                <a:latin typeface="+mn-lt"/>
              </a:defRPr>
            </a:lvl1pPr>
          </a:lstStyle>
          <a:p>
            <a:pPr lvl="0"/>
            <a:r>
              <a:rPr kumimoji="1" lang="en-US" altLang="ja-JP" dirty="0"/>
              <a:t>Text goes here</a:t>
            </a:r>
            <a:endParaRPr kumimoji="1" lang="ja-JP" altLang="en-US" dirty="0"/>
          </a:p>
        </p:txBody>
      </p:sp>
      <p:sp>
        <p:nvSpPr>
          <p:cNvPr id="42" name="スライド番号プレースホルダー 5"/>
          <p:cNvSpPr>
            <a:spLocks noGrp="1"/>
          </p:cNvSpPr>
          <p:nvPr>
            <p:ph type="sldNum" sz="quarter" idx="4"/>
          </p:nvPr>
        </p:nvSpPr>
        <p:spPr>
          <a:xfrm>
            <a:off x="8568792"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99903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2" presetClass="entr" presetSubtype="3" decel="100000" fill="hold" grpId="0" nodeType="withEffect">
                                  <p:stCondLst>
                                    <p:cond delay="125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par>
                          <p:cTn id="15" fill="hold">
                            <p:stCondLst>
                              <p:cond delay="1900"/>
                            </p:stCondLst>
                            <p:childTnLst>
                              <p:par>
                                <p:cTn id="16" presetID="2" presetClass="entr" presetSubtype="2" decel="10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4" decel="100000" fill="hold" grpId="0" nodeType="with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 calcmode="lin" valueType="num">
                                      <p:cBhvr additive="base">
                                        <p:cTn id="2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P spid="8" grpId="0" animBg="1"/>
      <p:bldP spid="15" grpId="0" build="p">
        <p:tmplLst>
          <p:tmpl lvl="1">
            <p:tnLst>
              <p:par>
                <p:cTn presetID="2" presetClass="entr" presetSubtype="4"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685800" y="2648574"/>
            <a:ext cx="7772400" cy="1057333"/>
          </a:xfrm>
        </p:spPr>
        <p:txBody>
          <a:bodyPr anchor="t">
            <a:noAutofit/>
          </a:bodyPr>
          <a:lstStyle>
            <a:lvl1pPr algn="ctr">
              <a:defRPr sz="3601" baseline="0">
                <a:solidFill>
                  <a:schemeClr val="accent1"/>
                </a:solidFill>
                <a:latin typeface="Route 159 UltraLight" pitchFamily="50" charset="0"/>
              </a:defRPr>
            </a:lvl1pPr>
          </a:lstStyle>
          <a:p>
            <a:r>
              <a:rPr kumimoji="1" lang="en-US" altLang="ja-JP" dirty="0"/>
              <a:t>YOUR TITLE GOES HERE</a:t>
            </a:r>
            <a:endParaRPr kumimoji="1" lang="ja-JP" altLang="en-US" dirty="0"/>
          </a:p>
        </p:txBody>
      </p:sp>
      <p:sp>
        <p:nvSpPr>
          <p:cNvPr id="3" name="サブタイトル 2"/>
          <p:cNvSpPr>
            <a:spLocks noGrp="1"/>
          </p:cNvSpPr>
          <p:nvPr>
            <p:ph type="subTitle" idx="1" hasCustomPrompt="1"/>
          </p:nvPr>
        </p:nvSpPr>
        <p:spPr>
          <a:xfrm>
            <a:off x="683231" y="5685251"/>
            <a:ext cx="7777539" cy="1008112"/>
          </a:xfrm>
        </p:spPr>
        <p:txBody>
          <a:bodyPr>
            <a:normAutofit/>
          </a:bodyPr>
          <a:lstStyle>
            <a:lvl1pPr marL="0" indent="0" algn="ctr">
              <a:buNone/>
              <a:defRPr sz="750">
                <a:solidFill>
                  <a:schemeClr val="tx1">
                    <a:tint val="75000"/>
                  </a:schemeClr>
                </a:solidFill>
                <a:latin typeface="+mj-lt"/>
              </a:defRPr>
            </a:lvl1pPr>
            <a:lvl2pPr marL="306197" indent="0" algn="ctr">
              <a:buNone/>
              <a:defRPr>
                <a:solidFill>
                  <a:schemeClr val="tx1">
                    <a:tint val="75000"/>
                  </a:schemeClr>
                </a:solidFill>
              </a:defRPr>
            </a:lvl2pPr>
            <a:lvl3pPr marL="612395" indent="0" algn="ctr">
              <a:buNone/>
              <a:defRPr>
                <a:solidFill>
                  <a:schemeClr val="tx1">
                    <a:tint val="75000"/>
                  </a:schemeClr>
                </a:solidFill>
              </a:defRPr>
            </a:lvl3pPr>
            <a:lvl4pPr marL="918592" indent="0" algn="ctr">
              <a:buNone/>
              <a:defRPr>
                <a:solidFill>
                  <a:schemeClr val="tx1">
                    <a:tint val="75000"/>
                  </a:schemeClr>
                </a:solidFill>
              </a:defRPr>
            </a:lvl4pPr>
            <a:lvl5pPr marL="1224789" indent="0" algn="ctr">
              <a:buNone/>
              <a:defRPr>
                <a:solidFill>
                  <a:schemeClr val="tx1">
                    <a:tint val="75000"/>
                  </a:schemeClr>
                </a:solidFill>
              </a:defRPr>
            </a:lvl5pPr>
            <a:lvl6pPr marL="1530986" indent="0" algn="ctr">
              <a:buNone/>
              <a:defRPr>
                <a:solidFill>
                  <a:schemeClr val="tx1">
                    <a:tint val="75000"/>
                  </a:schemeClr>
                </a:solidFill>
              </a:defRPr>
            </a:lvl6pPr>
            <a:lvl7pPr marL="1837184" indent="0" algn="ctr">
              <a:buNone/>
              <a:defRPr>
                <a:solidFill>
                  <a:schemeClr val="tx1">
                    <a:tint val="75000"/>
                  </a:schemeClr>
                </a:solidFill>
              </a:defRPr>
            </a:lvl7pPr>
            <a:lvl8pPr marL="2143381" indent="0" algn="ctr">
              <a:buNone/>
              <a:defRPr>
                <a:solidFill>
                  <a:schemeClr val="tx1">
                    <a:tint val="75000"/>
                  </a:schemeClr>
                </a:solidFill>
              </a:defRPr>
            </a:lvl8pPr>
            <a:lvl9pPr marL="2449578" indent="0" algn="ctr">
              <a:buNone/>
              <a:defRPr>
                <a:solidFill>
                  <a:schemeClr val="tx1">
                    <a:tint val="75000"/>
                  </a:schemeClr>
                </a:solidFill>
              </a:defRPr>
            </a:lvl9pPr>
          </a:lstStyle>
          <a:p>
            <a:r>
              <a:rPr kumimoji="1" lang="en-US" altLang="ja-JP" dirty="0"/>
              <a:t>Information</a:t>
            </a:r>
            <a:endParaRPr kumimoji="1" lang="ja-JP" altLang="en-US" dirty="0"/>
          </a:p>
        </p:txBody>
      </p:sp>
      <p:sp>
        <p:nvSpPr>
          <p:cNvPr id="9" name="テキスト プレースホルダー 8"/>
          <p:cNvSpPr>
            <a:spLocks noGrp="1"/>
          </p:cNvSpPr>
          <p:nvPr>
            <p:ph type="body" sz="quarter" idx="10" hasCustomPrompt="1"/>
          </p:nvPr>
        </p:nvSpPr>
        <p:spPr>
          <a:xfrm>
            <a:off x="683231" y="3669060"/>
            <a:ext cx="7777539" cy="576031"/>
          </a:xfrm>
        </p:spPr>
        <p:txBody>
          <a:bodyPr anchor="b">
            <a:noAutofit/>
          </a:bodyPr>
          <a:lstStyle>
            <a:lvl1pPr algn="ctr">
              <a:defRPr sz="15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grpSp>
        <p:nvGrpSpPr>
          <p:cNvPr id="6" name="グループ化 5"/>
          <p:cNvGrpSpPr/>
          <p:nvPr userDrawn="1"/>
        </p:nvGrpSpPr>
        <p:grpSpPr>
          <a:xfrm>
            <a:off x="4297980" y="5397222"/>
            <a:ext cx="544116" cy="125685"/>
            <a:chOff x="8595214" y="6592642"/>
            <a:chExt cx="1088138" cy="188527"/>
          </a:xfrm>
        </p:grpSpPr>
        <p:sp>
          <p:nvSpPr>
            <p:cNvPr id="24" name="円/楕円 23"/>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p>
          </p:txBody>
        </p:sp>
        <p:sp>
          <p:nvSpPr>
            <p:cNvPr id="25" name="円/楕円 24"/>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p>
          </p:txBody>
        </p:sp>
        <p:sp>
          <p:nvSpPr>
            <p:cNvPr id="26" name="円/楕円 25"/>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p>
          </p:txBody>
        </p:sp>
      </p:grpSp>
      <p:sp>
        <p:nvSpPr>
          <p:cNvPr id="4" name="円/楕円 3"/>
          <p:cNvSpPr/>
          <p:nvPr userDrawn="1"/>
        </p:nvSpPr>
        <p:spPr>
          <a:xfrm>
            <a:off x="3519937" y="1661411"/>
            <a:ext cx="432085"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12" name="円/楕円 11"/>
          <p:cNvSpPr/>
          <p:nvPr userDrawn="1"/>
        </p:nvSpPr>
        <p:spPr>
          <a:xfrm>
            <a:off x="4077285" y="1661411"/>
            <a:ext cx="432085"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13" name="円/楕円 12"/>
          <p:cNvSpPr/>
          <p:nvPr userDrawn="1"/>
        </p:nvSpPr>
        <p:spPr>
          <a:xfrm>
            <a:off x="4634633" y="1661411"/>
            <a:ext cx="432085"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14" name="円/楕円 13"/>
          <p:cNvSpPr/>
          <p:nvPr userDrawn="1"/>
        </p:nvSpPr>
        <p:spPr>
          <a:xfrm>
            <a:off x="5191980" y="1661411"/>
            <a:ext cx="432085" cy="5760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Tree>
    <p:extLst>
      <p:ext uri="{BB962C8B-B14F-4D97-AF65-F5344CB8AC3E}">
        <p14:creationId xmlns:p14="http://schemas.microsoft.com/office/powerpoint/2010/main" val="357560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2000"/>
                            </p:stCondLst>
                            <p:childTnLst>
                              <p:par>
                                <p:cTn id="18" presetID="2" presetClass="entr" presetSubtype="2" decel="100000" fill="hold" grpId="0" nodeType="afterEffect">
                                  <p:stCondLst>
                                    <p:cond delay="0"/>
                                  </p:stCondLst>
                                  <p:iterate type="wd">
                                    <p:tmPct val="10000"/>
                                  </p:iterate>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additive="base">
                                        <p:cTn id="20"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1" dur="750" fill="hold"/>
                                        <p:tgtEl>
                                          <p:spTgt spid="9">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additive="base">
                                        <p:cTn id="24" dur="750" fill="hold"/>
                                        <p:tgtEl>
                                          <p:spTgt spid="2"/>
                                        </p:tgtEl>
                                        <p:attrNameLst>
                                          <p:attrName>ppt_x</p:attrName>
                                        </p:attrNameLst>
                                      </p:cBhvr>
                                      <p:tavLst>
                                        <p:tav tm="0">
                                          <p:val>
                                            <p:strVal val="0-#ppt_w/2"/>
                                          </p:val>
                                        </p:tav>
                                        <p:tav tm="100000">
                                          <p:val>
                                            <p:strVal val="#ppt_x"/>
                                          </p:val>
                                        </p:tav>
                                      </p:tavLst>
                                    </p:anim>
                                    <p:anim calcmode="lin" valueType="num">
                                      <p:cBhvr additive="base">
                                        <p:cTn id="25" dur="750" fill="hold"/>
                                        <p:tgtEl>
                                          <p:spTgt spid="2"/>
                                        </p:tgtEl>
                                        <p:attrNameLst>
                                          <p:attrName>ppt_y</p:attrName>
                                        </p:attrNameLst>
                                      </p:cBhvr>
                                      <p:tavLst>
                                        <p:tav tm="0">
                                          <p:val>
                                            <p:strVal val="#ppt_y"/>
                                          </p:val>
                                        </p:tav>
                                        <p:tav tm="100000">
                                          <p:val>
                                            <p:strVal val="#ppt_y"/>
                                          </p:val>
                                        </p:tav>
                                      </p:tavLst>
                                    </p:anim>
                                  </p:childTnLst>
                                </p:cTn>
                              </p:par>
                            </p:childTnLst>
                          </p:cTn>
                        </p:par>
                        <p:par>
                          <p:cTn id="26" fill="hold">
                            <p:stCondLst>
                              <p:cond delay="3950"/>
                            </p:stCondLst>
                            <p:childTnLst>
                              <p:par>
                                <p:cTn id="27" presetID="10" presetClass="entr" presetSubtype="0" fill="hold" nodeType="afterEffect">
                                  <p:stCondLst>
                                    <p:cond delay="5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4950"/>
                            </p:stCondLst>
                            <p:childTnLst>
                              <p:par>
                                <p:cTn id="31" presetID="10" presetClass="entr" presetSubtype="0" fill="hold" grpId="0" nodeType="after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9"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4" grpId="0" animBg="1"/>
      <p:bldP spid="12" grpId="0" animBg="1"/>
      <p:bldP spid="13" grpId="0" animBg="1"/>
      <p:bldP spid="14"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quare Images 2">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1308713" cy="1713600"/>
          </a:xfrm>
          <a:solidFill>
            <a:schemeClr val="accent1"/>
          </a:solidFill>
        </p:spPr>
        <p:txBody>
          <a:bodyPr>
            <a:normAutofit/>
          </a:bodyPr>
          <a:lstStyle>
            <a:lvl1pPr>
              <a:defRPr sz="800" baseline="0"/>
            </a:lvl1pPr>
          </a:lstStyle>
          <a:p>
            <a:r>
              <a:rPr kumimoji="1" lang="en-US" altLang="ja-JP" dirty="0"/>
              <a:t>Add an image</a:t>
            </a:r>
            <a:endParaRPr kumimoji="1" lang="ja-JP" altLang="en-US" dirty="0"/>
          </a:p>
        </p:txBody>
      </p:sp>
      <p:sp>
        <p:nvSpPr>
          <p:cNvPr id="6" name="図プレースホルダー 3"/>
          <p:cNvSpPr>
            <a:spLocks noGrp="1"/>
          </p:cNvSpPr>
          <p:nvPr>
            <p:ph type="pic" sz="quarter" idx="12" hasCustomPrompt="1"/>
          </p:nvPr>
        </p:nvSpPr>
        <p:spPr>
          <a:xfrm>
            <a:off x="0" y="1715400"/>
            <a:ext cx="1308713" cy="1713600"/>
          </a:xfrm>
          <a:solidFill>
            <a:schemeClr val="accent4"/>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21" name="図プレースホルダー 3"/>
          <p:cNvSpPr>
            <a:spLocks noGrp="1"/>
          </p:cNvSpPr>
          <p:nvPr>
            <p:ph type="pic" sz="quarter" idx="23" hasCustomPrompt="1"/>
          </p:nvPr>
        </p:nvSpPr>
        <p:spPr>
          <a:xfrm>
            <a:off x="0" y="3429000"/>
            <a:ext cx="1308713" cy="1713600"/>
          </a:xfrm>
          <a:solidFill>
            <a:schemeClr val="accent1"/>
          </a:solidFill>
        </p:spPr>
        <p:txBody>
          <a:bodyPr>
            <a:normAutofit/>
          </a:bodyPr>
          <a:lstStyle>
            <a:lvl1pPr>
              <a:defRPr sz="800" baseline="0"/>
            </a:lvl1pPr>
          </a:lstStyle>
          <a:p>
            <a:r>
              <a:rPr kumimoji="1" lang="en-US" altLang="ja-JP" dirty="0"/>
              <a:t>Add an image</a:t>
            </a:r>
            <a:endParaRPr kumimoji="1" lang="ja-JP" altLang="en-US" dirty="0"/>
          </a:p>
        </p:txBody>
      </p:sp>
      <p:sp>
        <p:nvSpPr>
          <p:cNvPr id="23" name="図プレースホルダー 3"/>
          <p:cNvSpPr>
            <a:spLocks noGrp="1"/>
          </p:cNvSpPr>
          <p:nvPr>
            <p:ph type="pic" sz="quarter" idx="25" hasCustomPrompt="1"/>
          </p:nvPr>
        </p:nvSpPr>
        <p:spPr>
          <a:xfrm>
            <a:off x="0" y="5144400"/>
            <a:ext cx="1308713" cy="1713600"/>
          </a:xfrm>
          <a:solidFill>
            <a:schemeClr val="accent5"/>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5" name="図プレースホルダー 3"/>
          <p:cNvSpPr>
            <a:spLocks noGrp="1"/>
          </p:cNvSpPr>
          <p:nvPr>
            <p:ph type="pic" sz="quarter" idx="11" hasCustomPrompt="1"/>
          </p:nvPr>
        </p:nvSpPr>
        <p:spPr>
          <a:xfrm>
            <a:off x="1307250" y="0"/>
            <a:ext cx="1308713" cy="1713600"/>
          </a:xfrm>
          <a:solidFill>
            <a:schemeClr val="accent6"/>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8" name="図プレースホルダー 3"/>
          <p:cNvSpPr>
            <a:spLocks noGrp="1"/>
          </p:cNvSpPr>
          <p:nvPr>
            <p:ph type="pic" sz="quarter" idx="14" hasCustomPrompt="1"/>
          </p:nvPr>
        </p:nvSpPr>
        <p:spPr>
          <a:xfrm>
            <a:off x="1307250" y="1715400"/>
            <a:ext cx="1308713" cy="1713600"/>
          </a:xfrm>
          <a:solidFill>
            <a:schemeClr val="accent2"/>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22" name="図プレースホルダー 3"/>
          <p:cNvSpPr>
            <a:spLocks noGrp="1"/>
          </p:cNvSpPr>
          <p:nvPr>
            <p:ph type="pic" sz="quarter" idx="24" hasCustomPrompt="1"/>
          </p:nvPr>
        </p:nvSpPr>
        <p:spPr>
          <a:xfrm>
            <a:off x="1307250" y="3429000"/>
            <a:ext cx="1308713" cy="1713600"/>
          </a:xfrm>
          <a:solidFill>
            <a:schemeClr val="accent3"/>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24" name="図プレースホルダー 3"/>
          <p:cNvSpPr>
            <a:spLocks noGrp="1"/>
          </p:cNvSpPr>
          <p:nvPr>
            <p:ph type="pic" sz="quarter" idx="26" hasCustomPrompt="1"/>
          </p:nvPr>
        </p:nvSpPr>
        <p:spPr>
          <a:xfrm>
            <a:off x="1307250" y="5144400"/>
            <a:ext cx="1308713" cy="1713600"/>
          </a:xfrm>
          <a:solidFill>
            <a:schemeClr val="accent4"/>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13" name="図プレースホルダー 3"/>
          <p:cNvSpPr>
            <a:spLocks noGrp="1"/>
          </p:cNvSpPr>
          <p:nvPr>
            <p:ph type="pic" sz="quarter" idx="15" hasCustomPrompt="1"/>
          </p:nvPr>
        </p:nvSpPr>
        <p:spPr>
          <a:xfrm>
            <a:off x="2612230" y="0"/>
            <a:ext cx="1308713" cy="1713600"/>
          </a:xfrm>
          <a:solidFill>
            <a:schemeClr val="accent3"/>
          </a:solidFill>
        </p:spPr>
        <p:txBody>
          <a:bodyPr>
            <a:normAutofit/>
          </a:bodyPr>
          <a:lstStyle>
            <a:lvl1pPr>
              <a:defRPr sz="800" baseline="0"/>
            </a:lvl1pPr>
          </a:lstStyle>
          <a:p>
            <a:r>
              <a:rPr kumimoji="1" lang="en-US" altLang="ja-JP" dirty="0"/>
              <a:t>Add an image</a:t>
            </a:r>
            <a:endParaRPr kumimoji="1" lang="ja-JP" altLang="en-US" dirty="0"/>
          </a:p>
        </p:txBody>
      </p:sp>
      <p:sp>
        <p:nvSpPr>
          <p:cNvPr id="15" name="図プレースホルダー 3"/>
          <p:cNvSpPr>
            <a:spLocks noGrp="1"/>
          </p:cNvSpPr>
          <p:nvPr>
            <p:ph type="pic" sz="quarter" idx="17" hasCustomPrompt="1"/>
          </p:nvPr>
        </p:nvSpPr>
        <p:spPr>
          <a:xfrm>
            <a:off x="2612230" y="1715400"/>
            <a:ext cx="1308713" cy="1713600"/>
          </a:xfrm>
          <a:solidFill>
            <a:schemeClr val="accent5"/>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25" name="図プレースホルダー 3"/>
          <p:cNvSpPr>
            <a:spLocks noGrp="1"/>
          </p:cNvSpPr>
          <p:nvPr>
            <p:ph type="pic" sz="quarter" idx="27" hasCustomPrompt="1"/>
          </p:nvPr>
        </p:nvSpPr>
        <p:spPr>
          <a:xfrm>
            <a:off x="2612230" y="3429000"/>
            <a:ext cx="1308713" cy="1713600"/>
          </a:xfrm>
          <a:solidFill>
            <a:schemeClr val="accent4"/>
          </a:solidFill>
        </p:spPr>
        <p:txBody>
          <a:bodyPr>
            <a:normAutofit/>
          </a:bodyPr>
          <a:lstStyle>
            <a:lvl1pPr>
              <a:defRPr sz="800" baseline="0"/>
            </a:lvl1pPr>
          </a:lstStyle>
          <a:p>
            <a:r>
              <a:rPr kumimoji="1" lang="en-US" altLang="ja-JP" dirty="0"/>
              <a:t>Add an image</a:t>
            </a:r>
            <a:endParaRPr kumimoji="1" lang="ja-JP" altLang="en-US" dirty="0"/>
          </a:p>
        </p:txBody>
      </p:sp>
      <p:sp>
        <p:nvSpPr>
          <p:cNvPr id="27" name="図プレースホルダー 3"/>
          <p:cNvSpPr>
            <a:spLocks noGrp="1"/>
          </p:cNvSpPr>
          <p:nvPr>
            <p:ph type="pic" sz="quarter" idx="29" hasCustomPrompt="1"/>
          </p:nvPr>
        </p:nvSpPr>
        <p:spPr>
          <a:xfrm>
            <a:off x="2612230" y="5144400"/>
            <a:ext cx="1308713" cy="1713600"/>
          </a:xfrm>
          <a:solidFill>
            <a:schemeClr val="accent2"/>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14" name="図プレースホルダー 3"/>
          <p:cNvSpPr>
            <a:spLocks noGrp="1"/>
          </p:cNvSpPr>
          <p:nvPr>
            <p:ph type="pic" sz="quarter" idx="16" hasCustomPrompt="1"/>
          </p:nvPr>
        </p:nvSpPr>
        <p:spPr>
          <a:xfrm>
            <a:off x="3917211" y="0"/>
            <a:ext cx="1308713" cy="1713600"/>
          </a:xfrm>
          <a:solidFill>
            <a:schemeClr val="accent5"/>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16" name="図プレースホルダー 3"/>
          <p:cNvSpPr>
            <a:spLocks noGrp="1"/>
          </p:cNvSpPr>
          <p:nvPr>
            <p:ph type="pic" sz="quarter" idx="18" hasCustomPrompt="1"/>
          </p:nvPr>
        </p:nvSpPr>
        <p:spPr>
          <a:xfrm>
            <a:off x="3917211" y="1715400"/>
            <a:ext cx="1308713" cy="1713600"/>
          </a:xfrm>
          <a:solidFill>
            <a:schemeClr val="accent2">
              <a:lumMod val="60000"/>
              <a:lumOff val="40000"/>
            </a:schemeClr>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26" name="図プレースホルダー 3"/>
          <p:cNvSpPr>
            <a:spLocks noGrp="1"/>
          </p:cNvSpPr>
          <p:nvPr>
            <p:ph type="pic" sz="quarter" idx="28" hasCustomPrompt="1"/>
          </p:nvPr>
        </p:nvSpPr>
        <p:spPr>
          <a:xfrm>
            <a:off x="3917211" y="3429000"/>
            <a:ext cx="1308713" cy="1713600"/>
          </a:xfrm>
          <a:solidFill>
            <a:schemeClr val="accent3"/>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28" name="図プレースホルダー 3"/>
          <p:cNvSpPr>
            <a:spLocks noGrp="1"/>
          </p:cNvSpPr>
          <p:nvPr>
            <p:ph type="pic" sz="quarter" idx="30" hasCustomPrompt="1"/>
          </p:nvPr>
        </p:nvSpPr>
        <p:spPr>
          <a:xfrm>
            <a:off x="3917211" y="5144400"/>
            <a:ext cx="1308713" cy="1713600"/>
          </a:xfrm>
          <a:solidFill>
            <a:schemeClr val="accent5"/>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17" name="図プレースホルダー 3"/>
          <p:cNvSpPr>
            <a:spLocks noGrp="1"/>
          </p:cNvSpPr>
          <p:nvPr>
            <p:ph type="pic" sz="quarter" idx="19" hasCustomPrompt="1"/>
          </p:nvPr>
        </p:nvSpPr>
        <p:spPr>
          <a:xfrm>
            <a:off x="5222192" y="0"/>
            <a:ext cx="1308713" cy="1713600"/>
          </a:xfrm>
          <a:solidFill>
            <a:schemeClr val="accent1"/>
          </a:solidFill>
        </p:spPr>
        <p:txBody>
          <a:bodyPr>
            <a:normAutofit/>
          </a:bodyPr>
          <a:lstStyle>
            <a:lvl1pPr>
              <a:defRPr sz="800" baseline="0"/>
            </a:lvl1pPr>
          </a:lstStyle>
          <a:p>
            <a:r>
              <a:rPr kumimoji="1" lang="en-US" altLang="ja-JP" dirty="0"/>
              <a:t>Add an image</a:t>
            </a:r>
            <a:endParaRPr kumimoji="1" lang="ja-JP" altLang="en-US" dirty="0"/>
          </a:p>
        </p:txBody>
      </p:sp>
      <p:sp>
        <p:nvSpPr>
          <p:cNvPr id="19" name="図プレースホルダー 3"/>
          <p:cNvSpPr>
            <a:spLocks noGrp="1"/>
          </p:cNvSpPr>
          <p:nvPr>
            <p:ph type="pic" sz="quarter" idx="21" hasCustomPrompt="1"/>
          </p:nvPr>
        </p:nvSpPr>
        <p:spPr>
          <a:xfrm>
            <a:off x="5222192" y="1715400"/>
            <a:ext cx="1308713" cy="1713600"/>
          </a:xfrm>
          <a:solidFill>
            <a:schemeClr val="accent2"/>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29" name="図プレースホルダー 3"/>
          <p:cNvSpPr>
            <a:spLocks noGrp="1"/>
          </p:cNvSpPr>
          <p:nvPr>
            <p:ph type="pic" sz="quarter" idx="31" hasCustomPrompt="1"/>
          </p:nvPr>
        </p:nvSpPr>
        <p:spPr>
          <a:xfrm>
            <a:off x="5222192" y="3429000"/>
            <a:ext cx="1308713" cy="1713600"/>
          </a:xfrm>
          <a:solidFill>
            <a:schemeClr val="accent6"/>
          </a:solidFill>
        </p:spPr>
        <p:txBody>
          <a:bodyPr>
            <a:normAutofit/>
          </a:bodyPr>
          <a:lstStyle>
            <a:lvl1pPr>
              <a:defRPr sz="800" baseline="0"/>
            </a:lvl1pPr>
          </a:lstStyle>
          <a:p>
            <a:r>
              <a:rPr kumimoji="1" lang="en-US" altLang="ja-JP" dirty="0"/>
              <a:t>Add an image</a:t>
            </a:r>
            <a:endParaRPr kumimoji="1" lang="ja-JP" altLang="en-US" dirty="0"/>
          </a:p>
        </p:txBody>
      </p:sp>
      <p:sp>
        <p:nvSpPr>
          <p:cNvPr id="31" name="図プレースホルダー 3"/>
          <p:cNvSpPr>
            <a:spLocks noGrp="1"/>
          </p:cNvSpPr>
          <p:nvPr>
            <p:ph type="pic" sz="quarter" idx="33" hasCustomPrompt="1"/>
          </p:nvPr>
        </p:nvSpPr>
        <p:spPr>
          <a:xfrm>
            <a:off x="5222192" y="5144400"/>
            <a:ext cx="1308713" cy="1713600"/>
          </a:xfrm>
          <a:solidFill>
            <a:schemeClr val="accent4"/>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18" name="図プレースホルダー 3"/>
          <p:cNvSpPr>
            <a:spLocks noGrp="1"/>
          </p:cNvSpPr>
          <p:nvPr>
            <p:ph type="pic" sz="quarter" idx="20" hasCustomPrompt="1"/>
          </p:nvPr>
        </p:nvSpPr>
        <p:spPr>
          <a:xfrm>
            <a:off x="6527172" y="0"/>
            <a:ext cx="1308713" cy="1713600"/>
          </a:xfrm>
          <a:solidFill>
            <a:schemeClr val="accent3">
              <a:lumMod val="75000"/>
            </a:schemeClr>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20" name="図プレースホルダー 3"/>
          <p:cNvSpPr>
            <a:spLocks noGrp="1"/>
          </p:cNvSpPr>
          <p:nvPr>
            <p:ph type="pic" sz="quarter" idx="22" hasCustomPrompt="1"/>
          </p:nvPr>
        </p:nvSpPr>
        <p:spPr>
          <a:xfrm>
            <a:off x="6527172" y="1715400"/>
            <a:ext cx="1308713" cy="1713600"/>
          </a:xfrm>
          <a:solidFill>
            <a:schemeClr val="accent3"/>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30" name="図プレースホルダー 3"/>
          <p:cNvSpPr>
            <a:spLocks noGrp="1"/>
          </p:cNvSpPr>
          <p:nvPr>
            <p:ph type="pic" sz="quarter" idx="32" hasCustomPrompt="1"/>
          </p:nvPr>
        </p:nvSpPr>
        <p:spPr>
          <a:xfrm>
            <a:off x="6527172" y="3429000"/>
            <a:ext cx="1308713" cy="1713600"/>
          </a:xfrm>
          <a:solidFill>
            <a:schemeClr val="accent5"/>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32" name="図プレースホルダー 3"/>
          <p:cNvSpPr>
            <a:spLocks noGrp="1"/>
          </p:cNvSpPr>
          <p:nvPr>
            <p:ph type="pic" sz="quarter" idx="34" hasCustomPrompt="1"/>
          </p:nvPr>
        </p:nvSpPr>
        <p:spPr>
          <a:xfrm>
            <a:off x="6527172" y="5144400"/>
            <a:ext cx="1308713" cy="1713600"/>
          </a:xfrm>
          <a:solidFill>
            <a:schemeClr val="accent6">
              <a:lumMod val="75000"/>
            </a:schemeClr>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37" name="図プレースホルダー 3"/>
          <p:cNvSpPr>
            <a:spLocks noGrp="1"/>
          </p:cNvSpPr>
          <p:nvPr>
            <p:ph type="pic" sz="quarter" idx="35" hasCustomPrompt="1"/>
          </p:nvPr>
        </p:nvSpPr>
        <p:spPr>
          <a:xfrm>
            <a:off x="7832154" y="0"/>
            <a:ext cx="1308713" cy="1713600"/>
          </a:xfrm>
          <a:solidFill>
            <a:schemeClr val="accent5"/>
          </a:solidFill>
        </p:spPr>
        <p:txBody>
          <a:bodyPr>
            <a:normAutofit/>
          </a:bodyPr>
          <a:lstStyle>
            <a:lvl1pPr>
              <a:defRPr sz="800" baseline="0"/>
            </a:lvl1pPr>
          </a:lstStyle>
          <a:p>
            <a:r>
              <a:rPr kumimoji="1" lang="en-US" altLang="ja-JP" dirty="0"/>
              <a:t>Add an image</a:t>
            </a:r>
            <a:endParaRPr kumimoji="1" lang="ja-JP" altLang="en-US" dirty="0"/>
          </a:p>
        </p:txBody>
      </p:sp>
      <p:sp>
        <p:nvSpPr>
          <p:cNvPr id="38" name="図プレースホルダー 3"/>
          <p:cNvSpPr>
            <a:spLocks noGrp="1"/>
          </p:cNvSpPr>
          <p:nvPr>
            <p:ph type="pic" sz="quarter" idx="36" hasCustomPrompt="1"/>
          </p:nvPr>
        </p:nvSpPr>
        <p:spPr>
          <a:xfrm>
            <a:off x="7832154" y="1715400"/>
            <a:ext cx="1308713" cy="1713600"/>
          </a:xfrm>
          <a:solidFill>
            <a:schemeClr val="accent6">
              <a:lumMod val="75000"/>
            </a:schemeClr>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
        <p:nvSpPr>
          <p:cNvPr id="39" name="図プレースホルダー 3"/>
          <p:cNvSpPr>
            <a:spLocks noGrp="1"/>
          </p:cNvSpPr>
          <p:nvPr>
            <p:ph type="pic" sz="quarter" idx="37" hasCustomPrompt="1"/>
          </p:nvPr>
        </p:nvSpPr>
        <p:spPr>
          <a:xfrm>
            <a:off x="7832154" y="3429000"/>
            <a:ext cx="1308713" cy="1713600"/>
          </a:xfrm>
          <a:solidFill>
            <a:schemeClr val="accent1"/>
          </a:solidFill>
        </p:spPr>
        <p:txBody>
          <a:bodyPr>
            <a:normAutofit/>
          </a:bodyPr>
          <a:lstStyle>
            <a:lvl1pPr>
              <a:defRPr sz="800" baseline="0"/>
            </a:lvl1pPr>
          </a:lstStyle>
          <a:p>
            <a:r>
              <a:rPr kumimoji="1" lang="en-US" altLang="ja-JP" dirty="0"/>
              <a:t>Add an image</a:t>
            </a:r>
            <a:endParaRPr kumimoji="1" lang="ja-JP" altLang="en-US" dirty="0"/>
          </a:p>
        </p:txBody>
      </p:sp>
      <p:sp>
        <p:nvSpPr>
          <p:cNvPr id="40" name="図プレースホルダー 3"/>
          <p:cNvSpPr>
            <a:spLocks noGrp="1"/>
          </p:cNvSpPr>
          <p:nvPr>
            <p:ph type="pic" sz="quarter" idx="38" hasCustomPrompt="1"/>
          </p:nvPr>
        </p:nvSpPr>
        <p:spPr>
          <a:xfrm>
            <a:off x="7832154" y="5144400"/>
            <a:ext cx="1308713" cy="1713600"/>
          </a:xfrm>
          <a:solidFill>
            <a:schemeClr val="accent2"/>
          </a:solidFill>
        </p:spPr>
        <p:txBody>
          <a:bodyPr/>
          <a:lstStyle>
            <a:lvl1pPr marL="0" marR="0" indent="0" algn="l" defTabSz="816526" rtl="0" eaLnBrk="1" fontAlgn="auto" latinLnBrk="0" hangingPunct="1">
              <a:lnSpc>
                <a:spcPct val="120000"/>
              </a:lnSpc>
              <a:spcBef>
                <a:spcPts val="600"/>
              </a:spcBef>
              <a:spcAft>
                <a:spcPts val="0"/>
              </a:spcAft>
              <a:buClrTx/>
              <a:buSzTx/>
              <a:buFont typeface="Arial" panose="020B0604020202020204" pitchFamily="34" charset="0"/>
              <a:buNone/>
              <a:tabLst/>
              <a:defRPr sz="800"/>
            </a:lvl1pPr>
          </a:lstStyle>
          <a:p>
            <a:r>
              <a:rPr kumimoji="1" lang="en-US" altLang="ja-JP" dirty="0"/>
              <a:t>Add an image</a:t>
            </a:r>
            <a:endParaRPr kumimoji="1" lang="ja-JP" altLang="en-US" dirty="0"/>
          </a:p>
          <a:p>
            <a:endParaRPr kumimoji="1" lang="ja-JP" altLang="en-US" dirty="0"/>
          </a:p>
        </p:txBody>
      </p:sp>
    </p:spTree>
    <p:extLst>
      <p:ext uri="{BB962C8B-B14F-4D97-AF65-F5344CB8AC3E}">
        <p14:creationId xmlns:p14="http://schemas.microsoft.com/office/powerpoint/2010/main" val="26999425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nimated Title">
    <p:spTree>
      <p:nvGrpSpPr>
        <p:cNvPr id="1" name=""/>
        <p:cNvGrpSpPr/>
        <p:nvPr/>
      </p:nvGrpSpPr>
      <p:grpSpPr>
        <a:xfrm>
          <a:off x="0" y="0"/>
          <a:ext cx="0" cy="0"/>
          <a:chOff x="0" y="0"/>
          <a:chExt cx="0" cy="0"/>
        </a:xfrm>
      </p:grpSpPr>
      <p:sp>
        <p:nvSpPr>
          <p:cNvPr id="4" name="正方形/長方形 3"/>
          <p:cNvSpPr/>
          <p:nvPr userDrawn="1"/>
        </p:nvSpPr>
        <p:spPr>
          <a:xfrm rot="21066044">
            <a:off x="-4777151" y="-3292475"/>
            <a:ext cx="1770708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正方形/長方形 6"/>
          <p:cNvSpPr/>
          <p:nvPr userDrawn="1"/>
        </p:nvSpPr>
        <p:spPr>
          <a:xfrm rot="21066044">
            <a:off x="-3894976" y="3344665"/>
            <a:ext cx="17702467"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 name="正方形/長方形 7"/>
          <p:cNvSpPr/>
          <p:nvPr userDrawn="1"/>
        </p:nvSpPr>
        <p:spPr>
          <a:xfrm rot="21066044">
            <a:off x="-4777151" y="-3292475"/>
            <a:ext cx="17707083"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正方形/長方形 8"/>
          <p:cNvSpPr/>
          <p:nvPr userDrawn="1"/>
        </p:nvSpPr>
        <p:spPr>
          <a:xfrm rot="21066044">
            <a:off x="-3894976" y="3344665"/>
            <a:ext cx="17702467"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0" name="正方形/長方形 9"/>
          <p:cNvSpPr/>
          <p:nvPr userDrawn="1"/>
        </p:nvSpPr>
        <p:spPr>
          <a:xfrm rot="21066044">
            <a:off x="-4777151" y="-3292475"/>
            <a:ext cx="17707083"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正方形/長方形 10"/>
          <p:cNvSpPr/>
          <p:nvPr userDrawn="1"/>
        </p:nvSpPr>
        <p:spPr>
          <a:xfrm rot="21066044">
            <a:off x="-3894976" y="3344665"/>
            <a:ext cx="17702467"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正方形/長方形 11"/>
          <p:cNvSpPr/>
          <p:nvPr userDrawn="1"/>
        </p:nvSpPr>
        <p:spPr>
          <a:xfrm rot="21066044">
            <a:off x="-4777151" y="-3292475"/>
            <a:ext cx="17707083"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3" name="正方形/長方形 12"/>
          <p:cNvSpPr/>
          <p:nvPr userDrawn="1"/>
        </p:nvSpPr>
        <p:spPr>
          <a:xfrm rot="21066044">
            <a:off x="-3894976" y="3344665"/>
            <a:ext cx="17702467"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nvGrpSpPr>
          <p:cNvPr id="14" name="グループ化 13"/>
          <p:cNvGrpSpPr/>
          <p:nvPr userDrawn="1"/>
        </p:nvGrpSpPr>
        <p:grpSpPr>
          <a:xfrm rot="17100000">
            <a:off x="2891603" y="2033286"/>
            <a:ext cx="3360000" cy="2520219"/>
            <a:chOff x="6682240" y="2680152"/>
            <a:chExt cx="5040000" cy="5040000"/>
          </a:xfrm>
        </p:grpSpPr>
        <p:sp>
          <p:nvSpPr>
            <p:cNvPr id="15" name="円/楕円 14"/>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6" name="アーチ 15"/>
            <p:cNvSpPr/>
            <p:nvPr userDrawn="1"/>
          </p:nvSpPr>
          <p:spPr>
            <a:xfrm>
              <a:off x="6682240" y="2680152"/>
              <a:ext cx="5040000" cy="5040000"/>
            </a:xfrm>
            <a:prstGeom prst="blockArc">
              <a:avLst>
                <a:gd name="adj1" fmla="val 10800000"/>
                <a:gd name="adj2" fmla="val 3801423"/>
                <a:gd name="adj3" fmla="val 148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grpSp>
      <p:grpSp>
        <p:nvGrpSpPr>
          <p:cNvPr id="17" name="グループ化 16"/>
          <p:cNvGrpSpPr>
            <a:grpSpLocks noChangeAspect="1"/>
          </p:cNvGrpSpPr>
          <p:nvPr userDrawn="1"/>
        </p:nvGrpSpPr>
        <p:grpSpPr>
          <a:xfrm rot="11994079">
            <a:off x="3221486" y="1493395"/>
            <a:ext cx="2700234" cy="3600000"/>
            <a:chOff x="6682240" y="2680152"/>
            <a:chExt cx="5040000" cy="5040000"/>
          </a:xfrm>
        </p:grpSpPr>
        <p:sp>
          <p:nvSpPr>
            <p:cNvPr id="18" name="円/楕円 17"/>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9" name="アーチ 18"/>
            <p:cNvSpPr/>
            <p:nvPr userDrawn="1"/>
          </p:nvSpPr>
          <p:spPr>
            <a:xfrm>
              <a:off x="6682240" y="2680152"/>
              <a:ext cx="5040000" cy="5040000"/>
            </a:xfrm>
            <a:prstGeom prst="blockArc">
              <a:avLst>
                <a:gd name="adj1" fmla="val 10800000"/>
                <a:gd name="adj2" fmla="val 3829372"/>
                <a:gd name="adj3" fmla="val 1485"/>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grpSp>
      <p:grpSp>
        <p:nvGrpSpPr>
          <p:cNvPr id="20" name="グループ化 19"/>
          <p:cNvGrpSpPr>
            <a:grpSpLocks noChangeAspect="1"/>
          </p:cNvGrpSpPr>
          <p:nvPr userDrawn="1"/>
        </p:nvGrpSpPr>
        <p:grpSpPr>
          <a:xfrm rot="3600000">
            <a:off x="2651603" y="1853271"/>
            <a:ext cx="3840000" cy="2880250"/>
            <a:chOff x="6682240" y="2680152"/>
            <a:chExt cx="5040000" cy="5040000"/>
          </a:xfrm>
        </p:grpSpPr>
        <p:sp>
          <p:nvSpPr>
            <p:cNvPr id="21" name="円/楕円 20"/>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2" name="アーチ 21"/>
            <p:cNvSpPr/>
            <p:nvPr userDrawn="1"/>
          </p:nvSpPr>
          <p:spPr>
            <a:xfrm>
              <a:off x="6682240" y="2680152"/>
              <a:ext cx="5040000" cy="5040000"/>
            </a:xfrm>
            <a:prstGeom prst="blockArc">
              <a:avLst>
                <a:gd name="adj1" fmla="val 10800000"/>
                <a:gd name="adj2" fmla="val 3790965"/>
                <a:gd name="adj3" fmla="val 141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grpSp>
      <p:grpSp>
        <p:nvGrpSpPr>
          <p:cNvPr id="23" name="グループ化 22"/>
          <p:cNvGrpSpPr>
            <a:grpSpLocks noChangeAspect="1"/>
          </p:cNvGrpSpPr>
          <p:nvPr userDrawn="1"/>
        </p:nvGrpSpPr>
        <p:grpSpPr>
          <a:xfrm rot="18000000">
            <a:off x="2531603" y="1763264"/>
            <a:ext cx="4080000" cy="3060265"/>
            <a:chOff x="6682240" y="2680152"/>
            <a:chExt cx="5040000" cy="5040000"/>
          </a:xfrm>
        </p:grpSpPr>
        <p:sp>
          <p:nvSpPr>
            <p:cNvPr id="24" name="円/楕円 23"/>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5" name="アーチ 24"/>
            <p:cNvSpPr/>
            <p:nvPr userDrawn="1"/>
          </p:nvSpPr>
          <p:spPr>
            <a:xfrm>
              <a:off x="6682240" y="2680152"/>
              <a:ext cx="5040000" cy="5040000"/>
            </a:xfrm>
            <a:prstGeom prst="blockArc">
              <a:avLst>
                <a:gd name="adj1" fmla="val 10800000"/>
                <a:gd name="adj2" fmla="val 3781764"/>
                <a:gd name="adj3" fmla="val 134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grpSp>
      <p:grpSp>
        <p:nvGrpSpPr>
          <p:cNvPr id="26" name="グループ化 25"/>
          <p:cNvGrpSpPr>
            <a:grpSpLocks noChangeAspect="1"/>
          </p:cNvGrpSpPr>
          <p:nvPr userDrawn="1"/>
        </p:nvGrpSpPr>
        <p:grpSpPr>
          <a:xfrm rot="7511662">
            <a:off x="2411603" y="1673256"/>
            <a:ext cx="4320000" cy="3240281"/>
            <a:chOff x="6682240" y="2680152"/>
            <a:chExt cx="5040000" cy="5040000"/>
          </a:xfrm>
        </p:grpSpPr>
        <p:sp>
          <p:nvSpPr>
            <p:cNvPr id="27" name="円/楕円 26"/>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8" name="アーチ 27"/>
            <p:cNvSpPr/>
            <p:nvPr userDrawn="1"/>
          </p:nvSpPr>
          <p:spPr>
            <a:xfrm>
              <a:off x="6682240" y="2680152"/>
              <a:ext cx="5040000" cy="5040000"/>
            </a:xfrm>
            <a:prstGeom prst="blockArc">
              <a:avLst>
                <a:gd name="adj1" fmla="val 10800000"/>
                <a:gd name="adj2" fmla="val 3755127"/>
                <a:gd name="adj3" fmla="val 124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grpSp>
      <p:grpSp>
        <p:nvGrpSpPr>
          <p:cNvPr id="29" name="グループ化 28"/>
          <p:cNvGrpSpPr>
            <a:grpSpLocks noChangeAspect="1"/>
          </p:cNvGrpSpPr>
          <p:nvPr userDrawn="1"/>
        </p:nvGrpSpPr>
        <p:grpSpPr>
          <a:xfrm rot="10993309">
            <a:off x="2861456" y="1013395"/>
            <a:ext cx="3420297" cy="4560000"/>
            <a:chOff x="6682240" y="2680152"/>
            <a:chExt cx="5040000" cy="5040000"/>
          </a:xfrm>
        </p:grpSpPr>
        <p:sp>
          <p:nvSpPr>
            <p:cNvPr id="30" name="円/楕円 29"/>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1" name="アーチ 30"/>
            <p:cNvSpPr/>
            <p:nvPr userDrawn="1"/>
          </p:nvSpPr>
          <p:spPr>
            <a:xfrm>
              <a:off x="6682240" y="2680152"/>
              <a:ext cx="5040000" cy="5040000"/>
            </a:xfrm>
            <a:prstGeom prst="blockArc">
              <a:avLst>
                <a:gd name="adj1" fmla="val 10800000"/>
                <a:gd name="adj2" fmla="val 3748913"/>
                <a:gd name="adj3" fmla="val 110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grpSp>
      <p:sp>
        <p:nvSpPr>
          <p:cNvPr id="32" name="タイトル 1"/>
          <p:cNvSpPr>
            <a:spLocks noGrp="1"/>
          </p:cNvSpPr>
          <p:nvPr>
            <p:ph type="ctrTitle" hasCustomPrompt="1"/>
          </p:nvPr>
        </p:nvSpPr>
        <p:spPr>
          <a:xfrm>
            <a:off x="685800" y="2648574"/>
            <a:ext cx="7772400" cy="1057333"/>
          </a:xfrm>
        </p:spPr>
        <p:txBody>
          <a:bodyPr anchor="t">
            <a:noAutofit/>
          </a:bodyPr>
          <a:lstStyle>
            <a:lvl1pPr algn="ctr">
              <a:defRPr sz="3601" baseline="0">
                <a:solidFill>
                  <a:schemeClr val="accent1"/>
                </a:solidFill>
                <a:latin typeface="Route 159 UltraLight" pitchFamily="50" charset="0"/>
              </a:defRPr>
            </a:lvl1pPr>
          </a:lstStyle>
          <a:p>
            <a:r>
              <a:rPr kumimoji="1" lang="en-US" altLang="ja-JP" dirty="0"/>
              <a:t>YOUR TITLE GOES HERE</a:t>
            </a:r>
            <a:endParaRPr kumimoji="1" lang="ja-JP" altLang="en-US" dirty="0"/>
          </a:p>
        </p:txBody>
      </p:sp>
      <p:sp>
        <p:nvSpPr>
          <p:cNvPr id="33" name="テキスト プレースホルダー 8"/>
          <p:cNvSpPr>
            <a:spLocks noGrp="1"/>
          </p:cNvSpPr>
          <p:nvPr>
            <p:ph type="body" sz="quarter" idx="10" hasCustomPrompt="1"/>
          </p:nvPr>
        </p:nvSpPr>
        <p:spPr>
          <a:xfrm>
            <a:off x="683231" y="3669060"/>
            <a:ext cx="7777539" cy="576031"/>
          </a:xfrm>
        </p:spPr>
        <p:txBody>
          <a:bodyPr anchor="b">
            <a:noAutofit/>
          </a:bodyPr>
          <a:lstStyle>
            <a:lvl1pPr algn="ctr">
              <a:defRPr sz="15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sp>
        <p:nvSpPr>
          <p:cNvPr id="34" name="サブタイトル 2"/>
          <p:cNvSpPr>
            <a:spLocks noGrp="1"/>
          </p:cNvSpPr>
          <p:nvPr>
            <p:ph type="subTitle" idx="1" hasCustomPrompt="1"/>
          </p:nvPr>
        </p:nvSpPr>
        <p:spPr>
          <a:xfrm>
            <a:off x="683231" y="5685251"/>
            <a:ext cx="7777539" cy="1008112"/>
          </a:xfrm>
        </p:spPr>
        <p:txBody>
          <a:bodyPr>
            <a:normAutofit/>
          </a:bodyPr>
          <a:lstStyle>
            <a:lvl1pPr marL="0" indent="0" algn="ctr">
              <a:buNone/>
              <a:defRPr sz="750">
                <a:solidFill>
                  <a:schemeClr val="tx1">
                    <a:tint val="75000"/>
                  </a:schemeClr>
                </a:solidFill>
                <a:latin typeface="+mj-lt"/>
              </a:defRPr>
            </a:lvl1pPr>
            <a:lvl2pPr marL="306197" indent="0" algn="ctr">
              <a:buNone/>
              <a:defRPr>
                <a:solidFill>
                  <a:schemeClr val="tx1">
                    <a:tint val="75000"/>
                  </a:schemeClr>
                </a:solidFill>
              </a:defRPr>
            </a:lvl2pPr>
            <a:lvl3pPr marL="612395" indent="0" algn="ctr">
              <a:buNone/>
              <a:defRPr>
                <a:solidFill>
                  <a:schemeClr val="tx1">
                    <a:tint val="75000"/>
                  </a:schemeClr>
                </a:solidFill>
              </a:defRPr>
            </a:lvl3pPr>
            <a:lvl4pPr marL="918592" indent="0" algn="ctr">
              <a:buNone/>
              <a:defRPr>
                <a:solidFill>
                  <a:schemeClr val="tx1">
                    <a:tint val="75000"/>
                  </a:schemeClr>
                </a:solidFill>
              </a:defRPr>
            </a:lvl4pPr>
            <a:lvl5pPr marL="1224789" indent="0" algn="ctr">
              <a:buNone/>
              <a:defRPr>
                <a:solidFill>
                  <a:schemeClr val="tx1">
                    <a:tint val="75000"/>
                  </a:schemeClr>
                </a:solidFill>
              </a:defRPr>
            </a:lvl5pPr>
            <a:lvl6pPr marL="1530986" indent="0" algn="ctr">
              <a:buNone/>
              <a:defRPr>
                <a:solidFill>
                  <a:schemeClr val="tx1">
                    <a:tint val="75000"/>
                  </a:schemeClr>
                </a:solidFill>
              </a:defRPr>
            </a:lvl6pPr>
            <a:lvl7pPr marL="1837184" indent="0" algn="ctr">
              <a:buNone/>
              <a:defRPr>
                <a:solidFill>
                  <a:schemeClr val="tx1">
                    <a:tint val="75000"/>
                  </a:schemeClr>
                </a:solidFill>
              </a:defRPr>
            </a:lvl7pPr>
            <a:lvl8pPr marL="2143381" indent="0" algn="ctr">
              <a:buNone/>
              <a:defRPr>
                <a:solidFill>
                  <a:schemeClr val="tx1">
                    <a:tint val="75000"/>
                  </a:schemeClr>
                </a:solidFill>
              </a:defRPr>
            </a:lvl8pPr>
            <a:lvl9pPr marL="2449578" indent="0" algn="ctr">
              <a:buNone/>
              <a:defRPr>
                <a:solidFill>
                  <a:schemeClr val="tx1">
                    <a:tint val="75000"/>
                  </a:schemeClr>
                </a:solidFill>
              </a:defRPr>
            </a:lvl9pPr>
          </a:lstStyle>
          <a:p>
            <a:r>
              <a:rPr kumimoji="1" lang="en-US" altLang="ja-JP" dirty="0"/>
              <a:t>Information</a:t>
            </a:r>
            <a:endParaRPr kumimoji="1" lang="ja-JP" altLang="en-US" dirty="0"/>
          </a:p>
        </p:txBody>
      </p:sp>
      <p:grpSp>
        <p:nvGrpSpPr>
          <p:cNvPr id="35" name="グループ化 34"/>
          <p:cNvGrpSpPr/>
          <p:nvPr userDrawn="1"/>
        </p:nvGrpSpPr>
        <p:grpSpPr>
          <a:xfrm>
            <a:off x="4297980" y="5397222"/>
            <a:ext cx="544116" cy="125685"/>
            <a:chOff x="8595214" y="6592642"/>
            <a:chExt cx="1088138" cy="188527"/>
          </a:xfrm>
        </p:grpSpPr>
        <p:sp>
          <p:nvSpPr>
            <p:cNvPr id="36" name="円/楕円 35"/>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p>
          </p:txBody>
        </p:sp>
        <p:sp>
          <p:nvSpPr>
            <p:cNvPr id="37" name="円/楕円 36"/>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p>
          </p:txBody>
        </p:sp>
        <p:sp>
          <p:nvSpPr>
            <p:cNvPr id="38" name="円/楕円 37"/>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p>
          </p:txBody>
        </p:sp>
      </p:grpSp>
      <p:sp>
        <p:nvSpPr>
          <p:cNvPr id="39" name="円/楕円 38"/>
          <p:cNvSpPr/>
          <p:nvPr userDrawn="1"/>
        </p:nvSpPr>
        <p:spPr>
          <a:xfrm>
            <a:off x="3519937" y="1661411"/>
            <a:ext cx="432085"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40" name="円/楕円 39"/>
          <p:cNvSpPr/>
          <p:nvPr userDrawn="1"/>
        </p:nvSpPr>
        <p:spPr>
          <a:xfrm>
            <a:off x="4077285" y="1661411"/>
            <a:ext cx="432085"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41" name="円/楕円 40"/>
          <p:cNvSpPr/>
          <p:nvPr userDrawn="1"/>
        </p:nvSpPr>
        <p:spPr>
          <a:xfrm>
            <a:off x="4634633" y="1661411"/>
            <a:ext cx="432085"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42" name="円/楕円 41"/>
          <p:cNvSpPr/>
          <p:nvPr userDrawn="1"/>
        </p:nvSpPr>
        <p:spPr>
          <a:xfrm>
            <a:off x="5191980" y="1661411"/>
            <a:ext cx="432085" cy="5760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Tree>
    <p:extLst>
      <p:ext uri="{BB962C8B-B14F-4D97-AF65-F5344CB8AC3E}">
        <p14:creationId xmlns:p14="http://schemas.microsoft.com/office/powerpoint/2010/main" val="86225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ac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9" accel="100000"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0-#ppt_w/2"/>
                                          </p:val>
                                        </p:tav>
                                        <p:tav tm="100000">
                                          <p:val>
                                            <p:strVal val="#ppt_x"/>
                                          </p:val>
                                        </p:tav>
                                      </p:tavLst>
                                    </p:anim>
                                    <p:anim calcmode="lin" valueType="num">
                                      <p:cBhvr additive="base">
                                        <p:cTn id="16" dur="75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4" accel="100000" fill="hold" grpId="0" nodeType="withEffect">
                                  <p:stCondLst>
                                    <p:cond delay="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ppt_x"/>
                                          </p:val>
                                        </p:tav>
                                        <p:tav tm="100000">
                                          <p:val>
                                            <p:strVal val="#ppt_x"/>
                                          </p:val>
                                        </p:tav>
                                      </p:tavLst>
                                    </p:anim>
                                    <p:anim calcmode="lin" valueType="num">
                                      <p:cBhvr additive="base">
                                        <p:cTn id="20" dur="75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9" accel="100000"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0-#ppt_w/2"/>
                                          </p:val>
                                        </p:tav>
                                        <p:tav tm="100000">
                                          <p:val>
                                            <p:strVal val="#ppt_x"/>
                                          </p:val>
                                        </p:tav>
                                      </p:tavLst>
                                    </p:anim>
                                    <p:anim calcmode="lin" valueType="num">
                                      <p:cBhvr additive="base">
                                        <p:cTn id="24" dur="75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4" accel="100000" fill="hold" grpId="0" nodeType="withEffect">
                                  <p:stCondLst>
                                    <p:cond delay="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750" fill="hold"/>
                                        <p:tgtEl>
                                          <p:spTgt spid="11"/>
                                        </p:tgtEl>
                                        <p:attrNameLst>
                                          <p:attrName>ppt_x</p:attrName>
                                        </p:attrNameLst>
                                      </p:cBhvr>
                                      <p:tavLst>
                                        <p:tav tm="0">
                                          <p:val>
                                            <p:strVal val="#ppt_x"/>
                                          </p:val>
                                        </p:tav>
                                        <p:tav tm="100000">
                                          <p:val>
                                            <p:strVal val="#ppt_x"/>
                                          </p:val>
                                        </p:tav>
                                      </p:tavLst>
                                    </p:anim>
                                    <p:anim calcmode="lin" valueType="num">
                                      <p:cBhvr additive="base">
                                        <p:cTn id="28" dur="75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9" accel="100000" fill="hold" grpId="0" nodeType="withEffect">
                                  <p:stCondLst>
                                    <p:cond delay="75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0-#ppt_w/2"/>
                                          </p:val>
                                        </p:tav>
                                        <p:tav tm="100000">
                                          <p:val>
                                            <p:strVal val="#ppt_x"/>
                                          </p:val>
                                        </p:tav>
                                      </p:tavLst>
                                    </p:anim>
                                    <p:anim calcmode="lin" valueType="num">
                                      <p:cBhvr additive="base">
                                        <p:cTn id="32" dur="75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4" accel="100000" fill="hold" grpId="0" nodeType="withEffect">
                                  <p:stCondLst>
                                    <p:cond delay="75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750" fill="hold"/>
                                        <p:tgtEl>
                                          <p:spTgt spid="13"/>
                                        </p:tgtEl>
                                        <p:attrNameLst>
                                          <p:attrName>ppt_x</p:attrName>
                                        </p:attrNameLst>
                                      </p:cBhvr>
                                      <p:tavLst>
                                        <p:tav tm="0">
                                          <p:val>
                                            <p:strVal val="#ppt_x"/>
                                          </p:val>
                                        </p:tav>
                                        <p:tav tm="100000">
                                          <p:val>
                                            <p:strVal val="#ppt_x"/>
                                          </p:val>
                                        </p:tav>
                                      </p:tavLst>
                                    </p:anim>
                                    <p:anim calcmode="lin" valueType="num">
                                      <p:cBhvr additive="base">
                                        <p:cTn id="36" dur="750" fill="hold"/>
                                        <p:tgtEl>
                                          <p:spTgt spid="13"/>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 presetClass="entr" presetSubtype="4" decel="10000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750" fill="hold"/>
                                        <p:tgtEl>
                                          <p:spTgt spid="14"/>
                                        </p:tgtEl>
                                        <p:attrNameLst>
                                          <p:attrName>ppt_x</p:attrName>
                                        </p:attrNameLst>
                                      </p:cBhvr>
                                      <p:tavLst>
                                        <p:tav tm="0">
                                          <p:val>
                                            <p:strVal val="#ppt_x"/>
                                          </p:val>
                                        </p:tav>
                                        <p:tav tm="100000">
                                          <p:val>
                                            <p:strVal val="#ppt_x"/>
                                          </p:val>
                                        </p:tav>
                                      </p:tavLst>
                                    </p:anim>
                                    <p:anim calcmode="lin" valueType="num">
                                      <p:cBhvr additive="base">
                                        <p:cTn id="41" dur="750" fill="hold"/>
                                        <p:tgtEl>
                                          <p:spTgt spid="14"/>
                                        </p:tgtEl>
                                        <p:attrNameLst>
                                          <p:attrName>ppt_y</p:attrName>
                                        </p:attrNameLst>
                                      </p:cBhvr>
                                      <p:tavLst>
                                        <p:tav tm="0">
                                          <p:val>
                                            <p:strVal val="1+#ppt_h/2"/>
                                          </p:val>
                                        </p:tav>
                                        <p:tav tm="100000">
                                          <p:val>
                                            <p:strVal val="#ppt_y"/>
                                          </p:val>
                                        </p:tav>
                                      </p:tavLst>
                                    </p:anim>
                                  </p:childTnLst>
                                </p:cTn>
                              </p:par>
                              <p:par>
                                <p:cTn id="42" presetID="2" presetClass="entr" presetSubtype="12" decel="100000" fill="hold" nodeType="withEffect">
                                  <p:stCondLst>
                                    <p:cond delay="10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750" fill="hold"/>
                                        <p:tgtEl>
                                          <p:spTgt spid="17"/>
                                        </p:tgtEl>
                                        <p:attrNameLst>
                                          <p:attrName>ppt_x</p:attrName>
                                        </p:attrNameLst>
                                      </p:cBhvr>
                                      <p:tavLst>
                                        <p:tav tm="0">
                                          <p:val>
                                            <p:strVal val="0-#ppt_w/2"/>
                                          </p:val>
                                        </p:tav>
                                        <p:tav tm="100000">
                                          <p:val>
                                            <p:strVal val="#ppt_x"/>
                                          </p:val>
                                        </p:tav>
                                      </p:tavLst>
                                    </p:anim>
                                    <p:anim calcmode="lin" valueType="num">
                                      <p:cBhvr additive="base">
                                        <p:cTn id="45" dur="750" fill="hold"/>
                                        <p:tgtEl>
                                          <p:spTgt spid="17"/>
                                        </p:tgtEl>
                                        <p:attrNameLst>
                                          <p:attrName>ppt_y</p:attrName>
                                        </p:attrNameLst>
                                      </p:cBhvr>
                                      <p:tavLst>
                                        <p:tav tm="0">
                                          <p:val>
                                            <p:strVal val="1+#ppt_h/2"/>
                                          </p:val>
                                        </p:tav>
                                        <p:tav tm="100000">
                                          <p:val>
                                            <p:strVal val="#ppt_y"/>
                                          </p:val>
                                        </p:tav>
                                      </p:tavLst>
                                    </p:anim>
                                  </p:childTnLst>
                                </p:cTn>
                              </p:par>
                              <p:par>
                                <p:cTn id="46" presetID="2" presetClass="entr" presetSubtype="8" decel="100000" fill="hold" nodeType="withEffect">
                                  <p:stCondLst>
                                    <p:cond delay="20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750" fill="hold"/>
                                        <p:tgtEl>
                                          <p:spTgt spid="20"/>
                                        </p:tgtEl>
                                        <p:attrNameLst>
                                          <p:attrName>ppt_x</p:attrName>
                                        </p:attrNameLst>
                                      </p:cBhvr>
                                      <p:tavLst>
                                        <p:tav tm="0">
                                          <p:val>
                                            <p:strVal val="0-#ppt_w/2"/>
                                          </p:val>
                                        </p:tav>
                                        <p:tav tm="100000">
                                          <p:val>
                                            <p:strVal val="#ppt_x"/>
                                          </p:val>
                                        </p:tav>
                                      </p:tavLst>
                                    </p:anim>
                                    <p:anim calcmode="lin" valueType="num">
                                      <p:cBhvr additive="base">
                                        <p:cTn id="49" dur="750" fill="hold"/>
                                        <p:tgtEl>
                                          <p:spTgt spid="20"/>
                                        </p:tgtEl>
                                        <p:attrNameLst>
                                          <p:attrName>ppt_y</p:attrName>
                                        </p:attrNameLst>
                                      </p:cBhvr>
                                      <p:tavLst>
                                        <p:tav tm="0">
                                          <p:val>
                                            <p:strVal val="#ppt_y"/>
                                          </p:val>
                                        </p:tav>
                                        <p:tav tm="100000">
                                          <p:val>
                                            <p:strVal val="#ppt_y"/>
                                          </p:val>
                                        </p:tav>
                                      </p:tavLst>
                                    </p:anim>
                                  </p:childTnLst>
                                </p:cTn>
                              </p:par>
                              <p:par>
                                <p:cTn id="50" presetID="2" presetClass="entr" presetSubtype="3" decel="100000" fill="hold" nodeType="withEffect">
                                  <p:stCondLst>
                                    <p:cond delay="30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750" fill="hold"/>
                                        <p:tgtEl>
                                          <p:spTgt spid="23"/>
                                        </p:tgtEl>
                                        <p:attrNameLst>
                                          <p:attrName>ppt_x</p:attrName>
                                        </p:attrNameLst>
                                      </p:cBhvr>
                                      <p:tavLst>
                                        <p:tav tm="0">
                                          <p:val>
                                            <p:strVal val="1+#ppt_w/2"/>
                                          </p:val>
                                        </p:tav>
                                        <p:tav tm="100000">
                                          <p:val>
                                            <p:strVal val="#ppt_x"/>
                                          </p:val>
                                        </p:tav>
                                      </p:tavLst>
                                    </p:anim>
                                    <p:anim calcmode="lin" valueType="num">
                                      <p:cBhvr additive="base">
                                        <p:cTn id="53" dur="750" fill="hold"/>
                                        <p:tgtEl>
                                          <p:spTgt spid="23"/>
                                        </p:tgtEl>
                                        <p:attrNameLst>
                                          <p:attrName>ppt_y</p:attrName>
                                        </p:attrNameLst>
                                      </p:cBhvr>
                                      <p:tavLst>
                                        <p:tav tm="0">
                                          <p:val>
                                            <p:strVal val="0-#ppt_h/2"/>
                                          </p:val>
                                        </p:tav>
                                        <p:tav tm="100000">
                                          <p:val>
                                            <p:strVal val="#ppt_y"/>
                                          </p:val>
                                        </p:tav>
                                      </p:tavLst>
                                    </p:anim>
                                  </p:childTnLst>
                                </p:cTn>
                              </p:par>
                              <p:par>
                                <p:cTn id="54" presetID="2" presetClass="entr" presetSubtype="6" decel="100000" fill="hold" nodeType="withEffect">
                                  <p:stCondLst>
                                    <p:cond delay="40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750" fill="hold"/>
                                        <p:tgtEl>
                                          <p:spTgt spid="26"/>
                                        </p:tgtEl>
                                        <p:attrNameLst>
                                          <p:attrName>ppt_x</p:attrName>
                                        </p:attrNameLst>
                                      </p:cBhvr>
                                      <p:tavLst>
                                        <p:tav tm="0">
                                          <p:val>
                                            <p:strVal val="1+#ppt_w/2"/>
                                          </p:val>
                                        </p:tav>
                                        <p:tav tm="100000">
                                          <p:val>
                                            <p:strVal val="#ppt_x"/>
                                          </p:val>
                                        </p:tav>
                                      </p:tavLst>
                                    </p:anim>
                                    <p:anim calcmode="lin" valueType="num">
                                      <p:cBhvr additive="base">
                                        <p:cTn id="57" dur="750" fill="hold"/>
                                        <p:tgtEl>
                                          <p:spTgt spid="26"/>
                                        </p:tgtEl>
                                        <p:attrNameLst>
                                          <p:attrName>ppt_y</p:attrName>
                                        </p:attrNameLst>
                                      </p:cBhvr>
                                      <p:tavLst>
                                        <p:tav tm="0">
                                          <p:val>
                                            <p:strVal val="1+#ppt_h/2"/>
                                          </p:val>
                                        </p:tav>
                                        <p:tav tm="100000">
                                          <p:val>
                                            <p:strVal val="#ppt_y"/>
                                          </p:val>
                                        </p:tav>
                                      </p:tavLst>
                                    </p:anim>
                                  </p:childTnLst>
                                </p:cTn>
                              </p:par>
                              <p:par>
                                <p:cTn id="58" presetID="2" presetClass="entr" presetSubtype="2" decel="100000" fill="hold" nodeType="withEffect">
                                  <p:stCondLst>
                                    <p:cond delay="50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750" fill="hold"/>
                                        <p:tgtEl>
                                          <p:spTgt spid="29"/>
                                        </p:tgtEl>
                                        <p:attrNameLst>
                                          <p:attrName>ppt_x</p:attrName>
                                        </p:attrNameLst>
                                      </p:cBhvr>
                                      <p:tavLst>
                                        <p:tav tm="0">
                                          <p:val>
                                            <p:strVal val="1+#ppt_w/2"/>
                                          </p:val>
                                        </p:tav>
                                        <p:tav tm="100000">
                                          <p:val>
                                            <p:strVal val="#ppt_x"/>
                                          </p:val>
                                        </p:tav>
                                      </p:tavLst>
                                    </p:anim>
                                    <p:anim calcmode="lin" valueType="num">
                                      <p:cBhvr additive="base">
                                        <p:cTn id="61" dur="750" fill="hold"/>
                                        <p:tgtEl>
                                          <p:spTgt spid="29"/>
                                        </p:tgtEl>
                                        <p:attrNameLst>
                                          <p:attrName>ppt_y</p:attrName>
                                        </p:attrNameLst>
                                      </p:cBhvr>
                                      <p:tavLst>
                                        <p:tav tm="0">
                                          <p:val>
                                            <p:strVal val="#ppt_y"/>
                                          </p:val>
                                        </p:tav>
                                        <p:tav tm="100000">
                                          <p:val>
                                            <p:strVal val="#ppt_y"/>
                                          </p:val>
                                        </p:tav>
                                      </p:tavLst>
                                    </p:anim>
                                  </p:childTnLst>
                                </p:cTn>
                              </p:par>
                              <p:par>
                                <p:cTn id="62" presetID="21" presetClass="entr" presetSubtype="1"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heel(1)">
                                      <p:cBhvr>
                                        <p:cTn id="64" dur="750"/>
                                        <p:tgtEl>
                                          <p:spTgt spid="14"/>
                                        </p:tgtEl>
                                      </p:cBhvr>
                                    </p:animEffect>
                                  </p:childTnLst>
                                </p:cTn>
                              </p:par>
                              <p:par>
                                <p:cTn id="65" presetID="21" presetClass="entr" presetSubtype="1" fill="hold" nodeType="withEffect">
                                  <p:stCondLst>
                                    <p:cond delay="100"/>
                                  </p:stCondLst>
                                  <p:childTnLst>
                                    <p:set>
                                      <p:cBhvr>
                                        <p:cTn id="66" dur="1" fill="hold">
                                          <p:stCondLst>
                                            <p:cond delay="0"/>
                                          </p:stCondLst>
                                        </p:cTn>
                                        <p:tgtEl>
                                          <p:spTgt spid="17"/>
                                        </p:tgtEl>
                                        <p:attrNameLst>
                                          <p:attrName>style.visibility</p:attrName>
                                        </p:attrNameLst>
                                      </p:cBhvr>
                                      <p:to>
                                        <p:strVal val="visible"/>
                                      </p:to>
                                    </p:set>
                                    <p:animEffect transition="in" filter="wheel(1)">
                                      <p:cBhvr>
                                        <p:cTn id="67" dur="750"/>
                                        <p:tgtEl>
                                          <p:spTgt spid="17"/>
                                        </p:tgtEl>
                                      </p:cBhvr>
                                    </p:animEffect>
                                  </p:childTnLst>
                                </p:cTn>
                              </p:par>
                              <p:par>
                                <p:cTn id="68" presetID="21" presetClass="entr" presetSubtype="1" fill="hold" nodeType="withEffect">
                                  <p:stCondLst>
                                    <p:cond delay="200"/>
                                  </p:stCondLst>
                                  <p:childTnLst>
                                    <p:set>
                                      <p:cBhvr>
                                        <p:cTn id="69" dur="1" fill="hold">
                                          <p:stCondLst>
                                            <p:cond delay="0"/>
                                          </p:stCondLst>
                                        </p:cTn>
                                        <p:tgtEl>
                                          <p:spTgt spid="20"/>
                                        </p:tgtEl>
                                        <p:attrNameLst>
                                          <p:attrName>style.visibility</p:attrName>
                                        </p:attrNameLst>
                                      </p:cBhvr>
                                      <p:to>
                                        <p:strVal val="visible"/>
                                      </p:to>
                                    </p:set>
                                    <p:animEffect transition="in" filter="wheel(1)">
                                      <p:cBhvr>
                                        <p:cTn id="70" dur="750"/>
                                        <p:tgtEl>
                                          <p:spTgt spid="20"/>
                                        </p:tgtEl>
                                      </p:cBhvr>
                                    </p:animEffect>
                                  </p:childTnLst>
                                </p:cTn>
                              </p:par>
                              <p:par>
                                <p:cTn id="71" presetID="21" presetClass="entr" presetSubtype="1" fill="hold" nodeType="withEffect">
                                  <p:stCondLst>
                                    <p:cond delay="300"/>
                                  </p:stCondLst>
                                  <p:childTnLst>
                                    <p:set>
                                      <p:cBhvr>
                                        <p:cTn id="72" dur="1" fill="hold">
                                          <p:stCondLst>
                                            <p:cond delay="0"/>
                                          </p:stCondLst>
                                        </p:cTn>
                                        <p:tgtEl>
                                          <p:spTgt spid="23"/>
                                        </p:tgtEl>
                                        <p:attrNameLst>
                                          <p:attrName>style.visibility</p:attrName>
                                        </p:attrNameLst>
                                      </p:cBhvr>
                                      <p:to>
                                        <p:strVal val="visible"/>
                                      </p:to>
                                    </p:set>
                                    <p:animEffect transition="in" filter="wheel(1)">
                                      <p:cBhvr>
                                        <p:cTn id="73" dur="750"/>
                                        <p:tgtEl>
                                          <p:spTgt spid="23"/>
                                        </p:tgtEl>
                                      </p:cBhvr>
                                    </p:animEffect>
                                  </p:childTnLst>
                                </p:cTn>
                              </p:par>
                              <p:par>
                                <p:cTn id="74" presetID="21" presetClass="entr" presetSubtype="1" fill="hold" nodeType="withEffect">
                                  <p:stCondLst>
                                    <p:cond delay="400"/>
                                  </p:stCondLst>
                                  <p:childTnLst>
                                    <p:set>
                                      <p:cBhvr>
                                        <p:cTn id="75" dur="1" fill="hold">
                                          <p:stCondLst>
                                            <p:cond delay="0"/>
                                          </p:stCondLst>
                                        </p:cTn>
                                        <p:tgtEl>
                                          <p:spTgt spid="26"/>
                                        </p:tgtEl>
                                        <p:attrNameLst>
                                          <p:attrName>style.visibility</p:attrName>
                                        </p:attrNameLst>
                                      </p:cBhvr>
                                      <p:to>
                                        <p:strVal val="visible"/>
                                      </p:to>
                                    </p:set>
                                    <p:animEffect transition="in" filter="wheel(1)">
                                      <p:cBhvr>
                                        <p:cTn id="76" dur="750"/>
                                        <p:tgtEl>
                                          <p:spTgt spid="26"/>
                                        </p:tgtEl>
                                      </p:cBhvr>
                                    </p:animEffect>
                                  </p:childTnLst>
                                </p:cTn>
                              </p:par>
                              <p:par>
                                <p:cTn id="77" presetID="21" presetClass="entr" presetSubtype="1" fill="hold" nodeType="withEffect">
                                  <p:stCondLst>
                                    <p:cond delay="500"/>
                                  </p:stCondLst>
                                  <p:childTnLst>
                                    <p:set>
                                      <p:cBhvr>
                                        <p:cTn id="78" dur="1" fill="hold">
                                          <p:stCondLst>
                                            <p:cond delay="0"/>
                                          </p:stCondLst>
                                        </p:cTn>
                                        <p:tgtEl>
                                          <p:spTgt spid="29"/>
                                        </p:tgtEl>
                                        <p:attrNameLst>
                                          <p:attrName>style.visibility</p:attrName>
                                        </p:attrNameLst>
                                      </p:cBhvr>
                                      <p:to>
                                        <p:strVal val="visible"/>
                                      </p:to>
                                    </p:set>
                                    <p:animEffect transition="in" filter="wheel(1)">
                                      <p:cBhvr>
                                        <p:cTn id="79" dur="750"/>
                                        <p:tgtEl>
                                          <p:spTgt spid="29"/>
                                        </p:tgtEl>
                                      </p:cBhvr>
                                    </p:animEffect>
                                  </p:childTnLst>
                                </p:cTn>
                              </p:par>
                              <p:par>
                                <p:cTn id="80" presetID="49" presetClass="entr" presetSubtype="0" decel="100000" fill="hold" nodeType="with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p:cTn id="82" dur="750" fill="hold"/>
                                        <p:tgtEl>
                                          <p:spTgt spid="14"/>
                                        </p:tgtEl>
                                        <p:attrNameLst>
                                          <p:attrName>ppt_w</p:attrName>
                                        </p:attrNameLst>
                                      </p:cBhvr>
                                      <p:tavLst>
                                        <p:tav tm="0">
                                          <p:val>
                                            <p:fltVal val="0"/>
                                          </p:val>
                                        </p:tav>
                                        <p:tav tm="100000">
                                          <p:val>
                                            <p:strVal val="#ppt_w"/>
                                          </p:val>
                                        </p:tav>
                                      </p:tavLst>
                                    </p:anim>
                                    <p:anim calcmode="lin" valueType="num">
                                      <p:cBhvr>
                                        <p:cTn id="83" dur="750" fill="hold"/>
                                        <p:tgtEl>
                                          <p:spTgt spid="14"/>
                                        </p:tgtEl>
                                        <p:attrNameLst>
                                          <p:attrName>ppt_h</p:attrName>
                                        </p:attrNameLst>
                                      </p:cBhvr>
                                      <p:tavLst>
                                        <p:tav tm="0">
                                          <p:val>
                                            <p:fltVal val="0"/>
                                          </p:val>
                                        </p:tav>
                                        <p:tav tm="100000">
                                          <p:val>
                                            <p:strVal val="#ppt_h"/>
                                          </p:val>
                                        </p:tav>
                                      </p:tavLst>
                                    </p:anim>
                                    <p:anim calcmode="lin" valueType="num">
                                      <p:cBhvr>
                                        <p:cTn id="84" dur="750" fill="hold"/>
                                        <p:tgtEl>
                                          <p:spTgt spid="14"/>
                                        </p:tgtEl>
                                        <p:attrNameLst>
                                          <p:attrName>style.rotation</p:attrName>
                                        </p:attrNameLst>
                                      </p:cBhvr>
                                      <p:tavLst>
                                        <p:tav tm="0">
                                          <p:val>
                                            <p:fltVal val="360"/>
                                          </p:val>
                                        </p:tav>
                                        <p:tav tm="100000">
                                          <p:val>
                                            <p:fltVal val="0"/>
                                          </p:val>
                                        </p:tav>
                                      </p:tavLst>
                                    </p:anim>
                                    <p:animEffect transition="in" filter="fade">
                                      <p:cBhvr>
                                        <p:cTn id="85" dur="750"/>
                                        <p:tgtEl>
                                          <p:spTgt spid="14"/>
                                        </p:tgtEl>
                                      </p:cBhvr>
                                    </p:animEffect>
                                  </p:childTnLst>
                                </p:cTn>
                              </p:par>
                              <p:par>
                                <p:cTn id="86" presetID="49" presetClass="entr" presetSubtype="0" decel="100000" fill="hold" nodeType="withEffect">
                                  <p:stCondLst>
                                    <p:cond delay="100"/>
                                  </p:stCondLst>
                                  <p:childTnLst>
                                    <p:set>
                                      <p:cBhvr>
                                        <p:cTn id="87" dur="1" fill="hold">
                                          <p:stCondLst>
                                            <p:cond delay="0"/>
                                          </p:stCondLst>
                                        </p:cTn>
                                        <p:tgtEl>
                                          <p:spTgt spid="17"/>
                                        </p:tgtEl>
                                        <p:attrNameLst>
                                          <p:attrName>style.visibility</p:attrName>
                                        </p:attrNameLst>
                                      </p:cBhvr>
                                      <p:to>
                                        <p:strVal val="visible"/>
                                      </p:to>
                                    </p:set>
                                    <p:anim calcmode="lin" valueType="num">
                                      <p:cBhvr>
                                        <p:cTn id="88" dur="750" fill="hold"/>
                                        <p:tgtEl>
                                          <p:spTgt spid="17"/>
                                        </p:tgtEl>
                                        <p:attrNameLst>
                                          <p:attrName>ppt_w</p:attrName>
                                        </p:attrNameLst>
                                      </p:cBhvr>
                                      <p:tavLst>
                                        <p:tav tm="0">
                                          <p:val>
                                            <p:fltVal val="0"/>
                                          </p:val>
                                        </p:tav>
                                        <p:tav tm="100000">
                                          <p:val>
                                            <p:strVal val="#ppt_w"/>
                                          </p:val>
                                        </p:tav>
                                      </p:tavLst>
                                    </p:anim>
                                    <p:anim calcmode="lin" valueType="num">
                                      <p:cBhvr>
                                        <p:cTn id="89" dur="750" fill="hold"/>
                                        <p:tgtEl>
                                          <p:spTgt spid="17"/>
                                        </p:tgtEl>
                                        <p:attrNameLst>
                                          <p:attrName>ppt_h</p:attrName>
                                        </p:attrNameLst>
                                      </p:cBhvr>
                                      <p:tavLst>
                                        <p:tav tm="0">
                                          <p:val>
                                            <p:fltVal val="0"/>
                                          </p:val>
                                        </p:tav>
                                        <p:tav tm="100000">
                                          <p:val>
                                            <p:strVal val="#ppt_h"/>
                                          </p:val>
                                        </p:tav>
                                      </p:tavLst>
                                    </p:anim>
                                    <p:anim calcmode="lin" valueType="num">
                                      <p:cBhvr>
                                        <p:cTn id="90" dur="750" fill="hold"/>
                                        <p:tgtEl>
                                          <p:spTgt spid="17"/>
                                        </p:tgtEl>
                                        <p:attrNameLst>
                                          <p:attrName>style.rotation</p:attrName>
                                        </p:attrNameLst>
                                      </p:cBhvr>
                                      <p:tavLst>
                                        <p:tav tm="0">
                                          <p:val>
                                            <p:fltVal val="360"/>
                                          </p:val>
                                        </p:tav>
                                        <p:tav tm="100000">
                                          <p:val>
                                            <p:fltVal val="0"/>
                                          </p:val>
                                        </p:tav>
                                      </p:tavLst>
                                    </p:anim>
                                    <p:animEffect transition="in" filter="fade">
                                      <p:cBhvr>
                                        <p:cTn id="91" dur="750"/>
                                        <p:tgtEl>
                                          <p:spTgt spid="17"/>
                                        </p:tgtEl>
                                      </p:cBhvr>
                                    </p:animEffect>
                                  </p:childTnLst>
                                </p:cTn>
                              </p:par>
                              <p:par>
                                <p:cTn id="92" presetID="49" presetClass="entr" presetSubtype="0" decel="100000" fill="hold" nodeType="withEffect">
                                  <p:stCondLst>
                                    <p:cond delay="200"/>
                                  </p:stCondLst>
                                  <p:childTnLst>
                                    <p:set>
                                      <p:cBhvr>
                                        <p:cTn id="93" dur="1" fill="hold">
                                          <p:stCondLst>
                                            <p:cond delay="0"/>
                                          </p:stCondLst>
                                        </p:cTn>
                                        <p:tgtEl>
                                          <p:spTgt spid="20"/>
                                        </p:tgtEl>
                                        <p:attrNameLst>
                                          <p:attrName>style.visibility</p:attrName>
                                        </p:attrNameLst>
                                      </p:cBhvr>
                                      <p:to>
                                        <p:strVal val="visible"/>
                                      </p:to>
                                    </p:set>
                                    <p:anim calcmode="lin" valueType="num">
                                      <p:cBhvr>
                                        <p:cTn id="94" dur="750" fill="hold"/>
                                        <p:tgtEl>
                                          <p:spTgt spid="20"/>
                                        </p:tgtEl>
                                        <p:attrNameLst>
                                          <p:attrName>ppt_w</p:attrName>
                                        </p:attrNameLst>
                                      </p:cBhvr>
                                      <p:tavLst>
                                        <p:tav tm="0">
                                          <p:val>
                                            <p:fltVal val="0"/>
                                          </p:val>
                                        </p:tav>
                                        <p:tav tm="100000">
                                          <p:val>
                                            <p:strVal val="#ppt_w"/>
                                          </p:val>
                                        </p:tav>
                                      </p:tavLst>
                                    </p:anim>
                                    <p:anim calcmode="lin" valueType="num">
                                      <p:cBhvr>
                                        <p:cTn id="95" dur="750" fill="hold"/>
                                        <p:tgtEl>
                                          <p:spTgt spid="20"/>
                                        </p:tgtEl>
                                        <p:attrNameLst>
                                          <p:attrName>ppt_h</p:attrName>
                                        </p:attrNameLst>
                                      </p:cBhvr>
                                      <p:tavLst>
                                        <p:tav tm="0">
                                          <p:val>
                                            <p:fltVal val="0"/>
                                          </p:val>
                                        </p:tav>
                                        <p:tav tm="100000">
                                          <p:val>
                                            <p:strVal val="#ppt_h"/>
                                          </p:val>
                                        </p:tav>
                                      </p:tavLst>
                                    </p:anim>
                                    <p:anim calcmode="lin" valueType="num">
                                      <p:cBhvr>
                                        <p:cTn id="96" dur="750" fill="hold"/>
                                        <p:tgtEl>
                                          <p:spTgt spid="20"/>
                                        </p:tgtEl>
                                        <p:attrNameLst>
                                          <p:attrName>style.rotation</p:attrName>
                                        </p:attrNameLst>
                                      </p:cBhvr>
                                      <p:tavLst>
                                        <p:tav tm="0">
                                          <p:val>
                                            <p:fltVal val="360"/>
                                          </p:val>
                                        </p:tav>
                                        <p:tav tm="100000">
                                          <p:val>
                                            <p:fltVal val="0"/>
                                          </p:val>
                                        </p:tav>
                                      </p:tavLst>
                                    </p:anim>
                                    <p:animEffect transition="in" filter="fade">
                                      <p:cBhvr>
                                        <p:cTn id="97" dur="750"/>
                                        <p:tgtEl>
                                          <p:spTgt spid="20"/>
                                        </p:tgtEl>
                                      </p:cBhvr>
                                    </p:animEffect>
                                  </p:childTnLst>
                                </p:cTn>
                              </p:par>
                              <p:par>
                                <p:cTn id="98" presetID="49" presetClass="entr" presetSubtype="0" decel="100000" fill="hold" nodeType="withEffect">
                                  <p:stCondLst>
                                    <p:cond delay="300"/>
                                  </p:stCondLst>
                                  <p:childTnLst>
                                    <p:set>
                                      <p:cBhvr>
                                        <p:cTn id="99" dur="1" fill="hold">
                                          <p:stCondLst>
                                            <p:cond delay="0"/>
                                          </p:stCondLst>
                                        </p:cTn>
                                        <p:tgtEl>
                                          <p:spTgt spid="23"/>
                                        </p:tgtEl>
                                        <p:attrNameLst>
                                          <p:attrName>style.visibility</p:attrName>
                                        </p:attrNameLst>
                                      </p:cBhvr>
                                      <p:to>
                                        <p:strVal val="visible"/>
                                      </p:to>
                                    </p:set>
                                    <p:anim calcmode="lin" valueType="num">
                                      <p:cBhvr>
                                        <p:cTn id="100" dur="750" fill="hold"/>
                                        <p:tgtEl>
                                          <p:spTgt spid="23"/>
                                        </p:tgtEl>
                                        <p:attrNameLst>
                                          <p:attrName>ppt_w</p:attrName>
                                        </p:attrNameLst>
                                      </p:cBhvr>
                                      <p:tavLst>
                                        <p:tav tm="0">
                                          <p:val>
                                            <p:fltVal val="0"/>
                                          </p:val>
                                        </p:tav>
                                        <p:tav tm="100000">
                                          <p:val>
                                            <p:strVal val="#ppt_w"/>
                                          </p:val>
                                        </p:tav>
                                      </p:tavLst>
                                    </p:anim>
                                    <p:anim calcmode="lin" valueType="num">
                                      <p:cBhvr>
                                        <p:cTn id="101" dur="750" fill="hold"/>
                                        <p:tgtEl>
                                          <p:spTgt spid="23"/>
                                        </p:tgtEl>
                                        <p:attrNameLst>
                                          <p:attrName>ppt_h</p:attrName>
                                        </p:attrNameLst>
                                      </p:cBhvr>
                                      <p:tavLst>
                                        <p:tav tm="0">
                                          <p:val>
                                            <p:fltVal val="0"/>
                                          </p:val>
                                        </p:tav>
                                        <p:tav tm="100000">
                                          <p:val>
                                            <p:strVal val="#ppt_h"/>
                                          </p:val>
                                        </p:tav>
                                      </p:tavLst>
                                    </p:anim>
                                    <p:anim calcmode="lin" valueType="num">
                                      <p:cBhvr>
                                        <p:cTn id="102" dur="750" fill="hold"/>
                                        <p:tgtEl>
                                          <p:spTgt spid="23"/>
                                        </p:tgtEl>
                                        <p:attrNameLst>
                                          <p:attrName>style.rotation</p:attrName>
                                        </p:attrNameLst>
                                      </p:cBhvr>
                                      <p:tavLst>
                                        <p:tav tm="0">
                                          <p:val>
                                            <p:fltVal val="360"/>
                                          </p:val>
                                        </p:tav>
                                        <p:tav tm="100000">
                                          <p:val>
                                            <p:fltVal val="0"/>
                                          </p:val>
                                        </p:tav>
                                      </p:tavLst>
                                    </p:anim>
                                    <p:animEffect transition="in" filter="fade">
                                      <p:cBhvr>
                                        <p:cTn id="103" dur="750"/>
                                        <p:tgtEl>
                                          <p:spTgt spid="23"/>
                                        </p:tgtEl>
                                      </p:cBhvr>
                                    </p:animEffect>
                                  </p:childTnLst>
                                </p:cTn>
                              </p:par>
                              <p:par>
                                <p:cTn id="104" presetID="49" presetClass="entr" presetSubtype="0" decel="100000" fill="hold" nodeType="withEffect">
                                  <p:stCondLst>
                                    <p:cond delay="400"/>
                                  </p:stCondLst>
                                  <p:childTnLst>
                                    <p:set>
                                      <p:cBhvr>
                                        <p:cTn id="105" dur="1" fill="hold">
                                          <p:stCondLst>
                                            <p:cond delay="0"/>
                                          </p:stCondLst>
                                        </p:cTn>
                                        <p:tgtEl>
                                          <p:spTgt spid="26"/>
                                        </p:tgtEl>
                                        <p:attrNameLst>
                                          <p:attrName>style.visibility</p:attrName>
                                        </p:attrNameLst>
                                      </p:cBhvr>
                                      <p:to>
                                        <p:strVal val="visible"/>
                                      </p:to>
                                    </p:set>
                                    <p:anim calcmode="lin" valueType="num">
                                      <p:cBhvr>
                                        <p:cTn id="106" dur="750" fill="hold"/>
                                        <p:tgtEl>
                                          <p:spTgt spid="26"/>
                                        </p:tgtEl>
                                        <p:attrNameLst>
                                          <p:attrName>ppt_w</p:attrName>
                                        </p:attrNameLst>
                                      </p:cBhvr>
                                      <p:tavLst>
                                        <p:tav tm="0">
                                          <p:val>
                                            <p:fltVal val="0"/>
                                          </p:val>
                                        </p:tav>
                                        <p:tav tm="100000">
                                          <p:val>
                                            <p:strVal val="#ppt_w"/>
                                          </p:val>
                                        </p:tav>
                                      </p:tavLst>
                                    </p:anim>
                                    <p:anim calcmode="lin" valueType="num">
                                      <p:cBhvr>
                                        <p:cTn id="107" dur="750" fill="hold"/>
                                        <p:tgtEl>
                                          <p:spTgt spid="26"/>
                                        </p:tgtEl>
                                        <p:attrNameLst>
                                          <p:attrName>ppt_h</p:attrName>
                                        </p:attrNameLst>
                                      </p:cBhvr>
                                      <p:tavLst>
                                        <p:tav tm="0">
                                          <p:val>
                                            <p:fltVal val="0"/>
                                          </p:val>
                                        </p:tav>
                                        <p:tav tm="100000">
                                          <p:val>
                                            <p:strVal val="#ppt_h"/>
                                          </p:val>
                                        </p:tav>
                                      </p:tavLst>
                                    </p:anim>
                                    <p:anim calcmode="lin" valueType="num">
                                      <p:cBhvr>
                                        <p:cTn id="108" dur="750" fill="hold"/>
                                        <p:tgtEl>
                                          <p:spTgt spid="26"/>
                                        </p:tgtEl>
                                        <p:attrNameLst>
                                          <p:attrName>style.rotation</p:attrName>
                                        </p:attrNameLst>
                                      </p:cBhvr>
                                      <p:tavLst>
                                        <p:tav tm="0">
                                          <p:val>
                                            <p:fltVal val="360"/>
                                          </p:val>
                                        </p:tav>
                                        <p:tav tm="100000">
                                          <p:val>
                                            <p:fltVal val="0"/>
                                          </p:val>
                                        </p:tav>
                                      </p:tavLst>
                                    </p:anim>
                                    <p:animEffect transition="in" filter="fade">
                                      <p:cBhvr>
                                        <p:cTn id="109" dur="750"/>
                                        <p:tgtEl>
                                          <p:spTgt spid="26"/>
                                        </p:tgtEl>
                                      </p:cBhvr>
                                    </p:animEffect>
                                  </p:childTnLst>
                                </p:cTn>
                              </p:par>
                              <p:par>
                                <p:cTn id="110" presetID="49" presetClass="entr" presetSubtype="0" decel="100000" fill="hold" nodeType="withEffect">
                                  <p:stCondLst>
                                    <p:cond delay="500"/>
                                  </p:stCondLst>
                                  <p:childTnLst>
                                    <p:set>
                                      <p:cBhvr>
                                        <p:cTn id="111" dur="1" fill="hold">
                                          <p:stCondLst>
                                            <p:cond delay="0"/>
                                          </p:stCondLst>
                                        </p:cTn>
                                        <p:tgtEl>
                                          <p:spTgt spid="29"/>
                                        </p:tgtEl>
                                        <p:attrNameLst>
                                          <p:attrName>style.visibility</p:attrName>
                                        </p:attrNameLst>
                                      </p:cBhvr>
                                      <p:to>
                                        <p:strVal val="visible"/>
                                      </p:to>
                                    </p:set>
                                    <p:anim calcmode="lin" valueType="num">
                                      <p:cBhvr>
                                        <p:cTn id="112" dur="750" fill="hold"/>
                                        <p:tgtEl>
                                          <p:spTgt spid="29"/>
                                        </p:tgtEl>
                                        <p:attrNameLst>
                                          <p:attrName>ppt_w</p:attrName>
                                        </p:attrNameLst>
                                      </p:cBhvr>
                                      <p:tavLst>
                                        <p:tav tm="0">
                                          <p:val>
                                            <p:fltVal val="0"/>
                                          </p:val>
                                        </p:tav>
                                        <p:tav tm="100000">
                                          <p:val>
                                            <p:strVal val="#ppt_w"/>
                                          </p:val>
                                        </p:tav>
                                      </p:tavLst>
                                    </p:anim>
                                    <p:anim calcmode="lin" valueType="num">
                                      <p:cBhvr>
                                        <p:cTn id="113" dur="750" fill="hold"/>
                                        <p:tgtEl>
                                          <p:spTgt spid="29"/>
                                        </p:tgtEl>
                                        <p:attrNameLst>
                                          <p:attrName>ppt_h</p:attrName>
                                        </p:attrNameLst>
                                      </p:cBhvr>
                                      <p:tavLst>
                                        <p:tav tm="0">
                                          <p:val>
                                            <p:fltVal val="0"/>
                                          </p:val>
                                        </p:tav>
                                        <p:tav tm="100000">
                                          <p:val>
                                            <p:strVal val="#ppt_h"/>
                                          </p:val>
                                        </p:tav>
                                      </p:tavLst>
                                    </p:anim>
                                    <p:anim calcmode="lin" valueType="num">
                                      <p:cBhvr>
                                        <p:cTn id="114" dur="750" fill="hold"/>
                                        <p:tgtEl>
                                          <p:spTgt spid="29"/>
                                        </p:tgtEl>
                                        <p:attrNameLst>
                                          <p:attrName>style.rotation</p:attrName>
                                        </p:attrNameLst>
                                      </p:cBhvr>
                                      <p:tavLst>
                                        <p:tav tm="0">
                                          <p:val>
                                            <p:fltVal val="360"/>
                                          </p:val>
                                        </p:tav>
                                        <p:tav tm="100000">
                                          <p:val>
                                            <p:fltVal val="0"/>
                                          </p:val>
                                        </p:tav>
                                      </p:tavLst>
                                    </p:anim>
                                    <p:animEffect transition="in" filter="fade">
                                      <p:cBhvr>
                                        <p:cTn id="115" dur="750"/>
                                        <p:tgtEl>
                                          <p:spTgt spid="29"/>
                                        </p:tgtEl>
                                      </p:cBhvr>
                                    </p:animEffect>
                                  </p:childTnLst>
                                </p:cTn>
                              </p:par>
                              <p:par>
                                <p:cTn id="116" presetID="45" presetClass="exit" presetSubtype="0" fill="hold" nodeType="withEffect">
                                  <p:stCondLst>
                                    <p:cond delay="1000"/>
                                  </p:stCondLst>
                                  <p:childTnLst>
                                    <p:animEffect transition="out" filter="fade">
                                      <p:cBhvr>
                                        <p:cTn id="117" dur="750"/>
                                        <p:tgtEl>
                                          <p:spTgt spid="14"/>
                                        </p:tgtEl>
                                      </p:cBhvr>
                                    </p:animEffect>
                                    <p:anim calcmode="lin" valueType="num">
                                      <p:cBhvr>
                                        <p:cTn id="118" dur="75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9" dur="750"/>
                                        <p:tgtEl>
                                          <p:spTgt spid="14"/>
                                        </p:tgtEl>
                                        <p:attrNameLst>
                                          <p:attrName>ppt_h</p:attrName>
                                        </p:attrNameLst>
                                      </p:cBhvr>
                                      <p:tavLst>
                                        <p:tav tm="0">
                                          <p:val>
                                            <p:strVal val="ppt_h"/>
                                          </p:val>
                                        </p:tav>
                                        <p:tav tm="100000">
                                          <p:val>
                                            <p:strVal val="ppt_h"/>
                                          </p:val>
                                        </p:tav>
                                      </p:tavLst>
                                    </p:anim>
                                    <p:set>
                                      <p:cBhvr>
                                        <p:cTn id="120" dur="1" fill="hold">
                                          <p:stCondLst>
                                            <p:cond delay="749"/>
                                          </p:stCondLst>
                                        </p:cTn>
                                        <p:tgtEl>
                                          <p:spTgt spid="14"/>
                                        </p:tgtEl>
                                        <p:attrNameLst>
                                          <p:attrName>style.visibility</p:attrName>
                                        </p:attrNameLst>
                                      </p:cBhvr>
                                      <p:to>
                                        <p:strVal val="hidden"/>
                                      </p:to>
                                    </p:set>
                                  </p:childTnLst>
                                </p:cTn>
                              </p:par>
                              <p:par>
                                <p:cTn id="121" presetID="45" presetClass="exit" presetSubtype="0" fill="hold" nodeType="withEffect">
                                  <p:stCondLst>
                                    <p:cond delay="1100"/>
                                  </p:stCondLst>
                                  <p:childTnLst>
                                    <p:animEffect transition="out" filter="fade">
                                      <p:cBhvr>
                                        <p:cTn id="122" dur="750"/>
                                        <p:tgtEl>
                                          <p:spTgt spid="17"/>
                                        </p:tgtEl>
                                      </p:cBhvr>
                                    </p:animEffect>
                                    <p:anim calcmode="lin" valueType="num">
                                      <p:cBhvr>
                                        <p:cTn id="123" dur="750"/>
                                        <p:tgtEl>
                                          <p:spTgt spid="1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4" dur="750"/>
                                        <p:tgtEl>
                                          <p:spTgt spid="17"/>
                                        </p:tgtEl>
                                        <p:attrNameLst>
                                          <p:attrName>ppt_h</p:attrName>
                                        </p:attrNameLst>
                                      </p:cBhvr>
                                      <p:tavLst>
                                        <p:tav tm="0">
                                          <p:val>
                                            <p:strVal val="ppt_h"/>
                                          </p:val>
                                        </p:tav>
                                        <p:tav tm="100000">
                                          <p:val>
                                            <p:strVal val="ppt_h"/>
                                          </p:val>
                                        </p:tav>
                                      </p:tavLst>
                                    </p:anim>
                                    <p:set>
                                      <p:cBhvr>
                                        <p:cTn id="125" dur="1" fill="hold">
                                          <p:stCondLst>
                                            <p:cond delay="749"/>
                                          </p:stCondLst>
                                        </p:cTn>
                                        <p:tgtEl>
                                          <p:spTgt spid="17"/>
                                        </p:tgtEl>
                                        <p:attrNameLst>
                                          <p:attrName>style.visibility</p:attrName>
                                        </p:attrNameLst>
                                      </p:cBhvr>
                                      <p:to>
                                        <p:strVal val="hidden"/>
                                      </p:to>
                                    </p:set>
                                  </p:childTnLst>
                                </p:cTn>
                              </p:par>
                              <p:par>
                                <p:cTn id="126" presetID="45" presetClass="exit" presetSubtype="0" fill="hold" nodeType="withEffect">
                                  <p:stCondLst>
                                    <p:cond delay="1200"/>
                                  </p:stCondLst>
                                  <p:childTnLst>
                                    <p:animEffect transition="out" filter="fade">
                                      <p:cBhvr>
                                        <p:cTn id="127" dur="750"/>
                                        <p:tgtEl>
                                          <p:spTgt spid="20"/>
                                        </p:tgtEl>
                                      </p:cBhvr>
                                    </p:animEffect>
                                    <p:anim calcmode="lin" valueType="num">
                                      <p:cBhvr>
                                        <p:cTn id="128" dur="750"/>
                                        <p:tgtEl>
                                          <p:spTgt spid="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9" dur="750"/>
                                        <p:tgtEl>
                                          <p:spTgt spid="20"/>
                                        </p:tgtEl>
                                        <p:attrNameLst>
                                          <p:attrName>ppt_h</p:attrName>
                                        </p:attrNameLst>
                                      </p:cBhvr>
                                      <p:tavLst>
                                        <p:tav tm="0">
                                          <p:val>
                                            <p:strVal val="ppt_h"/>
                                          </p:val>
                                        </p:tav>
                                        <p:tav tm="100000">
                                          <p:val>
                                            <p:strVal val="ppt_h"/>
                                          </p:val>
                                        </p:tav>
                                      </p:tavLst>
                                    </p:anim>
                                    <p:set>
                                      <p:cBhvr>
                                        <p:cTn id="130" dur="1" fill="hold">
                                          <p:stCondLst>
                                            <p:cond delay="749"/>
                                          </p:stCondLst>
                                        </p:cTn>
                                        <p:tgtEl>
                                          <p:spTgt spid="20"/>
                                        </p:tgtEl>
                                        <p:attrNameLst>
                                          <p:attrName>style.visibility</p:attrName>
                                        </p:attrNameLst>
                                      </p:cBhvr>
                                      <p:to>
                                        <p:strVal val="hidden"/>
                                      </p:to>
                                    </p:set>
                                  </p:childTnLst>
                                </p:cTn>
                              </p:par>
                              <p:par>
                                <p:cTn id="131" presetID="45" presetClass="exit" presetSubtype="0" fill="hold" nodeType="withEffect">
                                  <p:stCondLst>
                                    <p:cond delay="1300"/>
                                  </p:stCondLst>
                                  <p:childTnLst>
                                    <p:animEffect transition="out" filter="fade">
                                      <p:cBhvr>
                                        <p:cTn id="132" dur="750"/>
                                        <p:tgtEl>
                                          <p:spTgt spid="23"/>
                                        </p:tgtEl>
                                      </p:cBhvr>
                                    </p:animEffect>
                                    <p:anim calcmode="lin" valueType="num">
                                      <p:cBhvr>
                                        <p:cTn id="133" dur="750"/>
                                        <p:tgtEl>
                                          <p:spTgt spid="2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4" dur="750"/>
                                        <p:tgtEl>
                                          <p:spTgt spid="23"/>
                                        </p:tgtEl>
                                        <p:attrNameLst>
                                          <p:attrName>ppt_h</p:attrName>
                                        </p:attrNameLst>
                                      </p:cBhvr>
                                      <p:tavLst>
                                        <p:tav tm="0">
                                          <p:val>
                                            <p:strVal val="ppt_h"/>
                                          </p:val>
                                        </p:tav>
                                        <p:tav tm="100000">
                                          <p:val>
                                            <p:strVal val="ppt_h"/>
                                          </p:val>
                                        </p:tav>
                                      </p:tavLst>
                                    </p:anim>
                                    <p:set>
                                      <p:cBhvr>
                                        <p:cTn id="135" dur="1" fill="hold">
                                          <p:stCondLst>
                                            <p:cond delay="749"/>
                                          </p:stCondLst>
                                        </p:cTn>
                                        <p:tgtEl>
                                          <p:spTgt spid="23"/>
                                        </p:tgtEl>
                                        <p:attrNameLst>
                                          <p:attrName>style.visibility</p:attrName>
                                        </p:attrNameLst>
                                      </p:cBhvr>
                                      <p:to>
                                        <p:strVal val="hidden"/>
                                      </p:to>
                                    </p:set>
                                  </p:childTnLst>
                                </p:cTn>
                              </p:par>
                              <p:par>
                                <p:cTn id="136" presetID="45" presetClass="exit" presetSubtype="0" fill="hold" nodeType="withEffect">
                                  <p:stCondLst>
                                    <p:cond delay="1400"/>
                                  </p:stCondLst>
                                  <p:childTnLst>
                                    <p:animEffect transition="out" filter="fade">
                                      <p:cBhvr>
                                        <p:cTn id="137" dur="750"/>
                                        <p:tgtEl>
                                          <p:spTgt spid="26"/>
                                        </p:tgtEl>
                                      </p:cBhvr>
                                    </p:animEffect>
                                    <p:anim calcmode="lin" valueType="num">
                                      <p:cBhvr>
                                        <p:cTn id="138" dur="750"/>
                                        <p:tgtEl>
                                          <p:spTgt spid="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9" dur="750"/>
                                        <p:tgtEl>
                                          <p:spTgt spid="26"/>
                                        </p:tgtEl>
                                        <p:attrNameLst>
                                          <p:attrName>ppt_h</p:attrName>
                                        </p:attrNameLst>
                                      </p:cBhvr>
                                      <p:tavLst>
                                        <p:tav tm="0">
                                          <p:val>
                                            <p:strVal val="ppt_h"/>
                                          </p:val>
                                        </p:tav>
                                        <p:tav tm="100000">
                                          <p:val>
                                            <p:strVal val="ppt_h"/>
                                          </p:val>
                                        </p:tav>
                                      </p:tavLst>
                                    </p:anim>
                                    <p:set>
                                      <p:cBhvr>
                                        <p:cTn id="140" dur="1" fill="hold">
                                          <p:stCondLst>
                                            <p:cond delay="749"/>
                                          </p:stCondLst>
                                        </p:cTn>
                                        <p:tgtEl>
                                          <p:spTgt spid="26"/>
                                        </p:tgtEl>
                                        <p:attrNameLst>
                                          <p:attrName>style.visibility</p:attrName>
                                        </p:attrNameLst>
                                      </p:cBhvr>
                                      <p:to>
                                        <p:strVal val="hidden"/>
                                      </p:to>
                                    </p:set>
                                  </p:childTnLst>
                                </p:cTn>
                              </p:par>
                              <p:par>
                                <p:cTn id="141" presetID="45" presetClass="exit" presetSubtype="0" fill="hold" nodeType="withEffect">
                                  <p:stCondLst>
                                    <p:cond delay="1500"/>
                                  </p:stCondLst>
                                  <p:childTnLst>
                                    <p:animEffect transition="out" filter="fade">
                                      <p:cBhvr>
                                        <p:cTn id="142" dur="750"/>
                                        <p:tgtEl>
                                          <p:spTgt spid="29"/>
                                        </p:tgtEl>
                                      </p:cBhvr>
                                    </p:animEffect>
                                    <p:anim calcmode="lin" valueType="num">
                                      <p:cBhvr>
                                        <p:cTn id="143" dur="750"/>
                                        <p:tgtEl>
                                          <p:spTgt spid="2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4" dur="750"/>
                                        <p:tgtEl>
                                          <p:spTgt spid="29"/>
                                        </p:tgtEl>
                                        <p:attrNameLst>
                                          <p:attrName>ppt_h</p:attrName>
                                        </p:attrNameLst>
                                      </p:cBhvr>
                                      <p:tavLst>
                                        <p:tav tm="0">
                                          <p:val>
                                            <p:strVal val="ppt_h"/>
                                          </p:val>
                                        </p:tav>
                                        <p:tav tm="100000">
                                          <p:val>
                                            <p:strVal val="ppt_h"/>
                                          </p:val>
                                        </p:tav>
                                      </p:tavLst>
                                    </p:anim>
                                    <p:set>
                                      <p:cBhvr>
                                        <p:cTn id="145" dur="1" fill="hold">
                                          <p:stCondLst>
                                            <p:cond delay="749"/>
                                          </p:stCondLst>
                                        </p:cTn>
                                        <p:tgtEl>
                                          <p:spTgt spid="29"/>
                                        </p:tgtEl>
                                        <p:attrNameLst>
                                          <p:attrName>style.visibility</p:attrName>
                                        </p:attrNameLst>
                                      </p:cBhvr>
                                      <p:to>
                                        <p:strVal val="hidden"/>
                                      </p:to>
                                    </p:set>
                                  </p:childTnLst>
                                </p:cTn>
                              </p:par>
                              <p:par>
                                <p:cTn id="146" presetID="2" presetClass="entr" presetSubtype="2" decel="100000" fill="hold" grpId="0" nodeType="withEffect">
                                  <p:stCondLst>
                                    <p:cond delay="1500"/>
                                  </p:stCondLst>
                                  <p:iterate type="wd">
                                    <p:tmPct val="10000"/>
                                  </p:iterate>
                                  <p:childTnLst>
                                    <p:set>
                                      <p:cBhvr>
                                        <p:cTn id="147" dur="1" fill="hold">
                                          <p:stCondLst>
                                            <p:cond delay="0"/>
                                          </p:stCondLst>
                                        </p:cTn>
                                        <p:tgtEl>
                                          <p:spTgt spid="33">
                                            <p:txEl>
                                              <p:pRg st="0" end="0"/>
                                            </p:txEl>
                                          </p:spTgt>
                                        </p:tgtEl>
                                        <p:attrNameLst>
                                          <p:attrName>style.visibility</p:attrName>
                                        </p:attrNameLst>
                                      </p:cBhvr>
                                      <p:to>
                                        <p:strVal val="visible"/>
                                      </p:to>
                                    </p:set>
                                    <p:anim calcmode="lin" valueType="num">
                                      <p:cBhvr additive="base">
                                        <p:cTn id="148" dur="75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149" dur="750" fill="hold"/>
                                        <p:tgtEl>
                                          <p:spTgt spid="33">
                                            <p:txEl>
                                              <p:pRg st="0" end="0"/>
                                            </p:txEl>
                                          </p:spTgt>
                                        </p:tgtEl>
                                        <p:attrNameLst>
                                          <p:attrName>ppt_y</p:attrName>
                                        </p:attrNameLst>
                                      </p:cBhvr>
                                      <p:tavLst>
                                        <p:tav tm="0">
                                          <p:val>
                                            <p:strVal val="#ppt_y"/>
                                          </p:val>
                                        </p:tav>
                                        <p:tav tm="100000">
                                          <p:val>
                                            <p:strVal val="#ppt_y"/>
                                          </p:val>
                                        </p:tav>
                                      </p:tavLst>
                                    </p:anim>
                                  </p:childTnLst>
                                </p:cTn>
                              </p:par>
                              <p:par>
                                <p:cTn id="150" presetID="2" presetClass="entr" presetSubtype="8" decel="100000" fill="hold" grpId="0" nodeType="withEffect">
                                  <p:stCondLst>
                                    <p:cond delay="1500"/>
                                  </p:stCondLst>
                                  <p:iterate type="lt">
                                    <p:tmPct val="10000"/>
                                  </p:iterate>
                                  <p:childTnLst>
                                    <p:set>
                                      <p:cBhvr>
                                        <p:cTn id="151" dur="1" fill="hold">
                                          <p:stCondLst>
                                            <p:cond delay="0"/>
                                          </p:stCondLst>
                                        </p:cTn>
                                        <p:tgtEl>
                                          <p:spTgt spid="32"/>
                                        </p:tgtEl>
                                        <p:attrNameLst>
                                          <p:attrName>style.visibility</p:attrName>
                                        </p:attrNameLst>
                                      </p:cBhvr>
                                      <p:to>
                                        <p:strVal val="visible"/>
                                      </p:to>
                                    </p:set>
                                    <p:anim calcmode="lin" valueType="num">
                                      <p:cBhvr additive="base">
                                        <p:cTn id="152" dur="500" fill="hold"/>
                                        <p:tgtEl>
                                          <p:spTgt spid="32"/>
                                        </p:tgtEl>
                                        <p:attrNameLst>
                                          <p:attrName>ppt_x</p:attrName>
                                        </p:attrNameLst>
                                      </p:cBhvr>
                                      <p:tavLst>
                                        <p:tav tm="0">
                                          <p:val>
                                            <p:strVal val="0-#ppt_w/2"/>
                                          </p:val>
                                        </p:tav>
                                        <p:tav tm="100000">
                                          <p:val>
                                            <p:strVal val="#ppt_x"/>
                                          </p:val>
                                        </p:tav>
                                      </p:tavLst>
                                    </p:anim>
                                    <p:anim calcmode="lin" valueType="num">
                                      <p:cBhvr additive="base">
                                        <p:cTn id="153" dur="500" fill="hold"/>
                                        <p:tgtEl>
                                          <p:spTgt spid="32"/>
                                        </p:tgtEl>
                                        <p:attrNameLst>
                                          <p:attrName>ppt_y</p:attrName>
                                        </p:attrNameLst>
                                      </p:cBhvr>
                                      <p:tavLst>
                                        <p:tav tm="0">
                                          <p:val>
                                            <p:strVal val="#ppt_y"/>
                                          </p:val>
                                        </p:tav>
                                        <p:tav tm="100000">
                                          <p:val>
                                            <p:strVal val="#ppt_y"/>
                                          </p:val>
                                        </p:tav>
                                      </p:tavLst>
                                    </p:anim>
                                  </p:childTnLst>
                                </p:cTn>
                              </p:par>
                              <p:par>
                                <p:cTn id="154" presetID="2" presetClass="entr" presetSubtype="1" decel="100000" fill="hold" grpId="0" nodeType="withEffect">
                                  <p:stCondLst>
                                    <p:cond delay="1500"/>
                                  </p:stCondLst>
                                  <p:childTnLst>
                                    <p:set>
                                      <p:cBhvr>
                                        <p:cTn id="155" dur="1" fill="hold">
                                          <p:stCondLst>
                                            <p:cond delay="0"/>
                                          </p:stCondLst>
                                        </p:cTn>
                                        <p:tgtEl>
                                          <p:spTgt spid="39"/>
                                        </p:tgtEl>
                                        <p:attrNameLst>
                                          <p:attrName>style.visibility</p:attrName>
                                        </p:attrNameLst>
                                      </p:cBhvr>
                                      <p:to>
                                        <p:strVal val="visible"/>
                                      </p:to>
                                    </p:set>
                                    <p:anim calcmode="lin" valueType="num">
                                      <p:cBhvr additive="base">
                                        <p:cTn id="156" dur="750" fill="hold"/>
                                        <p:tgtEl>
                                          <p:spTgt spid="39"/>
                                        </p:tgtEl>
                                        <p:attrNameLst>
                                          <p:attrName>ppt_x</p:attrName>
                                        </p:attrNameLst>
                                      </p:cBhvr>
                                      <p:tavLst>
                                        <p:tav tm="0">
                                          <p:val>
                                            <p:strVal val="#ppt_x"/>
                                          </p:val>
                                        </p:tav>
                                        <p:tav tm="100000">
                                          <p:val>
                                            <p:strVal val="#ppt_x"/>
                                          </p:val>
                                        </p:tav>
                                      </p:tavLst>
                                    </p:anim>
                                    <p:anim calcmode="lin" valueType="num">
                                      <p:cBhvr additive="base">
                                        <p:cTn id="157" dur="750" fill="hold"/>
                                        <p:tgtEl>
                                          <p:spTgt spid="39"/>
                                        </p:tgtEl>
                                        <p:attrNameLst>
                                          <p:attrName>ppt_y</p:attrName>
                                        </p:attrNameLst>
                                      </p:cBhvr>
                                      <p:tavLst>
                                        <p:tav tm="0">
                                          <p:val>
                                            <p:strVal val="0-#ppt_h/2"/>
                                          </p:val>
                                        </p:tav>
                                        <p:tav tm="100000">
                                          <p:val>
                                            <p:strVal val="#ppt_y"/>
                                          </p:val>
                                        </p:tav>
                                      </p:tavLst>
                                    </p:anim>
                                  </p:childTnLst>
                                </p:cTn>
                              </p:par>
                              <p:par>
                                <p:cTn id="158" presetID="2" presetClass="entr" presetSubtype="1" decel="100000" fill="hold" grpId="0" nodeType="withEffect">
                                  <p:stCondLst>
                                    <p:cond delay="1600"/>
                                  </p:stCondLst>
                                  <p:childTnLst>
                                    <p:set>
                                      <p:cBhvr>
                                        <p:cTn id="159" dur="1" fill="hold">
                                          <p:stCondLst>
                                            <p:cond delay="0"/>
                                          </p:stCondLst>
                                        </p:cTn>
                                        <p:tgtEl>
                                          <p:spTgt spid="40"/>
                                        </p:tgtEl>
                                        <p:attrNameLst>
                                          <p:attrName>style.visibility</p:attrName>
                                        </p:attrNameLst>
                                      </p:cBhvr>
                                      <p:to>
                                        <p:strVal val="visible"/>
                                      </p:to>
                                    </p:set>
                                    <p:anim calcmode="lin" valueType="num">
                                      <p:cBhvr additive="base">
                                        <p:cTn id="160" dur="750" fill="hold"/>
                                        <p:tgtEl>
                                          <p:spTgt spid="40"/>
                                        </p:tgtEl>
                                        <p:attrNameLst>
                                          <p:attrName>ppt_x</p:attrName>
                                        </p:attrNameLst>
                                      </p:cBhvr>
                                      <p:tavLst>
                                        <p:tav tm="0">
                                          <p:val>
                                            <p:strVal val="#ppt_x"/>
                                          </p:val>
                                        </p:tav>
                                        <p:tav tm="100000">
                                          <p:val>
                                            <p:strVal val="#ppt_x"/>
                                          </p:val>
                                        </p:tav>
                                      </p:tavLst>
                                    </p:anim>
                                    <p:anim calcmode="lin" valueType="num">
                                      <p:cBhvr additive="base">
                                        <p:cTn id="161" dur="750" fill="hold"/>
                                        <p:tgtEl>
                                          <p:spTgt spid="40"/>
                                        </p:tgtEl>
                                        <p:attrNameLst>
                                          <p:attrName>ppt_y</p:attrName>
                                        </p:attrNameLst>
                                      </p:cBhvr>
                                      <p:tavLst>
                                        <p:tav tm="0">
                                          <p:val>
                                            <p:strVal val="0-#ppt_h/2"/>
                                          </p:val>
                                        </p:tav>
                                        <p:tav tm="100000">
                                          <p:val>
                                            <p:strVal val="#ppt_y"/>
                                          </p:val>
                                        </p:tav>
                                      </p:tavLst>
                                    </p:anim>
                                  </p:childTnLst>
                                </p:cTn>
                              </p:par>
                              <p:par>
                                <p:cTn id="162" presetID="2" presetClass="entr" presetSubtype="1" decel="100000" fill="hold" grpId="0" nodeType="withEffect">
                                  <p:stCondLst>
                                    <p:cond delay="1700"/>
                                  </p:stCondLst>
                                  <p:childTnLst>
                                    <p:set>
                                      <p:cBhvr>
                                        <p:cTn id="163" dur="1" fill="hold">
                                          <p:stCondLst>
                                            <p:cond delay="0"/>
                                          </p:stCondLst>
                                        </p:cTn>
                                        <p:tgtEl>
                                          <p:spTgt spid="41"/>
                                        </p:tgtEl>
                                        <p:attrNameLst>
                                          <p:attrName>style.visibility</p:attrName>
                                        </p:attrNameLst>
                                      </p:cBhvr>
                                      <p:to>
                                        <p:strVal val="visible"/>
                                      </p:to>
                                    </p:set>
                                    <p:anim calcmode="lin" valueType="num">
                                      <p:cBhvr additive="base">
                                        <p:cTn id="164" dur="750" fill="hold"/>
                                        <p:tgtEl>
                                          <p:spTgt spid="41"/>
                                        </p:tgtEl>
                                        <p:attrNameLst>
                                          <p:attrName>ppt_x</p:attrName>
                                        </p:attrNameLst>
                                      </p:cBhvr>
                                      <p:tavLst>
                                        <p:tav tm="0">
                                          <p:val>
                                            <p:strVal val="#ppt_x"/>
                                          </p:val>
                                        </p:tav>
                                        <p:tav tm="100000">
                                          <p:val>
                                            <p:strVal val="#ppt_x"/>
                                          </p:val>
                                        </p:tav>
                                      </p:tavLst>
                                    </p:anim>
                                    <p:anim calcmode="lin" valueType="num">
                                      <p:cBhvr additive="base">
                                        <p:cTn id="165" dur="750" fill="hold"/>
                                        <p:tgtEl>
                                          <p:spTgt spid="41"/>
                                        </p:tgtEl>
                                        <p:attrNameLst>
                                          <p:attrName>ppt_y</p:attrName>
                                        </p:attrNameLst>
                                      </p:cBhvr>
                                      <p:tavLst>
                                        <p:tav tm="0">
                                          <p:val>
                                            <p:strVal val="0-#ppt_h/2"/>
                                          </p:val>
                                        </p:tav>
                                        <p:tav tm="100000">
                                          <p:val>
                                            <p:strVal val="#ppt_y"/>
                                          </p:val>
                                        </p:tav>
                                      </p:tavLst>
                                    </p:anim>
                                  </p:childTnLst>
                                </p:cTn>
                              </p:par>
                              <p:par>
                                <p:cTn id="166" presetID="2" presetClass="entr" presetSubtype="1" decel="100000" fill="hold" grpId="0" nodeType="withEffect">
                                  <p:stCondLst>
                                    <p:cond delay="1800"/>
                                  </p:stCondLst>
                                  <p:childTnLst>
                                    <p:set>
                                      <p:cBhvr>
                                        <p:cTn id="167" dur="1" fill="hold">
                                          <p:stCondLst>
                                            <p:cond delay="0"/>
                                          </p:stCondLst>
                                        </p:cTn>
                                        <p:tgtEl>
                                          <p:spTgt spid="42"/>
                                        </p:tgtEl>
                                        <p:attrNameLst>
                                          <p:attrName>style.visibility</p:attrName>
                                        </p:attrNameLst>
                                      </p:cBhvr>
                                      <p:to>
                                        <p:strVal val="visible"/>
                                      </p:to>
                                    </p:set>
                                    <p:anim calcmode="lin" valueType="num">
                                      <p:cBhvr additive="base">
                                        <p:cTn id="168" dur="750" fill="hold"/>
                                        <p:tgtEl>
                                          <p:spTgt spid="42"/>
                                        </p:tgtEl>
                                        <p:attrNameLst>
                                          <p:attrName>ppt_x</p:attrName>
                                        </p:attrNameLst>
                                      </p:cBhvr>
                                      <p:tavLst>
                                        <p:tav tm="0">
                                          <p:val>
                                            <p:strVal val="#ppt_x"/>
                                          </p:val>
                                        </p:tav>
                                        <p:tav tm="100000">
                                          <p:val>
                                            <p:strVal val="#ppt_x"/>
                                          </p:val>
                                        </p:tav>
                                      </p:tavLst>
                                    </p:anim>
                                    <p:anim calcmode="lin" valueType="num">
                                      <p:cBhvr additive="base">
                                        <p:cTn id="169" dur="750" fill="hold"/>
                                        <p:tgtEl>
                                          <p:spTgt spid="42"/>
                                        </p:tgtEl>
                                        <p:attrNameLst>
                                          <p:attrName>ppt_y</p:attrName>
                                        </p:attrNameLst>
                                      </p:cBhvr>
                                      <p:tavLst>
                                        <p:tav tm="0">
                                          <p:val>
                                            <p:strVal val="0-#ppt_h/2"/>
                                          </p:val>
                                        </p:tav>
                                        <p:tav tm="100000">
                                          <p:val>
                                            <p:strVal val="#ppt_y"/>
                                          </p:val>
                                        </p:tav>
                                      </p:tavLst>
                                    </p:anim>
                                  </p:childTnLst>
                                </p:cTn>
                              </p:par>
                              <p:par>
                                <p:cTn id="170" presetID="45" presetClass="entr" presetSubtype="0" fill="hold" grpId="1" nodeType="withEffect">
                                  <p:stCondLst>
                                    <p:cond delay="1500"/>
                                  </p:stCondLst>
                                  <p:childTnLst>
                                    <p:set>
                                      <p:cBhvr>
                                        <p:cTn id="171" dur="1" fill="hold">
                                          <p:stCondLst>
                                            <p:cond delay="0"/>
                                          </p:stCondLst>
                                        </p:cTn>
                                        <p:tgtEl>
                                          <p:spTgt spid="39"/>
                                        </p:tgtEl>
                                        <p:attrNameLst>
                                          <p:attrName>style.visibility</p:attrName>
                                        </p:attrNameLst>
                                      </p:cBhvr>
                                      <p:to>
                                        <p:strVal val="visible"/>
                                      </p:to>
                                    </p:set>
                                    <p:animEffect transition="in" filter="fade">
                                      <p:cBhvr>
                                        <p:cTn id="172" dur="750"/>
                                        <p:tgtEl>
                                          <p:spTgt spid="39"/>
                                        </p:tgtEl>
                                      </p:cBhvr>
                                    </p:animEffect>
                                    <p:anim calcmode="lin" valueType="num">
                                      <p:cBhvr>
                                        <p:cTn id="173" dur="750" fill="hold"/>
                                        <p:tgtEl>
                                          <p:spTgt spid="39"/>
                                        </p:tgtEl>
                                        <p:attrNameLst>
                                          <p:attrName>ppt_w</p:attrName>
                                        </p:attrNameLst>
                                      </p:cBhvr>
                                      <p:tavLst>
                                        <p:tav tm="0" fmla="#ppt_w*sin(2.5*pi*$)">
                                          <p:val>
                                            <p:fltVal val="0"/>
                                          </p:val>
                                        </p:tav>
                                        <p:tav tm="100000">
                                          <p:val>
                                            <p:fltVal val="1"/>
                                          </p:val>
                                        </p:tav>
                                      </p:tavLst>
                                    </p:anim>
                                    <p:anim calcmode="lin" valueType="num">
                                      <p:cBhvr>
                                        <p:cTn id="174" dur="750" fill="hold"/>
                                        <p:tgtEl>
                                          <p:spTgt spid="39"/>
                                        </p:tgtEl>
                                        <p:attrNameLst>
                                          <p:attrName>ppt_h</p:attrName>
                                        </p:attrNameLst>
                                      </p:cBhvr>
                                      <p:tavLst>
                                        <p:tav tm="0">
                                          <p:val>
                                            <p:strVal val="#ppt_h"/>
                                          </p:val>
                                        </p:tav>
                                        <p:tav tm="100000">
                                          <p:val>
                                            <p:strVal val="#ppt_h"/>
                                          </p:val>
                                        </p:tav>
                                      </p:tavLst>
                                    </p:anim>
                                  </p:childTnLst>
                                </p:cTn>
                              </p:par>
                              <p:par>
                                <p:cTn id="175" presetID="45" presetClass="entr" presetSubtype="0" fill="hold" grpId="1" nodeType="withEffect">
                                  <p:stCondLst>
                                    <p:cond delay="1600"/>
                                  </p:stCondLst>
                                  <p:childTnLst>
                                    <p:set>
                                      <p:cBhvr>
                                        <p:cTn id="176" dur="1" fill="hold">
                                          <p:stCondLst>
                                            <p:cond delay="0"/>
                                          </p:stCondLst>
                                        </p:cTn>
                                        <p:tgtEl>
                                          <p:spTgt spid="40"/>
                                        </p:tgtEl>
                                        <p:attrNameLst>
                                          <p:attrName>style.visibility</p:attrName>
                                        </p:attrNameLst>
                                      </p:cBhvr>
                                      <p:to>
                                        <p:strVal val="visible"/>
                                      </p:to>
                                    </p:set>
                                    <p:animEffect transition="in" filter="fade">
                                      <p:cBhvr>
                                        <p:cTn id="177" dur="750"/>
                                        <p:tgtEl>
                                          <p:spTgt spid="40"/>
                                        </p:tgtEl>
                                      </p:cBhvr>
                                    </p:animEffect>
                                    <p:anim calcmode="lin" valueType="num">
                                      <p:cBhvr>
                                        <p:cTn id="178" dur="750" fill="hold"/>
                                        <p:tgtEl>
                                          <p:spTgt spid="40"/>
                                        </p:tgtEl>
                                        <p:attrNameLst>
                                          <p:attrName>ppt_w</p:attrName>
                                        </p:attrNameLst>
                                      </p:cBhvr>
                                      <p:tavLst>
                                        <p:tav tm="0" fmla="#ppt_w*sin(2.5*pi*$)">
                                          <p:val>
                                            <p:fltVal val="0"/>
                                          </p:val>
                                        </p:tav>
                                        <p:tav tm="100000">
                                          <p:val>
                                            <p:fltVal val="1"/>
                                          </p:val>
                                        </p:tav>
                                      </p:tavLst>
                                    </p:anim>
                                    <p:anim calcmode="lin" valueType="num">
                                      <p:cBhvr>
                                        <p:cTn id="179" dur="750" fill="hold"/>
                                        <p:tgtEl>
                                          <p:spTgt spid="40"/>
                                        </p:tgtEl>
                                        <p:attrNameLst>
                                          <p:attrName>ppt_h</p:attrName>
                                        </p:attrNameLst>
                                      </p:cBhvr>
                                      <p:tavLst>
                                        <p:tav tm="0">
                                          <p:val>
                                            <p:strVal val="#ppt_h"/>
                                          </p:val>
                                        </p:tav>
                                        <p:tav tm="100000">
                                          <p:val>
                                            <p:strVal val="#ppt_h"/>
                                          </p:val>
                                        </p:tav>
                                      </p:tavLst>
                                    </p:anim>
                                  </p:childTnLst>
                                </p:cTn>
                              </p:par>
                              <p:par>
                                <p:cTn id="180" presetID="45" presetClass="entr" presetSubtype="0" fill="hold" grpId="1" nodeType="withEffect">
                                  <p:stCondLst>
                                    <p:cond delay="1700"/>
                                  </p:stCondLst>
                                  <p:childTnLst>
                                    <p:set>
                                      <p:cBhvr>
                                        <p:cTn id="181" dur="1" fill="hold">
                                          <p:stCondLst>
                                            <p:cond delay="0"/>
                                          </p:stCondLst>
                                        </p:cTn>
                                        <p:tgtEl>
                                          <p:spTgt spid="41"/>
                                        </p:tgtEl>
                                        <p:attrNameLst>
                                          <p:attrName>style.visibility</p:attrName>
                                        </p:attrNameLst>
                                      </p:cBhvr>
                                      <p:to>
                                        <p:strVal val="visible"/>
                                      </p:to>
                                    </p:set>
                                    <p:animEffect transition="in" filter="fade">
                                      <p:cBhvr>
                                        <p:cTn id="182" dur="750"/>
                                        <p:tgtEl>
                                          <p:spTgt spid="41"/>
                                        </p:tgtEl>
                                      </p:cBhvr>
                                    </p:animEffect>
                                    <p:anim calcmode="lin" valueType="num">
                                      <p:cBhvr>
                                        <p:cTn id="183" dur="750" fill="hold"/>
                                        <p:tgtEl>
                                          <p:spTgt spid="41"/>
                                        </p:tgtEl>
                                        <p:attrNameLst>
                                          <p:attrName>ppt_w</p:attrName>
                                        </p:attrNameLst>
                                      </p:cBhvr>
                                      <p:tavLst>
                                        <p:tav tm="0" fmla="#ppt_w*sin(2.5*pi*$)">
                                          <p:val>
                                            <p:fltVal val="0"/>
                                          </p:val>
                                        </p:tav>
                                        <p:tav tm="100000">
                                          <p:val>
                                            <p:fltVal val="1"/>
                                          </p:val>
                                        </p:tav>
                                      </p:tavLst>
                                    </p:anim>
                                    <p:anim calcmode="lin" valueType="num">
                                      <p:cBhvr>
                                        <p:cTn id="184" dur="750" fill="hold"/>
                                        <p:tgtEl>
                                          <p:spTgt spid="41"/>
                                        </p:tgtEl>
                                        <p:attrNameLst>
                                          <p:attrName>ppt_h</p:attrName>
                                        </p:attrNameLst>
                                      </p:cBhvr>
                                      <p:tavLst>
                                        <p:tav tm="0">
                                          <p:val>
                                            <p:strVal val="#ppt_h"/>
                                          </p:val>
                                        </p:tav>
                                        <p:tav tm="100000">
                                          <p:val>
                                            <p:strVal val="#ppt_h"/>
                                          </p:val>
                                        </p:tav>
                                      </p:tavLst>
                                    </p:anim>
                                  </p:childTnLst>
                                </p:cTn>
                              </p:par>
                              <p:par>
                                <p:cTn id="185" presetID="45" presetClass="entr" presetSubtype="0" fill="hold" grpId="1" nodeType="withEffect">
                                  <p:stCondLst>
                                    <p:cond delay="1800"/>
                                  </p:stCondLst>
                                  <p:childTnLst>
                                    <p:set>
                                      <p:cBhvr>
                                        <p:cTn id="186" dur="1" fill="hold">
                                          <p:stCondLst>
                                            <p:cond delay="0"/>
                                          </p:stCondLst>
                                        </p:cTn>
                                        <p:tgtEl>
                                          <p:spTgt spid="42"/>
                                        </p:tgtEl>
                                        <p:attrNameLst>
                                          <p:attrName>style.visibility</p:attrName>
                                        </p:attrNameLst>
                                      </p:cBhvr>
                                      <p:to>
                                        <p:strVal val="visible"/>
                                      </p:to>
                                    </p:set>
                                    <p:animEffect transition="in" filter="fade">
                                      <p:cBhvr>
                                        <p:cTn id="187" dur="750"/>
                                        <p:tgtEl>
                                          <p:spTgt spid="42"/>
                                        </p:tgtEl>
                                      </p:cBhvr>
                                    </p:animEffect>
                                    <p:anim calcmode="lin" valueType="num">
                                      <p:cBhvr>
                                        <p:cTn id="188" dur="750" fill="hold"/>
                                        <p:tgtEl>
                                          <p:spTgt spid="42"/>
                                        </p:tgtEl>
                                        <p:attrNameLst>
                                          <p:attrName>ppt_w</p:attrName>
                                        </p:attrNameLst>
                                      </p:cBhvr>
                                      <p:tavLst>
                                        <p:tav tm="0" fmla="#ppt_w*sin(2.5*pi*$)">
                                          <p:val>
                                            <p:fltVal val="0"/>
                                          </p:val>
                                        </p:tav>
                                        <p:tav tm="100000">
                                          <p:val>
                                            <p:fltVal val="1"/>
                                          </p:val>
                                        </p:tav>
                                      </p:tavLst>
                                    </p:anim>
                                    <p:anim calcmode="lin" valueType="num">
                                      <p:cBhvr>
                                        <p:cTn id="189" dur="750" fill="hold"/>
                                        <p:tgtEl>
                                          <p:spTgt spid="42"/>
                                        </p:tgtEl>
                                        <p:attrNameLst>
                                          <p:attrName>ppt_h</p:attrName>
                                        </p:attrNameLst>
                                      </p:cBhvr>
                                      <p:tavLst>
                                        <p:tav tm="0">
                                          <p:val>
                                            <p:strVal val="#ppt_h"/>
                                          </p:val>
                                        </p:tav>
                                        <p:tav tm="100000">
                                          <p:val>
                                            <p:strVal val="#ppt_h"/>
                                          </p:val>
                                        </p:tav>
                                      </p:tavLst>
                                    </p:anim>
                                  </p:childTnLst>
                                </p:cTn>
                              </p:par>
                            </p:childTnLst>
                          </p:cTn>
                        </p:par>
                        <p:par>
                          <p:cTn id="190" fill="hold">
                            <p:stCondLst>
                              <p:cond delay="4300"/>
                            </p:stCondLst>
                            <p:childTnLst>
                              <p:par>
                                <p:cTn id="191" presetID="10" presetClass="entr" presetSubtype="0" fill="hold" nodeType="afterEffect">
                                  <p:stCondLst>
                                    <p:cond delay="500"/>
                                  </p:stCondLst>
                                  <p:childTnLst>
                                    <p:set>
                                      <p:cBhvr>
                                        <p:cTn id="192" dur="1" fill="hold">
                                          <p:stCondLst>
                                            <p:cond delay="0"/>
                                          </p:stCondLst>
                                        </p:cTn>
                                        <p:tgtEl>
                                          <p:spTgt spid="35"/>
                                        </p:tgtEl>
                                        <p:attrNameLst>
                                          <p:attrName>style.visibility</p:attrName>
                                        </p:attrNameLst>
                                      </p:cBhvr>
                                      <p:to>
                                        <p:strVal val="visible"/>
                                      </p:to>
                                    </p:set>
                                    <p:animEffect transition="in" filter="fade">
                                      <p:cBhvr>
                                        <p:cTn id="193" dur="500"/>
                                        <p:tgtEl>
                                          <p:spTgt spid="35"/>
                                        </p:tgtEl>
                                      </p:cBhvr>
                                    </p:animEffect>
                                  </p:childTnLst>
                                </p:cTn>
                              </p:par>
                            </p:childTnLst>
                          </p:cTn>
                        </p:par>
                        <p:par>
                          <p:cTn id="194" fill="hold">
                            <p:stCondLst>
                              <p:cond delay="5300"/>
                            </p:stCondLst>
                            <p:childTnLst>
                              <p:par>
                                <p:cTn id="195" presetID="10" presetClass="entr" presetSubtype="0" fill="hold" grpId="0" nodeType="afterEffect">
                                  <p:stCondLst>
                                    <p:cond delay="0"/>
                                  </p:stCondLst>
                                  <p:childTnLst>
                                    <p:set>
                                      <p:cBhvr>
                                        <p:cTn id="196" dur="1" fill="hold">
                                          <p:stCondLst>
                                            <p:cond delay="0"/>
                                          </p:stCondLst>
                                        </p:cTn>
                                        <p:tgtEl>
                                          <p:spTgt spid="34">
                                            <p:txEl>
                                              <p:pRg st="0" end="0"/>
                                            </p:txEl>
                                          </p:spTgt>
                                        </p:tgtEl>
                                        <p:attrNameLst>
                                          <p:attrName>style.visibility</p:attrName>
                                        </p:attrNameLst>
                                      </p:cBhvr>
                                      <p:to>
                                        <p:strVal val="visible"/>
                                      </p:to>
                                    </p:set>
                                    <p:animEffect transition="in" filter="fade">
                                      <p:cBhvr>
                                        <p:cTn id="19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P spid="32" grpId="0"/>
      <p:bldP spid="33" grpId="0" build="p">
        <p:tmplLst>
          <p:tmpl lvl="1">
            <p:tnLst>
              <p:par>
                <p:cTn presetID="2" presetClass="entr" presetSubtype="2" decel="100000" fill="hold" nodeType="withEffect">
                  <p:stCondLst>
                    <p:cond delay="150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750" fill="hold"/>
                        <p:tgtEl>
                          <p:spTgt spid="33"/>
                        </p:tgtEl>
                        <p:attrNameLst>
                          <p:attrName>ppt_x</p:attrName>
                        </p:attrNameLst>
                      </p:cBhvr>
                      <p:tavLst>
                        <p:tav tm="0">
                          <p:val>
                            <p:strVal val="1+#ppt_w/2"/>
                          </p:val>
                        </p:tav>
                        <p:tav tm="100000">
                          <p:val>
                            <p:strVal val="#ppt_x"/>
                          </p:val>
                        </p:tav>
                      </p:tavLst>
                    </p:anim>
                    <p:anim calcmode="lin" valueType="num">
                      <p:cBhvr additive="base">
                        <p:cTn dur="75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9" grpId="0" animBg="1"/>
      <p:bldP spid="39" grpId="1" animBg="1"/>
      <p:bldP spid="40" grpId="0" animBg="1"/>
      <p:bldP spid="40" grpId="1" animBg="1"/>
      <p:bldP spid="41" grpId="0" animBg="1"/>
      <p:bldP spid="41" grpId="1" animBg="1"/>
      <p:bldP spid="42" grpId="0" animBg="1"/>
      <p:bldP spid="42" grpId="1"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685800" y="2648574"/>
            <a:ext cx="7772400" cy="1057333"/>
          </a:xfrm>
        </p:spPr>
        <p:txBody>
          <a:bodyPr anchor="t">
            <a:noAutofit/>
          </a:bodyPr>
          <a:lstStyle>
            <a:lvl1pPr algn="ctr">
              <a:defRPr sz="3601" baseline="0">
                <a:solidFill>
                  <a:schemeClr val="accent3"/>
                </a:solidFill>
                <a:latin typeface="Route 159 UltraLight" pitchFamily="50" charset="0"/>
              </a:defRPr>
            </a:lvl1pPr>
          </a:lstStyle>
          <a:p>
            <a:r>
              <a:rPr kumimoji="1" lang="en-US" altLang="ja-JP" dirty="0"/>
              <a:t>TEXT GOES HERE</a:t>
            </a:r>
            <a:endParaRPr kumimoji="1" lang="ja-JP" altLang="en-US" dirty="0"/>
          </a:p>
        </p:txBody>
      </p:sp>
      <p:sp>
        <p:nvSpPr>
          <p:cNvPr id="3" name="サブタイトル 2"/>
          <p:cNvSpPr>
            <a:spLocks noGrp="1"/>
          </p:cNvSpPr>
          <p:nvPr>
            <p:ph type="subTitle" idx="1" hasCustomPrompt="1"/>
          </p:nvPr>
        </p:nvSpPr>
        <p:spPr>
          <a:xfrm>
            <a:off x="683231" y="4741336"/>
            <a:ext cx="7777539" cy="1952029"/>
          </a:xfrm>
        </p:spPr>
        <p:txBody>
          <a:bodyPr anchor="b">
            <a:normAutofit/>
          </a:bodyPr>
          <a:lstStyle>
            <a:lvl1pPr marL="0" indent="0" algn="ctr">
              <a:buNone/>
              <a:defRPr sz="750">
                <a:solidFill>
                  <a:schemeClr val="tx1">
                    <a:tint val="75000"/>
                  </a:schemeClr>
                </a:solidFill>
                <a:latin typeface="Open Sans Light" panose="020B0306030504020204" pitchFamily="34" charset="0"/>
                <a:cs typeface="Open Sans Light" panose="020B0306030504020204" pitchFamily="34" charset="0"/>
              </a:defRPr>
            </a:lvl1pPr>
            <a:lvl2pPr marL="306197" indent="0" algn="ctr">
              <a:buNone/>
              <a:defRPr>
                <a:solidFill>
                  <a:schemeClr val="tx1">
                    <a:tint val="75000"/>
                  </a:schemeClr>
                </a:solidFill>
              </a:defRPr>
            </a:lvl2pPr>
            <a:lvl3pPr marL="612395" indent="0" algn="ctr">
              <a:buNone/>
              <a:defRPr>
                <a:solidFill>
                  <a:schemeClr val="tx1">
                    <a:tint val="75000"/>
                  </a:schemeClr>
                </a:solidFill>
              </a:defRPr>
            </a:lvl3pPr>
            <a:lvl4pPr marL="918592" indent="0" algn="ctr">
              <a:buNone/>
              <a:defRPr>
                <a:solidFill>
                  <a:schemeClr val="tx1">
                    <a:tint val="75000"/>
                  </a:schemeClr>
                </a:solidFill>
              </a:defRPr>
            </a:lvl4pPr>
            <a:lvl5pPr marL="1224789" indent="0" algn="ctr">
              <a:buNone/>
              <a:defRPr>
                <a:solidFill>
                  <a:schemeClr val="tx1">
                    <a:tint val="75000"/>
                  </a:schemeClr>
                </a:solidFill>
              </a:defRPr>
            </a:lvl5pPr>
            <a:lvl6pPr marL="1530986" indent="0" algn="ctr">
              <a:buNone/>
              <a:defRPr>
                <a:solidFill>
                  <a:schemeClr val="tx1">
                    <a:tint val="75000"/>
                  </a:schemeClr>
                </a:solidFill>
              </a:defRPr>
            </a:lvl6pPr>
            <a:lvl7pPr marL="1837184" indent="0" algn="ctr">
              <a:buNone/>
              <a:defRPr>
                <a:solidFill>
                  <a:schemeClr val="tx1">
                    <a:tint val="75000"/>
                  </a:schemeClr>
                </a:solidFill>
              </a:defRPr>
            </a:lvl7pPr>
            <a:lvl8pPr marL="2143381" indent="0" algn="ctr">
              <a:buNone/>
              <a:defRPr>
                <a:solidFill>
                  <a:schemeClr val="tx1">
                    <a:tint val="75000"/>
                  </a:schemeClr>
                </a:solidFill>
              </a:defRPr>
            </a:lvl8pPr>
            <a:lvl9pPr marL="2449578" indent="0" algn="ctr">
              <a:buNone/>
              <a:defRPr>
                <a:solidFill>
                  <a:schemeClr val="tx1">
                    <a:tint val="75000"/>
                  </a:schemeClr>
                </a:solidFill>
              </a:defRPr>
            </a:lvl9pPr>
          </a:lstStyle>
          <a:p>
            <a:r>
              <a:rPr kumimoji="1" lang="en-US" altLang="ja-JP" dirty="0"/>
              <a:t>Information</a:t>
            </a:r>
            <a:endParaRPr kumimoji="1" lang="ja-JP" altLang="en-US" dirty="0"/>
          </a:p>
        </p:txBody>
      </p:sp>
      <p:sp>
        <p:nvSpPr>
          <p:cNvPr id="9" name="テキスト プレースホルダー 8"/>
          <p:cNvSpPr>
            <a:spLocks noGrp="1"/>
          </p:cNvSpPr>
          <p:nvPr>
            <p:ph type="body" sz="quarter" idx="10" hasCustomPrompt="1"/>
          </p:nvPr>
        </p:nvSpPr>
        <p:spPr>
          <a:xfrm>
            <a:off x="683231" y="3669060"/>
            <a:ext cx="7777539" cy="576031"/>
          </a:xfrm>
        </p:spPr>
        <p:txBody>
          <a:bodyPr anchor="b">
            <a:noAutofit/>
          </a:bodyPr>
          <a:lstStyle>
            <a:lvl1pPr algn="ctr">
              <a:defRPr sz="15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grpSp>
        <p:nvGrpSpPr>
          <p:cNvPr id="6" name="グループ化 5"/>
          <p:cNvGrpSpPr/>
          <p:nvPr userDrawn="1"/>
        </p:nvGrpSpPr>
        <p:grpSpPr>
          <a:xfrm>
            <a:off x="4297980" y="4429602"/>
            <a:ext cx="544116" cy="125685"/>
            <a:chOff x="8595214" y="6592642"/>
            <a:chExt cx="1088138" cy="188527"/>
          </a:xfrm>
        </p:grpSpPr>
        <p:sp>
          <p:nvSpPr>
            <p:cNvPr id="24" name="円/楕円 23"/>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p>
          </p:txBody>
        </p:sp>
        <p:sp>
          <p:nvSpPr>
            <p:cNvPr id="25" name="円/楕円 24"/>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p>
          </p:txBody>
        </p:sp>
        <p:sp>
          <p:nvSpPr>
            <p:cNvPr id="26" name="円/楕円 25"/>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p>
          </p:txBody>
        </p:sp>
      </p:grpSp>
    </p:spTree>
    <p:extLst>
      <p:ext uri="{BB962C8B-B14F-4D97-AF65-F5344CB8AC3E}">
        <p14:creationId xmlns:p14="http://schemas.microsoft.com/office/powerpoint/2010/main" val="14456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wd">
                                    <p:tmPct val="10000"/>
                                  </p:iterate>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75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3" decel="100000" fill="hold" grpId="0" nodeType="with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900"/>
                            </p:stCondLst>
                            <p:childTnLst>
                              <p:par>
                                <p:cTn id="14" presetID="10" presetClass="entr" presetSubtype="0"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900"/>
                            </p:stCondLst>
                            <p:childTnLst>
                              <p:par>
                                <p:cTn id="18" presetID="10"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9"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9144000" cy="6858000"/>
          </a:xfrm>
          <a:solidFill>
            <a:schemeClr val="bg1">
              <a:lumMod val="95000"/>
            </a:schemeClr>
          </a:solidFill>
        </p:spPr>
        <p:txBody>
          <a:bodyPr/>
          <a:lstStyle>
            <a:lvl1pPr>
              <a:defRPr/>
            </a:lvl1pPr>
          </a:lstStyle>
          <a:p>
            <a:r>
              <a:rPr kumimoji="1" lang="en-US" altLang="ja-JP" dirty="0"/>
              <a:t>Add an image</a:t>
            </a:r>
            <a:endParaRPr kumimoji="1" lang="ja-JP" altLang="en-US" dirty="0"/>
          </a:p>
        </p:txBody>
      </p:sp>
      <p:sp>
        <p:nvSpPr>
          <p:cNvPr id="6" name="テキスト プレースホルダー 5"/>
          <p:cNvSpPr>
            <a:spLocks noGrp="1"/>
          </p:cNvSpPr>
          <p:nvPr>
            <p:ph type="body" sz="quarter" idx="11" hasCustomPrompt="1"/>
          </p:nvPr>
        </p:nvSpPr>
        <p:spPr>
          <a:xfrm>
            <a:off x="324897" y="1940837"/>
            <a:ext cx="3384571" cy="4512369"/>
          </a:xfrm>
          <a:prstGeom prst="ellipse">
            <a:avLst/>
          </a:prstGeom>
          <a:solidFill>
            <a:schemeClr val="accent1">
              <a:alpha val="80000"/>
            </a:schemeClr>
          </a:solidFill>
        </p:spPr>
        <p:txBody>
          <a:bodyPr/>
          <a:lstStyle/>
          <a:p>
            <a:pPr lvl="0"/>
            <a:r>
              <a:rPr kumimoji="1" lang="en-US" altLang="ja-JP" dirty="0"/>
              <a:t> </a:t>
            </a:r>
            <a:endParaRPr kumimoji="1" lang="ja-JP" altLang="en-US" dirty="0"/>
          </a:p>
        </p:txBody>
      </p:sp>
      <p:sp>
        <p:nvSpPr>
          <p:cNvPr id="7" name="テキスト プレースホルダー 5"/>
          <p:cNvSpPr>
            <a:spLocks noGrp="1"/>
          </p:cNvSpPr>
          <p:nvPr>
            <p:ph type="body" sz="quarter" idx="12" hasCustomPrompt="1"/>
          </p:nvPr>
        </p:nvSpPr>
        <p:spPr>
          <a:xfrm>
            <a:off x="251145" y="1508786"/>
            <a:ext cx="720143" cy="960107"/>
          </a:xfrm>
          <a:prstGeom prst="ellipse">
            <a:avLst/>
          </a:prstGeom>
          <a:solidFill>
            <a:schemeClr val="accent3">
              <a:alpha val="80000"/>
            </a:schemeClr>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8" name="テキスト プレースホルダー 5"/>
          <p:cNvSpPr>
            <a:spLocks noGrp="1"/>
          </p:cNvSpPr>
          <p:nvPr>
            <p:ph type="body" sz="quarter" idx="13" hasCustomPrompt="1"/>
          </p:nvPr>
        </p:nvSpPr>
        <p:spPr>
          <a:xfrm>
            <a:off x="3797359" y="4511096"/>
            <a:ext cx="468093" cy="624069"/>
          </a:xfrm>
          <a:prstGeom prst="ellipse">
            <a:avLst/>
          </a:prstGeom>
          <a:solidFill>
            <a:schemeClr val="accent2">
              <a:alpha val="80000"/>
            </a:schemeClr>
          </a:solidFill>
        </p:spPr>
        <p:txBody>
          <a:bodyPr/>
          <a:lstStyle/>
          <a:p>
            <a:pPr lvl="0"/>
            <a:r>
              <a:rPr kumimoji="1" lang="en-US" altLang="ja-JP" dirty="0"/>
              <a:t> </a:t>
            </a:r>
            <a:endParaRPr kumimoji="1" lang="ja-JP" altLang="en-US" dirty="0"/>
          </a:p>
        </p:txBody>
      </p:sp>
      <p:sp>
        <p:nvSpPr>
          <p:cNvPr id="9" name="テキスト プレースホルダー 5"/>
          <p:cNvSpPr>
            <a:spLocks noGrp="1"/>
          </p:cNvSpPr>
          <p:nvPr>
            <p:ph type="body" sz="quarter" idx="14" hasCustomPrompt="1"/>
          </p:nvPr>
        </p:nvSpPr>
        <p:spPr>
          <a:xfrm>
            <a:off x="3789091" y="5301211"/>
            <a:ext cx="701649" cy="935451"/>
          </a:xfrm>
          <a:prstGeom prst="ellipse">
            <a:avLst/>
          </a:prstGeom>
          <a:solidFill>
            <a:schemeClr val="accent5">
              <a:alpha val="80000"/>
            </a:schemeClr>
          </a:solidFill>
        </p:spPr>
        <p:txBody>
          <a:bodyPr/>
          <a:lstStyle/>
          <a:p>
            <a:pPr lvl="0"/>
            <a:r>
              <a:rPr kumimoji="1" lang="en-US" altLang="ja-JP" dirty="0"/>
              <a:t> </a:t>
            </a:r>
            <a:endParaRPr kumimoji="1" lang="ja-JP" altLang="en-US" dirty="0"/>
          </a:p>
        </p:txBody>
      </p:sp>
      <p:sp>
        <p:nvSpPr>
          <p:cNvPr id="11" name="テキスト プレースホルダー 10"/>
          <p:cNvSpPr>
            <a:spLocks noGrp="1"/>
          </p:cNvSpPr>
          <p:nvPr>
            <p:ph type="body" sz="quarter" idx="15" hasCustomPrompt="1"/>
          </p:nvPr>
        </p:nvSpPr>
        <p:spPr>
          <a:xfrm>
            <a:off x="305156" y="1508786"/>
            <a:ext cx="612121" cy="960107"/>
          </a:xfrm>
        </p:spPr>
        <p:txBody>
          <a:bodyPr anchor="ctr">
            <a:noAutofit/>
          </a:bodyPr>
          <a:lstStyle>
            <a:lvl1pPr algn="ctr">
              <a:defRPr sz="2026">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9</a:t>
            </a:r>
            <a:endParaRPr kumimoji="1" lang="ja-JP" altLang="en-US" dirty="0"/>
          </a:p>
        </p:txBody>
      </p:sp>
      <p:sp>
        <p:nvSpPr>
          <p:cNvPr id="13" name="図プレースホルダー 12"/>
          <p:cNvSpPr>
            <a:spLocks noGrp="1"/>
          </p:cNvSpPr>
          <p:nvPr>
            <p:ph type="pic" sz="quarter" idx="16" hasCustomPrompt="1"/>
          </p:nvPr>
        </p:nvSpPr>
        <p:spPr>
          <a:xfrm>
            <a:off x="1729067" y="3429249"/>
            <a:ext cx="576231" cy="768242"/>
          </a:xfrm>
        </p:spPr>
        <p:txBody>
          <a:bodyPr/>
          <a:lstStyle>
            <a:lvl1pPr>
              <a:defRPr/>
            </a:lvl1pPr>
          </a:lstStyle>
          <a:p>
            <a:r>
              <a:rPr kumimoji="1" lang="en-US" altLang="ja-JP" dirty="0"/>
              <a:t>Icon</a:t>
            </a:r>
            <a:endParaRPr kumimoji="1" lang="ja-JP" altLang="en-US" dirty="0"/>
          </a:p>
        </p:txBody>
      </p:sp>
      <p:sp>
        <p:nvSpPr>
          <p:cNvPr id="14" name="テキスト プレースホルダー 6"/>
          <p:cNvSpPr>
            <a:spLocks noGrp="1"/>
          </p:cNvSpPr>
          <p:nvPr>
            <p:ph type="body" sz="quarter" idx="17" hasCustomPrompt="1"/>
          </p:nvPr>
        </p:nvSpPr>
        <p:spPr>
          <a:xfrm>
            <a:off x="432868" y="4293098"/>
            <a:ext cx="3168627" cy="672075"/>
          </a:xfrm>
        </p:spPr>
        <p:txBody>
          <a:bodyPr anchor="ctr">
            <a:normAutofit/>
          </a:bodyPr>
          <a:lstStyle>
            <a:lvl1pPr algn="ctr">
              <a:defRPr sz="1650" baseline="0">
                <a:solidFill>
                  <a:schemeClr val="bg1"/>
                </a:solidFill>
                <a:latin typeface="Route 159 Light" pitchFamily="50" charset="0"/>
              </a:defRPr>
            </a:lvl1pPr>
          </a:lstStyle>
          <a:p>
            <a:pPr lvl="0"/>
            <a:r>
              <a:rPr kumimoji="1" lang="en-US" altLang="ja-JP" dirty="0"/>
              <a:t>Text goes here</a:t>
            </a:r>
            <a:endParaRPr kumimoji="1" lang="ja-JP" altLang="en-US" dirty="0"/>
          </a:p>
        </p:txBody>
      </p:sp>
      <p:sp>
        <p:nvSpPr>
          <p:cNvPr id="16" name="テキスト プレースホルダー 5"/>
          <p:cNvSpPr>
            <a:spLocks noGrp="1"/>
          </p:cNvSpPr>
          <p:nvPr>
            <p:ph type="body" sz="quarter" idx="18" hasCustomPrompt="1"/>
          </p:nvPr>
        </p:nvSpPr>
        <p:spPr>
          <a:xfrm>
            <a:off x="4716029" y="5532125"/>
            <a:ext cx="592637" cy="790115"/>
          </a:xfrm>
          <a:prstGeom prst="ellipse">
            <a:avLst/>
          </a:prstGeom>
          <a:solidFill>
            <a:schemeClr val="accent6">
              <a:alpha val="80000"/>
            </a:schemeClr>
          </a:solidFill>
        </p:spPr>
        <p:txBody>
          <a:bodyPr/>
          <a:lstStyle/>
          <a:p>
            <a:pPr lvl="0"/>
            <a:r>
              <a:rPr kumimoji="1" lang="en-US" altLang="ja-JP" dirty="0"/>
              <a:t> </a:t>
            </a:r>
            <a:endParaRPr kumimoji="1" lang="ja-JP" altLang="en-US" dirty="0"/>
          </a:p>
        </p:txBody>
      </p:sp>
      <p:sp>
        <p:nvSpPr>
          <p:cNvPr id="17" name="テキスト プレースホルダー 5"/>
          <p:cNvSpPr>
            <a:spLocks noGrp="1"/>
          </p:cNvSpPr>
          <p:nvPr>
            <p:ph type="body" sz="quarter" idx="19" hasCustomPrompt="1"/>
          </p:nvPr>
        </p:nvSpPr>
        <p:spPr>
          <a:xfrm>
            <a:off x="1043302" y="1248654"/>
            <a:ext cx="396078" cy="528058"/>
          </a:xfrm>
          <a:prstGeom prst="ellipse">
            <a:avLst/>
          </a:prstGeom>
          <a:solidFill>
            <a:schemeClr val="accent4">
              <a:alpha val="80000"/>
            </a:schemeClr>
          </a:solidFill>
        </p:spPr>
        <p:txBody>
          <a:bodyPr/>
          <a:lstStyle/>
          <a:p>
            <a:pPr lvl="0"/>
            <a:r>
              <a:rPr kumimoji="1" lang="en-US" altLang="ja-JP" dirty="0"/>
              <a:t> </a:t>
            </a:r>
            <a:endParaRPr kumimoji="1" lang="ja-JP" altLang="en-US" dirty="0"/>
          </a:p>
        </p:txBody>
      </p:sp>
    </p:spTree>
    <p:extLst>
      <p:ext uri="{BB962C8B-B14F-4D97-AF65-F5344CB8AC3E}">
        <p14:creationId xmlns:p14="http://schemas.microsoft.com/office/powerpoint/2010/main" val="213343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12" decel="10000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0-#ppt_w/2"/>
                                          </p:val>
                                        </p:tav>
                                        <p:tav tm="100000">
                                          <p:val>
                                            <p:strVal val="#ppt_x"/>
                                          </p:val>
                                        </p:tav>
                                      </p:tavLst>
                                    </p:anim>
                                    <p:anim calcmode="lin" valueType="num">
                                      <p:cBhvr additive="base">
                                        <p:cTn id="12" dur="750" fill="hold"/>
                                        <p:tgtEl>
                                          <p:spTgt spid="17"/>
                                        </p:tgtEl>
                                        <p:attrNameLst>
                                          <p:attrName>ppt_y</p:attrName>
                                        </p:attrNameLst>
                                      </p:cBhvr>
                                      <p:tavLst>
                                        <p:tav tm="0">
                                          <p:val>
                                            <p:strVal val="1+#ppt_h/2"/>
                                          </p:val>
                                        </p:tav>
                                        <p:tav tm="100000">
                                          <p:val>
                                            <p:strVal val="#ppt_y"/>
                                          </p:val>
                                        </p:tav>
                                      </p:tavLst>
                                    </p:anim>
                                  </p:childTnLst>
                                </p:cTn>
                              </p:par>
                              <p:par>
                                <p:cTn id="13" presetID="45" presetClass="entr"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750"/>
                                        <p:tgtEl>
                                          <p:spTgt spid="17"/>
                                        </p:tgtEl>
                                      </p:cBhvr>
                                    </p:animEffect>
                                    <p:anim calcmode="lin" valueType="num">
                                      <p:cBhvr>
                                        <p:cTn id="16" dur="750" fill="hold"/>
                                        <p:tgtEl>
                                          <p:spTgt spid="17"/>
                                        </p:tgtEl>
                                        <p:attrNameLst>
                                          <p:attrName>ppt_w</p:attrName>
                                        </p:attrNameLst>
                                      </p:cBhvr>
                                      <p:tavLst>
                                        <p:tav tm="0" fmla="#ppt_w*sin(2.5*pi*$)">
                                          <p:val>
                                            <p:fltVal val="0"/>
                                          </p:val>
                                        </p:tav>
                                        <p:tav tm="100000">
                                          <p:val>
                                            <p:fltVal val="1"/>
                                          </p:val>
                                        </p:tav>
                                      </p:tavLst>
                                    </p:anim>
                                    <p:anim calcmode="lin" valueType="num">
                                      <p:cBhvr>
                                        <p:cTn id="17" dur="750" fill="hold"/>
                                        <p:tgtEl>
                                          <p:spTgt spid="17"/>
                                        </p:tgtEl>
                                        <p:attrNameLst>
                                          <p:attrName>ppt_h</p:attrName>
                                        </p:attrNameLst>
                                      </p:cBhvr>
                                      <p:tavLst>
                                        <p:tav tm="0">
                                          <p:val>
                                            <p:strVal val="#ppt_h"/>
                                          </p:val>
                                        </p:tav>
                                        <p:tav tm="100000">
                                          <p:val>
                                            <p:strVal val="#ppt_h"/>
                                          </p:val>
                                        </p:tav>
                                      </p:tavLst>
                                    </p:anim>
                                  </p:childTnLst>
                                </p:cTn>
                              </p:par>
                              <p:par>
                                <p:cTn id="18" presetID="2" presetClass="entr" presetSubtype="12" decel="100000" fill="hold" grpId="0" nodeType="withEffect">
                                  <p:stCondLst>
                                    <p:cond delay="10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750" fill="hold"/>
                                        <p:tgtEl>
                                          <p:spTgt spid="7"/>
                                        </p:tgtEl>
                                        <p:attrNameLst>
                                          <p:attrName>ppt_x</p:attrName>
                                        </p:attrNameLst>
                                      </p:cBhvr>
                                      <p:tavLst>
                                        <p:tav tm="0">
                                          <p:val>
                                            <p:strVal val="0-#ppt_w/2"/>
                                          </p:val>
                                        </p:tav>
                                        <p:tav tm="100000">
                                          <p:val>
                                            <p:strVal val="#ppt_x"/>
                                          </p:val>
                                        </p:tav>
                                      </p:tavLst>
                                    </p:anim>
                                    <p:anim calcmode="lin" valueType="num">
                                      <p:cBhvr additive="base">
                                        <p:cTn id="21" dur="750" fill="hold"/>
                                        <p:tgtEl>
                                          <p:spTgt spid="7"/>
                                        </p:tgtEl>
                                        <p:attrNameLst>
                                          <p:attrName>ppt_y</p:attrName>
                                        </p:attrNameLst>
                                      </p:cBhvr>
                                      <p:tavLst>
                                        <p:tav tm="0">
                                          <p:val>
                                            <p:strVal val="1+#ppt_h/2"/>
                                          </p:val>
                                        </p:tav>
                                        <p:tav tm="100000">
                                          <p:val>
                                            <p:strVal val="#ppt_y"/>
                                          </p:val>
                                        </p:tav>
                                      </p:tavLst>
                                    </p:anim>
                                  </p:childTnLst>
                                </p:cTn>
                              </p:par>
                              <p:par>
                                <p:cTn id="22" presetID="45" presetClass="entr" presetSubtype="0" fill="hold" grpId="1" nodeType="withEffect">
                                  <p:stCondLst>
                                    <p:cond delay="1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anim calcmode="lin" valueType="num">
                                      <p:cBhvr>
                                        <p:cTn id="25" dur="750" fill="hold"/>
                                        <p:tgtEl>
                                          <p:spTgt spid="7"/>
                                        </p:tgtEl>
                                        <p:attrNameLst>
                                          <p:attrName>ppt_w</p:attrName>
                                        </p:attrNameLst>
                                      </p:cBhvr>
                                      <p:tavLst>
                                        <p:tav tm="0" fmla="#ppt_w*sin(2.5*pi*$)">
                                          <p:val>
                                            <p:fltVal val="0"/>
                                          </p:val>
                                        </p:tav>
                                        <p:tav tm="100000">
                                          <p:val>
                                            <p:fltVal val="1"/>
                                          </p:val>
                                        </p:tav>
                                      </p:tavLst>
                                    </p:anim>
                                    <p:anim calcmode="lin" valueType="num">
                                      <p:cBhvr>
                                        <p:cTn id="26" dur="750" fill="hold"/>
                                        <p:tgtEl>
                                          <p:spTgt spid="7"/>
                                        </p:tgtEl>
                                        <p:attrNameLst>
                                          <p:attrName>ppt_h</p:attrName>
                                        </p:attrNameLst>
                                      </p:cBhvr>
                                      <p:tavLst>
                                        <p:tav tm="0">
                                          <p:val>
                                            <p:strVal val="#ppt_h"/>
                                          </p:val>
                                        </p:tav>
                                        <p:tav tm="100000">
                                          <p:val>
                                            <p:strVal val="#ppt_h"/>
                                          </p:val>
                                        </p:tav>
                                      </p:tavLst>
                                    </p:anim>
                                  </p:childTnLst>
                                </p:cTn>
                              </p:par>
                              <p:par>
                                <p:cTn id="27" presetID="2" presetClass="entr" presetSubtype="12" decel="100000" fill="hold" grpId="0" nodeType="withEffect">
                                  <p:stCondLst>
                                    <p:cond delay="10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750" fill="hold"/>
                                        <p:tgtEl>
                                          <p:spTgt spid="11"/>
                                        </p:tgtEl>
                                        <p:attrNameLst>
                                          <p:attrName>ppt_x</p:attrName>
                                        </p:attrNameLst>
                                      </p:cBhvr>
                                      <p:tavLst>
                                        <p:tav tm="0">
                                          <p:val>
                                            <p:strVal val="0-#ppt_w/2"/>
                                          </p:val>
                                        </p:tav>
                                        <p:tav tm="100000">
                                          <p:val>
                                            <p:strVal val="#ppt_x"/>
                                          </p:val>
                                        </p:tav>
                                      </p:tavLst>
                                    </p:anim>
                                    <p:anim calcmode="lin" valueType="num">
                                      <p:cBhvr additive="base">
                                        <p:cTn id="30" dur="750" fill="hold"/>
                                        <p:tgtEl>
                                          <p:spTgt spid="11"/>
                                        </p:tgtEl>
                                        <p:attrNameLst>
                                          <p:attrName>ppt_y</p:attrName>
                                        </p:attrNameLst>
                                      </p:cBhvr>
                                      <p:tavLst>
                                        <p:tav tm="0">
                                          <p:val>
                                            <p:strVal val="1+#ppt_h/2"/>
                                          </p:val>
                                        </p:tav>
                                        <p:tav tm="100000">
                                          <p:val>
                                            <p:strVal val="#ppt_y"/>
                                          </p:val>
                                        </p:tav>
                                      </p:tavLst>
                                    </p:anim>
                                  </p:childTnLst>
                                </p:cTn>
                              </p:par>
                              <p:par>
                                <p:cTn id="31" presetID="45" presetClass="entr" presetSubtype="0" fill="hold" grpId="1" nodeType="withEffect">
                                  <p:stCondLst>
                                    <p:cond delay="2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750"/>
                                        <p:tgtEl>
                                          <p:spTgt spid="8"/>
                                        </p:tgtEl>
                                      </p:cBhvr>
                                    </p:animEffect>
                                    <p:anim calcmode="lin" valueType="num">
                                      <p:cBhvr>
                                        <p:cTn id="34" dur="750" fill="hold"/>
                                        <p:tgtEl>
                                          <p:spTgt spid="8"/>
                                        </p:tgtEl>
                                        <p:attrNameLst>
                                          <p:attrName>ppt_w</p:attrName>
                                        </p:attrNameLst>
                                      </p:cBhvr>
                                      <p:tavLst>
                                        <p:tav tm="0" fmla="#ppt_w*sin(2.5*pi*$)">
                                          <p:val>
                                            <p:fltVal val="0"/>
                                          </p:val>
                                        </p:tav>
                                        <p:tav tm="100000">
                                          <p:val>
                                            <p:fltVal val="1"/>
                                          </p:val>
                                        </p:tav>
                                      </p:tavLst>
                                    </p:anim>
                                    <p:anim calcmode="lin" valueType="num">
                                      <p:cBhvr>
                                        <p:cTn id="35" dur="750" fill="hold"/>
                                        <p:tgtEl>
                                          <p:spTgt spid="8"/>
                                        </p:tgtEl>
                                        <p:attrNameLst>
                                          <p:attrName>ppt_h</p:attrName>
                                        </p:attrNameLst>
                                      </p:cBhvr>
                                      <p:tavLst>
                                        <p:tav tm="0">
                                          <p:val>
                                            <p:strVal val="#ppt_h"/>
                                          </p:val>
                                        </p:tav>
                                        <p:tav tm="100000">
                                          <p:val>
                                            <p:strVal val="#ppt_h"/>
                                          </p:val>
                                        </p:tav>
                                      </p:tavLst>
                                    </p:anim>
                                  </p:childTnLst>
                                </p:cTn>
                              </p:par>
                              <p:par>
                                <p:cTn id="36" presetID="2" presetClass="entr" presetSubtype="12" decel="100000" fill="hold" grpId="0" nodeType="withEffect">
                                  <p:stCondLst>
                                    <p:cond delay="20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750" fill="hold"/>
                                        <p:tgtEl>
                                          <p:spTgt spid="8"/>
                                        </p:tgtEl>
                                        <p:attrNameLst>
                                          <p:attrName>ppt_x</p:attrName>
                                        </p:attrNameLst>
                                      </p:cBhvr>
                                      <p:tavLst>
                                        <p:tav tm="0">
                                          <p:val>
                                            <p:strVal val="0-#ppt_w/2"/>
                                          </p:val>
                                        </p:tav>
                                        <p:tav tm="100000">
                                          <p:val>
                                            <p:strVal val="#ppt_x"/>
                                          </p:val>
                                        </p:tav>
                                      </p:tavLst>
                                    </p:anim>
                                    <p:anim calcmode="lin" valueType="num">
                                      <p:cBhvr additive="base">
                                        <p:cTn id="39" dur="750" fill="hold"/>
                                        <p:tgtEl>
                                          <p:spTgt spid="8"/>
                                        </p:tgtEl>
                                        <p:attrNameLst>
                                          <p:attrName>ppt_y</p:attrName>
                                        </p:attrNameLst>
                                      </p:cBhvr>
                                      <p:tavLst>
                                        <p:tav tm="0">
                                          <p:val>
                                            <p:strVal val="1+#ppt_h/2"/>
                                          </p:val>
                                        </p:tav>
                                        <p:tav tm="100000">
                                          <p:val>
                                            <p:strVal val="#ppt_y"/>
                                          </p:val>
                                        </p:tav>
                                      </p:tavLst>
                                    </p:anim>
                                  </p:childTnLst>
                                </p:cTn>
                              </p:par>
                              <p:par>
                                <p:cTn id="40" presetID="45" presetClass="entr" presetSubtype="0" fill="hold" grpId="1" nodeType="withEffect">
                                  <p:stCondLst>
                                    <p:cond delay="3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750"/>
                                        <p:tgtEl>
                                          <p:spTgt spid="9"/>
                                        </p:tgtEl>
                                      </p:cBhvr>
                                    </p:animEffect>
                                    <p:anim calcmode="lin" valueType="num">
                                      <p:cBhvr>
                                        <p:cTn id="43" dur="750" fill="hold"/>
                                        <p:tgtEl>
                                          <p:spTgt spid="9"/>
                                        </p:tgtEl>
                                        <p:attrNameLst>
                                          <p:attrName>ppt_w</p:attrName>
                                        </p:attrNameLst>
                                      </p:cBhvr>
                                      <p:tavLst>
                                        <p:tav tm="0" fmla="#ppt_w*sin(2.5*pi*$)">
                                          <p:val>
                                            <p:fltVal val="0"/>
                                          </p:val>
                                        </p:tav>
                                        <p:tav tm="100000">
                                          <p:val>
                                            <p:fltVal val="1"/>
                                          </p:val>
                                        </p:tav>
                                      </p:tavLst>
                                    </p:anim>
                                    <p:anim calcmode="lin" valueType="num">
                                      <p:cBhvr>
                                        <p:cTn id="44" dur="750" fill="hold"/>
                                        <p:tgtEl>
                                          <p:spTgt spid="9"/>
                                        </p:tgtEl>
                                        <p:attrNameLst>
                                          <p:attrName>ppt_h</p:attrName>
                                        </p:attrNameLst>
                                      </p:cBhvr>
                                      <p:tavLst>
                                        <p:tav tm="0">
                                          <p:val>
                                            <p:strVal val="#ppt_h"/>
                                          </p:val>
                                        </p:tav>
                                        <p:tav tm="100000">
                                          <p:val>
                                            <p:strVal val="#ppt_h"/>
                                          </p:val>
                                        </p:tav>
                                      </p:tavLst>
                                    </p:anim>
                                  </p:childTnLst>
                                </p:cTn>
                              </p:par>
                              <p:par>
                                <p:cTn id="45" presetID="2" presetClass="entr" presetSubtype="12" decel="100000" fill="hold" grpId="0" nodeType="withEffect">
                                  <p:stCondLst>
                                    <p:cond delay="30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750" fill="hold"/>
                                        <p:tgtEl>
                                          <p:spTgt spid="9"/>
                                        </p:tgtEl>
                                        <p:attrNameLst>
                                          <p:attrName>ppt_x</p:attrName>
                                        </p:attrNameLst>
                                      </p:cBhvr>
                                      <p:tavLst>
                                        <p:tav tm="0">
                                          <p:val>
                                            <p:strVal val="0-#ppt_w/2"/>
                                          </p:val>
                                        </p:tav>
                                        <p:tav tm="100000">
                                          <p:val>
                                            <p:strVal val="#ppt_x"/>
                                          </p:val>
                                        </p:tav>
                                      </p:tavLst>
                                    </p:anim>
                                    <p:anim calcmode="lin" valueType="num">
                                      <p:cBhvr additive="base">
                                        <p:cTn id="48" dur="75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12" decel="100000" fill="hold" grpId="0" nodeType="withEffect">
                                  <p:stCondLst>
                                    <p:cond delay="40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750" fill="hold"/>
                                        <p:tgtEl>
                                          <p:spTgt spid="16"/>
                                        </p:tgtEl>
                                        <p:attrNameLst>
                                          <p:attrName>ppt_x</p:attrName>
                                        </p:attrNameLst>
                                      </p:cBhvr>
                                      <p:tavLst>
                                        <p:tav tm="0">
                                          <p:val>
                                            <p:strVal val="0-#ppt_w/2"/>
                                          </p:val>
                                        </p:tav>
                                        <p:tav tm="100000">
                                          <p:val>
                                            <p:strVal val="#ppt_x"/>
                                          </p:val>
                                        </p:tav>
                                      </p:tavLst>
                                    </p:anim>
                                    <p:anim calcmode="lin" valueType="num">
                                      <p:cBhvr additive="base">
                                        <p:cTn id="52" dur="750" fill="hold"/>
                                        <p:tgtEl>
                                          <p:spTgt spid="16"/>
                                        </p:tgtEl>
                                        <p:attrNameLst>
                                          <p:attrName>ppt_y</p:attrName>
                                        </p:attrNameLst>
                                      </p:cBhvr>
                                      <p:tavLst>
                                        <p:tav tm="0">
                                          <p:val>
                                            <p:strVal val="1+#ppt_h/2"/>
                                          </p:val>
                                        </p:tav>
                                        <p:tav tm="100000">
                                          <p:val>
                                            <p:strVal val="#ppt_y"/>
                                          </p:val>
                                        </p:tav>
                                      </p:tavLst>
                                    </p:anim>
                                  </p:childTnLst>
                                </p:cTn>
                              </p:par>
                              <p:par>
                                <p:cTn id="53" presetID="45" presetClass="entr" presetSubtype="0" fill="hold" grpId="1" nodeType="withEffect">
                                  <p:stCondLst>
                                    <p:cond delay="40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750"/>
                                        <p:tgtEl>
                                          <p:spTgt spid="16"/>
                                        </p:tgtEl>
                                      </p:cBhvr>
                                    </p:animEffect>
                                    <p:anim calcmode="lin" valueType="num">
                                      <p:cBhvr>
                                        <p:cTn id="56" dur="750" fill="hold"/>
                                        <p:tgtEl>
                                          <p:spTgt spid="16"/>
                                        </p:tgtEl>
                                        <p:attrNameLst>
                                          <p:attrName>ppt_w</p:attrName>
                                        </p:attrNameLst>
                                      </p:cBhvr>
                                      <p:tavLst>
                                        <p:tav tm="0" fmla="#ppt_w*sin(2.5*pi*$)">
                                          <p:val>
                                            <p:fltVal val="0"/>
                                          </p:val>
                                        </p:tav>
                                        <p:tav tm="100000">
                                          <p:val>
                                            <p:fltVal val="1"/>
                                          </p:val>
                                        </p:tav>
                                      </p:tavLst>
                                    </p:anim>
                                    <p:anim calcmode="lin" valueType="num">
                                      <p:cBhvr>
                                        <p:cTn id="57" dur="750" fill="hold"/>
                                        <p:tgtEl>
                                          <p:spTgt spid="16"/>
                                        </p:tgtEl>
                                        <p:attrNameLst>
                                          <p:attrName>ppt_h</p:attrName>
                                        </p:attrNameLst>
                                      </p:cBhvr>
                                      <p:tavLst>
                                        <p:tav tm="0">
                                          <p:val>
                                            <p:strVal val="#ppt_h"/>
                                          </p:val>
                                        </p:tav>
                                        <p:tav tm="100000">
                                          <p:val>
                                            <p:strVal val="#ppt_h"/>
                                          </p:val>
                                        </p:tav>
                                      </p:tavLst>
                                    </p:anim>
                                  </p:childTnLst>
                                </p:cTn>
                              </p:par>
                              <p:par>
                                <p:cTn id="58" presetID="2" presetClass="entr" presetSubtype="12" decel="100000" fill="hold" grpId="0" nodeType="withEffect">
                                  <p:stCondLst>
                                    <p:cond delay="50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750" fill="hold"/>
                                        <p:tgtEl>
                                          <p:spTgt spid="6"/>
                                        </p:tgtEl>
                                        <p:attrNameLst>
                                          <p:attrName>ppt_x</p:attrName>
                                        </p:attrNameLst>
                                      </p:cBhvr>
                                      <p:tavLst>
                                        <p:tav tm="0">
                                          <p:val>
                                            <p:strVal val="0-#ppt_w/2"/>
                                          </p:val>
                                        </p:tav>
                                        <p:tav tm="100000">
                                          <p:val>
                                            <p:strVal val="#ppt_x"/>
                                          </p:val>
                                        </p:tav>
                                      </p:tavLst>
                                    </p:anim>
                                    <p:anim calcmode="lin" valueType="num">
                                      <p:cBhvr additive="base">
                                        <p:cTn id="61" dur="750" fill="hold"/>
                                        <p:tgtEl>
                                          <p:spTgt spid="6"/>
                                        </p:tgtEl>
                                        <p:attrNameLst>
                                          <p:attrName>ppt_y</p:attrName>
                                        </p:attrNameLst>
                                      </p:cBhvr>
                                      <p:tavLst>
                                        <p:tav tm="0">
                                          <p:val>
                                            <p:strVal val="1+#ppt_h/2"/>
                                          </p:val>
                                        </p:tav>
                                        <p:tav tm="100000">
                                          <p:val>
                                            <p:strVal val="#ppt_y"/>
                                          </p:val>
                                        </p:tav>
                                      </p:tavLst>
                                    </p:anim>
                                  </p:childTnLst>
                                </p:cTn>
                              </p:par>
                            </p:childTnLst>
                          </p:cTn>
                        </p:par>
                        <p:par>
                          <p:cTn id="62" fill="hold">
                            <p:stCondLst>
                              <p:cond delay="1750"/>
                            </p:stCondLst>
                            <p:childTnLst>
                              <p:par>
                                <p:cTn id="63" presetID="10"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750"/>
                                        <p:tgtEl>
                                          <p:spTgt spid="13"/>
                                        </p:tgtEl>
                                      </p:cBhvr>
                                    </p:animEffect>
                                  </p:childTnLst>
                                </p:cTn>
                              </p:par>
                            </p:childTnLst>
                          </p:cTn>
                        </p:par>
                        <p:par>
                          <p:cTn id="66" fill="hold">
                            <p:stCondLst>
                              <p:cond delay="2500"/>
                            </p:stCondLst>
                            <p:childTnLst>
                              <p:par>
                                <p:cTn id="67" presetID="2" presetClass="entr" presetSubtype="12" decel="100000" fill="hold" grpId="0" nodeType="afterEffect">
                                  <p:stCondLst>
                                    <p:cond delay="0"/>
                                  </p:stCondLst>
                                  <p:iterate type="wd">
                                    <p:tmPct val="10000"/>
                                  </p:iterate>
                                  <p:childTnLst>
                                    <p:set>
                                      <p:cBhvr>
                                        <p:cTn id="68" dur="1" fill="hold">
                                          <p:stCondLst>
                                            <p:cond delay="0"/>
                                          </p:stCondLst>
                                        </p:cTn>
                                        <p:tgtEl>
                                          <p:spTgt spid="14">
                                            <p:txEl>
                                              <p:pRg st="0" end="0"/>
                                            </p:txEl>
                                          </p:spTgt>
                                        </p:tgtEl>
                                        <p:attrNameLst>
                                          <p:attrName>style.visibility</p:attrName>
                                        </p:attrNameLst>
                                      </p:cBhvr>
                                      <p:to>
                                        <p:strVal val="visible"/>
                                      </p:to>
                                    </p:set>
                                    <p:anim calcmode="lin" valueType="num">
                                      <p:cBhvr additive="base">
                                        <p:cTn id="69" dur="75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70" dur="75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tmplLst>
          <p:tmpl>
            <p:tnLst>
              <p:par>
                <p:cTn presetID="2" presetClass="entr" presetSubtype="12"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0-#ppt_w/2"/>
                          </p:val>
                        </p:tav>
                        <p:tav tm="100000">
                          <p:val>
                            <p:strVal val="#ppt_x"/>
                          </p:val>
                        </p:tav>
                      </p:tavLst>
                    </p:anim>
                    <p:anim calcmode="lin" valueType="num">
                      <p:cBhvr additive="base">
                        <p:cTn dur="750" fill="hold"/>
                        <p:tgtEl>
                          <p:spTgt spid="6"/>
                        </p:tgtEl>
                        <p:attrNameLst>
                          <p:attrName>ppt_y</p:attrName>
                        </p:attrNameLst>
                      </p:cBhvr>
                      <p:tavLst>
                        <p:tav tm="0">
                          <p:val>
                            <p:strVal val="1+#ppt_h/2"/>
                          </p:val>
                        </p:tav>
                        <p:tav tm="100000">
                          <p:val>
                            <p:strVal val="#ppt_y"/>
                          </p:val>
                        </p:tav>
                      </p:tavLst>
                    </p:anim>
                  </p:childTnLst>
                </p:cTn>
              </p:par>
            </p:tnLst>
          </p:tmpl>
        </p:tmplLst>
      </p:bldP>
      <p:bldP spid="7" grpId="0" animBg="1">
        <p:tmplLst>
          <p:tmpl>
            <p:tnLst>
              <p:par>
                <p:cTn presetID="2" presetClass="entr" presetSubtype="12" decel="10000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7" grpId="1" animBg="1">
        <p:tmplLst>
          <p:tmpl>
            <p:tnLst>
              <p:par>
                <p:cTn presetID="45" presetClass="entr" presetSubtype="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Effect transition="in" filter="fade">
                      <p:cBhvr>
                        <p:cTn dur="750"/>
                        <p:tgtEl>
                          <p:spTgt spid="7"/>
                        </p:tgtEl>
                      </p:cBhvr>
                    </p:animEffect>
                    <p:anim calcmode="lin" valueType="num">
                      <p:cBhvr>
                        <p:cTn dur="750" fill="hold"/>
                        <p:tgtEl>
                          <p:spTgt spid="7"/>
                        </p:tgtEl>
                        <p:attrNameLst>
                          <p:attrName>ppt_w</p:attrName>
                        </p:attrNameLst>
                      </p:cBhvr>
                      <p:tavLst>
                        <p:tav tm="0" fmla="#ppt_w*sin(2.5*pi*$)">
                          <p:val>
                            <p:fltVal val="0"/>
                          </p:val>
                        </p:tav>
                        <p:tav tm="100000">
                          <p:val>
                            <p:fltVal val="1"/>
                          </p:val>
                        </p:tav>
                      </p:tavLst>
                    </p:anim>
                    <p:anim calcmode="lin" valueType="num">
                      <p:cBhvr>
                        <p:cTn dur="750" fill="hold"/>
                        <p:tgtEl>
                          <p:spTgt spid="7"/>
                        </p:tgtEl>
                        <p:attrNameLst>
                          <p:attrName>ppt_h</p:attrName>
                        </p:attrNameLst>
                      </p:cBhvr>
                      <p:tavLst>
                        <p:tav tm="0">
                          <p:val>
                            <p:strVal val="#ppt_h"/>
                          </p:val>
                        </p:tav>
                        <p:tav tm="100000">
                          <p:val>
                            <p:strVal val="#ppt_h"/>
                          </p:val>
                        </p:tav>
                      </p:tavLst>
                    </p:anim>
                  </p:childTnLst>
                </p:cTn>
              </p:par>
            </p:tnLst>
          </p:tmpl>
        </p:tmplLst>
      </p:bldP>
      <p:bldP spid="8" grpId="0" animBg="1">
        <p:tmplLst>
          <p:tmpl>
            <p:tnLst>
              <p:par>
                <p:cTn presetID="2" presetClass="entr" presetSubtype="12" decel="10000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0-#ppt_w/2"/>
                          </p:val>
                        </p:tav>
                        <p:tav tm="100000">
                          <p:val>
                            <p:strVal val="#ppt_x"/>
                          </p:val>
                        </p:tav>
                      </p:tavLst>
                    </p:anim>
                    <p:anim calcmode="lin" valueType="num">
                      <p:cBhvr additive="base">
                        <p:cTn dur="750" fill="hold"/>
                        <p:tgtEl>
                          <p:spTgt spid="8"/>
                        </p:tgtEl>
                        <p:attrNameLst>
                          <p:attrName>ppt_y</p:attrName>
                        </p:attrNameLst>
                      </p:cBhvr>
                      <p:tavLst>
                        <p:tav tm="0">
                          <p:val>
                            <p:strVal val="1+#ppt_h/2"/>
                          </p:val>
                        </p:tav>
                        <p:tav tm="100000">
                          <p:val>
                            <p:strVal val="#ppt_y"/>
                          </p:val>
                        </p:tav>
                      </p:tavLst>
                    </p:anim>
                  </p:childTnLst>
                </p:cTn>
              </p:par>
            </p:tnLst>
          </p:tmpl>
        </p:tmplLst>
      </p:bldP>
      <p:bldP spid="8" grpId="1" animBg="1">
        <p:tmplLst>
          <p:tmpl>
            <p:tnLst>
              <p:par>
                <p:cTn presetID="45"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anim calcmode="lin" valueType="num">
                      <p:cBhvr>
                        <p:cTn dur="750" fill="hold"/>
                        <p:tgtEl>
                          <p:spTgt spid="8"/>
                        </p:tgtEl>
                        <p:attrNameLst>
                          <p:attrName>ppt_w</p:attrName>
                        </p:attrNameLst>
                      </p:cBhvr>
                      <p:tavLst>
                        <p:tav tm="0" fmla="#ppt_w*sin(2.5*pi*$)">
                          <p:val>
                            <p:fltVal val="0"/>
                          </p:val>
                        </p:tav>
                        <p:tav tm="100000">
                          <p:val>
                            <p:fltVal val="1"/>
                          </p:val>
                        </p:tav>
                      </p:tavLst>
                    </p:anim>
                    <p:anim calcmode="lin" valueType="num">
                      <p:cBhvr>
                        <p:cTn dur="750" fill="hold"/>
                        <p:tgtEl>
                          <p:spTgt spid="8"/>
                        </p:tgtEl>
                        <p:attrNameLst>
                          <p:attrName>ppt_h</p:attrName>
                        </p:attrNameLst>
                      </p:cBhvr>
                      <p:tavLst>
                        <p:tav tm="0">
                          <p:val>
                            <p:strVal val="#ppt_h"/>
                          </p:val>
                        </p:tav>
                        <p:tav tm="100000">
                          <p:val>
                            <p:strVal val="#ppt_h"/>
                          </p:val>
                        </p:tav>
                      </p:tavLst>
                    </p:anim>
                  </p:childTnLst>
                </p:cTn>
              </p:par>
            </p:tnLst>
          </p:tmpl>
        </p:tmplLst>
      </p:bldP>
      <p:bldP spid="9" grpId="0" animBg="1">
        <p:tmplLst>
          <p:tmpl>
            <p:tnLst>
              <p:par>
                <p:cTn presetID="2" presetClass="entr" presetSubtype="12" decel="10000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0-#ppt_w/2"/>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9" grpId="1" animBg="1">
        <p:tmplLst>
          <p:tmpl>
            <p:tnLst>
              <p:par>
                <p:cTn presetID="45"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anim calcmode="lin" valueType="num">
                      <p:cBhvr>
                        <p:cTn dur="750" fill="hold"/>
                        <p:tgtEl>
                          <p:spTgt spid="9"/>
                        </p:tgtEl>
                        <p:attrNameLst>
                          <p:attrName>ppt_w</p:attrName>
                        </p:attrNameLst>
                      </p:cBhvr>
                      <p:tavLst>
                        <p:tav tm="0" fmla="#ppt_w*sin(2.5*pi*$)">
                          <p:val>
                            <p:fltVal val="0"/>
                          </p:val>
                        </p:tav>
                        <p:tav tm="100000">
                          <p:val>
                            <p:fltVal val="1"/>
                          </p:val>
                        </p:tav>
                      </p:tavLst>
                    </p:anim>
                    <p:anim calcmode="lin" valueType="num">
                      <p:cBhvr>
                        <p:cTn dur="750" fill="hold"/>
                        <p:tgtEl>
                          <p:spTgt spid="9"/>
                        </p:tgtEl>
                        <p:attrNameLst>
                          <p:attrName>ppt_h</p:attrName>
                        </p:attrNameLst>
                      </p:cBhvr>
                      <p:tavLst>
                        <p:tav tm="0">
                          <p:val>
                            <p:strVal val="#ppt_h"/>
                          </p:val>
                        </p:tav>
                        <p:tav tm="100000">
                          <p:val>
                            <p:strVal val="#ppt_h"/>
                          </p:val>
                        </p:tav>
                      </p:tavLst>
                    </p:anim>
                  </p:childTnLst>
                </p:cTn>
              </p:par>
            </p:tnLst>
          </p:tmpl>
        </p:tmplLst>
      </p:bldP>
      <p:bldP spid="11" grpId="0">
        <p:tmplLst>
          <p:tmpl>
            <p:tnLst>
              <p:par>
                <p:cTn presetID="2" presetClass="entr" presetSubtype="12" decel="100000"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0-#ppt_w/2"/>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3" grpId="0"/>
      <p:bldP spid="14" grpId="0" build="p">
        <p:tmplLst>
          <p:tmpl lvl="1">
            <p:tnLst>
              <p:par>
                <p:cTn presetID="2" presetClass="entr" presetSubtype="12" decel="100000" fill="hold" nodeType="afterEffect">
                  <p:stCondLst>
                    <p:cond delay="0"/>
                  </p:stCondLst>
                  <p:iterate type="wd">
                    <p:tmPct val="10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0-#ppt_w/2"/>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tmplLst>
          <p:tmpl>
            <p:tnLst>
              <p:par>
                <p:cTn presetID="2" presetClass="entr" presetSubtype="12" decel="10000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750" fill="hold"/>
                        <p:tgtEl>
                          <p:spTgt spid="16"/>
                        </p:tgtEl>
                        <p:attrNameLst>
                          <p:attrName>ppt_x</p:attrName>
                        </p:attrNameLst>
                      </p:cBhvr>
                      <p:tavLst>
                        <p:tav tm="0">
                          <p:val>
                            <p:strVal val="0-#ppt_w/2"/>
                          </p:val>
                        </p:tav>
                        <p:tav tm="100000">
                          <p:val>
                            <p:strVal val="#ppt_x"/>
                          </p:val>
                        </p:tav>
                      </p:tavLst>
                    </p:anim>
                    <p:anim calcmode="lin" valueType="num">
                      <p:cBhvr additive="base">
                        <p:cTn dur="750" fill="hold"/>
                        <p:tgtEl>
                          <p:spTgt spid="16"/>
                        </p:tgtEl>
                        <p:attrNameLst>
                          <p:attrName>ppt_y</p:attrName>
                        </p:attrNameLst>
                      </p:cBhvr>
                      <p:tavLst>
                        <p:tav tm="0">
                          <p:val>
                            <p:strVal val="1+#ppt_h/2"/>
                          </p:val>
                        </p:tav>
                        <p:tav tm="100000">
                          <p:val>
                            <p:strVal val="#ppt_y"/>
                          </p:val>
                        </p:tav>
                      </p:tavLst>
                    </p:anim>
                  </p:childTnLst>
                </p:cTn>
              </p:par>
            </p:tnLst>
          </p:tmpl>
        </p:tmplLst>
      </p:bldP>
      <p:bldP spid="16" grpId="1" animBg="1">
        <p:tmplLst>
          <p:tmpl>
            <p:tnLst>
              <p:par>
                <p:cTn presetID="45" presetClass="entr" presetSubtype="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Effect transition="in" filter="fade">
                      <p:cBhvr>
                        <p:cTn dur="750"/>
                        <p:tgtEl>
                          <p:spTgt spid="16"/>
                        </p:tgtEl>
                      </p:cBhvr>
                    </p:animEffect>
                    <p:anim calcmode="lin" valueType="num">
                      <p:cBhvr>
                        <p:cTn dur="750" fill="hold"/>
                        <p:tgtEl>
                          <p:spTgt spid="16"/>
                        </p:tgtEl>
                        <p:attrNameLst>
                          <p:attrName>ppt_w</p:attrName>
                        </p:attrNameLst>
                      </p:cBhvr>
                      <p:tavLst>
                        <p:tav tm="0" fmla="#ppt_w*sin(2.5*pi*$)">
                          <p:val>
                            <p:fltVal val="0"/>
                          </p:val>
                        </p:tav>
                        <p:tav tm="100000">
                          <p:val>
                            <p:fltVal val="1"/>
                          </p:val>
                        </p:tav>
                      </p:tavLst>
                    </p:anim>
                    <p:anim calcmode="lin" valueType="num">
                      <p:cBhvr>
                        <p:cTn dur="750" fill="hold"/>
                        <p:tgtEl>
                          <p:spTgt spid="16"/>
                        </p:tgtEl>
                        <p:attrNameLst>
                          <p:attrName>ppt_h</p:attrName>
                        </p:attrNameLst>
                      </p:cBhvr>
                      <p:tavLst>
                        <p:tav tm="0">
                          <p:val>
                            <p:strVal val="#ppt_h"/>
                          </p:val>
                        </p:tav>
                        <p:tav tm="100000">
                          <p:val>
                            <p:strVal val="#ppt_h"/>
                          </p:val>
                        </p:tav>
                      </p:tavLst>
                    </p:anim>
                  </p:childTnLst>
                </p:cTn>
              </p:par>
            </p:tnLst>
          </p:tmpl>
        </p:tmplLst>
      </p:bldP>
      <p:bldP spid="17" grpId="0" animBg="1">
        <p:tmplLst>
          <p:tmpl>
            <p:tnLst>
              <p:par>
                <p:cTn presetID="2" presetClass="entr" presetSubtype="12"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0-#ppt_w/2"/>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7" grpId="1" animBg="1">
        <p:tmplLst>
          <p:tmpl>
            <p:tnLst>
              <p:par>
                <p:cTn presetID="45"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750"/>
                        <p:tgtEl>
                          <p:spTgt spid="17"/>
                        </p:tgtEl>
                      </p:cBhvr>
                    </p:animEffect>
                    <p:anim calcmode="lin" valueType="num">
                      <p:cBhvr>
                        <p:cTn dur="750" fill="hold"/>
                        <p:tgtEl>
                          <p:spTgt spid="17"/>
                        </p:tgtEl>
                        <p:attrNameLst>
                          <p:attrName>ppt_w</p:attrName>
                        </p:attrNameLst>
                      </p:cBhvr>
                      <p:tavLst>
                        <p:tav tm="0" fmla="#ppt_w*sin(2.5*pi*$)">
                          <p:val>
                            <p:fltVal val="0"/>
                          </p:val>
                        </p:tav>
                        <p:tav tm="100000">
                          <p:val>
                            <p:fltVal val="1"/>
                          </p:val>
                        </p:tav>
                      </p:tavLst>
                    </p:anim>
                    <p:anim calcmode="lin" valueType="num">
                      <p:cBhvr>
                        <p:cTn dur="750" fill="hold"/>
                        <p:tgtEl>
                          <p:spTgt spid="17"/>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9144000" cy="6858000"/>
          </a:xfrm>
          <a:solidFill>
            <a:schemeClr val="bg1">
              <a:lumMod val="95000"/>
            </a:schemeClr>
          </a:solidFill>
        </p:spPr>
        <p:txBody>
          <a:bodyPr/>
          <a:lstStyle>
            <a:lvl1pPr>
              <a:defRPr/>
            </a:lvl1pPr>
          </a:lstStyle>
          <a:p>
            <a:r>
              <a:rPr kumimoji="1" lang="en-US" altLang="ja-JP" dirty="0"/>
              <a:t>Add an image</a:t>
            </a:r>
            <a:endParaRPr kumimoji="1" lang="ja-JP" altLang="en-US" dirty="0"/>
          </a:p>
        </p:txBody>
      </p:sp>
      <p:sp>
        <p:nvSpPr>
          <p:cNvPr id="6" name="テキスト プレースホルダー 5"/>
          <p:cNvSpPr>
            <a:spLocks noGrp="1"/>
          </p:cNvSpPr>
          <p:nvPr>
            <p:ph type="body" sz="quarter" idx="11" hasCustomPrompt="1"/>
          </p:nvPr>
        </p:nvSpPr>
        <p:spPr>
          <a:xfrm>
            <a:off x="5400164" y="1940837"/>
            <a:ext cx="3384571" cy="4512369"/>
          </a:xfrm>
          <a:prstGeom prst="ellipse">
            <a:avLst/>
          </a:prstGeom>
          <a:solidFill>
            <a:schemeClr val="accent1">
              <a:alpha val="80000"/>
            </a:schemeClr>
          </a:solidFill>
        </p:spPr>
        <p:txBody>
          <a:bodyPr/>
          <a:lstStyle/>
          <a:p>
            <a:pPr lvl="0"/>
            <a:r>
              <a:rPr kumimoji="1" lang="en-US" altLang="ja-JP" dirty="0"/>
              <a:t> </a:t>
            </a:r>
            <a:endParaRPr kumimoji="1" lang="ja-JP" altLang="en-US" dirty="0"/>
          </a:p>
        </p:txBody>
      </p:sp>
      <p:sp>
        <p:nvSpPr>
          <p:cNvPr id="7" name="テキスト プレースホルダー 5"/>
          <p:cNvSpPr>
            <a:spLocks noGrp="1"/>
          </p:cNvSpPr>
          <p:nvPr>
            <p:ph type="body" sz="quarter" idx="12" hasCustomPrompt="1"/>
          </p:nvPr>
        </p:nvSpPr>
        <p:spPr>
          <a:xfrm>
            <a:off x="8244728" y="1508786"/>
            <a:ext cx="720143" cy="960107"/>
          </a:xfrm>
          <a:prstGeom prst="ellipse">
            <a:avLst/>
          </a:prstGeom>
          <a:solidFill>
            <a:schemeClr val="accent3">
              <a:alpha val="80000"/>
            </a:schemeClr>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8" name="テキスト プレースホルダー 5"/>
          <p:cNvSpPr>
            <a:spLocks noGrp="1"/>
          </p:cNvSpPr>
          <p:nvPr>
            <p:ph type="body" sz="quarter" idx="13" hasCustomPrompt="1"/>
          </p:nvPr>
        </p:nvSpPr>
        <p:spPr>
          <a:xfrm>
            <a:off x="3383765" y="5186022"/>
            <a:ext cx="468093" cy="624069"/>
          </a:xfrm>
          <a:prstGeom prst="ellipse">
            <a:avLst/>
          </a:prstGeom>
          <a:solidFill>
            <a:schemeClr val="accent2">
              <a:alpha val="80000"/>
            </a:schemeClr>
          </a:solidFill>
        </p:spPr>
        <p:txBody>
          <a:bodyPr/>
          <a:lstStyle/>
          <a:p>
            <a:pPr lvl="0"/>
            <a:r>
              <a:rPr kumimoji="1" lang="en-US" altLang="ja-JP" dirty="0"/>
              <a:t> </a:t>
            </a:r>
            <a:endParaRPr kumimoji="1" lang="ja-JP" altLang="en-US" dirty="0"/>
          </a:p>
        </p:txBody>
      </p:sp>
      <p:sp>
        <p:nvSpPr>
          <p:cNvPr id="9" name="テキスト プレースホルダー 5"/>
          <p:cNvSpPr>
            <a:spLocks noGrp="1"/>
          </p:cNvSpPr>
          <p:nvPr>
            <p:ph type="body" sz="quarter" idx="14" hasCustomPrompt="1"/>
          </p:nvPr>
        </p:nvSpPr>
        <p:spPr>
          <a:xfrm>
            <a:off x="4103909" y="5530539"/>
            <a:ext cx="701649" cy="935451"/>
          </a:xfrm>
          <a:prstGeom prst="ellipse">
            <a:avLst/>
          </a:prstGeom>
          <a:solidFill>
            <a:schemeClr val="accent5">
              <a:alpha val="80000"/>
            </a:schemeClr>
          </a:solidFill>
        </p:spPr>
        <p:txBody>
          <a:bodyPr/>
          <a:lstStyle/>
          <a:p>
            <a:pPr lvl="0"/>
            <a:r>
              <a:rPr kumimoji="1" lang="en-US" altLang="ja-JP" dirty="0"/>
              <a:t> </a:t>
            </a:r>
            <a:endParaRPr kumimoji="1" lang="ja-JP" altLang="en-US" dirty="0"/>
          </a:p>
        </p:txBody>
      </p:sp>
      <p:sp>
        <p:nvSpPr>
          <p:cNvPr id="11" name="テキスト プレースホルダー 10"/>
          <p:cNvSpPr>
            <a:spLocks noGrp="1"/>
          </p:cNvSpPr>
          <p:nvPr>
            <p:ph type="body" sz="quarter" idx="15" hasCustomPrompt="1"/>
          </p:nvPr>
        </p:nvSpPr>
        <p:spPr>
          <a:xfrm>
            <a:off x="8298739" y="1508786"/>
            <a:ext cx="612121" cy="960107"/>
          </a:xfrm>
        </p:spPr>
        <p:txBody>
          <a:bodyPr anchor="ctr">
            <a:noAutofit/>
          </a:bodyPr>
          <a:lstStyle>
            <a:lvl1pPr algn="ctr">
              <a:defRPr sz="2026">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9</a:t>
            </a:r>
            <a:endParaRPr kumimoji="1" lang="ja-JP" altLang="en-US" dirty="0"/>
          </a:p>
        </p:txBody>
      </p:sp>
      <p:sp>
        <p:nvSpPr>
          <p:cNvPr id="13" name="図プレースホルダー 12"/>
          <p:cNvSpPr>
            <a:spLocks noGrp="1"/>
          </p:cNvSpPr>
          <p:nvPr>
            <p:ph type="pic" sz="quarter" idx="16" hasCustomPrompt="1"/>
          </p:nvPr>
        </p:nvSpPr>
        <p:spPr>
          <a:xfrm>
            <a:off x="6804335" y="3429249"/>
            <a:ext cx="576231" cy="768242"/>
          </a:xfrm>
        </p:spPr>
        <p:txBody>
          <a:bodyPr/>
          <a:lstStyle>
            <a:lvl1pPr>
              <a:defRPr/>
            </a:lvl1pPr>
          </a:lstStyle>
          <a:p>
            <a:r>
              <a:rPr kumimoji="1" lang="en-US" altLang="ja-JP" dirty="0"/>
              <a:t>Icon</a:t>
            </a:r>
            <a:endParaRPr kumimoji="1" lang="ja-JP" altLang="en-US" dirty="0"/>
          </a:p>
        </p:txBody>
      </p:sp>
      <p:sp>
        <p:nvSpPr>
          <p:cNvPr id="14" name="テキスト プレースホルダー 6"/>
          <p:cNvSpPr>
            <a:spLocks noGrp="1"/>
          </p:cNvSpPr>
          <p:nvPr>
            <p:ph type="body" sz="quarter" idx="17" hasCustomPrompt="1"/>
          </p:nvPr>
        </p:nvSpPr>
        <p:spPr>
          <a:xfrm>
            <a:off x="5508136" y="4293098"/>
            <a:ext cx="3168627" cy="672075"/>
          </a:xfrm>
        </p:spPr>
        <p:txBody>
          <a:bodyPr anchor="ctr">
            <a:normAutofit/>
          </a:bodyPr>
          <a:lstStyle>
            <a:lvl1pPr algn="ctr">
              <a:defRPr sz="1650" baseline="0">
                <a:solidFill>
                  <a:schemeClr val="bg1"/>
                </a:solidFill>
                <a:latin typeface="Route 159 Light" pitchFamily="50" charset="0"/>
              </a:defRPr>
            </a:lvl1pPr>
          </a:lstStyle>
          <a:p>
            <a:pPr lvl="0"/>
            <a:r>
              <a:rPr kumimoji="1" lang="en-US" altLang="ja-JP" dirty="0"/>
              <a:t>Text goes here</a:t>
            </a:r>
            <a:endParaRPr kumimoji="1" lang="ja-JP" altLang="en-US" dirty="0"/>
          </a:p>
        </p:txBody>
      </p:sp>
      <p:sp>
        <p:nvSpPr>
          <p:cNvPr id="16" name="テキスト プレースホルダー 5"/>
          <p:cNvSpPr>
            <a:spLocks noGrp="1"/>
          </p:cNvSpPr>
          <p:nvPr>
            <p:ph type="body" sz="quarter" idx="18" hasCustomPrompt="1"/>
          </p:nvPr>
        </p:nvSpPr>
        <p:spPr>
          <a:xfrm>
            <a:off x="4805558" y="4790964"/>
            <a:ext cx="592637" cy="790115"/>
          </a:xfrm>
          <a:prstGeom prst="ellipse">
            <a:avLst/>
          </a:prstGeom>
          <a:solidFill>
            <a:schemeClr val="accent6">
              <a:alpha val="80000"/>
            </a:schemeClr>
          </a:solidFill>
        </p:spPr>
        <p:txBody>
          <a:bodyPr/>
          <a:lstStyle/>
          <a:p>
            <a:pPr lvl="0"/>
            <a:r>
              <a:rPr kumimoji="1" lang="en-US" altLang="ja-JP" dirty="0"/>
              <a:t> </a:t>
            </a:r>
            <a:endParaRPr kumimoji="1" lang="ja-JP" altLang="en-US" dirty="0"/>
          </a:p>
        </p:txBody>
      </p:sp>
      <p:sp>
        <p:nvSpPr>
          <p:cNvPr id="17" name="テキスト プレースホルダー 5"/>
          <p:cNvSpPr>
            <a:spLocks noGrp="1"/>
          </p:cNvSpPr>
          <p:nvPr>
            <p:ph type="body" sz="quarter" idx="19" hasCustomPrompt="1"/>
          </p:nvPr>
        </p:nvSpPr>
        <p:spPr>
          <a:xfrm>
            <a:off x="7848649" y="957488"/>
            <a:ext cx="396078" cy="528058"/>
          </a:xfrm>
          <a:prstGeom prst="ellipse">
            <a:avLst/>
          </a:prstGeom>
          <a:solidFill>
            <a:schemeClr val="accent4">
              <a:alpha val="80000"/>
            </a:schemeClr>
          </a:solidFill>
        </p:spPr>
        <p:txBody>
          <a:bodyPr/>
          <a:lstStyle/>
          <a:p>
            <a:pPr lvl="0"/>
            <a:r>
              <a:rPr kumimoji="1" lang="en-US" altLang="ja-JP" dirty="0"/>
              <a:t> </a:t>
            </a:r>
            <a:endParaRPr kumimoji="1" lang="ja-JP" altLang="en-US" dirty="0"/>
          </a:p>
        </p:txBody>
      </p:sp>
    </p:spTree>
    <p:extLst>
      <p:ext uri="{BB962C8B-B14F-4D97-AF65-F5344CB8AC3E}">
        <p14:creationId xmlns:p14="http://schemas.microsoft.com/office/powerpoint/2010/main" val="421547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6" decel="10000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1+#ppt_w/2"/>
                                          </p:val>
                                        </p:tav>
                                        <p:tav tm="100000">
                                          <p:val>
                                            <p:strVal val="#ppt_x"/>
                                          </p:val>
                                        </p:tav>
                                      </p:tavLst>
                                    </p:anim>
                                    <p:anim calcmode="lin" valueType="num">
                                      <p:cBhvr additive="base">
                                        <p:cTn id="12" dur="750" fill="hold"/>
                                        <p:tgtEl>
                                          <p:spTgt spid="17"/>
                                        </p:tgtEl>
                                        <p:attrNameLst>
                                          <p:attrName>ppt_y</p:attrName>
                                        </p:attrNameLst>
                                      </p:cBhvr>
                                      <p:tavLst>
                                        <p:tav tm="0">
                                          <p:val>
                                            <p:strVal val="1+#ppt_h/2"/>
                                          </p:val>
                                        </p:tav>
                                        <p:tav tm="100000">
                                          <p:val>
                                            <p:strVal val="#ppt_y"/>
                                          </p:val>
                                        </p:tav>
                                      </p:tavLst>
                                    </p:anim>
                                  </p:childTnLst>
                                </p:cTn>
                              </p:par>
                              <p:par>
                                <p:cTn id="13" presetID="45" presetClass="entr"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750"/>
                                        <p:tgtEl>
                                          <p:spTgt spid="17"/>
                                        </p:tgtEl>
                                      </p:cBhvr>
                                    </p:animEffect>
                                    <p:anim calcmode="lin" valueType="num">
                                      <p:cBhvr>
                                        <p:cTn id="16" dur="750" fill="hold"/>
                                        <p:tgtEl>
                                          <p:spTgt spid="17"/>
                                        </p:tgtEl>
                                        <p:attrNameLst>
                                          <p:attrName>ppt_w</p:attrName>
                                        </p:attrNameLst>
                                      </p:cBhvr>
                                      <p:tavLst>
                                        <p:tav tm="0" fmla="#ppt_w*sin(2.5*pi*$)">
                                          <p:val>
                                            <p:fltVal val="0"/>
                                          </p:val>
                                        </p:tav>
                                        <p:tav tm="100000">
                                          <p:val>
                                            <p:fltVal val="1"/>
                                          </p:val>
                                        </p:tav>
                                      </p:tavLst>
                                    </p:anim>
                                    <p:anim calcmode="lin" valueType="num">
                                      <p:cBhvr>
                                        <p:cTn id="17" dur="750" fill="hold"/>
                                        <p:tgtEl>
                                          <p:spTgt spid="17"/>
                                        </p:tgtEl>
                                        <p:attrNameLst>
                                          <p:attrName>ppt_h</p:attrName>
                                        </p:attrNameLst>
                                      </p:cBhvr>
                                      <p:tavLst>
                                        <p:tav tm="0">
                                          <p:val>
                                            <p:strVal val="#ppt_h"/>
                                          </p:val>
                                        </p:tav>
                                        <p:tav tm="100000">
                                          <p:val>
                                            <p:strVal val="#ppt_h"/>
                                          </p:val>
                                        </p:tav>
                                      </p:tavLst>
                                    </p:anim>
                                  </p:childTnLst>
                                </p:cTn>
                              </p:par>
                              <p:par>
                                <p:cTn id="18" presetID="2" presetClass="entr" presetSubtype="6" decel="100000" fill="hold" grpId="0" nodeType="withEffect">
                                  <p:stCondLst>
                                    <p:cond delay="1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750" fill="hold"/>
                                        <p:tgtEl>
                                          <p:spTgt spid="11"/>
                                        </p:tgtEl>
                                        <p:attrNameLst>
                                          <p:attrName>ppt_x</p:attrName>
                                        </p:attrNameLst>
                                      </p:cBhvr>
                                      <p:tavLst>
                                        <p:tav tm="0">
                                          <p:val>
                                            <p:strVal val="1+#ppt_w/2"/>
                                          </p:val>
                                        </p:tav>
                                        <p:tav tm="100000">
                                          <p:val>
                                            <p:strVal val="#ppt_x"/>
                                          </p:val>
                                        </p:tav>
                                      </p:tavLst>
                                    </p:anim>
                                    <p:anim calcmode="lin" valueType="num">
                                      <p:cBhvr additive="base">
                                        <p:cTn id="21" dur="750" fill="hold"/>
                                        <p:tgtEl>
                                          <p:spTgt spid="11"/>
                                        </p:tgtEl>
                                        <p:attrNameLst>
                                          <p:attrName>ppt_y</p:attrName>
                                        </p:attrNameLst>
                                      </p:cBhvr>
                                      <p:tavLst>
                                        <p:tav tm="0">
                                          <p:val>
                                            <p:strVal val="1+#ppt_h/2"/>
                                          </p:val>
                                        </p:tav>
                                        <p:tav tm="100000">
                                          <p:val>
                                            <p:strVal val="#ppt_y"/>
                                          </p:val>
                                        </p:tav>
                                      </p:tavLst>
                                    </p:anim>
                                  </p:childTnLst>
                                </p:cTn>
                              </p:par>
                              <p:par>
                                <p:cTn id="22" presetID="45" presetClass="entr" presetSubtype="0" fill="hold" grpId="1" nodeType="withEffect">
                                  <p:stCondLst>
                                    <p:cond delay="1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anim calcmode="lin" valueType="num">
                                      <p:cBhvr>
                                        <p:cTn id="25" dur="750" fill="hold"/>
                                        <p:tgtEl>
                                          <p:spTgt spid="7"/>
                                        </p:tgtEl>
                                        <p:attrNameLst>
                                          <p:attrName>ppt_w</p:attrName>
                                        </p:attrNameLst>
                                      </p:cBhvr>
                                      <p:tavLst>
                                        <p:tav tm="0" fmla="#ppt_w*sin(2.5*pi*$)">
                                          <p:val>
                                            <p:fltVal val="0"/>
                                          </p:val>
                                        </p:tav>
                                        <p:tav tm="100000">
                                          <p:val>
                                            <p:fltVal val="1"/>
                                          </p:val>
                                        </p:tav>
                                      </p:tavLst>
                                    </p:anim>
                                    <p:anim calcmode="lin" valueType="num">
                                      <p:cBhvr>
                                        <p:cTn id="26" dur="750" fill="hold"/>
                                        <p:tgtEl>
                                          <p:spTgt spid="7"/>
                                        </p:tgtEl>
                                        <p:attrNameLst>
                                          <p:attrName>ppt_h</p:attrName>
                                        </p:attrNameLst>
                                      </p:cBhvr>
                                      <p:tavLst>
                                        <p:tav tm="0">
                                          <p:val>
                                            <p:strVal val="#ppt_h"/>
                                          </p:val>
                                        </p:tav>
                                        <p:tav tm="100000">
                                          <p:val>
                                            <p:strVal val="#ppt_h"/>
                                          </p:val>
                                        </p:tav>
                                      </p:tavLst>
                                    </p:anim>
                                  </p:childTnLst>
                                </p:cTn>
                              </p:par>
                              <p:par>
                                <p:cTn id="27" presetID="2" presetClass="entr" presetSubtype="6" decel="100000" fill="hold" grpId="0" nodeType="withEffect">
                                  <p:stCondLst>
                                    <p:cond delay="10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1+#ppt_w/2"/>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par>
                                <p:cTn id="31" presetID="45" presetClass="entr" presetSubtype="0" fill="hold" grpId="1" nodeType="withEffect">
                                  <p:stCondLst>
                                    <p:cond delay="2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750"/>
                                        <p:tgtEl>
                                          <p:spTgt spid="8"/>
                                        </p:tgtEl>
                                      </p:cBhvr>
                                    </p:animEffect>
                                    <p:anim calcmode="lin" valueType="num">
                                      <p:cBhvr>
                                        <p:cTn id="34" dur="750" fill="hold"/>
                                        <p:tgtEl>
                                          <p:spTgt spid="8"/>
                                        </p:tgtEl>
                                        <p:attrNameLst>
                                          <p:attrName>ppt_w</p:attrName>
                                        </p:attrNameLst>
                                      </p:cBhvr>
                                      <p:tavLst>
                                        <p:tav tm="0" fmla="#ppt_w*sin(2.5*pi*$)">
                                          <p:val>
                                            <p:fltVal val="0"/>
                                          </p:val>
                                        </p:tav>
                                        <p:tav tm="100000">
                                          <p:val>
                                            <p:fltVal val="1"/>
                                          </p:val>
                                        </p:tav>
                                      </p:tavLst>
                                    </p:anim>
                                    <p:anim calcmode="lin" valueType="num">
                                      <p:cBhvr>
                                        <p:cTn id="35" dur="750" fill="hold"/>
                                        <p:tgtEl>
                                          <p:spTgt spid="8"/>
                                        </p:tgtEl>
                                        <p:attrNameLst>
                                          <p:attrName>ppt_h</p:attrName>
                                        </p:attrNameLst>
                                      </p:cBhvr>
                                      <p:tavLst>
                                        <p:tav tm="0">
                                          <p:val>
                                            <p:strVal val="#ppt_h"/>
                                          </p:val>
                                        </p:tav>
                                        <p:tav tm="100000">
                                          <p:val>
                                            <p:strVal val="#ppt_h"/>
                                          </p:val>
                                        </p:tav>
                                      </p:tavLst>
                                    </p:anim>
                                  </p:childTnLst>
                                </p:cTn>
                              </p:par>
                              <p:par>
                                <p:cTn id="36" presetID="2" presetClass="entr" presetSubtype="6" decel="100000" fill="hold" grpId="0" nodeType="withEffect">
                                  <p:stCondLst>
                                    <p:cond delay="20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750" fill="hold"/>
                                        <p:tgtEl>
                                          <p:spTgt spid="8"/>
                                        </p:tgtEl>
                                        <p:attrNameLst>
                                          <p:attrName>ppt_x</p:attrName>
                                        </p:attrNameLst>
                                      </p:cBhvr>
                                      <p:tavLst>
                                        <p:tav tm="0">
                                          <p:val>
                                            <p:strVal val="1+#ppt_w/2"/>
                                          </p:val>
                                        </p:tav>
                                        <p:tav tm="100000">
                                          <p:val>
                                            <p:strVal val="#ppt_x"/>
                                          </p:val>
                                        </p:tav>
                                      </p:tavLst>
                                    </p:anim>
                                    <p:anim calcmode="lin" valueType="num">
                                      <p:cBhvr additive="base">
                                        <p:cTn id="39" dur="750" fill="hold"/>
                                        <p:tgtEl>
                                          <p:spTgt spid="8"/>
                                        </p:tgtEl>
                                        <p:attrNameLst>
                                          <p:attrName>ppt_y</p:attrName>
                                        </p:attrNameLst>
                                      </p:cBhvr>
                                      <p:tavLst>
                                        <p:tav tm="0">
                                          <p:val>
                                            <p:strVal val="1+#ppt_h/2"/>
                                          </p:val>
                                        </p:tav>
                                        <p:tav tm="100000">
                                          <p:val>
                                            <p:strVal val="#ppt_y"/>
                                          </p:val>
                                        </p:tav>
                                      </p:tavLst>
                                    </p:anim>
                                  </p:childTnLst>
                                </p:cTn>
                              </p:par>
                              <p:par>
                                <p:cTn id="40" presetID="2" presetClass="entr" presetSubtype="6" decel="100000" fill="hold" grpId="0" nodeType="withEffect">
                                  <p:stCondLst>
                                    <p:cond delay="30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750" fill="hold"/>
                                        <p:tgtEl>
                                          <p:spTgt spid="9"/>
                                        </p:tgtEl>
                                        <p:attrNameLst>
                                          <p:attrName>ppt_x</p:attrName>
                                        </p:attrNameLst>
                                      </p:cBhvr>
                                      <p:tavLst>
                                        <p:tav tm="0">
                                          <p:val>
                                            <p:strVal val="1+#ppt_w/2"/>
                                          </p:val>
                                        </p:tav>
                                        <p:tav tm="100000">
                                          <p:val>
                                            <p:strVal val="#ppt_x"/>
                                          </p:val>
                                        </p:tav>
                                      </p:tavLst>
                                    </p:anim>
                                    <p:anim calcmode="lin" valueType="num">
                                      <p:cBhvr additive="base">
                                        <p:cTn id="43" dur="750" fill="hold"/>
                                        <p:tgtEl>
                                          <p:spTgt spid="9"/>
                                        </p:tgtEl>
                                        <p:attrNameLst>
                                          <p:attrName>ppt_y</p:attrName>
                                        </p:attrNameLst>
                                      </p:cBhvr>
                                      <p:tavLst>
                                        <p:tav tm="0">
                                          <p:val>
                                            <p:strVal val="1+#ppt_h/2"/>
                                          </p:val>
                                        </p:tav>
                                        <p:tav tm="100000">
                                          <p:val>
                                            <p:strVal val="#ppt_y"/>
                                          </p:val>
                                        </p:tav>
                                      </p:tavLst>
                                    </p:anim>
                                  </p:childTnLst>
                                </p:cTn>
                              </p:par>
                              <p:par>
                                <p:cTn id="44" presetID="45" presetClass="entr" presetSubtype="0" fill="hold" grpId="1" nodeType="withEffect">
                                  <p:stCondLst>
                                    <p:cond delay="30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750"/>
                                        <p:tgtEl>
                                          <p:spTgt spid="9"/>
                                        </p:tgtEl>
                                      </p:cBhvr>
                                    </p:animEffect>
                                    <p:anim calcmode="lin" valueType="num">
                                      <p:cBhvr>
                                        <p:cTn id="47" dur="750" fill="hold"/>
                                        <p:tgtEl>
                                          <p:spTgt spid="9"/>
                                        </p:tgtEl>
                                        <p:attrNameLst>
                                          <p:attrName>ppt_w</p:attrName>
                                        </p:attrNameLst>
                                      </p:cBhvr>
                                      <p:tavLst>
                                        <p:tav tm="0" fmla="#ppt_w*sin(2.5*pi*$)">
                                          <p:val>
                                            <p:fltVal val="0"/>
                                          </p:val>
                                        </p:tav>
                                        <p:tav tm="100000">
                                          <p:val>
                                            <p:fltVal val="1"/>
                                          </p:val>
                                        </p:tav>
                                      </p:tavLst>
                                    </p:anim>
                                    <p:anim calcmode="lin" valueType="num">
                                      <p:cBhvr>
                                        <p:cTn id="48" dur="750" fill="hold"/>
                                        <p:tgtEl>
                                          <p:spTgt spid="9"/>
                                        </p:tgtEl>
                                        <p:attrNameLst>
                                          <p:attrName>ppt_h</p:attrName>
                                        </p:attrNameLst>
                                      </p:cBhvr>
                                      <p:tavLst>
                                        <p:tav tm="0">
                                          <p:val>
                                            <p:strVal val="#ppt_h"/>
                                          </p:val>
                                        </p:tav>
                                        <p:tav tm="100000">
                                          <p:val>
                                            <p:strVal val="#ppt_h"/>
                                          </p:val>
                                        </p:tav>
                                      </p:tavLst>
                                    </p:anim>
                                  </p:childTnLst>
                                </p:cTn>
                              </p:par>
                              <p:par>
                                <p:cTn id="49" presetID="2" presetClass="entr" presetSubtype="6" decel="100000" fill="hold" grpId="0" nodeType="withEffect">
                                  <p:stCondLst>
                                    <p:cond delay="40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750" fill="hold"/>
                                        <p:tgtEl>
                                          <p:spTgt spid="16"/>
                                        </p:tgtEl>
                                        <p:attrNameLst>
                                          <p:attrName>ppt_x</p:attrName>
                                        </p:attrNameLst>
                                      </p:cBhvr>
                                      <p:tavLst>
                                        <p:tav tm="0">
                                          <p:val>
                                            <p:strVal val="1+#ppt_w/2"/>
                                          </p:val>
                                        </p:tav>
                                        <p:tav tm="100000">
                                          <p:val>
                                            <p:strVal val="#ppt_x"/>
                                          </p:val>
                                        </p:tav>
                                      </p:tavLst>
                                    </p:anim>
                                    <p:anim calcmode="lin" valueType="num">
                                      <p:cBhvr additive="base">
                                        <p:cTn id="52" dur="750" fill="hold"/>
                                        <p:tgtEl>
                                          <p:spTgt spid="16"/>
                                        </p:tgtEl>
                                        <p:attrNameLst>
                                          <p:attrName>ppt_y</p:attrName>
                                        </p:attrNameLst>
                                      </p:cBhvr>
                                      <p:tavLst>
                                        <p:tav tm="0">
                                          <p:val>
                                            <p:strVal val="1+#ppt_h/2"/>
                                          </p:val>
                                        </p:tav>
                                        <p:tav tm="100000">
                                          <p:val>
                                            <p:strVal val="#ppt_y"/>
                                          </p:val>
                                        </p:tav>
                                      </p:tavLst>
                                    </p:anim>
                                  </p:childTnLst>
                                </p:cTn>
                              </p:par>
                              <p:par>
                                <p:cTn id="53" presetID="45" presetClass="entr" presetSubtype="0" fill="hold" grpId="1" nodeType="withEffect">
                                  <p:stCondLst>
                                    <p:cond delay="40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750"/>
                                        <p:tgtEl>
                                          <p:spTgt spid="16"/>
                                        </p:tgtEl>
                                      </p:cBhvr>
                                    </p:animEffect>
                                    <p:anim calcmode="lin" valueType="num">
                                      <p:cBhvr>
                                        <p:cTn id="56" dur="750" fill="hold"/>
                                        <p:tgtEl>
                                          <p:spTgt spid="16"/>
                                        </p:tgtEl>
                                        <p:attrNameLst>
                                          <p:attrName>ppt_w</p:attrName>
                                        </p:attrNameLst>
                                      </p:cBhvr>
                                      <p:tavLst>
                                        <p:tav tm="0" fmla="#ppt_w*sin(2.5*pi*$)">
                                          <p:val>
                                            <p:fltVal val="0"/>
                                          </p:val>
                                        </p:tav>
                                        <p:tav tm="100000">
                                          <p:val>
                                            <p:fltVal val="1"/>
                                          </p:val>
                                        </p:tav>
                                      </p:tavLst>
                                    </p:anim>
                                    <p:anim calcmode="lin" valueType="num">
                                      <p:cBhvr>
                                        <p:cTn id="57" dur="750" fill="hold"/>
                                        <p:tgtEl>
                                          <p:spTgt spid="16"/>
                                        </p:tgtEl>
                                        <p:attrNameLst>
                                          <p:attrName>ppt_h</p:attrName>
                                        </p:attrNameLst>
                                      </p:cBhvr>
                                      <p:tavLst>
                                        <p:tav tm="0">
                                          <p:val>
                                            <p:strVal val="#ppt_h"/>
                                          </p:val>
                                        </p:tav>
                                        <p:tav tm="100000">
                                          <p:val>
                                            <p:strVal val="#ppt_h"/>
                                          </p:val>
                                        </p:tav>
                                      </p:tavLst>
                                    </p:anim>
                                  </p:childTnLst>
                                </p:cTn>
                              </p:par>
                              <p:par>
                                <p:cTn id="58" presetID="2" presetClass="entr" presetSubtype="6" decel="100000" fill="hold" grpId="0" nodeType="withEffect">
                                  <p:stCondLst>
                                    <p:cond delay="50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750" fill="hold"/>
                                        <p:tgtEl>
                                          <p:spTgt spid="6"/>
                                        </p:tgtEl>
                                        <p:attrNameLst>
                                          <p:attrName>ppt_x</p:attrName>
                                        </p:attrNameLst>
                                      </p:cBhvr>
                                      <p:tavLst>
                                        <p:tav tm="0">
                                          <p:val>
                                            <p:strVal val="1+#ppt_w/2"/>
                                          </p:val>
                                        </p:tav>
                                        <p:tav tm="100000">
                                          <p:val>
                                            <p:strVal val="#ppt_x"/>
                                          </p:val>
                                        </p:tav>
                                      </p:tavLst>
                                    </p:anim>
                                    <p:anim calcmode="lin" valueType="num">
                                      <p:cBhvr additive="base">
                                        <p:cTn id="61" dur="750" fill="hold"/>
                                        <p:tgtEl>
                                          <p:spTgt spid="6"/>
                                        </p:tgtEl>
                                        <p:attrNameLst>
                                          <p:attrName>ppt_y</p:attrName>
                                        </p:attrNameLst>
                                      </p:cBhvr>
                                      <p:tavLst>
                                        <p:tav tm="0">
                                          <p:val>
                                            <p:strVal val="1+#ppt_h/2"/>
                                          </p:val>
                                        </p:tav>
                                        <p:tav tm="100000">
                                          <p:val>
                                            <p:strVal val="#ppt_y"/>
                                          </p:val>
                                        </p:tav>
                                      </p:tavLst>
                                    </p:anim>
                                  </p:childTnLst>
                                </p:cTn>
                              </p:par>
                            </p:childTnLst>
                          </p:cTn>
                        </p:par>
                        <p:par>
                          <p:cTn id="62" fill="hold">
                            <p:stCondLst>
                              <p:cond delay="1750"/>
                            </p:stCondLst>
                            <p:childTnLst>
                              <p:par>
                                <p:cTn id="63" presetID="10"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par>
                          <p:cTn id="66" fill="hold">
                            <p:stCondLst>
                              <p:cond delay="2250"/>
                            </p:stCondLst>
                            <p:childTnLst>
                              <p:par>
                                <p:cTn id="67" presetID="2" presetClass="entr" presetSubtype="6" decel="100000" fill="hold" grpId="0" nodeType="afterEffect">
                                  <p:stCondLst>
                                    <p:cond delay="0"/>
                                  </p:stCondLst>
                                  <p:iterate type="wd">
                                    <p:tmPct val="10000"/>
                                  </p:iterate>
                                  <p:childTnLst>
                                    <p:set>
                                      <p:cBhvr>
                                        <p:cTn id="68" dur="1" fill="hold">
                                          <p:stCondLst>
                                            <p:cond delay="0"/>
                                          </p:stCondLst>
                                        </p:cTn>
                                        <p:tgtEl>
                                          <p:spTgt spid="14">
                                            <p:txEl>
                                              <p:pRg st="0" end="0"/>
                                            </p:txEl>
                                          </p:spTgt>
                                        </p:tgtEl>
                                        <p:attrNameLst>
                                          <p:attrName>style.visibility</p:attrName>
                                        </p:attrNameLst>
                                      </p:cBhvr>
                                      <p:to>
                                        <p:strVal val="visible"/>
                                      </p:to>
                                    </p:set>
                                    <p:anim calcmode="lin" valueType="num">
                                      <p:cBhvr additive="base">
                                        <p:cTn id="69"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tmplLst>
          <p:tmpl>
            <p:tnLst>
              <p:par>
                <p:cTn presetID="2" presetClass="entr" presetSubtype="6"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1+#ppt_h/2"/>
                          </p:val>
                        </p:tav>
                        <p:tav tm="100000">
                          <p:val>
                            <p:strVal val="#ppt_y"/>
                          </p:val>
                        </p:tav>
                      </p:tavLst>
                    </p:anim>
                  </p:childTnLst>
                </p:cTn>
              </p:par>
            </p:tnLst>
          </p:tmpl>
        </p:tmplLst>
      </p:bldP>
      <p:bldP spid="7" grpId="0" animBg="1">
        <p:tmplLst>
          <p:tmpl>
            <p:tnLst>
              <p:par>
                <p:cTn presetID="2" presetClass="entr" presetSubtype="6" decel="10000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1+#ppt_w/2"/>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7" grpId="1" animBg="1">
        <p:tmplLst>
          <p:tmpl>
            <p:tnLst>
              <p:par>
                <p:cTn presetID="45" presetClass="entr" presetSubtype="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Effect transition="in" filter="fade">
                      <p:cBhvr>
                        <p:cTn dur="750"/>
                        <p:tgtEl>
                          <p:spTgt spid="7"/>
                        </p:tgtEl>
                      </p:cBhvr>
                    </p:animEffect>
                    <p:anim calcmode="lin" valueType="num">
                      <p:cBhvr>
                        <p:cTn dur="750" fill="hold"/>
                        <p:tgtEl>
                          <p:spTgt spid="7"/>
                        </p:tgtEl>
                        <p:attrNameLst>
                          <p:attrName>ppt_w</p:attrName>
                        </p:attrNameLst>
                      </p:cBhvr>
                      <p:tavLst>
                        <p:tav tm="0" fmla="#ppt_w*sin(2.5*pi*$)">
                          <p:val>
                            <p:fltVal val="0"/>
                          </p:val>
                        </p:tav>
                        <p:tav tm="100000">
                          <p:val>
                            <p:fltVal val="1"/>
                          </p:val>
                        </p:tav>
                      </p:tavLst>
                    </p:anim>
                    <p:anim calcmode="lin" valueType="num">
                      <p:cBhvr>
                        <p:cTn dur="750" fill="hold"/>
                        <p:tgtEl>
                          <p:spTgt spid="7"/>
                        </p:tgtEl>
                        <p:attrNameLst>
                          <p:attrName>ppt_h</p:attrName>
                        </p:attrNameLst>
                      </p:cBhvr>
                      <p:tavLst>
                        <p:tav tm="0">
                          <p:val>
                            <p:strVal val="#ppt_h"/>
                          </p:val>
                        </p:tav>
                        <p:tav tm="100000">
                          <p:val>
                            <p:strVal val="#ppt_h"/>
                          </p:val>
                        </p:tav>
                      </p:tavLst>
                    </p:anim>
                  </p:childTnLst>
                </p:cTn>
              </p:par>
            </p:tnLst>
          </p:tmpl>
        </p:tmplLst>
      </p:bldP>
      <p:bldP spid="8" grpId="0" animBg="1">
        <p:tmplLst>
          <p:tmpl>
            <p:tnLst>
              <p:par>
                <p:cTn presetID="2" presetClass="entr" presetSubtype="6" decel="10000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1+#ppt_w/2"/>
                          </p:val>
                        </p:tav>
                        <p:tav tm="100000">
                          <p:val>
                            <p:strVal val="#ppt_x"/>
                          </p:val>
                        </p:tav>
                      </p:tavLst>
                    </p:anim>
                    <p:anim calcmode="lin" valueType="num">
                      <p:cBhvr additive="base">
                        <p:cTn dur="750" fill="hold"/>
                        <p:tgtEl>
                          <p:spTgt spid="8"/>
                        </p:tgtEl>
                        <p:attrNameLst>
                          <p:attrName>ppt_y</p:attrName>
                        </p:attrNameLst>
                      </p:cBhvr>
                      <p:tavLst>
                        <p:tav tm="0">
                          <p:val>
                            <p:strVal val="1+#ppt_h/2"/>
                          </p:val>
                        </p:tav>
                        <p:tav tm="100000">
                          <p:val>
                            <p:strVal val="#ppt_y"/>
                          </p:val>
                        </p:tav>
                      </p:tavLst>
                    </p:anim>
                  </p:childTnLst>
                </p:cTn>
              </p:par>
            </p:tnLst>
          </p:tmpl>
        </p:tmplLst>
      </p:bldP>
      <p:bldP spid="8" grpId="1" animBg="1">
        <p:tmplLst>
          <p:tmpl>
            <p:tnLst>
              <p:par>
                <p:cTn presetID="45"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anim calcmode="lin" valueType="num">
                      <p:cBhvr>
                        <p:cTn dur="750" fill="hold"/>
                        <p:tgtEl>
                          <p:spTgt spid="8"/>
                        </p:tgtEl>
                        <p:attrNameLst>
                          <p:attrName>ppt_w</p:attrName>
                        </p:attrNameLst>
                      </p:cBhvr>
                      <p:tavLst>
                        <p:tav tm="0" fmla="#ppt_w*sin(2.5*pi*$)">
                          <p:val>
                            <p:fltVal val="0"/>
                          </p:val>
                        </p:tav>
                        <p:tav tm="100000">
                          <p:val>
                            <p:fltVal val="1"/>
                          </p:val>
                        </p:tav>
                      </p:tavLst>
                    </p:anim>
                    <p:anim calcmode="lin" valueType="num">
                      <p:cBhvr>
                        <p:cTn dur="750" fill="hold"/>
                        <p:tgtEl>
                          <p:spTgt spid="8"/>
                        </p:tgtEl>
                        <p:attrNameLst>
                          <p:attrName>ppt_h</p:attrName>
                        </p:attrNameLst>
                      </p:cBhvr>
                      <p:tavLst>
                        <p:tav tm="0">
                          <p:val>
                            <p:strVal val="#ppt_h"/>
                          </p:val>
                        </p:tav>
                        <p:tav tm="100000">
                          <p:val>
                            <p:strVal val="#ppt_h"/>
                          </p:val>
                        </p:tav>
                      </p:tavLst>
                    </p:anim>
                  </p:childTnLst>
                </p:cTn>
              </p:par>
            </p:tnLst>
          </p:tmpl>
        </p:tmplLst>
      </p:bldP>
      <p:bldP spid="9" grpId="0" animBg="1">
        <p:tmplLst>
          <p:tmpl>
            <p:tnLst>
              <p:par>
                <p:cTn presetID="2" presetClass="entr" presetSubtype="6" decel="10000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9" grpId="1" animBg="1">
        <p:tmplLst>
          <p:tmpl>
            <p:tnLst>
              <p:par>
                <p:cTn presetID="45"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anim calcmode="lin" valueType="num">
                      <p:cBhvr>
                        <p:cTn dur="750" fill="hold"/>
                        <p:tgtEl>
                          <p:spTgt spid="9"/>
                        </p:tgtEl>
                        <p:attrNameLst>
                          <p:attrName>ppt_w</p:attrName>
                        </p:attrNameLst>
                      </p:cBhvr>
                      <p:tavLst>
                        <p:tav tm="0" fmla="#ppt_w*sin(2.5*pi*$)">
                          <p:val>
                            <p:fltVal val="0"/>
                          </p:val>
                        </p:tav>
                        <p:tav tm="100000">
                          <p:val>
                            <p:fltVal val="1"/>
                          </p:val>
                        </p:tav>
                      </p:tavLst>
                    </p:anim>
                    <p:anim calcmode="lin" valueType="num">
                      <p:cBhvr>
                        <p:cTn dur="750" fill="hold"/>
                        <p:tgtEl>
                          <p:spTgt spid="9"/>
                        </p:tgtEl>
                        <p:attrNameLst>
                          <p:attrName>ppt_h</p:attrName>
                        </p:attrNameLst>
                      </p:cBhvr>
                      <p:tavLst>
                        <p:tav tm="0">
                          <p:val>
                            <p:strVal val="#ppt_h"/>
                          </p:val>
                        </p:tav>
                        <p:tav tm="100000">
                          <p:val>
                            <p:strVal val="#ppt_h"/>
                          </p:val>
                        </p:tav>
                      </p:tavLst>
                    </p:anim>
                  </p:childTnLst>
                </p:cTn>
              </p:par>
            </p:tnLst>
          </p:tmpl>
        </p:tmplLst>
      </p:bldP>
      <p:bldP spid="11" grpId="0">
        <p:tmplLst>
          <p:tmpl>
            <p:tnLst>
              <p:par>
                <p:cTn presetID="2" presetClass="entr" presetSubtype="6" decel="100000"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1+#ppt_w/2"/>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3" grpId="0"/>
      <p:bldP spid="14" grpId="0" build="p">
        <p:tmplLst>
          <p:tmpl lvl="1">
            <p:tnLst>
              <p:par>
                <p:cTn presetID="2" presetClass="entr" presetSubtype="6" decel="100000" fill="hold" nodeType="afterEffect">
                  <p:stCondLst>
                    <p:cond delay="0"/>
                  </p:stCondLst>
                  <p:iterate type="wd">
                    <p:tmPct val="10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tmplLst>
          <p:tmpl>
            <p:tnLst>
              <p:par>
                <p:cTn presetID="2" presetClass="entr" presetSubtype="6" decel="10000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750" fill="hold"/>
                        <p:tgtEl>
                          <p:spTgt spid="16"/>
                        </p:tgtEl>
                        <p:attrNameLst>
                          <p:attrName>ppt_x</p:attrName>
                        </p:attrNameLst>
                      </p:cBhvr>
                      <p:tavLst>
                        <p:tav tm="0">
                          <p:val>
                            <p:strVal val="1+#ppt_w/2"/>
                          </p:val>
                        </p:tav>
                        <p:tav tm="100000">
                          <p:val>
                            <p:strVal val="#ppt_x"/>
                          </p:val>
                        </p:tav>
                      </p:tavLst>
                    </p:anim>
                    <p:anim calcmode="lin" valueType="num">
                      <p:cBhvr additive="base">
                        <p:cTn dur="750" fill="hold"/>
                        <p:tgtEl>
                          <p:spTgt spid="16"/>
                        </p:tgtEl>
                        <p:attrNameLst>
                          <p:attrName>ppt_y</p:attrName>
                        </p:attrNameLst>
                      </p:cBhvr>
                      <p:tavLst>
                        <p:tav tm="0">
                          <p:val>
                            <p:strVal val="1+#ppt_h/2"/>
                          </p:val>
                        </p:tav>
                        <p:tav tm="100000">
                          <p:val>
                            <p:strVal val="#ppt_y"/>
                          </p:val>
                        </p:tav>
                      </p:tavLst>
                    </p:anim>
                  </p:childTnLst>
                </p:cTn>
              </p:par>
            </p:tnLst>
          </p:tmpl>
        </p:tmplLst>
      </p:bldP>
      <p:bldP spid="16" grpId="1" animBg="1">
        <p:tmplLst>
          <p:tmpl>
            <p:tnLst>
              <p:par>
                <p:cTn presetID="45" presetClass="entr" presetSubtype="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Effect transition="in" filter="fade">
                      <p:cBhvr>
                        <p:cTn dur="750"/>
                        <p:tgtEl>
                          <p:spTgt spid="16"/>
                        </p:tgtEl>
                      </p:cBhvr>
                    </p:animEffect>
                    <p:anim calcmode="lin" valueType="num">
                      <p:cBhvr>
                        <p:cTn dur="750" fill="hold"/>
                        <p:tgtEl>
                          <p:spTgt spid="16"/>
                        </p:tgtEl>
                        <p:attrNameLst>
                          <p:attrName>ppt_w</p:attrName>
                        </p:attrNameLst>
                      </p:cBhvr>
                      <p:tavLst>
                        <p:tav tm="0" fmla="#ppt_w*sin(2.5*pi*$)">
                          <p:val>
                            <p:fltVal val="0"/>
                          </p:val>
                        </p:tav>
                        <p:tav tm="100000">
                          <p:val>
                            <p:fltVal val="1"/>
                          </p:val>
                        </p:tav>
                      </p:tavLst>
                    </p:anim>
                    <p:anim calcmode="lin" valueType="num">
                      <p:cBhvr>
                        <p:cTn dur="750" fill="hold"/>
                        <p:tgtEl>
                          <p:spTgt spid="16"/>
                        </p:tgtEl>
                        <p:attrNameLst>
                          <p:attrName>ppt_h</p:attrName>
                        </p:attrNameLst>
                      </p:cBhvr>
                      <p:tavLst>
                        <p:tav tm="0">
                          <p:val>
                            <p:strVal val="#ppt_h"/>
                          </p:val>
                        </p:tav>
                        <p:tav tm="100000">
                          <p:val>
                            <p:strVal val="#ppt_h"/>
                          </p:val>
                        </p:tav>
                      </p:tavLst>
                    </p:anim>
                  </p:childTnLst>
                </p:cTn>
              </p:par>
            </p:tnLst>
          </p:tmpl>
        </p:tmplLst>
      </p:bldP>
      <p:bldP spid="17" grpId="0" animBg="1">
        <p:tmplLst>
          <p:tmpl>
            <p:tnLst>
              <p:par>
                <p:cTn presetID="2" presetClass="entr" presetSubtype="6"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1+#ppt_w/2"/>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7" grpId="1" animBg="1">
        <p:tmplLst>
          <p:tmpl>
            <p:tnLst>
              <p:par>
                <p:cTn presetID="45"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750"/>
                        <p:tgtEl>
                          <p:spTgt spid="17"/>
                        </p:tgtEl>
                      </p:cBhvr>
                    </p:animEffect>
                    <p:anim calcmode="lin" valueType="num">
                      <p:cBhvr>
                        <p:cTn dur="750" fill="hold"/>
                        <p:tgtEl>
                          <p:spTgt spid="17"/>
                        </p:tgtEl>
                        <p:attrNameLst>
                          <p:attrName>ppt_w</p:attrName>
                        </p:attrNameLst>
                      </p:cBhvr>
                      <p:tavLst>
                        <p:tav tm="0" fmla="#ppt_w*sin(2.5*pi*$)">
                          <p:val>
                            <p:fltVal val="0"/>
                          </p:val>
                        </p:tav>
                        <p:tav tm="100000">
                          <p:val>
                            <p:fltVal val="1"/>
                          </p:val>
                        </p:tav>
                      </p:tavLst>
                    </p:anim>
                    <p:anim calcmode="lin" valueType="num">
                      <p:cBhvr>
                        <p:cTn dur="750" fill="hold"/>
                        <p:tgtEl>
                          <p:spTgt spid="17"/>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file 3">
    <p:spTree>
      <p:nvGrpSpPr>
        <p:cNvPr id="1" name=""/>
        <p:cNvGrpSpPr/>
        <p:nvPr/>
      </p:nvGrpSpPr>
      <p:grpSpPr>
        <a:xfrm>
          <a:off x="0" y="0"/>
          <a:ext cx="0" cy="0"/>
          <a:chOff x="0" y="0"/>
          <a:chExt cx="0" cy="0"/>
        </a:xfrm>
      </p:grpSpPr>
      <p:sp>
        <p:nvSpPr>
          <p:cNvPr id="33" name="円/楕円 32"/>
          <p:cNvSpPr/>
          <p:nvPr userDrawn="1"/>
        </p:nvSpPr>
        <p:spPr>
          <a:xfrm>
            <a:off x="3050257" y="3115090"/>
            <a:ext cx="406014" cy="54130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2"/>
              </a:solidFill>
            </a:endParaRPr>
          </a:p>
        </p:txBody>
      </p:sp>
      <p:sp>
        <p:nvSpPr>
          <p:cNvPr id="6" name="円/楕円 5"/>
          <p:cNvSpPr/>
          <p:nvPr userDrawn="1"/>
        </p:nvSpPr>
        <p:spPr>
          <a:xfrm>
            <a:off x="935281" y="775464"/>
            <a:ext cx="2530434" cy="3373619"/>
          </a:xfrm>
          <a:prstGeom prst="ellipse">
            <a:avLst/>
          </a:prstGeom>
          <a:solidFill>
            <a:schemeClr val="accent1">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8" name="円/楕円 27"/>
          <p:cNvSpPr/>
          <p:nvPr userDrawn="1"/>
        </p:nvSpPr>
        <p:spPr>
          <a:xfrm>
            <a:off x="634189" y="1170732"/>
            <a:ext cx="684135" cy="91210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30" name="円/楕円 29"/>
          <p:cNvSpPr/>
          <p:nvPr userDrawn="1"/>
        </p:nvSpPr>
        <p:spPr>
          <a:xfrm>
            <a:off x="853331" y="692699"/>
            <a:ext cx="2530434" cy="3373619"/>
          </a:xfrm>
          <a:prstGeom prst="ellipse">
            <a:avLst/>
          </a:prstGeom>
          <a:solidFill>
            <a:schemeClr val="accent1">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タイトル 1"/>
          <p:cNvSpPr>
            <a:spLocks noGrp="1"/>
          </p:cNvSpPr>
          <p:nvPr>
            <p:ph type="title" hasCustomPrompt="1"/>
          </p:nvPr>
        </p:nvSpPr>
        <p:spPr>
          <a:xfrm>
            <a:off x="3773282" y="740704"/>
            <a:ext cx="4788947" cy="900605"/>
          </a:xfrm>
        </p:spPr>
        <p:txBody>
          <a:bodyPr anchor="b">
            <a:normAutofit/>
          </a:bodyPr>
          <a:lstStyle>
            <a:lvl1pPr>
              <a:defRPr sz="2476" baseline="0">
                <a:solidFill>
                  <a:schemeClr val="tx2"/>
                </a:solidFill>
                <a:latin typeface="Route 159 UltraLight" pitchFamily="50" charset="0"/>
              </a:defRPr>
            </a:lvl1pPr>
          </a:lstStyle>
          <a:p>
            <a:r>
              <a:rPr kumimoji="1" lang="en-US" altLang="ja-JP" dirty="0"/>
              <a:t>Text goes here</a:t>
            </a:r>
            <a:endParaRPr kumimoji="1" lang="ja-JP" altLang="en-US" dirty="0"/>
          </a:p>
        </p:txBody>
      </p:sp>
      <p:sp>
        <p:nvSpPr>
          <p:cNvPr id="4" name="正方形/長方形 3"/>
          <p:cNvSpPr/>
          <p:nvPr userDrawn="1"/>
        </p:nvSpPr>
        <p:spPr>
          <a:xfrm>
            <a:off x="3845294" y="1651458"/>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 name="テキスト プレースホルダー 6"/>
          <p:cNvSpPr>
            <a:spLocks noGrp="1"/>
          </p:cNvSpPr>
          <p:nvPr>
            <p:ph type="body" sz="quarter" idx="16" hasCustomPrompt="1"/>
          </p:nvPr>
        </p:nvSpPr>
        <p:spPr>
          <a:xfrm>
            <a:off x="3773282" y="1699902"/>
            <a:ext cx="4788947" cy="623628"/>
          </a:xfrm>
        </p:spPr>
        <p:txBody>
          <a:bodyPr anchor="t">
            <a:noAutofit/>
          </a:bodyPr>
          <a:lstStyle>
            <a:lvl1pPr algn="l">
              <a:defRPr sz="1200" i="1" baseline="0">
                <a:solidFill>
                  <a:schemeClr val="accent1">
                    <a:lumMod val="75000"/>
                  </a:schemeClr>
                </a:solidFill>
                <a:latin typeface="+mn-lt"/>
              </a:defRPr>
            </a:lvl1pPr>
          </a:lstStyle>
          <a:p>
            <a:pPr lvl="0"/>
            <a:r>
              <a:rPr kumimoji="1" lang="en-US" altLang="ja-JP" dirty="0"/>
              <a:t>Text goes here</a:t>
            </a:r>
            <a:endParaRPr kumimoji="1" lang="ja-JP" altLang="en-US" dirty="0"/>
          </a:p>
        </p:txBody>
      </p:sp>
      <p:sp>
        <p:nvSpPr>
          <p:cNvPr id="7" name="図プレースホルダー 5"/>
          <p:cNvSpPr>
            <a:spLocks noGrp="1"/>
          </p:cNvSpPr>
          <p:nvPr>
            <p:ph type="pic" sz="quarter" idx="13" hasCustomPrompt="1"/>
          </p:nvPr>
        </p:nvSpPr>
        <p:spPr>
          <a:xfrm>
            <a:off x="935280" y="775464"/>
            <a:ext cx="2458420" cy="3277609"/>
          </a:xfrm>
          <a:prstGeom prst="ellipse">
            <a:avLst/>
          </a:prstGeom>
          <a:solidFill>
            <a:schemeClr val="bg1"/>
          </a:solidFill>
          <a:ln w="28575" cmpd="sng">
            <a:solidFill>
              <a:schemeClr val="accent1"/>
            </a:solidFill>
          </a:ln>
          <a:effectLst/>
        </p:spPr>
        <p:txBody>
          <a:bodyPr>
            <a:normAutofit/>
          </a:bodyPr>
          <a:lstStyle>
            <a:lvl1pPr>
              <a:defRPr sz="675" baseline="0"/>
            </a:lvl1pPr>
          </a:lstStyle>
          <a:p>
            <a:r>
              <a:rPr kumimoji="1" lang="en-US" altLang="ja-JP" dirty="0"/>
              <a:t>Add an image</a:t>
            </a:r>
            <a:endParaRPr kumimoji="1" lang="ja-JP" altLang="en-US" dirty="0"/>
          </a:p>
        </p:txBody>
      </p:sp>
      <p:sp>
        <p:nvSpPr>
          <p:cNvPr id="8" name="円/楕円 7"/>
          <p:cNvSpPr/>
          <p:nvPr userDrawn="1"/>
        </p:nvSpPr>
        <p:spPr>
          <a:xfrm>
            <a:off x="4052738" y="2559172"/>
            <a:ext cx="648129" cy="8640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図プレースホルダー 12"/>
          <p:cNvSpPr>
            <a:spLocks noGrp="1"/>
          </p:cNvSpPr>
          <p:nvPr>
            <p:ph type="pic" sz="quarter" idx="17" hasCustomPrompt="1"/>
          </p:nvPr>
        </p:nvSpPr>
        <p:spPr>
          <a:xfrm>
            <a:off x="4220491" y="2782821"/>
            <a:ext cx="312623" cy="416794"/>
          </a:xfrm>
        </p:spPr>
        <p:txBody>
          <a:bodyPr>
            <a:normAutofit/>
          </a:bodyPr>
          <a:lstStyle>
            <a:lvl1pPr>
              <a:defRPr sz="600"/>
            </a:lvl1pPr>
          </a:lstStyle>
          <a:p>
            <a:r>
              <a:rPr kumimoji="1" lang="en-US" altLang="ja-JP" dirty="0"/>
              <a:t>Icon</a:t>
            </a:r>
            <a:endParaRPr kumimoji="1" lang="ja-JP" altLang="en-US" dirty="0"/>
          </a:p>
        </p:txBody>
      </p:sp>
      <p:sp>
        <p:nvSpPr>
          <p:cNvPr id="10" name="円/楕円 9"/>
          <p:cNvSpPr/>
          <p:nvPr userDrawn="1"/>
        </p:nvSpPr>
        <p:spPr>
          <a:xfrm>
            <a:off x="5360696" y="2559171"/>
            <a:ext cx="648129" cy="8640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円/楕円 10"/>
          <p:cNvSpPr/>
          <p:nvPr userDrawn="1"/>
        </p:nvSpPr>
        <p:spPr>
          <a:xfrm>
            <a:off x="6660415" y="2559170"/>
            <a:ext cx="648129" cy="86409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図プレースホルダー 12"/>
          <p:cNvSpPr>
            <a:spLocks noGrp="1"/>
          </p:cNvSpPr>
          <p:nvPr>
            <p:ph type="pic" sz="quarter" idx="18" hasCustomPrompt="1"/>
          </p:nvPr>
        </p:nvSpPr>
        <p:spPr>
          <a:xfrm>
            <a:off x="5528448" y="2782820"/>
            <a:ext cx="312623" cy="416794"/>
          </a:xfrm>
        </p:spPr>
        <p:txBody>
          <a:bodyPr>
            <a:normAutofit/>
          </a:bodyPr>
          <a:lstStyle>
            <a:lvl1pPr>
              <a:defRPr sz="600"/>
            </a:lvl1pPr>
          </a:lstStyle>
          <a:p>
            <a:r>
              <a:rPr kumimoji="1" lang="en-US" altLang="ja-JP" dirty="0"/>
              <a:t>Icon</a:t>
            </a:r>
            <a:endParaRPr kumimoji="1" lang="ja-JP" altLang="en-US" dirty="0"/>
          </a:p>
        </p:txBody>
      </p:sp>
      <p:sp>
        <p:nvSpPr>
          <p:cNvPr id="13" name="図プレースホルダー 12"/>
          <p:cNvSpPr>
            <a:spLocks noGrp="1"/>
          </p:cNvSpPr>
          <p:nvPr>
            <p:ph type="pic" sz="quarter" idx="19" hasCustomPrompt="1"/>
          </p:nvPr>
        </p:nvSpPr>
        <p:spPr>
          <a:xfrm>
            <a:off x="6828167" y="2782820"/>
            <a:ext cx="312623" cy="416794"/>
          </a:xfrm>
        </p:spPr>
        <p:txBody>
          <a:bodyPr>
            <a:normAutofit/>
          </a:bodyPr>
          <a:lstStyle>
            <a:lvl1pPr>
              <a:defRPr sz="600"/>
            </a:lvl1pPr>
          </a:lstStyle>
          <a:p>
            <a:r>
              <a:rPr kumimoji="1" lang="en-US" altLang="ja-JP" dirty="0"/>
              <a:t>Icon</a:t>
            </a:r>
            <a:endParaRPr kumimoji="1" lang="ja-JP" altLang="en-US" dirty="0"/>
          </a:p>
        </p:txBody>
      </p:sp>
      <p:sp>
        <p:nvSpPr>
          <p:cNvPr id="14" name="テキスト プレースホルダー 6"/>
          <p:cNvSpPr>
            <a:spLocks noGrp="1"/>
          </p:cNvSpPr>
          <p:nvPr>
            <p:ph type="body" sz="quarter" idx="20" hasCustomPrompt="1"/>
          </p:nvPr>
        </p:nvSpPr>
        <p:spPr>
          <a:xfrm>
            <a:off x="3771244" y="3519717"/>
            <a:ext cx="1224242" cy="623628"/>
          </a:xfrm>
        </p:spPr>
        <p:txBody>
          <a:bodyPr anchor="t">
            <a:noAutofit/>
          </a:bodyPr>
          <a:lstStyle>
            <a:lvl1pPr algn="ctr">
              <a:defRPr sz="900" i="0" baseline="0">
                <a:solidFill>
                  <a:schemeClr val="accent3"/>
                </a:solidFill>
                <a:latin typeface="+mn-lt"/>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21" hasCustomPrompt="1"/>
          </p:nvPr>
        </p:nvSpPr>
        <p:spPr>
          <a:xfrm>
            <a:off x="5076100" y="3519717"/>
            <a:ext cx="1224242" cy="623628"/>
          </a:xfrm>
        </p:spPr>
        <p:txBody>
          <a:bodyPr anchor="t">
            <a:noAutofit/>
          </a:bodyPr>
          <a:lstStyle>
            <a:lvl1pPr algn="ctr">
              <a:defRPr sz="900" i="0" baseline="0">
                <a:solidFill>
                  <a:schemeClr val="accent2"/>
                </a:solidFill>
                <a:latin typeface="+mn-lt"/>
              </a:defRPr>
            </a:lvl1pPr>
          </a:lstStyle>
          <a:p>
            <a:pPr lvl="0"/>
            <a:r>
              <a:rPr kumimoji="1" lang="en-US" altLang="ja-JP" dirty="0"/>
              <a:t>Text goes here</a:t>
            </a:r>
            <a:endParaRPr kumimoji="1" lang="ja-JP" altLang="en-US" dirty="0"/>
          </a:p>
        </p:txBody>
      </p:sp>
      <p:sp>
        <p:nvSpPr>
          <p:cNvPr id="16" name="テキスト プレースホルダー 6"/>
          <p:cNvSpPr>
            <a:spLocks noGrp="1"/>
          </p:cNvSpPr>
          <p:nvPr>
            <p:ph type="body" sz="quarter" idx="22" hasCustomPrompt="1"/>
          </p:nvPr>
        </p:nvSpPr>
        <p:spPr>
          <a:xfrm>
            <a:off x="6372357" y="3518153"/>
            <a:ext cx="1224242" cy="623628"/>
          </a:xfrm>
        </p:spPr>
        <p:txBody>
          <a:bodyPr anchor="t">
            <a:noAutofit/>
          </a:bodyPr>
          <a:lstStyle>
            <a:lvl1pPr algn="ctr">
              <a:defRPr sz="900" i="0" baseline="0">
                <a:solidFill>
                  <a:schemeClr val="accent5"/>
                </a:solidFill>
                <a:latin typeface="+mn-lt"/>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p:ph type="body" sz="quarter" idx="14" hasCustomPrompt="1"/>
          </p:nvPr>
        </p:nvSpPr>
        <p:spPr>
          <a:xfrm>
            <a:off x="596495" y="4197088"/>
            <a:ext cx="7951011" cy="1344149"/>
          </a:xfrm>
        </p:spPr>
        <p:txBody>
          <a:bodyPr anchor="ctr">
            <a:normAutofit/>
          </a:bodyPr>
          <a:lstStyle>
            <a:lvl1pPr algn="l">
              <a:defRPr sz="750" baseline="0">
                <a:solidFill>
                  <a:schemeClr val="tx2"/>
                </a:solidFill>
              </a:defRPr>
            </a:lvl1pPr>
          </a:lstStyle>
          <a:p>
            <a:pPr lvl="0"/>
            <a:r>
              <a:rPr kumimoji="1" lang="en-US" altLang="ja-JP" dirty="0"/>
              <a:t>Text goes here</a:t>
            </a:r>
            <a:endParaRPr kumimoji="1" lang="ja-JP" altLang="en-US" dirty="0"/>
          </a:p>
        </p:txBody>
      </p:sp>
      <p:sp>
        <p:nvSpPr>
          <p:cNvPr id="18" name="正方形/長方形 17"/>
          <p:cNvSpPr/>
          <p:nvPr userDrawn="1"/>
        </p:nvSpPr>
        <p:spPr>
          <a:xfrm>
            <a:off x="0" y="5685253"/>
            <a:ext cx="9144000" cy="117274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9" name="図プレースホルダー 12"/>
          <p:cNvSpPr>
            <a:spLocks noGrp="1"/>
          </p:cNvSpPr>
          <p:nvPr>
            <p:ph type="pic" sz="quarter" idx="23" hasCustomPrompt="1"/>
          </p:nvPr>
        </p:nvSpPr>
        <p:spPr>
          <a:xfrm>
            <a:off x="2008180" y="5848761"/>
            <a:ext cx="312623" cy="416794"/>
          </a:xfrm>
        </p:spPr>
        <p:txBody>
          <a:bodyPr>
            <a:normAutofit/>
          </a:bodyPr>
          <a:lstStyle>
            <a:lvl1pPr>
              <a:defRPr sz="600"/>
            </a:lvl1pPr>
          </a:lstStyle>
          <a:p>
            <a:r>
              <a:rPr kumimoji="1" lang="en-US" altLang="ja-JP" dirty="0"/>
              <a:t>Icon</a:t>
            </a:r>
            <a:endParaRPr kumimoji="1" lang="ja-JP" altLang="en-US" dirty="0"/>
          </a:p>
        </p:txBody>
      </p:sp>
      <p:sp>
        <p:nvSpPr>
          <p:cNvPr id="20" name="図プレースホルダー 12"/>
          <p:cNvSpPr>
            <a:spLocks noGrp="1"/>
          </p:cNvSpPr>
          <p:nvPr>
            <p:ph type="pic" sz="quarter" idx="24" hasCustomPrompt="1"/>
          </p:nvPr>
        </p:nvSpPr>
        <p:spPr>
          <a:xfrm>
            <a:off x="4413993" y="5848760"/>
            <a:ext cx="312623" cy="416794"/>
          </a:xfrm>
        </p:spPr>
        <p:txBody>
          <a:bodyPr>
            <a:normAutofit/>
          </a:bodyPr>
          <a:lstStyle>
            <a:lvl1pPr>
              <a:defRPr sz="600"/>
            </a:lvl1pPr>
          </a:lstStyle>
          <a:p>
            <a:r>
              <a:rPr kumimoji="1" lang="en-US" altLang="ja-JP" dirty="0"/>
              <a:t>Icon</a:t>
            </a:r>
            <a:endParaRPr kumimoji="1" lang="ja-JP" altLang="en-US" dirty="0"/>
          </a:p>
        </p:txBody>
      </p:sp>
      <p:sp>
        <p:nvSpPr>
          <p:cNvPr id="21" name="図プレースホルダー 12"/>
          <p:cNvSpPr>
            <a:spLocks noGrp="1"/>
          </p:cNvSpPr>
          <p:nvPr>
            <p:ph type="pic" sz="quarter" idx="25" hasCustomPrompt="1"/>
          </p:nvPr>
        </p:nvSpPr>
        <p:spPr>
          <a:xfrm>
            <a:off x="6804481" y="5848760"/>
            <a:ext cx="312623" cy="416794"/>
          </a:xfrm>
        </p:spPr>
        <p:txBody>
          <a:bodyPr>
            <a:normAutofit/>
          </a:bodyPr>
          <a:lstStyle>
            <a:lvl1pPr>
              <a:defRPr sz="600"/>
            </a:lvl1pPr>
          </a:lstStyle>
          <a:p>
            <a:r>
              <a:rPr kumimoji="1" lang="en-US" altLang="ja-JP" dirty="0"/>
              <a:t>Icon</a:t>
            </a:r>
            <a:endParaRPr kumimoji="1" lang="ja-JP" altLang="en-US" dirty="0"/>
          </a:p>
        </p:txBody>
      </p:sp>
      <p:sp>
        <p:nvSpPr>
          <p:cNvPr id="22" name="テキスト プレースホルダー 6"/>
          <p:cNvSpPr>
            <a:spLocks noGrp="1"/>
          </p:cNvSpPr>
          <p:nvPr>
            <p:ph type="body" sz="quarter" idx="26" hasCustomPrompt="1"/>
          </p:nvPr>
        </p:nvSpPr>
        <p:spPr>
          <a:xfrm>
            <a:off x="1192298" y="6309764"/>
            <a:ext cx="1975425" cy="383601"/>
          </a:xfrm>
        </p:spPr>
        <p:txBody>
          <a:bodyPr anchor="t">
            <a:noAutofit/>
          </a:bodyPr>
          <a:lstStyle>
            <a:lvl1pPr algn="ctr">
              <a:defRPr sz="675" i="0" baseline="0">
                <a:solidFill>
                  <a:schemeClr val="bg1"/>
                </a:solidFill>
                <a:latin typeface="+mn-lt"/>
              </a:defRPr>
            </a:lvl1pPr>
          </a:lstStyle>
          <a:p>
            <a:pPr lvl="0"/>
            <a:r>
              <a:rPr kumimoji="1" lang="en-US" altLang="ja-JP" dirty="0"/>
              <a:t>Text goes here</a:t>
            </a:r>
            <a:endParaRPr kumimoji="1" lang="ja-JP" altLang="en-US" dirty="0"/>
          </a:p>
        </p:txBody>
      </p:sp>
      <p:sp>
        <p:nvSpPr>
          <p:cNvPr id="23" name="テキスト プレースホルダー 6"/>
          <p:cNvSpPr>
            <a:spLocks noGrp="1"/>
          </p:cNvSpPr>
          <p:nvPr>
            <p:ph type="body" sz="quarter" idx="27" hasCustomPrompt="1"/>
          </p:nvPr>
        </p:nvSpPr>
        <p:spPr>
          <a:xfrm>
            <a:off x="3582592" y="6309764"/>
            <a:ext cx="1975425" cy="383601"/>
          </a:xfrm>
        </p:spPr>
        <p:txBody>
          <a:bodyPr anchor="t">
            <a:noAutofit/>
          </a:bodyPr>
          <a:lstStyle>
            <a:lvl1pPr algn="ctr">
              <a:defRPr sz="675" i="0" baseline="0">
                <a:solidFill>
                  <a:schemeClr val="bg1"/>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8" hasCustomPrompt="1"/>
          </p:nvPr>
        </p:nvSpPr>
        <p:spPr>
          <a:xfrm>
            <a:off x="5981246" y="6309764"/>
            <a:ext cx="1975425" cy="383601"/>
          </a:xfrm>
        </p:spPr>
        <p:txBody>
          <a:bodyPr anchor="t">
            <a:noAutofit/>
          </a:bodyPr>
          <a:lstStyle>
            <a:lvl1pPr algn="ctr">
              <a:defRPr sz="675" i="0" baseline="0">
                <a:solidFill>
                  <a:schemeClr val="bg1"/>
                </a:solidFill>
                <a:latin typeface="+mn-lt"/>
              </a:defRPr>
            </a:lvl1pPr>
          </a:lstStyle>
          <a:p>
            <a:pPr lvl="0"/>
            <a:r>
              <a:rPr kumimoji="1" lang="en-US" altLang="ja-JP" dirty="0"/>
              <a:t>Text goes here</a:t>
            </a:r>
            <a:endParaRPr kumimoji="1" lang="ja-JP" altLang="en-US" dirty="0"/>
          </a:p>
        </p:txBody>
      </p:sp>
      <p:sp>
        <p:nvSpPr>
          <p:cNvPr id="25" name="円/楕円 24"/>
          <p:cNvSpPr/>
          <p:nvPr userDrawn="1"/>
        </p:nvSpPr>
        <p:spPr>
          <a:xfrm>
            <a:off x="287153" y="679450"/>
            <a:ext cx="432085"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26" name="円/楕円 25"/>
          <p:cNvSpPr/>
          <p:nvPr userDrawn="1"/>
        </p:nvSpPr>
        <p:spPr>
          <a:xfrm>
            <a:off x="976256" y="711321"/>
            <a:ext cx="216043" cy="2880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32" name="正方形/長方形 31"/>
          <p:cNvSpPr/>
          <p:nvPr userDrawn="1"/>
        </p:nvSpPr>
        <p:spPr>
          <a:xfrm>
            <a:off x="0" y="2"/>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4" name="円/楕円 33"/>
          <p:cNvSpPr/>
          <p:nvPr userDrawn="1"/>
        </p:nvSpPr>
        <p:spPr>
          <a:xfrm>
            <a:off x="3551639" y="2858991"/>
            <a:ext cx="243519" cy="3246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2"/>
              </a:solidFill>
            </a:endParaRPr>
          </a:p>
        </p:txBody>
      </p:sp>
    </p:spTree>
    <p:extLst>
      <p:ext uri="{BB962C8B-B14F-4D97-AF65-F5344CB8AC3E}">
        <p14:creationId xmlns:p14="http://schemas.microsoft.com/office/powerpoint/2010/main" val="316887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anim calcmode="lin" valueType="num">
                                      <p:cBhvr>
                                        <p:cTn id="8" dur="750" fill="hold"/>
                                        <p:tgtEl>
                                          <p:spTgt spid="25"/>
                                        </p:tgtEl>
                                        <p:attrNameLst>
                                          <p:attrName>ppt_w</p:attrName>
                                        </p:attrNameLst>
                                      </p:cBhvr>
                                      <p:tavLst>
                                        <p:tav tm="0" fmla="#ppt_w*sin(2.5*pi*$)">
                                          <p:val>
                                            <p:fltVal val="0"/>
                                          </p:val>
                                        </p:tav>
                                        <p:tav tm="100000">
                                          <p:val>
                                            <p:fltVal val="1"/>
                                          </p:val>
                                        </p:tav>
                                      </p:tavLst>
                                    </p:anim>
                                    <p:anim calcmode="lin" valueType="num">
                                      <p:cBhvr>
                                        <p:cTn id="9" dur="750" fill="hold"/>
                                        <p:tgtEl>
                                          <p:spTgt spid="25"/>
                                        </p:tgtEl>
                                        <p:attrNameLst>
                                          <p:attrName>ppt_h</p:attrName>
                                        </p:attrNameLst>
                                      </p:cBhvr>
                                      <p:tavLst>
                                        <p:tav tm="0">
                                          <p:val>
                                            <p:strVal val="#ppt_h"/>
                                          </p:val>
                                        </p:tav>
                                        <p:tav tm="100000">
                                          <p:val>
                                            <p:strVal val="#ppt_h"/>
                                          </p:val>
                                        </p:tav>
                                      </p:tavLst>
                                    </p:anim>
                                  </p:childTnLst>
                                </p:cTn>
                              </p:par>
                              <p:par>
                                <p:cTn id="10" presetID="2" presetClass="entr" presetSubtype="12" decel="100000" fill="hold" grpId="1"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750" fill="hold"/>
                                        <p:tgtEl>
                                          <p:spTgt spid="25"/>
                                        </p:tgtEl>
                                        <p:attrNameLst>
                                          <p:attrName>ppt_x</p:attrName>
                                        </p:attrNameLst>
                                      </p:cBhvr>
                                      <p:tavLst>
                                        <p:tav tm="0">
                                          <p:val>
                                            <p:strVal val="0-#ppt_w/2"/>
                                          </p:val>
                                        </p:tav>
                                        <p:tav tm="100000">
                                          <p:val>
                                            <p:strVal val="#ppt_x"/>
                                          </p:val>
                                        </p:tav>
                                      </p:tavLst>
                                    </p:anim>
                                    <p:anim calcmode="lin" valueType="num">
                                      <p:cBhvr additive="base">
                                        <p:cTn id="13" dur="750" fill="hold"/>
                                        <p:tgtEl>
                                          <p:spTgt spid="25"/>
                                        </p:tgtEl>
                                        <p:attrNameLst>
                                          <p:attrName>ppt_y</p:attrName>
                                        </p:attrNameLst>
                                      </p:cBhvr>
                                      <p:tavLst>
                                        <p:tav tm="0">
                                          <p:val>
                                            <p:strVal val="1+#ppt_h/2"/>
                                          </p:val>
                                        </p:tav>
                                        <p:tav tm="100000">
                                          <p:val>
                                            <p:strVal val="#ppt_y"/>
                                          </p:val>
                                        </p:tav>
                                      </p:tavLst>
                                    </p:anim>
                                  </p:childTnLst>
                                </p:cTn>
                              </p:par>
                              <p:par>
                                <p:cTn id="14" presetID="45" presetClass="entr" presetSubtype="0" fill="hold" grpId="0" nodeType="withEffect">
                                  <p:stCondLst>
                                    <p:cond delay="1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750"/>
                                        <p:tgtEl>
                                          <p:spTgt spid="28"/>
                                        </p:tgtEl>
                                      </p:cBhvr>
                                    </p:animEffect>
                                    <p:anim calcmode="lin" valueType="num">
                                      <p:cBhvr>
                                        <p:cTn id="17" dur="750" fill="hold"/>
                                        <p:tgtEl>
                                          <p:spTgt spid="28"/>
                                        </p:tgtEl>
                                        <p:attrNameLst>
                                          <p:attrName>ppt_w</p:attrName>
                                        </p:attrNameLst>
                                      </p:cBhvr>
                                      <p:tavLst>
                                        <p:tav tm="0" fmla="#ppt_w*sin(2.5*pi*$)">
                                          <p:val>
                                            <p:fltVal val="0"/>
                                          </p:val>
                                        </p:tav>
                                        <p:tav tm="100000">
                                          <p:val>
                                            <p:fltVal val="1"/>
                                          </p:val>
                                        </p:tav>
                                      </p:tavLst>
                                    </p:anim>
                                    <p:anim calcmode="lin" valueType="num">
                                      <p:cBhvr>
                                        <p:cTn id="18" dur="750" fill="hold"/>
                                        <p:tgtEl>
                                          <p:spTgt spid="28"/>
                                        </p:tgtEl>
                                        <p:attrNameLst>
                                          <p:attrName>ppt_h</p:attrName>
                                        </p:attrNameLst>
                                      </p:cBhvr>
                                      <p:tavLst>
                                        <p:tav tm="0">
                                          <p:val>
                                            <p:strVal val="#ppt_h"/>
                                          </p:val>
                                        </p:tav>
                                        <p:tav tm="100000">
                                          <p:val>
                                            <p:strVal val="#ppt_h"/>
                                          </p:val>
                                        </p:tav>
                                      </p:tavLst>
                                    </p:anim>
                                  </p:childTnLst>
                                </p:cTn>
                              </p:par>
                              <p:par>
                                <p:cTn id="19" presetID="2" presetClass="entr" presetSubtype="12" decel="100000" fill="hold" grpId="1" nodeType="withEffect">
                                  <p:stCondLst>
                                    <p:cond delay="10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750" fill="hold"/>
                                        <p:tgtEl>
                                          <p:spTgt spid="28"/>
                                        </p:tgtEl>
                                        <p:attrNameLst>
                                          <p:attrName>ppt_x</p:attrName>
                                        </p:attrNameLst>
                                      </p:cBhvr>
                                      <p:tavLst>
                                        <p:tav tm="0">
                                          <p:val>
                                            <p:strVal val="0-#ppt_w/2"/>
                                          </p:val>
                                        </p:tav>
                                        <p:tav tm="100000">
                                          <p:val>
                                            <p:strVal val="#ppt_x"/>
                                          </p:val>
                                        </p:tav>
                                      </p:tavLst>
                                    </p:anim>
                                    <p:anim calcmode="lin" valueType="num">
                                      <p:cBhvr additive="base">
                                        <p:cTn id="22" dur="750" fill="hold"/>
                                        <p:tgtEl>
                                          <p:spTgt spid="28"/>
                                        </p:tgtEl>
                                        <p:attrNameLst>
                                          <p:attrName>ppt_y</p:attrName>
                                        </p:attrNameLst>
                                      </p:cBhvr>
                                      <p:tavLst>
                                        <p:tav tm="0">
                                          <p:val>
                                            <p:strVal val="1+#ppt_h/2"/>
                                          </p:val>
                                        </p:tav>
                                        <p:tav tm="100000">
                                          <p:val>
                                            <p:strVal val="#ppt_y"/>
                                          </p:val>
                                        </p:tav>
                                      </p:tavLst>
                                    </p:anim>
                                  </p:childTnLst>
                                </p:cTn>
                              </p:par>
                              <p:par>
                                <p:cTn id="23" presetID="45" presetClass="entr" presetSubtype="0" fill="hold" grpId="0" nodeType="withEffect">
                                  <p:stCondLst>
                                    <p:cond delay="20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750"/>
                                        <p:tgtEl>
                                          <p:spTgt spid="26"/>
                                        </p:tgtEl>
                                      </p:cBhvr>
                                    </p:animEffect>
                                    <p:anim calcmode="lin" valueType="num">
                                      <p:cBhvr>
                                        <p:cTn id="26" dur="750" fill="hold"/>
                                        <p:tgtEl>
                                          <p:spTgt spid="26"/>
                                        </p:tgtEl>
                                        <p:attrNameLst>
                                          <p:attrName>ppt_w</p:attrName>
                                        </p:attrNameLst>
                                      </p:cBhvr>
                                      <p:tavLst>
                                        <p:tav tm="0" fmla="#ppt_w*sin(2.5*pi*$)">
                                          <p:val>
                                            <p:fltVal val="0"/>
                                          </p:val>
                                        </p:tav>
                                        <p:tav tm="100000">
                                          <p:val>
                                            <p:fltVal val="1"/>
                                          </p:val>
                                        </p:tav>
                                      </p:tavLst>
                                    </p:anim>
                                    <p:anim calcmode="lin" valueType="num">
                                      <p:cBhvr>
                                        <p:cTn id="27" dur="750" fill="hold"/>
                                        <p:tgtEl>
                                          <p:spTgt spid="26"/>
                                        </p:tgtEl>
                                        <p:attrNameLst>
                                          <p:attrName>ppt_h</p:attrName>
                                        </p:attrNameLst>
                                      </p:cBhvr>
                                      <p:tavLst>
                                        <p:tav tm="0">
                                          <p:val>
                                            <p:strVal val="#ppt_h"/>
                                          </p:val>
                                        </p:tav>
                                        <p:tav tm="100000">
                                          <p:val>
                                            <p:strVal val="#ppt_h"/>
                                          </p:val>
                                        </p:tav>
                                      </p:tavLst>
                                    </p:anim>
                                  </p:childTnLst>
                                </p:cTn>
                              </p:par>
                              <p:par>
                                <p:cTn id="28" presetID="2" presetClass="entr" presetSubtype="12" decel="100000" fill="hold" grpId="1" nodeType="withEffect">
                                  <p:stCondLst>
                                    <p:cond delay="20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750" fill="hold"/>
                                        <p:tgtEl>
                                          <p:spTgt spid="26"/>
                                        </p:tgtEl>
                                        <p:attrNameLst>
                                          <p:attrName>ppt_x</p:attrName>
                                        </p:attrNameLst>
                                      </p:cBhvr>
                                      <p:tavLst>
                                        <p:tav tm="0">
                                          <p:val>
                                            <p:strVal val="0-#ppt_w/2"/>
                                          </p:val>
                                        </p:tav>
                                        <p:tav tm="100000">
                                          <p:val>
                                            <p:strVal val="#ppt_x"/>
                                          </p:val>
                                        </p:tav>
                                      </p:tavLst>
                                    </p:anim>
                                    <p:anim calcmode="lin" valueType="num">
                                      <p:cBhvr additive="base">
                                        <p:cTn id="31" dur="750" fill="hold"/>
                                        <p:tgtEl>
                                          <p:spTgt spid="26"/>
                                        </p:tgtEl>
                                        <p:attrNameLst>
                                          <p:attrName>ppt_y</p:attrName>
                                        </p:attrNameLst>
                                      </p:cBhvr>
                                      <p:tavLst>
                                        <p:tav tm="0">
                                          <p:val>
                                            <p:strVal val="1+#ppt_h/2"/>
                                          </p:val>
                                        </p:tav>
                                        <p:tav tm="100000">
                                          <p:val>
                                            <p:strVal val="#ppt_y"/>
                                          </p:val>
                                        </p:tav>
                                      </p:tavLst>
                                    </p:anim>
                                  </p:childTnLst>
                                </p:cTn>
                              </p:par>
                              <p:par>
                                <p:cTn id="32" presetID="45" presetClass="entr" presetSubtype="0" fill="hold" grpId="0" nodeType="withEffect">
                                  <p:stCondLst>
                                    <p:cond delay="30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750"/>
                                        <p:tgtEl>
                                          <p:spTgt spid="33"/>
                                        </p:tgtEl>
                                      </p:cBhvr>
                                    </p:animEffect>
                                    <p:anim calcmode="lin" valueType="num">
                                      <p:cBhvr>
                                        <p:cTn id="35" dur="750" fill="hold"/>
                                        <p:tgtEl>
                                          <p:spTgt spid="33"/>
                                        </p:tgtEl>
                                        <p:attrNameLst>
                                          <p:attrName>ppt_w</p:attrName>
                                        </p:attrNameLst>
                                      </p:cBhvr>
                                      <p:tavLst>
                                        <p:tav tm="0" fmla="#ppt_w*sin(2.5*pi*$)">
                                          <p:val>
                                            <p:fltVal val="0"/>
                                          </p:val>
                                        </p:tav>
                                        <p:tav tm="100000">
                                          <p:val>
                                            <p:fltVal val="1"/>
                                          </p:val>
                                        </p:tav>
                                      </p:tavLst>
                                    </p:anim>
                                    <p:anim calcmode="lin" valueType="num">
                                      <p:cBhvr>
                                        <p:cTn id="36" dur="750" fill="hold"/>
                                        <p:tgtEl>
                                          <p:spTgt spid="33"/>
                                        </p:tgtEl>
                                        <p:attrNameLst>
                                          <p:attrName>ppt_h</p:attrName>
                                        </p:attrNameLst>
                                      </p:cBhvr>
                                      <p:tavLst>
                                        <p:tav tm="0">
                                          <p:val>
                                            <p:strVal val="#ppt_h"/>
                                          </p:val>
                                        </p:tav>
                                        <p:tav tm="100000">
                                          <p:val>
                                            <p:strVal val="#ppt_h"/>
                                          </p:val>
                                        </p:tav>
                                      </p:tavLst>
                                    </p:anim>
                                  </p:childTnLst>
                                </p:cTn>
                              </p:par>
                              <p:par>
                                <p:cTn id="37" presetID="2" presetClass="entr" presetSubtype="12" decel="100000" fill="hold" grpId="1" nodeType="withEffect">
                                  <p:stCondLst>
                                    <p:cond delay="30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750" fill="hold"/>
                                        <p:tgtEl>
                                          <p:spTgt spid="33"/>
                                        </p:tgtEl>
                                        <p:attrNameLst>
                                          <p:attrName>ppt_x</p:attrName>
                                        </p:attrNameLst>
                                      </p:cBhvr>
                                      <p:tavLst>
                                        <p:tav tm="0">
                                          <p:val>
                                            <p:strVal val="0-#ppt_w/2"/>
                                          </p:val>
                                        </p:tav>
                                        <p:tav tm="100000">
                                          <p:val>
                                            <p:strVal val="#ppt_x"/>
                                          </p:val>
                                        </p:tav>
                                      </p:tavLst>
                                    </p:anim>
                                    <p:anim calcmode="lin" valueType="num">
                                      <p:cBhvr additive="base">
                                        <p:cTn id="40" dur="750" fill="hold"/>
                                        <p:tgtEl>
                                          <p:spTgt spid="33"/>
                                        </p:tgtEl>
                                        <p:attrNameLst>
                                          <p:attrName>ppt_y</p:attrName>
                                        </p:attrNameLst>
                                      </p:cBhvr>
                                      <p:tavLst>
                                        <p:tav tm="0">
                                          <p:val>
                                            <p:strVal val="1+#ppt_h/2"/>
                                          </p:val>
                                        </p:tav>
                                        <p:tav tm="100000">
                                          <p:val>
                                            <p:strVal val="#ppt_y"/>
                                          </p:val>
                                        </p:tav>
                                      </p:tavLst>
                                    </p:anim>
                                  </p:childTnLst>
                                </p:cTn>
                              </p:par>
                              <p:par>
                                <p:cTn id="41" presetID="45" presetClass="entr" presetSubtype="0" fill="hold" grpId="0" nodeType="withEffect">
                                  <p:stCondLst>
                                    <p:cond delay="40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750"/>
                                        <p:tgtEl>
                                          <p:spTgt spid="34"/>
                                        </p:tgtEl>
                                      </p:cBhvr>
                                    </p:animEffect>
                                    <p:anim calcmode="lin" valueType="num">
                                      <p:cBhvr>
                                        <p:cTn id="44" dur="750" fill="hold"/>
                                        <p:tgtEl>
                                          <p:spTgt spid="34"/>
                                        </p:tgtEl>
                                        <p:attrNameLst>
                                          <p:attrName>ppt_w</p:attrName>
                                        </p:attrNameLst>
                                      </p:cBhvr>
                                      <p:tavLst>
                                        <p:tav tm="0" fmla="#ppt_w*sin(2.5*pi*$)">
                                          <p:val>
                                            <p:fltVal val="0"/>
                                          </p:val>
                                        </p:tav>
                                        <p:tav tm="100000">
                                          <p:val>
                                            <p:fltVal val="1"/>
                                          </p:val>
                                        </p:tav>
                                      </p:tavLst>
                                    </p:anim>
                                    <p:anim calcmode="lin" valueType="num">
                                      <p:cBhvr>
                                        <p:cTn id="45" dur="750" fill="hold"/>
                                        <p:tgtEl>
                                          <p:spTgt spid="34"/>
                                        </p:tgtEl>
                                        <p:attrNameLst>
                                          <p:attrName>ppt_h</p:attrName>
                                        </p:attrNameLst>
                                      </p:cBhvr>
                                      <p:tavLst>
                                        <p:tav tm="0">
                                          <p:val>
                                            <p:strVal val="#ppt_h"/>
                                          </p:val>
                                        </p:tav>
                                        <p:tav tm="100000">
                                          <p:val>
                                            <p:strVal val="#ppt_h"/>
                                          </p:val>
                                        </p:tav>
                                      </p:tavLst>
                                    </p:anim>
                                  </p:childTnLst>
                                </p:cTn>
                              </p:par>
                              <p:par>
                                <p:cTn id="46" presetID="2" presetClass="entr" presetSubtype="12" decel="100000" fill="hold" grpId="1" nodeType="withEffect">
                                  <p:stCondLst>
                                    <p:cond delay="400"/>
                                  </p:stCondLst>
                                  <p:childTnLst>
                                    <p:set>
                                      <p:cBhvr>
                                        <p:cTn id="47" dur="1" fill="hold">
                                          <p:stCondLst>
                                            <p:cond delay="0"/>
                                          </p:stCondLst>
                                        </p:cTn>
                                        <p:tgtEl>
                                          <p:spTgt spid="34"/>
                                        </p:tgtEl>
                                        <p:attrNameLst>
                                          <p:attrName>style.visibility</p:attrName>
                                        </p:attrNameLst>
                                      </p:cBhvr>
                                      <p:to>
                                        <p:strVal val="visible"/>
                                      </p:to>
                                    </p:set>
                                    <p:anim calcmode="lin" valueType="num">
                                      <p:cBhvr additive="base">
                                        <p:cTn id="48" dur="750" fill="hold"/>
                                        <p:tgtEl>
                                          <p:spTgt spid="34"/>
                                        </p:tgtEl>
                                        <p:attrNameLst>
                                          <p:attrName>ppt_x</p:attrName>
                                        </p:attrNameLst>
                                      </p:cBhvr>
                                      <p:tavLst>
                                        <p:tav tm="0">
                                          <p:val>
                                            <p:strVal val="0-#ppt_w/2"/>
                                          </p:val>
                                        </p:tav>
                                        <p:tav tm="100000">
                                          <p:val>
                                            <p:strVal val="#ppt_x"/>
                                          </p:val>
                                        </p:tav>
                                      </p:tavLst>
                                    </p:anim>
                                    <p:anim calcmode="lin" valueType="num">
                                      <p:cBhvr additive="base">
                                        <p:cTn id="49" dur="750" fill="hold"/>
                                        <p:tgtEl>
                                          <p:spTgt spid="34"/>
                                        </p:tgtEl>
                                        <p:attrNameLst>
                                          <p:attrName>ppt_y</p:attrName>
                                        </p:attrNameLst>
                                      </p:cBhvr>
                                      <p:tavLst>
                                        <p:tav tm="0">
                                          <p:val>
                                            <p:strVal val="1+#ppt_h/2"/>
                                          </p:val>
                                        </p:tav>
                                        <p:tav tm="100000">
                                          <p:val>
                                            <p:strVal val="#ppt_y"/>
                                          </p:val>
                                        </p:tav>
                                      </p:tavLst>
                                    </p:anim>
                                  </p:childTnLst>
                                </p:cTn>
                              </p:par>
                              <p:par>
                                <p:cTn id="50" presetID="10" presetClass="entr" presetSubtype="0" fill="hold" grpId="0" nodeType="withEffect">
                                  <p:stCondLst>
                                    <p:cond delay="4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childTnLst>
                                </p:cTn>
                              </p:par>
                              <p:par>
                                <p:cTn id="53" presetID="2" presetClass="entr" presetSubtype="1" decel="100000" fill="hold" grpId="1" nodeType="withEffect">
                                  <p:stCondLst>
                                    <p:cond delay="40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1000" fill="hold"/>
                                        <p:tgtEl>
                                          <p:spTgt spid="6"/>
                                        </p:tgtEl>
                                        <p:attrNameLst>
                                          <p:attrName>ppt_x</p:attrName>
                                        </p:attrNameLst>
                                      </p:cBhvr>
                                      <p:tavLst>
                                        <p:tav tm="0">
                                          <p:val>
                                            <p:strVal val="#ppt_x"/>
                                          </p:val>
                                        </p:tav>
                                        <p:tav tm="100000">
                                          <p:val>
                                            <p:strVal val="#ppt_x"/>
                                          </p:val>
                                        </p:tav>
                                      </p:tavLst>
                                    </p:anim>
                                    <p:anim calcmode="lin" valueType="num">
                                      <p:cBhvr additive="base">
                                        <p:cTn id="56" dur="1000" fill="hold"/>
                                        <p:tgtEl>
                                          <p:spTgt spid="6"/>
                                        </p:tgtEl>
                                        <p:attrNameLst>
                                          <p:attrName>ppt_y</p:attrName>
                                        </p:attrNameLst>
                                      </p:cBhvr>
                                      <p:tavLst>
                                        <p:tav tm="0">
                                          <p:val>
                                            <p:strVal val="0-#ppt_h/2"/>
                                          </p:val>
                                        </p:tav>
                                        <p:tav tm="100000">
                                          <p:val>
                                            <p:strVal val="#ppt_y"/>
                                          </p:val>
                                        </p:tav>
                                      </p:tavLst>
                                    </p:anim>
                                  </p:childTnLst>
                                </p:cTn>
                              </p:par>
                              <p:par>
                                <p:cTn id="57" presetID="10" presetClass="entr" presetSubtype="0" fill="hold" grpId="0" nodeType="withEffect">
                                  <p:stCondLst>
                                    <p:cond delay="50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1000"/>
                                        <p:tgtEl>
                                          <p:spTgt spid="30"/>
                                        </p:tgtEl>
                                      </p:cBhvr>
                                    </p:animEffect>
                                  </p:childTnLst>
                                </p:cTn>
                              </p:par>
                              <p:par>
                                <p:cTn id="60" presetID="2" presetClass="entr" presetSubtype="1" decel="100000" fill="hold" grpId="1" nodeType="withEffect">
                                  <p:stCondLst>
                                    <p:cond delay="500"/>
                                  </p:stCondLst>
                                  <p:childTnLst>
                                    <p:set>
                                      <p:cBhvr>
                                        <p:cTn id="61" dur="1" fill="hold">
                                          <p:stCondLst>
                                            <p:cond delay="0"/>
                                          </p:stCondLst>
                                        </p:cTn>
                                        <p:tgtEl>
                                          <p:spTgt spid="30"/>
                                        </p:tgtEl>
                                        <p:attrNameLst>
                                          <p:attrName>style.visibility</p:attrName>
                                        </p:attrNameLst>
                                      </p:cBhvr>
                                      <p:to>
                                        <p:strVal val="visible"/>
                                      </p:to>
                                    </p:set>
                                    <p:anim calcmode="lin" valueType="num">
                                      <p:cBhvr additive="base">
                                        <p:cTn id="62" dur="1000" fill="hold"/>
                                        <p:tgtEl>
                                          <p:spTgt spid="30"/>
                                        </p:tgtEl>
                                        <p:attrNameLst>
                                          <p:attrName>ppt_x</p:attrName>
                                        </p:attrNameLst>
                                      </p:cBhvr>
                                      <p:tavLst>
                                        <p:tav tm="0">
                                          <p:val>
                                            <p:strVal val="#ppt_x"/>
                                          </p:val>
                                        </p:tav>
                                        <p:tav tm="100000">
                                          <p:val>
                                            <p:strVal val="#ppt_x"/>
                                          </p:val>
                                        </p:tav>
                                      </p:tavLst>
                                    </p:anim>
                                    <p:anim calcmode="lin" valueType="num">
                                      <p:cBhvr additive="base">
                                        <p:cTn id="63" dur="1000" fill="hold"/>
                                        <p:tgtEl>
                                          <p:spTgt spid="30"/>
                                        </p:tgtEl>
                                        <p:attrNameLst>
                                          <p:attrName>ppt_y</p:attrName>
                                        </p:attrNameLst>
                                      </p:cBhvr>
                                      <p:tavLst>
                                        <p:tav tm="0">
                                          <p:val>
                                            <p:strVal val="0-#ppt_h/2"/>
                                          </p:val>
                                        </p:tav>
                                        <p:tav tm="100000">
                                          <p:val>
                                            <p:strVal val="#ppt_y"/>
                                          </p:val>
                                        </p:tav>
                                      </p:tavLst>
                                    </p:anim>
                                  </p:childTnLst>
                                </p:cTn>
                              </p:par>
                              <p:par>
                                <p:cTn id="64" presetID="10" presetClass="entr" presetSubtype="0" fill="hold" grpId="0" nodeType="withEffect">
                                  <p:stCondLst>
                                    <p:cond delay="60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1000"/>
                                        <p:tgtEl>
                                          <p:spTgt spid="7"/>
                                        </p:tgtEl>
                                      </p:cBhvr>
                                    </p:animEffect>
                                  </p:childTnLst>
                                </p:cTn>
                              </p:par>
                              <p:par>
                                <p:cTn id="67" presetID="2" presetClass="entr" presetSubtype="1" decel="100000" fill="hold" grpId="1" nodeType="withEffect">
                                  <p:stCondLst>
                                    <p:cond delay="600"/>
                                  </p:stCondLst>
                                  <p:childTnLst>
                                    <p:set>
                                      <p:cBhvr>
                                        <p:cTn id="68" dur="1" fill="hold">
                                          <p:stCondLst>
                                            <p:cond delay="0"/>
                                          </p:stCondLst>
                                        </p:cTn>
                                        <p:tgtEl>
                                          <p:spTgt spid="7"/>
                                        </p:tgtEl>
                                        <p:attrNameLst>
                                          <p:attrName>style.visibility</p:attrName>
                                        </p:attrNameLst>
                                      </p:cBhvr>
                                      <p:to>
                                        <p:strVal val="visible"/>
                                      </p:to>
                                    </p:set>
                                    <p:anim calcmode="lin" valueType="num">
                                      <p:cBhvr additive="base">
                                        <p:cTn id="69" dur="1000" fill="hold"/>
                                        <p:tgtEl>
                                          <p:spTgt spid="7"/>
                                        </p:tgtEl>
                                        <p:attrNameLst>
                                          <p:attrName>ppt_x</p:attrName>
                                        </p:attrNameLst>
                                      </p:cBhvr>
                                      <p:tavLst>
                                        <p:tav tm="0">
                                          <p:val>
                                            <p:strVal val="#ppt_x"/>
                                          </p:val>
                                        </p:tav>
                                        <p:tav tm="100000">
                                          <p:val>
                                            <p:strVal val="#ppt_x"/>
                                          </p:val>
                                        </p:tav>
                                      </p:tavLst>
                                    </p:anim>
                                    <p:anim calcmode="lin" valueType="num">
                                      <p:cBhvr additive="base">
                                        <p:cTn id="70" dur="1000" fill="hold"/>
                                        <p:tgtEl>
                                          <p:spTgt spid="7"/>
                                        </p:tgtEl>
                                        <p:attrNameLst>
                                          <p:attrName>ppt_y</p:attrName>
                                        </p:attrNameLst>
                                      </p:cBhvr>
                                      <p:tavLst>
                                        <p:tav tm="0">
                                          <p:val>
                                            <p:strVal val="0-#ppt_h/2"/>
                                          </p:val>
                                        </p:tav>
                                        <p:tav tm="100000">
                                          <p:val>
                                            <p:strVal val="#ppt_y"/>
                                          </p:val>
                                        </p:tav>
                                      </p:tavLst>
                                    </p:anim>
                                  </p:childTnLst>
                                </p:cTn>
                              </p:par>
                            </p:childTnLst>
                          </p:cTn>
                        </p:par>
                        <p:par>
                          <p:cTn id="71" fill="hold">
                            <p:stCondLst>
                              <p:cond delay="1600"/>
                            </p:stCondLst>
                            <p:childTnLst>
                              <p:par>
                                <p:cTn id="72" presetID="2" presetClass="entr" presetSubtype="3" decel="100000" fill="hold" grpId="0" nodeType="afterEffect">
                                  <p:stCondLst>
                                    <p:cond delay="250"/>
                                  </p:stCondLst>
                                  <p:iterate type="wd">
                                    <p:tmPct val="10000"/>
                                  </p:iterate>
                                  <p:childTnLst>
                                    <p:set>
                                      <p:cBhvr>
                                        <p:cTn id="73" dur="1" fill="hold">
                                          <p:stCondLst>
                                            <p:cond delay="0"/>
                                          </p:stCondLst>
                                        </p:cTn>
                                        <p:tgtEl>
                                          <p:spTgt spid="3"/>
                                        </p:tgtEl>
                                        <p:attrNameLst>
                                          <p:attrName>style.visibility</p:attrName>
                                        </p:attrNameLst>
                                      </p:cBhvr>
                                      <p:to>
                                        <p:strVal val="visible"/>
                                      </p:to>
                                    </p:set>
                                    <p:anim calcmode="lin" valueType="num">
                                      <p:cBhvr additive="base">
                                        <p:cTn id="74" dur="500" fill="hold"/>
                                        <p:tgtEl>
                                          <p:spTgt spid="3"/>
                                        </p:tgtEl>
                                        <p:attrNameLst>
                                          <p:attrName>ppt_x</p:attrName>
                                        </p:attrNameLst>
                                      </p:cBhvr>
                                      <p:tavLst>
                                        <p:tav tm="0">
                                          <p:val>
                                            <p:strVal val="1+#ppt_w/2"/>
                                          </p:val>
                                        </p:tav>
                                        <p:tav tm="100000">
                                          <p:val>
                                            <p:strVal val="#ppt_x"/>
                                          </p:val>
                                        </p:tav>
                                      </p:tavLst>
                                    </p:anim>
                                    <p:anim calcmode="lin" valueType="num">
                                      <p:cBhvr additive="base">
                                        <p:cTn id="75" dur="500" fill="hold"/>
                                        <p:tgtEl>
                                          <p:spTgt spid="3"/>
                                        </p:tgtEl>
                                        <p:attrNameLst>
                                          <p:attrName>ppt_y</p:attrName>
                                        </p:attrNameLst>
                                      </p:cBhvr>
                                      <p:tavLst>
                                        <p:tav tm="0">
                                          <p:val>
                                            <p:strVal val="0-#ppt_h/2"/>
                                          </p:val>
                                        </p:tav>
                                        <p:tav tm="100000">
                                          <p:val>
                                            <p:strVal val="#ppt_y"/>
                                          </p:val>
                                        </p:tav>
                                      </p:tavLst>
                                    </p:anim>
                                  </p:childTnLst>
                                </p:cTn>
                              </p:par>
                              <p:par>
                                <p:cTn id="76" presetID="2" presetClass="entr" presetSubtype="2" decel="100000" fill="hold" grpId="0" nodeType="withEffect">
                                  <p:stCondLst>
                                    <p:cond delay="25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1+#ppt_w/2"/>
                                          </p:val>
                                        </p:tav>
                                        <p:tav tm="100000">
                                          <p:val>
                                            <p:strVal val="#ppt_x"/>
                                          </p:val>
                                        </p:tav>
                                      </p:tavLst>
                                    </p:anim>
                                    <p:anim calcmode="lin" valueType="num">
                                      <p:cBhvr additive="base">
                                        <p:cTn id="79" dur="500" fill="hold"/>
                                        <p:tgtEl>
                                          <p:spTgt spid="4"/>
                                        </p:tgtEl>
                                        <p:attrNameLst>
                                          <p:attrName>ppt_y</p:attrName>
                                        </p:attrNameLst>
                                      </p:cBhvr>
                                      <p:tavLst>
                                        <p:tav tm="0">
                                          <p:val>
                                            <p:strVal val="#ppt_y"/>
                                          </p:val>
                                        </p:tav>
                                        <p:tav tm="100000">
                                          <p:val>
                                            <p:strVal val="#ppt_y"/>
                                          </p:val>
                                        </p:tav>
                                      </p:tavLst>
                                    </p:anim>
                                  </p:childTnLst>
                                </p:cTn>
                              </p:par>
                            </p:childTnLst>
                          </p:cTn>
                        </p:par>
                        <p:par>
                          <p:cTn id="80" fill="hold">
                            <p:stCondLst>
                              <p:cond delay="2450"/>
                            </p:stCondLst>
                            <p:childTnLst>
                              <p:par>
                                <p:cTn id="81" presetID="22" presetClass="entr" presetSubtype="8" fill="hold" grpId="0" nodeType="afterEffect">
                                  <p:stCondLst>
                                    <p:cond delay="0"/>
                                  </p:stCondLst>
                                  <p:iterate type="lt">
                                    <p:tmPct val="10000"/>
                                  </p:iterate>
                                  <p:childTnLst>
                                    <p:set>
                                      <p:cBhvr>
                                        <p:cTn id="82" dur="1" fill="hold">
                                          <p:stCondLst>
                                            <p:cond delay="0"/>
                                          </p:stCondLst>
                                        </p:cTn>
                                        <p:tgtEl>
                                          <p:spTgt spid="5">
                                            <p:txEl>
                                              <p:pRg st="0" end="0"/>
                                            </p:txEl>
                                          </p:spTgt>
                                        </p:tgtEl>
                                        <p:attrNameLst>
                                          <p:attrName>style.visibility</p:attrName>
                                        </p:attrNameLst>
                                      </p:cBhvr>
                                      <p:to>
                                        <p:strVal val="visible"/>
                                      </p:to>
                                    </p:set>
                                    <p:animEffect transition="in" filter="wipe(left)">
                                      <p:cBhvr>
                                        <p:cTn id="83" dur="500"/>
                                        <p:tgtEl>
                                          <p:spTgt spid="5">
                                            <p:txEl>
                                              <p:pRg st="0" end="0"/>
                                            </p:txEl>
                                          </p:spTgt>
                                        </p:tgtEl>
                                      </p:cBhvr>
                                    </p:animEffect>
                                  </p:childTnLst>
                                </p:cTn>
                              </p:par>
                            </p:childTnLst>
                          </p:cTn>
                        </p:par>
                        <p:par>
                          <p:cTn id="84" fill="hold">
                            <p:stCondLst>
                              <p:cond delay="3500"/>
                            </p:stCondLst>
                            <p:childTnLst>
                              <p:par>
                                <p:cTn id="85" presetID="49" presetClass="entr" presetSubtype="0" decel="100000" fill="hold" grpId="0" nodeType="afterEffect">
                                  <p:stCondLst>
                                    <p:cond delay="0"/>
                                  </p:stCondLst>
                                  <p:childTnLst>
                                    <p:set>
                                      <p:cBhvr>
                                        <p:cTn id="86" dur="1" fill="hold">
                                          <p:stCondLst>
                                            <p:cond delay="0"/>
                                          </p:stCondLst>
                                        </p:cTn>
                                        <p:tgtEl>
                                          <p:spTgt spid="9"/>
                                        </p:tgtEl>
                                        <p:attrNameLst>
                                          <p:attrName>style.visibility</p:attrName>
                                        </p:attrNameLst>
                                      </p:cBhvr>
                                      <p:to>
                                        <p:strVal val="visible"/>
                                      </p:to>
                                    </p:set>
                                    <p:anim calcmode="lin" valueType="num">
                                      <p:cBhvr>
                                        <p:cTn id="87" dur="500" fill="hold"/>
                                        <p:tgtEl>
                                          <p:spTgt spid="9"/>
                                        </p:tgtEl>
                                        <p:attrNameLst>
                                          <p:attrName>ppt_w</p:attrName>
                                        </p:attrNameLst>
                                      </p:cBhvr>
                                      <p:tavLst>
                                        <p:tav tm="0">
                                          <p:val>
                                            <p:fltVal val="0"/>
                                          </p:val>
                                        </p:tav>
                                        <p:tav tm="100000">
                                          <p:val>
                                            <p:strVal val="#ppt_w"/>
                                          </p:val>
                                        </p:tav>
                                      </p:tavLst>
                                    </p:anim>
                                    <p:anim calcmode="lin" valueType="num">
                                      <p:cBhvr>
                                        <p:cTn id="88" dur="500" fill="hold"/>
                                        <p:tgtEl>
                                          <p:spTgt spid="9"/>
                                        </p:tgtEl>
                                        <p:attrNameLst>
                                          <p:attrName>ppt_h</p:attrName>
                                        </p:attrNameLst>
                                      </p:cBhvr>
                                      <p:tavLst>
                                        <p:tav tm="0">
                                          <p:val>
                                            <p:fltVal val="0"/>
                                          </p:val>
                                        </p:tav>
                                        <p:tav tm="100000">
                                          <p:val>
                                            <p:strVal val="#ppt_h"/>
                                          </p:val>
                                        </p:tav>
                                      </p:tavLst>
                                    </p:anim>
                                    <p:anim calcmode="lin" valueType="num">
                                      <p:cBhvr>
                                        <p:cTn id="89" dur="500" fill="hold"/>
                                        <p:tgtEl>
                                          <p:spTgt spid="9"/>
                                        </p:tgtEl>
                                        <p:attrNameLst>
                                          <p:attrName>style.rotation</p:attrName>
                                        </p:attrNameLst>
                                      </p:cBhvr>
                                      <p:tavLst>
                                        <p:tav tm="0">
                                          <p:val>
                                            <p:fltVal val="360"/>
                                          </p:val>
                                        </p:tav>
                                        <p:tav tm="100000">
                                          <p:val>
                                            <p:fltVal val="0"/>
                                          </p:val>
                                        </p:tav>
                                      </p:tavLst>
                                    </p:anim>
                                    <p:animEffect transition="in" filter="fade">
                                      <p:cBhvr>
                                        <p:cTn id="90" dur="500"/>
                                        <p:tgtEl>
                                          <p:spTgt spid="9"/>
                                        </p:tgtEl>
                                      </p:cBhvr>
                                    </p:animEffect>
                                  </p:childTnLst>
                                </p:cTn>
                              </p:par>
                              <p:par>
                                <p:cTn id="91" presetID="49" presetClass="entr" presetSubtype="0" decel="100000" fill="hold" grpId="0" nodeType="with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p:cTn id="93" dur="500" fill="hold"/>
                                        <p:tgtEl>
                                          <p:spTgt spid="8"/>
                                        </p:tgtEl>
                                        <p:attrNameLst>
                                          <p:attrName>ppt_w</p:attrName>
                                        </p:attrNameLst>
                                      </p:cBhvr>
                                      <p:tavLst>
                                        <p:tav tm="0">
                                          <p:val>
                                            <p:fltVal val="0"/>
                                          </p:val>
                                        </p:tav>
                                        <p:tav tm="100000">
                                          <p:val>
                                            <p:strVal val="#ppt_w"/>
                                          </p:val>
                                        </p:tav>
                                      </p:tavLst>
                                    </p:anim>
                                    <p:anim calcmode="lin" valueType="num">
                                      <p:cBhvr>
                                        <p:cTn id="94" dur="500" fill="hold"/>
                                        <p:tgtEl>
                                          <p:spTgt spid="8"/>
                                        </p:tgtEl>
                                        <p:attrNameLst>
                                          <p:attrName>ppt_h</p:attrName>
                                        </p:attrNameLst>
                                      </p:cBhvr>
                                      <p:tavLst>
                                        <p:tav tm="0">
                                          <p:val>
                                            <p:fltVal val="0"/>
                                          </p:val>
                                        </p:tav>
                                        <p:tav tm="100000">
                                          <p:val>
                                            <p:strVal val="#ppt_h"/>
                                          </p:val>
                                        </p:tav>
                                      </p:tavLst>
                                    </p:anim>
                                    <p:anim calcmode="lin" valueType="num">
                                      <p:cBhvr>
                                        <p:cTn id="95" dur="500" fill="hold"/>
                                        <p:tgtEl>
                                          <p:spTgt spid="8"/>
                                        </p:tgtEl>
                                        <p:attrNameLst>
                                          <p:attrName>style.rotation</p:attrName>
                                        </p:attrNameLst>
                                      </p:cBhvr>
                                      <p:tavLst>
                                        <p:tav tm="0">
                                          <p:val>
                                            <p:fltVal val="360"/>
                                          </p:val>
                                        </p:tav>
                                        <p:tav tm="100000">
                                          <p:val>
                                            <p:fltVal val="0"/>
                                          </p:val>
                                        </p:tav>
                                      </p:tavLst>
                                    </p:anim>
                                    <p:animEffect transition="in" filter="fade">
                                      <p:cBhvr>
                                        <p:cTn id="96" dur="500"/>
                                        <p:tgtEl>
                                          <p:spTgt spid="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4">
                                            <p:txEl>
                                              <p:pRg st="0" end="0"/>
                                            </p:txEl>
                                          </p:spTgt>
                                        </p:tgtEl>
                                        <p:attrNameLst>
                                          <p:attrName>style.visibility</p:attrName>
                                        </p:attrNameLst>
                                      </p:cBhvr>
                                      <p:to>
                                        <p:strVal val="visible"/>
                                      </p:to>
                                    </p:set>
                                    <p:animEffect transition="in" filter="fade">
                                      <p:cBhvr>
                                        <p:cTn id="99" dur="500"/>
                                        <p:tgtEl>
                                          <p:spTgt spid="14">
                                            <p:txEl>
                                              <p:pRg st="0" end="0"/>
                                            </p:txEl>
                                          </p:spTgt>
                                        </p:tgtEl>
                                      </p:cBhvr>
                                    </p:animEffect>
                                  </p:childTnLst>
                                </p:cTn>
                              </p:par>
                            </p:childTnLst>
                          </p:cTn>
                        </p:par>
                        <p:par>
                          <p:cTn id="100" fill="hold">
                            <p:stCondLst>
                              <p:cond delay="4000"/>
                            </p:stCondLst>
                            <p:childTnLst>
                              <p:par>
                                <p:cTn id="101" presetID="49" presetClass="entr" presetSubtype="0" decel="100000" fill="hold" grpId="0" nodeType="afterEffect">
                                  <p:stCondLst>
                                    <p:cond delay="0"/>
                                  </p:stCondLst>
                                  <p:childTnLst>
                                    <p:set>
                                      <p:cBhvr>
                                        <p:cTn id="102" dur="1" fill="hold">
                                          <p:stCondLst>
                                            <p:cond delay="0"/>
                                          </p:stCondLst>
                                        </p:cTn>
                                        <p:tgtEl>
                                          <p:spTgt spid="12"/>
                                        </p:tgtEl>
                                        <p:attrNameLst>
                                          <p:attrName>style.visibility</p:attrName>
                                        </p:attrNameLst>
                                      </p:cBhvr>
                                      <p:to>
                                        <p:strVal val="visible"/>
                                      </p:to>
                                    </p:set>
                                    <p:anim calcmode="lin" valueType="num">
                                      <p:cBhvr>
                                        <p:cTn id="103" dur="500" fill="hold"/>
                                        <p:tgtEl>
                                          <p:spTgt spid="12"/>
                                        </p:tgtEl>
                                        <p:attrNameLst>
                                          <p:attrName>ppt_w</p:attrName>
                                        </p:attrNameLst>
                                      </p:cBhvr>
                                      <p:tavLst>
                                        <p:tav tm="0">
                                          <p:val>
                                            <p:fltVal val="0"/>
                                          </p:val>
                                        </p:tav>
                                        <p:tav tm="100000">
                                          <p:val>
                                            <p:strVal val="#ppt_w"/>
                                          </p:val>
                                        </p:tav>
                                      </p:tavLst>
                                    </p:anim>
                                    <p:anim calcmode="lin" valueType="num">
                                      <p:cBhvr>
                                        <p:cTn id="104" dur="500" fill="hold"/>
                                        <p:tgtEl>
                                          <p:spTgt spid="12"/>
                                        </p:tgtEl>
                                        <p:attrNameLst>
                                          <p:attrName>ppt_h</p:attrName>
                                        </p:attrNameLst>
                                      </p:cBhvr>
                                      <p:tavLst>
                                        <p:tav tm="0">
                                          <p:val>
                                            <p:fltVal val="0"/>
                                          </p:val>
                                        </p:tav>
                                        <p:tav tm="100000">
                                          <p:val>
                                            <p:strVal val="#ppt_h"/>
                                          </p:val>
                                        </p:tav>
                                      </p:tavLst>
                                    </p:anim>
                                    <p:anim calcmode="lin" valueType="num">
                                      <p:cBhvr>
                                        <p:cTn id="105" dur="500" fill="hold"/>
                                        <p:tgtEl>
                                          <p:spTgt spid="12"/>
                                        </p:tgtEl>
                                        <p:attrNameLst>
                                          <p:attrName>style.rotation</p:attrName>
                                        </p:attrNameLst>
                                      </p:cBhvr>
                                      <p:tavLst>
                                        <p:tav tm="0">
                                          <p:val>
                                            <p:fltVal val="360"/>
                                          </p:val>
                                        </p:tav>
                                        <p:tav tm="100000">
                                          <p:val>
                                            <p:fltVal val="0"/>
                                          </p:val>
                                        </p:tav>
                                      </p:tavLst>
                                    </p:anim>
                                    <p:animEffect transition="in" filter="fade">
                                      <p:cBhvr>
                                        <p:cTn id="106" dur="500"/>
                                        <p:tgtEl>
                                          <p:spTgt spid="12"/>
                                        </p:tgtEl>
                                      </p:cBhvr>
                                    </p:animEffect>
                                  </p:childTnLst>
                                </p:cTn>
                              </p:par>
                              <p:par>
                                <p:cTn id="107" presetID="49" presetClass="entr" presetSubtype="0" decel="100000" fill="hold" grpId="0" nodeType="withEffect">
                                  <p:stCondLst>
                                    <p:cond delay="0"/>
                                  </p:stCondLst>
                                  <p:childTnLst>
                                    <p:set>
                                      <p:cBhvr>
                                        <p:cTn id="108" dur="1" fill="hold">
                                          <p:stCondLst>
                                            <p:cond delay="0"/>
                                          </p:stCondLst>
                                        </p:cTn>
                                        <p:tgtEl>
                                          <p:spTgt spid="10"/>
                                        </p:tgtEl>
                                        <p:attrNameLst>
                                          <p:attrName>style.visibility</p:attrName>
                                        </p:attrNameLst>
                                      </p:cBhvr>
                                      <p:to>
                                        <p:strVal val="visible"/>
                                      </p:to>
                                    </p:set>
                                    <p:anim calcmode="lin" valueType="num">
                                      <p:cBhvr>
                                        <p:cTn id="109" dur="500" fill="hold"/>
                                        <p:tgtEl>
                                          <p:spTgt spid="10"/>
                                        </p:tgtEl>
                                        <p:attrNameLst>
                                          <p:attrName>ppt_w</p:attrName>
                                        </p:attrNameLst>
                                      </p:cBhvr>
                                      <p:tavLst>
                                        <p:tav tm="0">
                                          <p:val>
                                            <p:fltVal val="0"/>
                                          </p:val>
                                        </p:tav>
                                        <p:tav tm="100000">
                                          <p:val>
                                            <p:strVal val="#ppt_w"/>
                                          </p:val>
                                        </p:tav>
                                      </p:tavLst>
                                    </p:anim>
                                    <p:anim calcmode="lin" valueType="num">
                                      <p:cBhvr>
                                        <p:cTn id="110" dur="500" fill="hold"/>
                                        <p:tgtEl>
                                          <p:spTgt spid="10"/>
                                        </p:tgtEl>
                                        <p:attrNameLst>
                                          <p:attrName>ppt_h</p:attrName>
                                        </p:attrNameLst>
                                      </p:cBhvr>
                                      <p:tavLst>
                                        <p:tav tm="0">
                                          <p:val>
                                            <p:fltVal val="0"/>
                                          </p:val>
                                        </p:tav>
                                        <p:tav tm="100000">
                                          <p:val>
                                            <p:strVal val="#ppt_h"/>
                                          </p:val>
                                        </p:tav>
                                      </p:tavLst>
                                    </p:anim>
                                    <p:anim calcmode="lin" valueType="num">
                                      <p:cBhvr>
                                        <p:cTn id="111" dur="500" fill="hold"/>
                                        <p:tgtEl>
                                          <p:spTgt spid="10"/>
                                        </p:tgtEl>
                                        <p:attrNameLst>
                                          <p:attrName>style.rotation</p:attrName>
                                        </p:attrNameLst>
                                      </p:cBhvr>
                                      <p:tavLst>
                                        <p:tav tm="0">
                                          <p:val>
                                            <p:fltVal val="360"/>
                                          </p:val>
                                        </p:tav>
                                        <p:tav tm="100000">
                                          <p:val>
                                            <p:fltVal val="0"/>
                                          </p:val>
                                        </p:tav>
                                      </p:tavLst>
                                    </p:anim>
                                    <p:animEffect transition="in" filter="fade">
                                      <p:cBhvr>
                                        <p:cTn id="112" dur="500"/>
                                        <p:tgtEl>
                                          <p:spTgt spid="1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5">
                                            <p:txEl>
                                              <p:pRg st="0" end="0"/>
                                            </p:txEl>
                                          </p:spTgt>
                                        </p:tgtEl>
                                        <p:attrNameLst>
                                          <p:attrName>style.visibility</p:attrName>
                                        </p:attrNameLst>
                                      </p:cBhvr>
                                      <p:to>
                                        <p:strVal val="visible"/>
                                      </p:to>
                                    </p:set>
                                    <p:animEffect transition="in" filter="fade">
                                      <p:cBhvr>
                                        <p:cTn id="115" dur="500"/>
                                        <p:tgtEl>
                                          <p:spTgt spid="15">
                                            <p:txEl>
                                              <p:pRg st="0" end="0"/>
                                            </p:txEl>
                                          </p:spTgt>
                                        </p:tgtEl>
                                      </p:cBhvr>
                                    </p:animEffect>
                                  </p:childTnLst>
                                </p:cTn>
                              </p:par>
                            </p:childTnLst>
                          </p:cTn>
                        </p:par>
                        <p:par>
                          <p:cTn id="116" fill="hold">
                            <p:stCondLst>
                              <p:cond delay="4500"/>
                            </p:stCondLst>
                            <p:childTnLst>
                              <p:par>
                                <p:cTn id="117" presetID="49" presetClass="entr" presetSubtype="0" decel="100000" fill="hold" grpId="0" nodeType="afterEffect">
                                  <p:stCondLst>
                                    <p:cond delay="0"/>
                                  </p:stCondLst>
                                  <p:childTnLst>
                                    <p:set>
                                      <p:cBhvr>
                                        <p:cTn id="118" dur="1" fill="hold">
                                          <p:stCondLst>
                                            <p:cond delay="0"/>
                                          </p:stCondLst>
                                        </p:cTn>
                                        <p:tgtEl>
                                          <p:spTgt spid="13"/>
                                        </p:tgtEl>
                                        <p:attrNameLst>
                                          <p:attrName>style.visibility</p:attrName>
                                        </p:attrNameLst>
                                      </p:cBhvr>
                                      <p:to>
                                        <p:strVal val="visible"/>
                                      </p:to>
                                    </p:set>
                                    <p:anim calcmode="lin" valueType="num">
                                      <p:cBhvr>
                                        <p:cTn id="119" dur="500" fill="hold"/>
                                        <p:tgtEl>
                                          <p:spTgt spid="13"/>
                                        </p:tgtEl>
                                        <p:attrNameLst>
                                          <p:attrName>ppt_w</p:attrName>
                                        </p:attrNameLst>
                                      </p:cBhvr>
                                      <p:tavLst>
                                        <p:tav tm="0">
                                          <p:val>
                                            <p:fltVal val="0"/>
                                          </p:val>
                                        </p:tav>
                                        <p:tav tm="100000">
                                          <p:val>
                                            <p:strVal val="#ppt_w"/>
                                          </p:val>
                                        </p:tav>
                                      </p:tavLst>
                                    </p:anim>
                                    <p:anim calcmode="lin" valueType="num">
                                      <p:cBhvr>
                                        <p:cTn id="120" dur="500" fill="hold"/>
                                        <p:tgtEl>
                                          <p:spTgt spid="13"/>
                                        </p:tgtEl>
                                        <p:attrNameLst>
                                          <p:attrName>ppt_h</p:attrName>
                                        </p:attrNameLst>
                                      </p:cBhvr>
                                      <p:tavLst>
                                        <p:tav tm="0">
                                          <p:val>
                                            <p:fltVal val="0"/>
                                          </p:val>
                                        </p:tav>
                                        <p:tav tm="100000">
                                          <p:val>
                                            <p:strVal val="#ppt_h"/>
                                          </p:val>
                                        </p:tav>
                                      </p:tavLst>
                                    </p:anim>
                                    <p:anim calcmode="lin" valueType="num">
                                      <p:cBhvr>
                                        <p:cTn id="121" dur="500" fill="hold"/>
                                        <p:tgtEl>
                                          <p:spTgt spid="13"/>
                                        </p:tgtEl>
                                        <p:attrNameLst>
                                          <p:attrName>style.rotation</p:attrName>
                                        </p:attrNameLst>
                                      </p:cBhvr>
                                      <p:tavLst>
                                        <p:tav tm="0">
                                          <p:val>
                                            <p:fltVal val="360"/>
                                          </p:val>
                                        </p:tav>
                                        <p:tav tm="100000">
                                          <p:val>
                                            <p:fltVal val="0"/>
                                          </p:val>
                                        </p:tav>
                                      </p:tavLst>
                                    </p:anim>
                                    <p:animEffect transition="in" filter="fade">
                                      <p:cBhvr>
                                        <p:cTn id="122" dur="500"/>
                                        <p:tgtEl>
                                          <p:spTgt spid="13"/>
                                        </p:tgtEl>
                                      </p:cBhvr>
                                    </p:animEffect>
                                  </p:childTnLst>
                                </p:cTn>
                              </p:par>
                              <p:par>
                                <p:cTn id="123" presetID="49" presetClass="entr" presetSubtype="0" decel="100000" fill="hold" grpId="0" nodeType="withEffect">
                                  <p:stCondLst>
                                    <p:cond delay="0"/>
                                  </p:stCondLst>
                                  <p:childTnLst>
                                    <p:set>
                                      <p:cBhvr>
                                        <p:cTn id="124" dur="1" fill="hold">
                                          <p:stCondLst>
                                            <p:cond delay="0"/>
                                          </p:stCondLst>
                                        </p:cTn>
                                        <p:tgtEl>
                                          <p:spTgt spid="11"/>
                                        </p:tgtEl>
                                        <p:attrNameLst>
                                          <p:attrName>style.visibility</p:attrName>
                                        </p:attrNameLst>
                                      </p:cBhvr>
                                      <p:to>
                                        <p:strVal val="visible"/>
                                      </p:to>
                                    </p:set>
                                    <p:anim calcmode="lin" valueType="num">
                                      <p:cBhvr>
                                        <p:cTn id="125" dur="500" fill="hold"/>
                                        <p:tgtEl>
                                          <p:spTgt spid="11"/>
                                        </p:tgtEl>
                                        <p:attrNameLst>
                                          <p:attrName>ppt_w</p:attrName>
                                        </p:attrNameLst>
                                      </p:cBhvr>
                                      <p:tavLst>
                                        <p:tav tm="0">
                                          <p:val>
                                            <p:fltVal val="0"/>
                                          </p:val>
                                        </p:tav>
                                        <p:tav tm="100000">
                                          <p:val>
                                            <p:strVal val="#ppt_w"/>
                                          </p:val>
                                        </p:tav>
                                      </p:tavLst>
                                    </p:anim>
                                    <p:anim calcmode="lin" valueType="num">
                                      <p:cBhvr>
                                        <p:cTn id="126" dur="500" fill="hold"/>
                                        <p:tgtEl>
                                          <p:spTgt spid="11"/>
                                        </p:tgtEl>
                                        <p:attrNameLst>
                                          <p:attrName>ppt_h</p:attrName>
                                        </p:attrNameLst>
                                      </p:cBhvr>
                                      <p:tavLst>
                                        <p:tav tm="0">
                                          <p:val>
                                            <p:fltVal val="0"/>
                                          </p:val>
                                        </p:tav>
                                        <p:tav tm="100000">
                                          <p:val>
                                            <p:strVal val="#ppt_h"/>
                                          </p:val>
                                        </p:tav>
                                      </p:tavLst>
                                    </p:anim>
                                    <p:anim calcmode="lin" valueType="num">
                                      <p:cBhvr>
                                        <p:cTn id="127" dur="500" fill="hold"/>
                                        <p:tgtEl>
                                          <p:spTgt spid="11"/>
                                        </p:tgtEl>
                                        <p:attrNameLst>
                                          <p:attrName>style.rotation</p:attrName>
                                        </p:attrNameLst>
                                      </p:cBhvr>
                                      <p:tavLst>
                                        <p:tav tm="0">
                                          <p:val>
                                            <p:fltVal val="360"/>
                                          </p:val>
                                        </p:tav>
                                        <p:tav tm="100000">
                                          <p:val>
                                            <p:fltVal val="0"/>
                                          </p:val>
                                        </p:tav>
                                      </p:tavLst>
                                    </p:anim>
                                    <p:animEffect transition="in" filter="fade">
                                      <p:cBhvr>
                                        <p:cTn id="128" dur="500"/>
                                        <p:tgtEl>
                                          <p:spTgt spid="11"/>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6">
                                            <p:txEl>
                                              <p:pRg st="0" end="0"/>
                                            </p:txEl>
                                          </p:spTgt>
                                        </p:tgtEl>
                                        <p:attrNameLst>
                                          <p:attrName>style.visibility</p:attrName>
                                        </p:attrNameLst>
                                      </p:cBhvr>
                                      <p:to>
                                        <p:strVal val="visible"/>
                                      </p:to>
                                    </p:set>
                                    <p:animEffect transition="in" filter="fade">
                                      <p:cBhvr>
                                        <p:cTn id="131" dur="500"/>
                                        <p:tgtEl>
                                          <p:spTgt spid="16">
                                            <p:txEl>
                                              <p:pRg st="0" end="0"/>
                                            </p:txEl>
                                          </p:spTgt>
                                        </p:tgtEl>
                                      </p:cBhvr>
                                    </p:animEffect>
                                  </p:childTnLst>
                                </p:cTn>
                              </p:par>
                            </p:childTnLst>
                          </p:cTn>
                        </p:par>
                        <p:par>
                          <p:cTn id="132" fill="hold">
                            <p:stCondLst>
                              <p:cond delay="5000"/>
                            </p:stCondLst>
                            <p:childTnLst>
                              <p:par>
                                <p:cTn id="133" presetID="2" presetClass="entr" presetSubtype="8" decel="100000" fill="hold" grpId="0" nodeType="afterEffect">
                                  <p:stCondLst>
                                    <p:cond delay="250"/>
                                  </p:stCondLst>
                                  <p:childTnLst>
                                    <p:set>
                                      <p:cBhvr>
                                        <p:cTn id="134" dur="1" fill="hold">
                                          <p:stCondLst>
                                            <p:cond delay="0"/>
                                          </p:stCondLst>
                                        </p:cTn>
                                        <p:tgtEl>
                                          <p:spTgt spid="17">
                                            <p:txEl>
                                              <p:pRg st="0" end="0"/>
                                            </p:txEl>
                                          </p:spTgt>
                                        </p:tgtEl>
                                        <p:attrNameLst>
                                          <p:attrName>style.visibility</p:attrName>
                                        </p:attrNameLst>
                                      </p:cBhvr>
                                      <p:to>
                                        <p:strVal val="visible"/>
                                      </p:to>
                                    </p:set>
                                    <p:anim calcmode="lin" valueType="num">
                                      <p:cBhvr additive="base">
                                        <p:cTn id="135" dur="75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36" dur="75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37" fill="hold">
                            <p:stCondLst>
                              <p:cond delay="6000"/>
                            </p:stCondLst>
                            <p:childTnLst>
                              <p:par>
                                <p:cTn id="138" presetID="16" presetClass="entr" presetSubtype="37" fill="hold" grpId="0" nodeType="afterEffect">
                                  <p:stCondLst>
                                    <p:cond delay="250"/>
                                  </p:stCondLst>
                                  <p:childTnLst>
                                    <p:set>
                                      <p:cBhvr>
                                        <p:cTn id="139" dur="1" fill="hold">
                                          <p:stCondLst>
                                            <p:cond delay="0"/>
                                          </p:stCondLst>
                                        </p:cTn>
                                        <p:tgtEl>
                                          <p:spTgt spid="18"/>
                                        </p:tgtEl>
                                        <p:attrNameLst>
                                          <p:attrName>style.visibility</p:attrName>
                                        </p:attrNameLst>
                                      </p:cBhvr>
                                      <p:to>
                                        <p:strVal val="visible"/>
                                      </p:to>
                                    </p:set>
                                    <p:animEffect transition="in" filter="barn(outVertical)">
                                      <p:cBhvr>
                                        <p:cTn id="140" dur="500"/>
                                        <p:tgtEl>
                                          <p:spTgt spid="18"/>
                                        </p:tgtEl>
                                      </p:cBhvr>
                                    </p:animEffect>
                                  </p:childTnLst>
                                </p:cTn>
                              </p:par>
                            </p:childTnLst>
                          </p:cTn>
                        </p:par>
                        <p:par>
                          <p:cTn id="141" fill="hold">
                            <p:stCondLst>
                              <p:cond delay="6750"/>
                            </p:stCondLst>
                            <p:childTnLst>
                              <p:par>
                                <p:cTn id="142" presetID="10" presetClass="entr" presetSubtype="0" fill="hold" grpId="0" nodeType="afterEffect">
                                  <p:stCondLst>
                                    <p:cond delay="0"/>
                                  </p:stCondLst>
                                  <p:childTnLst>
                                    <p:set>
                                      <p:cBhvr>
                                        <p:cTn id="143" dur="1" fill="hold">
                                          <p:stCondLst>
                                            <p:cond delay="0"/>
                                          </p:stCondLst>
                                        </p:cTn>
                                        <p:tgtEl>
                                          <p:spTgt spid="19"/>
                                        </p:tgtEl>
                                        <p:attrNameLst>
                                          <p:attrName>style.visibility</p:attrName>
                                        </p:attrNameLst>
                                      </p:cBhvr>
                                      <p:to>
                                        <p:strVal val="visible"/>
                                      </p:to>
                                    </p:set>
                                    <p:animEffect transition="in" filter="fade">
                                      <p:cBhvr>
                                        <p:cTn id="144" dur="500"/>
                                        <p:tgtEl>
                                          <p:spTgt spid="19"/>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22">
                                            <p:txEl>
                                              <p:pRg st="0" end="0"/>
                                            </p:txEl>
                                          </p:spTgt>
                                        </p:tgtEl>
                                        <p:attrNameLst>
                                          <p:attrName>style.visibility</p:attrName>
                                        </p:attrNameLst>
                                      </p:cBhvr>
                                      <p:to>
                                        <p:strVal val="visible"/>
                                      </p:to>
                                    </p:set>
                                    <p:animEffect transition="in" filter="fade">
                                      <p:cBhvr>
                                        <p:cTn id="147" dur="500"/>
                                        <p:tgtEl>
                                          <p:spTgt spid="22">
                                            <p:txEl>
                                              <p:pRg st="0" end="0"/>
                                            </p:txEl>
                                          </p:spTgt>
                                        </p:tgtEl>
                                      </p:cBhvr>
                                    </p:animEffect>
                                  </p:childTnLst>
                                </p:cTn>
                              </p:par>
                            </p:childTnLst>
                          </p:cTn>
                        </p:par>
                        <p:par>
                          <p:cTn id="148" fill="hold">
                            <p:stCondLst>
                              <p:cond delay="7250"/>
                            </p:stCondLst>
                            <p:childTnLst>
                              <p:par>
                                <p:cTn id="149" presetID="10" presetClass="entr" presetSubtype="0" fill="hold" grpId="0" nodeType="afterEffect">
                                  <p:stCondLst>
                                    <p:cond delay="0"/>
                                  </p:stCondLst>
                                  <p:childTnLst>
                                    <p:set>
                                      <p:cBhvr>
                                        <p:cTn id="150" dur="1" fill="hold">
                                          <p:stCondLst>
                                            <p:cond delay="0"/>
                                          </p:stCondLst>
                                        </p:cTn>
                                        <p:tgtEl>
                                          <p:spTgt spid="20"/>
                                        </p:tgtEl>
                                        <p:attrNameLst>
                                          <p:attrName>style.visibility</p:attrName>
                                        </p:attrNameLst>
                                      </p:cBhvr>
                                      <p:to>
                                        <p:strVal val="visible"/>
                                      </p:to>
                                    </p:set>
                                    <p:animEffect transition="in" filter="fade">
                                      <p:cBhvr>
                                        <p:cTn id="151" dur="500"/>
                                        <p:tgtEl>
                                          <p:spTgt spid="20"/>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3">
                                            <p:txEl>
                                              <p:pRg st="0" end="0"/>
                                            </p:txEl>
                                          </p:spTgt>
                                        </p:tgtEl>
                                        <p:attrNameLst>
                                          <p:attrName>style.visibility</p:attrName>
                                        </p:attrNameLst>
                                      </p:cBhvr>
                                      <p:to>
                                        <p:strVal val="visible"/>
                                      </p:to>
                                    </p:set>
                                    <p:animEffect transition="in" filter="fade">
                                      <p:cBhvr>
                                        <p:cTn id="154" dur="500"/>
                                        <p:tgtEl>
                                          <p:spTgt spid="23">
                                            <p:txEl>
                                              <p:pRg st="0" end="0"/>
                                            </p:txEl>
                                          </p:spTgt>
                                        </p:tgtEl>
                                      </p:cBhvr>
                                    </p:animEffect>
                                  </p:childTnLst>
                                </p:cTn>
                              </p:par>
                            </p:childTnLst>
                          </p:cTn>
                        </p:par>
                        <p:par>
                          <p:cTn id="155" fill="hold">
                            <p:stCondLst>
                              <p:cond delay="7750"/>
                            </p:stCondLst>
                            <p:childTnLst>
                              <p:par>
                                <p:cTn id="156" presetID="10" presetClass="entr" presetSubtype="0" fill="hold" grpId="0" nodeType="afterEffect">
                                  <p:stCondLst>
                                    <p:cond delay="0"/>
                                  </p:stCondLst>
                                  <p:childTnLst>
                                    <p:set>
                                      <p:cBhvr>
                                        <p:cTn id="157" dur="1" fill="hold">
                                          <p:stCondLst>
                                            <p:cond delay="0"/>
                                          </p:stCondLst>
                                        </p:cTn>
                                        <p:tgtEl>
                                          <p:spTgt spid="21"/>
                                        </p:tgtEl>
                                        <p:attrNameLst>
                                          <p:attrName>style.visibility</p:attrName>
                                        </p:attrNameLst>
                                      </p:cBhvr>
                                      <p:to>
                                        <p:strVal val="visible"/>
                                      </p:to>
                                    </p:set>
                                    <p:animEffect transition="in" filter="fade">
                                      <p:cBhvr>
                                        <p:cTn id="158" dur="500"/>
                                        <p:tgtEl>
                                          <p:spTgt spid="21"/>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24">
                                            <p:txEl>
                                              <p:pRg st="0" end="0"/>
                                            </p:txEl>
                                          </p:spTgt>
                                        </p:tgtEl>
                                        <p:attrNameLst>
                                          <p:attrName>style.visibility</p:attrName>
                                        </p:attrNameLst>
                                      </p:cBhvr>
                                      <p:to>
                                        <p:strVal val="visible"/>
                                      </p:to>
                                    </p:set>
                                    <p:animEffect transition="in" filter="fade">
                                      <p:cBhvr>
                                        <p:cTn id="16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6" grpId="0" animBg="1"/>
      <p:bldP spid="6" grpId="1" animBg="1"/>
      <p:bldP spid="28" grpId="0" animBg="1"/>
      <p:bldP spid="28" grpId="1" animBg="1"/>
      <p:bldP spid="30" grpId="0" animBg="1"/>
      <p:bldP spid="30" grpId="1" animBg="1"/>
      <p:bldP spid="3" grpId="0"/>
      <p:bldP spid="4" grpId="0" animBg="1"/>
      <p:bldP spid="5"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P spid="7" grpId="0" animBg="1"/>
      <p:bldP spid="7" grpId="1" animBg="1"/>
      <p:bldP spid="8" grpId="0" animBg="1"/>
      <p:bldP spid="9" grpId="0"/>
      <p:bldP spid="10" grpId="0" animBg="1"/>
      <p:bldP spid="11" grpId="0" animBg="1"/>
      <p:bldP spid="12" grpId="0"/>
      <p:bldP spid="13" grpId="0"/>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2" presetClass="entr" presetSubtype="8" decel="100000" fill="hold" nodeType="afterEffect">
                  <p:stCondLst>
                    <p:cond delay="25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0-#ppt_w/2"/>
                          </p:val>
                        </p:tav>
                        <p:tav tm="100000">
                          <p:val>
                            <p:strVal val="#ppt_x"/>
                          </p:val>
                        </p:tav>
                      </p:tavLst>
                    </p:anim>
                    <p:anim calcmode="lin" valueType="num">
                      <p:cBhvr additive="base">
                        <p:cTn dur="750" fill="hold"/>
                        <p:tgtEl>
                          <p:spTgt spid="17"/>
                        </p:tgtEl>
                        <p:attrNameLst>
                          <p:attrName>ppt_y</p:attrName>
                        </p:attrNameLst>
                      </p:cBhvr>
                      <p:tavLst>
                        <p:tav tm="0">
                          <p:val>
                            <p:strVal val="#ppt_y"/>
                          </p:val>
                        </p:tav>
                        <p:tav tm="100000">
                          <p:val>
                            <p:strVal val="#ppt_y"/>
                          </p:val>
                        </p:tav>
                      </p:tavLst>
                    </p:anim>
                  </p:childTnLst>
                </p:cTn>
              </p:par>
            </p:tnLst>
          </p:tmpl>
        </p:tmplLst>
      </p:bldP>
      <p:bldP spid="18" grpId="0" animBg="1"/>
      <p:bldP spid="19" grpId="0"/>
      <p:bldP spid="20" grpId="0"/>
      <p:bldP spid="21" grpId="0"/>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animBg="1"/>
      <p:bldP spid="25" grpId="1" animBg="1"/>
      <p:bldP spid="26" grpId="0" animBg="1"/>
      <p:bldP spid="26" grpId="1" animBg="1"/>
      <p:bldP spid="34" grpId="0" animBg="1"/>
      <p:bldP spid="34" grpId="1"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quare Images 1">
    <p:bg>
      <p:bgPr>
        <a:solidFill>
          <a:schemeClr val="tx2"/>
        </a:solidFill>
        <a:effectLst/>
      </p:bgPr>
    </p:bg>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1" y="0"/>
            <a:ext cx="1308713" cy="1713600"/>
          </a:xfrm>
          <a:solidFill>
            <a:schemeClr val="accent1"/>
          </a:solidFill>
        </p:spPr>
        <p:txBody>
          <a:bodyPr>
            <a:normAutofit/>
          </a:bodyPr>
          <a:lstStyle>
            <a:lvl1pPr>
              <a:defRPr sz="600" baseline="0"/>
            </a:lvl1pPr>
          </a:lstStyle>
          <a:p>
            <a:r>
              <a:rPr kumimoji="1" lang="en-US" altLang="ja-JP" dirty="0"/>
              <a:t>Add an image</a:t>
            </a:r>
            <a:endParaRPr kumimoji="1" lang="ja-JP" altLang="en-US" dirty="0"/>
          </a:p>
        </p:txBody>
      </p:sp>
      <p:sp>
        <p:nvSpPr>
          <p:cNvPr id="6" name="図プレースホルダー 3"/>
          <p:cNvSpPr>
            <a:spLocks noGrp="1"/>
          </p:cNvSpPr>
          <p:nvPr>
            <p:ph type="pic" sz="quarter" idx="12" hasCustomPrompt="1"/>
          </p:nvPr>
        </p:nvSpPr>
        <p:spPr>
          <a:xfrm>
            <a:off x="1" y="1715400"/>
            <a:ext cx="1308713" cy="1713600"/>
          </a:xfrm>
          <a:solidFill>
            <a:schemeClr val="accent4"/>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5" name="図プレースホルダー 3"/>
          <p:cNvSpPr>
            <a:spLocks noGrp="1"/>
          </p:cNvSpPr>
          <p:nvPr>
            <p:ph type="pic" sz="quarter" idx="11" hasCustomPrompt="1"/>
          </p:nvPr>
        </p:nvSpPr>
        <p:spPr>
          <a:xfrm>
            <a:off x="1307251" y="0"/>
            <a:ext cx="1308713" cy="1713600"/>
          </a:xfrm>
          <a:solidFill>
            <a:schemeClr val="accent6"/>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8" name="図プレースホルダー 3"/>
          <p:cNvSpPr>
            <a:spLocks noGrp="1"/>
          </p:cNvSpPr>
          <p:nvPr>
            <p:ph type="pic" sz="quarter" idx="14" hasCustomPrompt="1"/>
          </p:nvPr>
        </p:nvSpPr>
        <p:spPr>
          <a:xfrm>
            <a:off x="1307251" y="1715400"/>
            <a:ext cx="1308713" cy="1713600"/>
          </a:xfrm>
          <a:solidFill>
            <a:schemeClr val="accent2"/>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13" name="図プレースホルダー 3"/>
          <p:cNvSpPr>
            <a:spLocks noGrp="1"/>
          </p:cNvSpPr>
          <p:nvPr>
            <p:ph type="pic" sz="quarter" idx="15" hasCustomPrompt="1"/>
          </p:nvPr>
        </p:nvSpPr>
        <p:spPr>
          <a:xfrm>
            <a:off x="2612231" y="0"/>
            <a:ext cx="1308713" cy="1713600"/>
          </a:xfrm>
          <a:solidFill>
            <a:schemeClr val="accent3"/>
          </a:solidFill>
        </p:spPr>
        <p:txBody>
          <a:bodyPr>
            <a:normAutofit/>
          </a:bodyPr>
          <a:lstStyle>
            <a:lvl1pPr>
              <a:defRPr sz="600" baseline="0"/>
            </a:lvl1pPr>
          </a:lstStyle>
          <a:p>
            <a:r>
              <a:rPr kumimoji="1" lang="en-US" altLang="ja-JP" dirty="0"/>
              <a:t>Add an image</a:t>
            </a:r>
            <a:endParaRPr kumimoji="1" lang="ja-JP" altLang="en-US" dirty="0"/>
          </a:p>
        </p:txBody>
      </p:sp>
      <p:sp>
        <p:nvSpPr>
          <p:cNvPr id="15" name="図プレースホルダー 3"/>
          <p:cNvSpPr>
            <a:spLocks noGrp="1"/>
          </p:cNvSpPr>
          <p:nvPr>
            <p:ph type="pic" sz="quarter" idx="17" hasCustomPrompt="1"/>
          </p:nvPr>
        </p:nvSpPr>
        <p:spPr>
          <a:xfrm>
            <a:off x="2612231" y="1715400"/>
            <a:ext cx="1308713" cy="1713600"/>
          </a:xfrm>
          <a:solidFill>
            <a:schemeClr val="accent5"/>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25" name="図プレースホルダー 3"/>
          <p:cNvSpPr>
            <a:spLocks noGrp="1"/>
          </p:cNvSpPr>
          <p:nvPr>
            <p:ph type="pic" sz="quarter" idx="27" hasCustomPrompt="1"/>
          </p:nvPr>
        </p:nvSpPr>
        <p:spPr>
          <a:xfrm>
            <a:off x="2612231" y="3429000"/>
            <a:ext cx="1308713" cy="1713600"/>
          </a:xfrm>
          <a:solidFill>
            <a:schemeClr val="accent4"/>
          </a:solidFill>
        </p:spPr>
        <p:txBody>
          <a:bodyPr>
            <a:normAutofit/>
          </a:bodyPr>
          <a:lstStyle>
            <a:lvl1pPr>
              <a:defRPr sz="600" baseline="0"/>
            </a:lvl1pPr>
          </a:lstStyle>
          <a:p>
            <a:r>
              <a:rPr kumimoji="1" lang="en-US" altLang="ja-JP" dirty="0"/>
              <a:t>Add an image</a:t>
            </a:r>
            <a:endParaRPr kumimoji="1" lang="ja-JP" altLang="en-US" dirty="0"/>
          </a:p>
        </p:txBody>
      </p:sp>
      <p:sp>
        <p:nvSpPr>
          <p:cNvPr id="27" name="図プレースホルダー 3"/>
          <p:cNvSpPr>
            <a:spLocks noGrp="1"/>
          </p:cNvSpPr>
          <p:nvPr>
            <p:ph type="pic" sz="quarter" idx="29" hasCustomPrompt="1"/>
          </p:nvPr>
        </p:nvSpPr>
        <p:spPr>
          <a:xfrm>
            <a:off x="2612231" y="5144400"/>
            <a:ext cx="1308713" cy="1713600"/>
          </a:xfrm>
          <a:solidFill>
            <a:schemeClr val="accent2"/>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28" name="図プレースホルダー 3"/>
          <p:cNvSpPr>
            <a:spLocks noGrp="1"/>
          </p:cNvSpPr>
          <p:nvPr>
            <p:ph type="pic" sz="quarter" idx="30" hasCustomPrompt="1"/>
          </p:nvPr>
        </p:nvSpPr>
        <p:spPr>
          <a:xfrm>
            <a:off x="3917212" y="5144400"/>
            <a:ext cx="1308713" cy="1713600"/>
          </a:xfrm>
          <a:solidFill>
            <a:schemeClr val="accent5"/>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31" name="図プレースホルダー 3"/>
          <p:cNvSpPr>
            <a:spLocks noGrp="1"/>
          </p:cNvSpPr>
          <p:nvPr>
            <p:ph type="pic" sz="quarter" idx="33" hasCustomPrompt="1"/>
          </p:nvPr>
        </p:nvSpPr>
        <p:spPr>
          <a:xfrm>
            <a:off x="5222193" y="5144400"/>
            <a:ext cx="1308713" cy="1713600"/>
          </a:xfrm>
          <a:solidFill>
            <a:schemeClr val="accent4"/>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18" name="図プレースホルダー 3"/>
          <p:cNvSpPr>
            <a:spLocks noGrp="1"/>
          </p:cNvSpPr>
          <p:nvPr>
            <p:ph type="pic" sz="quarter" idx="20" hasCustomPrompt="1"/>
          </p:nvPr>
        </p:nvSpPr>
        <p:spPr>
          <a:xfrm>
            <a:off x="6527173" y="0"/>
            <a:ext cx="1308713" cy="1713600"/>
          </a:xfrm>
          <a:solidFill>
            <a:schemeClr val="accent3">
              <a:lumMod val="75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20" name="図プレースホルダー 3"/>
          <p:cNvSpPr>
            <a:spLocks noGrp="1"/>
          </p:cNvSpPr>
          <p:nvPr>
            <p:ph type="pic" sz="quarter" idx="22" hasCustomPrompt="1"/>
          </p:nvPr>
        </p:nvSpPr>
        <p:spPr>
          <a:xfrm>
            <a:off x="6527173" y="1715400"/>
            <a:ext cx="1308713" cy="1713600"/>
          </a:xfrm>
          <a:solidFill>
            <a:schemeClr val="accent3"/>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32" name="図プレースホルダー 3"/>
          <p:cNvSpPr>
            <a:spLocks noGrp="1"/>
          </p:cNvSpPr>
          <p:nvPr>
            <p:ph type="pic" sz="quarter" idx="34" hasCustomPrompt="1"/>
          </p:nvPr>
        </p:nvSpPr>
        <p:spPr>
          <a:xfrm>
            <a:off x="6527173" y="5144400"/>
            <a:ext cx="1308713" cy="1713600"/>
          </a:xfrm>
          <a:solidFill>
            <a:schemeClr val="accent6">
              <a:lumMod val="75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37" name="図プレースホルダー 3"/>
          <p:cNvSpPr>
            <a:spLocks noGrp="1"/>
          </p:cNvSpPr>
          <p:nvPr>
            <p:ph type="pic" sz="quarter" idx="35" hasCustomPrompt="1"/>
          </p:nvPr>
        </p:nvSpPr>
        <p:spPr>
          <a:xfrm>
            <a:off x="7832155" y="0"/>
            <a:ext cx="1308713" cy="1713600"/>
          </a:xfrm>
          <a:solidFill>
            <a:schemeClr val="accent5"/>
          </a:solidFill>
        </p:spPr>
        <p:txBody>
          <a:bodyPr>
            <a:normAutofit/>
          </a:bodyPr>
          <a:lstStyle>
            <a:lvl1pPr>
              <a:defRPr sz="600" baseline="0"/>
            </a:lvl1pPr>
          </a:lstStyle>
          <a:p>
            <a:r>
              <a:rPr kumimoji="1" lang="en-US" altLang="ja-JP" dirty="0"/>
              <a:t>Add an image</a:t>
            </a:r>
            <a:endParaRPr kumimoji="1" lang="ja-JP" altLang="en-US" dirty="0"/>
          </a:p>
        </p:txBody>
      </p:sp>
      <p:sp>
        <p:nvSpPr>
          <p:cNvPr id="38" name="図プレースホルダー 3"/>
          <p:cNvSpPr>
            <a:spLocks noGrp="1"/>
          </p:cNvSpPr>
          <p:nvPr>
            <p:ph type="pic" sz="quarter" idx="36" hasCustomPrompt="1"/>
          </p:nvPr>
        </p:nvSpPr>
        <p:spPr>
          <a:xfrm>
            <a:off x="7832155" y="1715400"/>
            <a:ext cx="1308713" cy="1713600"/>
          </a:xfrm>
          <a:solidFill>
            <a:schemeClr val="accent6">
              <a:lumMod val="75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40" name="図プレースホルダー 3"/>
          <p:cNvSpPr>
            <a:spLocks noGrp="1"/>
          </p:cNvSpPr>
          <p:nvPr>
            <p:ph type="pic" sz="quarter" idx="38" hasCustomPrompt="1"/>
          </p:nvPr>
        </p:nvSpPr>
        <p:spPr>
          <a:xfrm>
            <a:off x="7832155" y="5144400"/>
            <a:ext cx="1308713" cy="1713600"/>
          </a:xfrm>
          <a:solidFill>
            <a:schemeClr val="accent2"/>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70" name="図プレースホルダー 69"/>
          <p:cNvSpPr>
            <a:spLocks noGrp="1"/>
          </p:cNvSpPr>
          <p:nvPr>
            <p:ph type="pic" sz="quarter" idx="39" hasCustomPrompt="1"/>
          </p:nvPr>
        </p:nvSpPr>
        <p:spPr>
          <a:xfrm>
            <a:off x="2" y="3429000"/>
            <a:ext cx="2612027" cy="3429000"/>
          </a:xfrm>
          <a:solidFill>
            <a:schemeClr val="accent1">
              <a:lumMod val="60000"/>
              <a:lumOff val="40000"/>
            </a:schemeClr>
          </a:solidFill>
        </p:spPr>
        <p:txBody>
          <a:bodyPr/>
          <a:lstStyle>
            <a:lvl1pPr>
              <a:defRPr/>
            </a:lvl1pPr>
          </a:lstStyle>
          <a:p>
            <a:r>
              <a:rPr kumimoji="1" lang="en-US" altLang="ja-JP" dirty="0"/>
              <a:t>Add an image </a:t>
            </a:r>
            <a:endParaRPr kumimoji="1" lang="ja-JP" altLang="en-US" dirty="0"/>
          </a:p>
        </p:txBody>
      </p:sp>
      <p:sp>
        <p:nvSpPr>
          <p:cNvPr id="71" name="図プレースホルダー 69"/>
          <p:cNvSpPr>
            <a:spLocks noGrp="1"/>
          </p:cNvSpPr>
          <p:nvPr>
            <p:ph type="pic" sz="quarter" idx="40" hasCustomPrompt="1"/>
          </p:nvPr>
        </p:nvSpPr>
        <p:spPr>
          <a:xfrm>
            <a:off x="3917212" y="0"/>
            <a:ext cx="2612027" cy="3429000"/>
          </a:xfrm>
          <a:solidFill>
            <a:schemeClr val="accent2">
              <a:lumMod val="60000"/>
              <a:lumOff val="40000"/>
            </a:schemeClr>
          </a:solidFill>
        </p:spPr>
        <p:txBody>
          <a:bodyPr/>
          <a:lstStyle>
            <a:lvl1pPr>
              <a:defRPr/>
            </a:lvl1pPr>
          </a:lstStyle>
          <a:p>
            <a:r>
              <a:rPr kumimoji="1" lang="en-US" altLang="ja-JP" dirty="0"/>
              <a:t>add an image </a:t>
            </a:r>
            <a:endParaRPr kumimoji="1" lang="ja-JP" altLang="en-US" dirty="0"/>
          </a:p>
        </p:txBody>
      </p:sp>
      <p:sp>
        <p:nvSpPr>
          <p:cNvPr id="77" name="タイトル 1"/>
          <p:cNvSpPr>
            <a:spLocks noGrp="1"/>
          </p:cNvSpPr>
          <p:nvPr>
            <p:ph type="title" hasCustomPrompt="1"/>
          </p:nvPr>
        </p:nvSpPr>
        <p:spPr>
          <a:xfrm>
            <a:off x="4114397" y="3498419"/>
            <a:ext cx="4788947" cy="900605"/>
          </a:xfrm>
        </p:spPr>
        <p:txBody>
          <a:bodyPr anchor="b">
            <a:normAutofit/>
          </a:bodyPr>
          <a:lstStyle>
            <a:lvl1pPr>
              <a:defRPr sz="2476"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78" name="正方形/長方形 77"/>
          <p:cNvSpPr/>
          <p:nvPr userDrawn="1"/>
        </p:nvSpPr>
        <p:spPr>
          <a:xfrm>
            <a:off x="4186411" y="4409172"/>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9" name="テキスト プレースホルダー 6"/>
          <p:cNvSpPr>
            <a:spLocks noGrp="1"/>
          </p:cNvSpPr>
          <p:nvPr>
            <p:ph type="body" sz="quarter" idx="16" hasCustomPrompt="1"/>
          </p:nvPr>
        </p:nvSpPr>
        <p:spPr>
          <a:xfrm>
            <a:off x="4114397" y="4457617"/>
            <a:ext cx="4788947" cy="623628"/>
          </a:xfrm>
        </p:spPr>
        <p:txBody>
          <a:bodyPr anchor="t">
            <a:noAutofit/>
          </a:bodyPr>
          <a:lstStyle>
            <a:lvl1pPr algn="l">
              <a:defRPr sz="1200" i="1" baseline="0">
                <a:solidFill>
                  <a:schemeClr val="accent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21511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10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20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par>
                                <p:cTn id="14" presetID="14" presetClass="entr" presetSubtype="10" fill="hold" grpId="0" nodeType="withEffect">
                                  <p:stCondLst>
                                    <p:cond delay="30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par>
                                <p:cTn id="17" presetID="14" presetClass="entr" presetSubtype="10" fill="hold" grpId="0" nodeType="withEffect">
                                  <p:stCondLst>
                                    <p:cond delay="400"/>
                                  </p:stCondLst>
                                  <p:childTnLst>
                                    <p:set>
                                      <p:cBhvr>
                                        <p:cTn id="18" dur="1" fill="hold">
                                          <p:stCondLst>
                                            <p:cond delay="0"/>
                                          </p:stCondLst>
                                        </p:cTn>
                                        <p:tgtEl>
                                          <p:spTgt spid="70"/>
                                        </p:tgtEl>
                                        <p:attrNameLst>
                                          <p:attrName>style.visibility</p:attrName>
                                        </p:attrNameLst>
                                      </p:cBhvr>
                                      <p:to>
                                        <p:strVal val="visible"/>
                                      </p:to>
                                    </p:set>
                                    <p:animEffect transition="in" filter="randombar(horizontal)">
                                      <p:cBhvr>
                                        <p:cTn id="19" dur="500"/>
                                        <p:tgtEl>
                                          <p:spTgt spid="70"/>
                                        </p:tgtEl>
                                      </p:cBhvr>
                                    </p:animEffect>
                                  </p:childTnLst>
                                </p:cTn>
                              </p:par>
                              <p:par>
                                <p:cTn id="20" presetID="14" presetClass="entr" presetSubtype="10" fill="hold" grpId="0" nodeType="withEffect">
                                  <p:stCondLst>
                                    <p:cond delay="50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par>
                                <p:cTn id="23" presetID="14" presetClass="entr" presetSubtype="10" fill="hold" grpId="0" nodeType="withEffect">
                                  <p:stCondLst>
                                    <p:cond delay="60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par>
                                <p:cTn id="26" presetID="14" presetClass="entr" presetSubtype="10" fill="hold" grpId="0" nodeType="withEffect">
                                  <p:stCondLst>
                                    <p:cond delay="70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par>
                                <p:cTn id="29" presetID="14" presetClass="entr" presetSubtype="10" fill="hold" grpId="0" nodeType="withEffect">
                                  <p:stCondLst>
                                    <p:cond delay="80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14" presetClass="entr" presetSubtype="10" fill="hold" grpId="0" nodeType="withEffect">
                                  <p:stCondLst>
                                    <p:cond delay="900"/>
                                  </p:stCondLst>
                                  <p:childTnLst>
                                    <p:set>
                                      <p:cBhvr>
                                        <p:cTn id="33" dur="1" fill="hold">
                                          <p:stCondLst>
                                            <p:cond delay="0"/>
                                          </p:stCondLst>
                                        </p:cTn>
                                        <p:tgtEl>
                                          <p:spTgt spid="40"/>
                                        </p:tgtEl>
                                        <p:attrNameLst>
                                          <p:attrName>style.visibility</p:attrName>
                                        </p:attrNameLst>
                                      </p:cBhvr>
                                      <p:to>
                                        <p:strVal val="visible"/>
                                      </p:to>
                                    </p:set>
                                    <p:animEffect transition="in" filter="randombar(horizontal)">
                                      <p:cBhvr>
                                        <p:cTn id="34" dur="500"/>
                                        <p:tgtEl>
                                          <p:spTgt spid="40"/>
                                        </p:tgtEl>
                                      </p:cBhvr>
                                    </p:animEffect>
                                  </p:childTnLst>
                                </p:cTn>
                              </p:par>
                              <p:par>
                                <p:cTn id="35" presetID="14" presetClass="entr" presetSubtype="10" fill="hold" grpId="0" nodeType="withEffect">
                                  <p:stCondLst>
                                    <p:cond delay="100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grpId="0" nodeType="withEffect">
                                  <p:stCondLst>
                                    <p:cond delay="1100"/>
                                  </p:stCondLst>
                                  <p:childTnLst>
                                    <p:set>
                                      <p:cBhvr>
                                        <p:cTn id="39" dur="1" fill="hold">
                                          <p:stCondLst>
                                            <p:cond delay="0"/>
                                          </p:stCondLst>
                                        </p:cTn>
                                        <p:tgtEl>
                                          <p:spTgt spid="8"/>
                                        </p:tgtEl>
                                        <p:attrNameLst>
                                          <p:attrName>style.visibility</p:attrName>
                                        </p:attrNameLst>
                                      </p:cBhvr>
                                      <p:to>
                                        <p:strVal val="visible"/>
                                      </p:to>
                                    </p:set>
                                    <p:animEffect transition="in" filter="randombar(horizontal)">
                                      <p:cBhvr>
                                        <p:cTn id="40" dur="500"/>
                                        <p:tgtEl>
                                          <p:spTgt spid="8"/>
                                        </p:tgtEl>
                                      </p:cBhvr>
                                    </p:animEffect>
                                  </p:childTnLst>
                                </p:cTn>
                              </p:par>
                              <p:par>
                                <p:cTn id="41" presetID="14" presetClass="entr" presetSubtype="10" fill="hold" grpId="0" nodeType="withEffect">
                                  <p:stCondLst>
                                    <p:cond delay="1200"/>
                                  </p:stCondLst>
                                  <p:childTnLst>
                                    <p:set>
                                      <p:cBhvr>
                                        <p:cTn id="42" dur="1" fill="hold">
                                          <p:stCondLst>
                                            <p:cond delay="0"/>
                                          </p:stCondLst>
                                        </p:cTn>
                                        <p:tgtEl>
                                          <p:spTgt spid="20"/>
                                        </p:tgtEl>
                                        <p:attrNameLst>
                                          <p:attrName>style.visibility</p:attrName>
                                        </p:attrNameLst>
                                      </p:cBhvr>
                                      <p:to>
                                        <p:strVal val="visible"/>
                                      </p:to>
                                    </p:set>
                                    <p:animEffect transition="in" filter="randombar(horizontal)">
                                      <p:cBhvr>
                                        <p:cTn id="43" dur="500"/>
                                        <p:tgtEl>
                                          <p:spTgt spid="20"/>
                                        </p:tgtEl>
                                      </p:cBhvr>
                                    </p:animEffect>
                                  </p:childTnLst>
                                </p:cTn>
                              </p:par>
                              <p:par>
                                <p:cTn id="44" presetID="14" presetClass="entr" presetSubtype="10" fill="hold" grpId="0" nodeType="withEffect">
                                  <p:stCondLst>
                                    <p:cond delay="1300"/>
                                  </p:stCondLst>
                                  <p:childTnLst>
                                    <p:set>
                                      <p:cBhvr>
                                        <p:cTn id="45" dur="1" fill="hold">
                                          <p:stCondLst>
                                            <p:cond delay="0"/>
                                          </p:stCondLst>
                                        </p:cTn>
                                        <p:tgtEl>
                                          <p:spTgt spid="38"/>
                                        </p:tgtEl>
                                        <p:attrNameLst>
                                          <p:attrName>style.visibility</p:attrName>
                                        </p:attrNameLst>
                                      </p:cBhvr>
                                      <p:to>
                                        <p:strVal val="visible"/>
                                      </p:to>
                                    </p:set>
                                    <p:animEffect transition="in" filter="randombar(horizontal)">
                                      <p:cBhvr>
                                        <p:cTn id="46" dur="500"/>
                                        <p:tgtEl>
                                          <p:spTgt spid="38"/>
                                        </p:tgtEl>
                                      </p:cBhvr>
                                    </p:animEffect>
                                  </p:childTnLst>
                                </p:cTn>
                              </p:par>
                              <p:par>
                                <p:cTn id="47" presetID="14" presetClass="entr" presetSubtype="10" fill="hold" grpId="0" nodeType="withEffect">
                                  <p:stCondLst>
                                    <p:cond delay="1400"/>
                                  </p:stCondLst>
                                  <p:childTnLst>
                                    <p:set>
                                      <p:cBhvr>
                                        <p:cTn id="48" dur="1" fill="hold">
                                          <p:stCondLst>
                                            <p:cond delay="0"/>
                                          </p:stCondLst>
                                        </p:cTn>
                                        <p:tgtEl>
                                          <p:spTgt spid="71"/>
                                        </p:tgtEl>
                                        <p:attrNameLst>
                                          <p:attrName>style.visibility</p:attrName>
                                        </p:attrNameLst>
                                      </p:cBhvr>
                                      <p:to>
                                        <p:strVal val="visible"/>
                                      </p:to>
                                    </p:set>
                                    <p:animEffect transition="in" filter="randombar(horizontal)">
                                      <p:cBhvr>
                                        <p:cTn id="49" dur="500"/>
                                        <p:tgtEl>
                                          <p:spTgt spid="71"/>
                                        </p:tgtEl>
                                      </p:cBhvr>
                                    </p:animEffect>
                                  </p:childTnLst>
                                </p:cTn>
                              </p:par>
                              <p:par>
                                <p:cTn id="50" presetID="14" presetClass="entr" presetSubtype="10" fill="hold" grpId="0" nodeType="withEffect">
                                  <p:stCondLst>
                                    <p:cond delay="1500"/>
                                  </p:stCondLst>
                                  <p:childTnLst>
                                    <p:set>
                                      <p:cBhvr>
                                        <p:cTn id="51" dur="1" fill="hold">
                                          <p:stCondLst>
                                            <p:cond delay="0"/>
                                          </p:stCondLst>
                                        </p:cTn>
                                        <p:tgtEl>
                                          <p:spTgt spid="27"/>
                                        </p:tgtEl>
                                        <p:attrNameLst>
                                          <p:attrName>style.visibility</p:attrName>
                                        </p:attrNameLst>
                                      </p:cBhvr>
                                      <p:to>
                                        <p:strVal val="visible"/>
                                      </p:to>
                                    </p:set>
                                    <p:animEffect transition="in" filter="randombar(horizontal)">
                                      <p:cBhvr>
                                        <p:cTn id="52" dur="500"/>
                                        <p:tgtEl>
                                          <p:spTgt spid="27"/>
                                        </p:tgtEl>
                                      </p:cBhvr>
                                    </p:animEffect>
                                  </p:childTnLst>
                                </p:cTn>
                              </p:par>
                              <p:par>
                                <p:cTn id="53" presetID="14" presetClass="entr" presetSubtype="10" fill="hold" grpId="0" nodeType="withEffect">
                                  <p:stCondLst>
                                    <p:cond delay="1600"/>
                                  </p:stCondLst>
                                  <p:childTnLst>
                                    <p:set>
                                      <p:cBhvr>
                                        <p:cTn id="54" dur="1" fill="hold">
                                          <p:stCondLst>
                                            <p:cond delay="0"/>
                                          </p:stCondLst>
                                        </p:cTn>
                                        <p:tgtEl>
                                          <p:spTgt spid="31"/>
                                        </p:tgtEl>
                                        <p:attrNameLst>
                                          <p:attrName>style.visibility</p:attrName>
                                        </p:attrNameLst>
                                      </p:cBhvr>
                                      <p:to>
                                        <p:strVal val="visible"/>
                                      </p:to>
                                    </p:set>
                                    <p:animEffect transition="in" filter="randombar(horizontal)">
                                      <p:cBhvr>
                                        <p:cTn id="55" dur="500"/>
                                        <p:tgtEl>
                                          <p:spTgt spid="31"/>
                                        </p:tgtEl>
                                      </p:cBhvr>
                                    </p:animEffect>
                                  </p:childTnLst>
                                </p:cTn>
                              </p:par>
                              <p:par>
                                <p:cTn id="56" presetID="14" presetClass="entr" presetSubtype="10" fill="hold" grpId="0" nodeType="withEffect">
                                  <p:stCondLst>
                                    <p:cond delay="1700"/>
                                  </p:stCondLst>
                                  <p:childTnLst>
                                    <p:set>
                                      <p:cBhvr>
                                        <p:cTn id="57" dur="1" fill="hold">
                                          <p:stCondLst>
                                            <p:cond delay="0"/>
                                          </p:stCondLst>
                                        </p:cTn>
                                        <p:tgtEl>
                                          <p:spTgt spid="4"/>
                                        </p:tgtEl>
                                        <p:attrNameLst>
                                          <p:attrName>style.visibility</p:attrName>
                                        </p:attrNameLst>
                                      </p:cBhvr>
                                      <p:to>
                                        <p:strVal val="visible"/>
                                      </p:to>
                                    </p:set>
                                    <p:animEffect transition="in" filter="randombar(horizontal)">
                                      <p:cBhvr>
                                        <p:cTn id="58" dur="500"/>
                                        <p:tgtEl>
                                          <p:spTgt spid="4"/>
                                        </p:tgtEl>
                                      </p:cBhvr>
                                    </p:animEffect>
                                  </p:childTnLst>
                                </p:cTn>
                              </p:par>
                            </p:childTnLst>
                          </p:cTn>
                        </p:par>
                        <p:par>
                          <p:cTn id="59" fill="hold">
                            <p:stCondLst>
                              <p:cond delay="2200"/>
                            </p:stCondLst>
                            <p:childTnLst>
                              <p:par>
                                <p:cTn id="60" presetID="2" presetClass="entr" presetSubtype="2" decel="100000" fill="hold" grpId="0" nodeType="afterEffect">
                                  <p:stCondLst>
                                    <p:cond delay="0"/>
                                  </p:stCondLst>
                                  <p:iterate type="wd">
                                    <p:tmPct val="10000"/>
                                  </p:iterate>
                                  <p:childTnLst>
                                    <p:set>
                                      <p:cBhvr>
                                        <p:cTn id="61" dur="1" fill="hold">
                                          <p:stCondLst>
                                            <p:cond delay="0"/>
                                          </p:stCondLst>
                                        </p:cTn>
                                        <p:tgtEl>
                                          <p:spTgt spid="77"/>
                                        </p:tgtEl>
                                        <p:attrNameLst>
                                          <p:attrName>style.visibility</p:attrName>
                                        </p:attrNameLst>
                                      </p:cBhvr>
                                      <p:to>
                                        <p:strVal val="visible"/>
                                      </p:to>
                                    </p:set>
                                    <p:anim calcmode="lin" valueType="num">
                                      <p:cBhvr additive="base">
                                        <p:cTn id="62" dur="500" fill="hold"/>
                                        <p:tgtEl>
                                          <p:spTgt spid="77"/>
                                        </p:tgtEl>
                                        <p:attrNameLst>
                                          <p:attrName>ppt_x</p:attrName>
                                        </p:attrNameLst>
                                      </p:cBhvr>
                                      <p:tavLst>
                                        <p:tav tm="0">
                                          <p:val>
                                            <p:strVal val="1+#ppt_w/2"/>
                                          </p:val>
                                        </p:tav>
                                        <p:tav tm="100000">
                                          <p:val>
                                            <p:strVal val="#ppt_x"/>
                                          </p:val>
                                        </p:tav>
                                      </p:tavLst>
                                    </p:anim>
                                    <p:anim calcmode="lin" valueType="num">
                                      <p:cBhvr additive="base">
                                        <p:cTn id="63" dur="500" fill="hold"/>
                                        <p:tgtEl>
                                          <p:spTgt spid="77"/>
                                        </p:tgtEl>
                                        <p:attrNameLst>
                                          <p:attrName>ppt_y</p:attrName>
                                        </p:attrNameLst>
                                      </p:cBhvr>
                                      <p:tavLst>
                                        <p:tav tm="0">
                                          <p:val>
                                            <p:strVal val="#ppt_y"/>
                                          </p:val>
                                        </p:tav>
                                        <p:tav tm="100000">
                                          <p:val>
                                            <p:strVal val="#ppt_y"/>
                                          </p:val>
                                        </p:tav>
                                      </p:tavLst>
                                    </p:anim>
                                  </p:childTnLst>
                                </p:cTn>
                              </p:par>
                              <p:par>
                                <p:cTn id="64" presetID="2" presetClass="entr" presetSubtype="2" decel="100000" fill="hold" grpId="0" nodeType="withEffect">
                                  <p:stCondLst>
                                    <p:cond delay="0"/>
                                  </p:stCondLst>
                                  <p:childTnLst>
                                    <p:set>
                                      <p:cBhvr>
                                        <p:cTn id="65" dur="1" fill="hold">
                                          <p:stCondLst>
                                            <p:cond delay="0"/>
                                          </p:stCondLst>
                                        </p:cTn>
                                        <p:tgtEl>
                                          <p:spTgt spid="78"/>
                                        </p:tgtEl>
                                        <p:attrNameLst>
                                          <p:attrName>style.visibility</p:attrName>
                                        </p:attrNameLst>
                                      </p:cBhvr>
                                      <p:to>
                                        <p:strVal val="visible"/>
                                      </p:to>
                                    </p:set>
                                    <p:anim calcmode="lin" valueType="num">
                                      <p:cBhvr additive="base">
                                        <p:cTn id="66" dur="500" fill="hold"/>
                                        <p:tgtEl>
                                          <p:spTgt spid="78"/>
                                        </p:tgtEl>
                                        <p:attrNameLst>
                                          <p:attrName>ppt_x</p:attrName>
                                        </p:attrNameLst>
                                      </p:cBhvr>
                                      <p:tavLst>
                                        <p:tav tm="0">
                                          <p:val>
                                            <p:strVal val="1+#ppt_w/2"/>
                                          </p:val>
                                        </p:tav>
                                        <p:tav tm="100000">
                                          <p:val>
                                            <p:strVal val="#ppt_x"/>
                                          </p:val>
                                        </p:tav>
                                      </p:tavLst>
                                    </p:anim>
                                    <p:anim calcmode="lin" valueType="num">
                                      <p:cBhvr additive="base">
                                        <p:cTn id="67" dur="500" fill="hold"/>
                                        <p:tgtEl>
                                          <p:spTgt spid="78"/>
                                        </p:tgtEl>
                                        <p:attrNameLst>
                                          <p:attrName>ppt_y</p:attrName>
                                        </p:attrNameLst>
                                      </p:cBhvr>
                                      <p:tavLst>
                                        <p:tav tm="0">
                                          <p:val>
                                            <p:strVal val="#ppt_y"/>
                                          </p:val>
                                        </p:tav>
                                        <p:tav tm="100000">
                                          <p:val>
                                            <p:strVal val="#ppt_y"/>
                                          </p:val>
                                        </p:tav>
                                      </p:tavLst>
                                    </p:anim>
                                  </p:childTnLst>
                                </p:cTn>
                              </p:par>
                            </p:childTnLst>
                          </p:cTn>
                        </p:par>
                        <p:par>
                          <p:cTn id="68" fill="hold">
                            <p:stCondLst>
                              <p:cond delay="2800"/>
                            </p:stCondLst>
                            <p:childTnLst>
                              <p:par>
                                <p:cTn id="69" presetID="22" presetClass="entr" presetSubtype="8" fill="hold" grpId="0" nodeType="afterEffect">
                                  <p:stCondLst>
                                    <p:cond delay="0"/>
                                  </p:stCondLst>
                                  <p:iterate type="lt">
                                    <p:tmPct val="10000"/>
                                  </p:iterate>
                                  <p:childTnLst>
                                    <p:set>
                                      <p:cBhvr>
                                        <p:cTn id="70" dur="1" fill="hold">
                                          <p:stCondLst>
                                            <p:cond delay="0"/>
                                          </p:stCondLst>
                                        </p:cTn>
                                        <p:tgtEl>
                                          <p:spTgt spid="79">
                                            <p:txEl>
                                              <p:pRg st="0" end="0"/>
                                            </p:txEl>
                                          </p:spTgt>
                                        </p:tgtEl>
                                        <p:attrNameLst>
                                          <p:attrName>style.visibility</p:attrName>
                                        </p:attrNameLst>
                                      </p:cBhvr>
                                      <p:to>
                                        <p:strVal val="visible"/>
                                      </p:to>
                                    </p:set>
                                    <p:animEffect transition="in" filter="wipe(left)">
                                      <p:cBhvr>
                                        <p:cTn id="71" dur="500"/>
                                        <p:tgtEl>
                                          <p:spTgt spid="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8" grpId="0" animBg="1"/>
      <p:bldP spid="13" grpId="0" animBg="1"/>
      <p:bldP spid="15" grpId="0" animBg="1"/>
      <p:bldP spid="25" grpId="0" animBg="1"/>
      <p:bldP spid="27" grpId="0" animBg="1"/>
      <p:bldP spid="28" grpId="0" animBg="1"/>
      <p:bldP spid="31" grpId="0" animBg="1"/>
      <p:bldP spid="18" grpId="0" animBg="1"/>
      <p:bldP spid="20" grpId="0" animBg="1"/>
      <p:bldP spid="32" grpId="0" animBg="1"/>
      <p:bldP spid="37" grpId="0" animBg="1"/>
      <p:bldP spid="38" grpId="0" animBg="1"/>
      <p:bldP spid="40" grpId="0" animBg="1"/>
      <p:bldP spid="70" grpId="0" animBg="1"/>
      <p:bldP spid="71" grpId="0" animBg="1"/>
      <p:bldP spid="77" grpId="0"/>
      <p:bldP spid="78" grpId="0" animBg="1"/>
      <p:bldP spid="79"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79"/>
                        </p:tgtEl>
                        <p:attrNameLst>
                          <p:attrName>style.visibility</p:attrName>
                        </p:attrNameLst>
                      </p:cBhvr>
                      <p:to>
                        <p:strVal val="visible"/>
                      </p:to>
                    </p:set>
                    <p:animEffect transition="in" filter="wipe(left)">
                      <p:cBhvr>
                        <p:cTn dur="500"/>
                        <p:tgtEl>
                          <p:spTgt spid="79"/>
                        </p:tgtEl>
                      </p:cBhvr>
                    </p:animEffect>
                  </p:childTnLst>
                </p:cTn>
              </p:par>
            </p:tnLst>
          </p:tmpl>
        </p:tmplLst>
      </p:bldP>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quare Images 2">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1" y="0"/>
            <a:ext cx="1308713" cy="1713600"/>
          </a:xfrm>
          <a:solidFill>
            <a:schemeClr val="accent1"/>
          </a:solidFill>
        </p:spPr>
        <p:txBody>
          <a:bodyPr>
            <a:normAutofit/>
          </a:bodyPr>
          <a:lstStyle>
            <a:lvl1pPr>
              <a:defRPr sz="600" baseline="0"/>
            </a:lvl1pPr>
          </a:lstStyle>
          <a:p>
            <a:r>
              <a:rPr kumimoji="1" lang="en-US" altLang="ja-JP" dirty="0"/>
              <a:t>Add an image</a:t>
            </a:r>
            <a:endParaRPr kumimoji="1" lang="ja-JP" altLang="en-US" dirty="0"/>
          </a:p>
        </p:txBody>
      </p:sp>
      <p:sp>
        <p:nvSpPr>
          <p:cNvPr id="6" name="図プレースホルダー 3"/>
          <p:cNvSpPr>
            <a:spLocks noGrp="1"/>
          </p:cNvSpPr>
          <p:nvPr>
            <p:ph type="pic" sz="quarter" idx="12" hasCustomPrompt="1"/>
          </p:nvPr>
        </p:nvSpPr>
        <p:spPr>
          <a:xfrm>
            <a:off x="1" y="1715400"/>
            <a:ext cx="1308713" cy="1713600"/>
          </a:xfrm>
          <a:solidFill>
            <a:schemeClr val="accent4"/>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21" name="図プレースホルダー 3"/>
          <p:cNvSpPr>
            <a:spLocks noGrp="1"/>
          </p:cNvSpPr>
          <p:nvPr>
            <p:ph type="pic" sz="quarter" idx="23" hasCustomPrompt="1"/>
          </p:nvPr>
        </p:nvSpPr>
        <p:spPr>
          <a:xfrm>
            <a:off x="1" y="3429000"/>
            <a:ext cx="1308713" cy="1713600"/>
          </a:xfrm>
          <a:solidFill>
            <a:schemeClr val="accent1"/>
          </a:solidFill>
        </p:spPr>
        <p:txBody>
          <a:bodyPr>
            <a:normAutofit/>
          </a:bodyPr>
          <a:lstStyle>
            <a:lvl1pPr>
              <a:defRPr sz="600" baseline="0"/>
            </a:lvl1pPr>
          </a:lstStyle>
          <a:p>
            <a:r>
              <a:rPr kumimoji="1" lang="en-US" altLang="ja-JP" dirty="0"/>
              <a:t>Add an image</a:t>
            </a:r>
            <a:endParaRPr kumimoji="1" lang="ja-JP" altLang="en-US" dirty="0"/>
          </a:p>
        </p:txBody>
      </p:sp>
      <p:sp>
        <p:nvSpPr>
          <p:cNvPr id="23" name="図プレースホルダー 3"/>
          <p:cNvSpPr>
            <a:spLocks noGrp="1"/>
          </p:cNvSpPr>
          <p:nvPr>
            <p:ph type="pic" sz="quarter" idx="25" hasCustomPrompt="1"/>
          </p:nvPr>
        </p:nvSpPr>
        <p:spPr>
          <a:xfrm>
            <a:off x="1" y="5144400"/>
            <a:ext cx="1308713" cy="1713600"/>
          </a:xfrm>
          <a:solidFill>
            <a:schemeClr val="accent5"/>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5" name="図プレースホルダー 3"/>
          <p:cNvSpPr>
            <a:spLocks noGrp="1"/>
          </p:cNvSpPr>
          <p:nvPr>
            <p:ph type="pic" sz="quarter" idx="11" hasCustomPrompt="1"/>
          </p:nvPr>
        </p:nvSpPr>
        <p:spPr>
          <a:xfrm>
            <a:off x="1307251" y="0"/>
            <a:ext cx="1308713" cy="1713600"/>
          </a:xfrm>
          <a:solidFill>
            <a:schemeClr val="accent6"/>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8" name="図プレースホルダー 3"/>
          <p:cNvSpPr>
            <a:spLocks noGrp="1"/>
          </p:cNvSpPr>
          <p:nvPr>
            <p:ph type="pic" sz="quarter" idx="14" hasCustomPrompt="1"/>
          </p:nvPr>
        </p:nvSpPr>
        <p:spPr>
          <a:xfrm>
            <a:off x="1307251" y="1715400"/>
            <a:ext cx="1308713" cy="1713600"/>
          </a:xfrm>
          <a:solidFill>
            <a:schemeClr val="accent2"/>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22" name="図プレースホルダー 3"/>
          <p:cNvSpPr>
            <a:spLocks noGrp="1"/>
          </p:cNvSpPr>
          <p:nvPr>
            <p:ph type="pic" sz="quarter" idx="24" hasCustomPrompt="1"/>
          </p:nvPr>
        </p:nvSpPr>
        <p:spPr>
          <a:xfrm>
            <a:off x="1307251" y="3429000"/>
            <a:ext cx="1308713" cy="1713600"/>
          </a:xfrm>
          <a:solidFill>
            <a:schemeClr val="accent3"/>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24" name="図プレースホルダー 3"/>
          <p:cNvSpPr>
            <a:spLocks noGrp="1"/>
          </p:cNvSpPr>
          <p:nvPr>
            <p:ph type="pic" sz="quarter" idx="26" hasCustomPrompt="1"/>
          </p:nvPr>
        </p:nvSpPr>
        <p:spPr>
          <a:xfrm>
            <a:off x="1307251" y="5144400"/>
            <a:ext cx="1308713" cy="1713600"/>
          </a:xfrm>
          <a:solidFill>
            <a:schemeClr val="accent4"/>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13" name="図プレースホルダー 3"/>
          <p:cNvSpPr>
            <a:spLocks noGrp="1"/>
          </p:cNvSpPr>
          <p:nvPr>
            <p:ph type="pic" sz="quarter" idx="15" hasCustomPrompt="1"/>
          </p:nvPr>
        </p:nvSpPr>
        <p:spPr>
          <a:xfrm>
            <a:off x="2612231" y="0"/>
            <a:ext cx="1308713" cy="1713600"/>
          </a:xfrm>
          <a:solidFill>
            <a:schemeClr val="accent3"/>
          </a:solidFill>
        </p:spPr>
        <p:txBody>
          <a:bodyPr>
            <a:normAutofit/>
          </a:bodyPr>
          <a:lstStyle>
            <a:lvl1pPr>
              <a:defRPr sz="600" baseline="0"/>
            </a:lvl1pPr>
          </a:lstStyle>
          <a:p>
            <a:r>
              <a:rPr kumimoji="1" lang="en-US" altLang="ja-JP" dirty="0"/>
              <a:t>Add an image</a:t>
            </a:r>
            <a:endParaRPr kumimoji="1" lang="ja-JP" altLang="en-US" dirty="0"/>
          </a:p>
        </p:txBody>
      </p:sp>
      <p:sp>
        <p:nvSpPr>
          <p:cNvPr id="15" name="図プレースホルダー 3"/>
          <p:cNvSpPr>
            <a:spLocks noGrp="1"/>
          </p:cNvSpPr>
          <p:nvPr>
            <p:ph type="pic" sz="quarter" idx="17" hasCustomPrompt="1"/>
          </p:nvPr>
        </p:nvSpPr>
        <p:spPr>
          <a:xfrm>
            <a:off x="2612231" y="1715400"/>
            <a:ext cx="1308713" cy="1713600"/>
          </a:xfrm>
          <a:solidFill>
            <a:schemeClr val="accent5"/>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25" name="図プレースホルダー 3"/>
          <p:cNvSpPr>
            <a:spLocks noGrp="1"/>
          </p:cNvSpPr>
          <p:nvPr>
            <p:ph type="pic" sz="quarter" idx="27" hasCustomPrompt="1"/>
          </p:nvPr>
        </p:nvSpPr>
        <p:spPr>
          <a:xfrm>
            <a:off x="2612231" y="3429000"/>
            <a:ext cx="1308713" cy="1713600"/>
          </a:xfrm>
          <a:solidFill>
            <a:schemeClr val="accent4"/>
          </a:solidFill>
        </p:spPr>
        <p:txBody>
          <a:bodyPr>
            <a:normAutofit/>
          </a:bodyPr>
          <a:lstStyle>
            <a:lvl1pPr>
              <a:defRPr sz="600" baseline="0"/>
            </a:lvl1pPr>
          </a:lstStyle>
          <a:p>
            <a:r>
              <a:rPr kumimoji="1" lang="en-US" altLang="ja-JP" dirty="0"/>
              <a:t>Add an image</a:t>
            </a:r>
            <a:endParaRPr kumimoji="1" lang="ja-JP" altLang="en-US" dirty="0"/>
          </a:p>
        </p:txBody>
      </p:sp>
      <p:sp>
        <p:nvSpPr>
          <p:cNvPr id="27" name="図プレースホルダー 3"/>
          <p:cNvSpPr>
            <a:spLocks noGrp="1"/>
          </p:cNvSpPr>
          <p:nvPr>
            <p:ph type="pic" sz="quarter" idx="29" hasCustomPrompt="1"/>
          </p:nvPr>
        </p:nvSpPr>
        <p:spPr>
          <a:xfrm>
            <a:off x="2612231" y="5144400"/>
            <a:ext cx="1308713" cy="1713600"/>
          </a:xfrm>
          <a:solidFill>
            <a:schemeClr val="accent2"/>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14" name="図プレースホルダー 3"/>
          <p:cNvSpPr>
            <a:spLocks noGrp="1"/>
          </p:cNvSpPr>
          <p:nvPr>
            <p:ph type="pic" sz="quarter" idx="16" hasCustomPrompt="1"/>
          </p:nvPr>
        </p:nvSpPr>
        <p:spPr>
          <a:xfrm>
            <a:off x="3917212" y="0"/>
            <a:ext cx="1308713" cy="1713600"/>
          </a:xfrm>
          <a:solidFill>
            <a:schemeClr val="accent5"/>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16" name="図プレースホルダー 3"/>
          <p:cNvSpPr>
            <a:spLocks noGrp="1"/>
          </p:cNvSpPr>
          <p:nvPr>
            <p:ph type="pic" sz="quarter" idx="18" hasCustomPrompt="1"/>
          </p:nvPr>
        </p:nvSpPr>
        <p:spPr>
          <a:xfrm>
            <a:off x="3917212" y="1715400"/>
            <a:ext cx="1308713" cy="1713600"/>
          </a:xfrm>
          <a:solidFill>
            <a:schemeClr val="accent2">
              <a:lumMod val="60000"/>
              <a:lumOff val="40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26" name="図プレースホルダー 3"/>
          <p:cNvSpPr>
            <a:spLocks noGrp="1"/>
          </p:cNvSpPr>
          <p:nvPr>
            <p:ph type="pic" sz="quarter" idx="28" hasCustomPrompt="1"/>
          </p:nvPr>
        </p:nvSpPr>
        <p:spPr>
          <a:xfrm>
            <a:off x="3917212" y="3429000"/>
            <a:ext cx="1308713" cy="1713600"/>
          </a:xfrm>
          <a:solidFill>
            <a:schemeClr val="accent3"/>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28" name="図プレースホルダー 3"/>
          <p:cNvSpPr>
            <a:spLocks noGrp="1"/>
          </p:cNvSpPr>
          <p:nvPr>
            <p:ph type="pic" sz="quarter" idx="30" hasCustomPrompt="1"/>
          </p:nvPr>
        </p:nvSpPr>
        <p:spPr>
          <a:xfrm>
            <a:off x="3917212" y="5144400"/>
            <a:ext cx="1308713" cy="1713600"/>
          </a:xfrm>
          <a:solidFill>
            <a:schemeClr val="accent5"/>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17" name="図プレースホルダー 3"/>
          <p:cNvSpPr>
            <a:spLocks noGrp="1"/>
          </p:cNvSpPr>
          <p:nvPr>
            <p:ph type="pic" sz="quarter" idx="19" hasCustomPrompt="1"/>
          </p:nvPr>
        </p:nvSpPr>
        <p:spPr>
          <a:xfrm>
            <a:off x="5222193" y="0"/>
            <a:ext cx="1308713" cy="1713600"/>
          </a:xfrm>
          <a:solidFill>
            <a:schemeClr val="accent1"/>
          </a:solidFill>
        </p:spPr>
        <p:txBody>
          <a:bodyPr>
            <a:normAutofit/>
          </a:bodyPr>
          <a:lstStyle>
            <a:lvl1pPr>
              <a:defRPr sz="600" baseline="0"/>
            </a:lvl1pPr>
          </a:lstStyle>
          <a:p>
            <a:r>
              <a:rPr kumimoji="1" lang="en-US" altLang="ja-JP" dirty="0"/>
              <a:t>Add an image</a:t>
            </a:r>
            <a:endParaRPr kumimoji="1" lang="ja-JP" altLang="en-US" dirty="0"/>
          </a:p>
        </p:txBody>
      </p:sp>
      <p:sp>
        <p:nvSpPr>
          <p:cNvPr id="19" name="図プレースホルダー 3"/>
          <p:cNvSpPr>
            <a:spLocks noGrp="1"/>
          </p:cNvSpPr>
          <p:nvPr>
            <p:ph type="pic" sz="quarter" idx="21" hasCustomPrompt="1"/>
          </p:nvPr>
        </p:nvSpPr>
        <p:spPr>
          <a:xfrm>
            <a:off x="5222193" y="1715400"/>
            <a:ext cx="1308713" cy="1713600"/>
          </a:xfrm>
          <a:solidFill>
            <a:schemeClr val="accent2"/>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29" name="図プレースホルダー 3"/>
          <p:cNvSpPr>
            <a:spLocks noGrp="1"/>
          </p:cNvSpPr>
          <p:nvPr>
            <p:ph type="pic" sz="quarter" idx="31" hasCustomPrompt="1"/>
          </p:nvPr>
        </p:nvSpPr>
        <p:spPr>
          <a:xfrm>
            <a:off x="5222193" y="3429000"/>
            <a:ext cx="1308713" cy="1713600"/>
          </a:xfrm>
          <a:solidFill>
            <a:schemeClr val="accent6"/>
          </a:solidFill>
        </p:spPr>
        <p:txBody>
          <a:bodyPr>
            <a:normAutofit/>
          </a:bodyPr>
          <a:lstStyle>
            <a:lvl1pPr>
              <a:defRPr sz="600" baseline="0"/>
            </a:lvl1pPr>
          </a:lstStyle>
          <a:p>
            <a:r>
              <a:rPr kumimoji="1" lang="en-US" altLang="ja-JP" dirty="0"/>
              <a:t>Add an image</a:t>
            </a:r>
            <a:endParaRPr kumimoji="1" lang="ja-JP" altLang="en-US" dirty="0"/>
          </a:p>
        </p:txBody>
      </p:sp>
      <p:sp>
        <p:nvSpPr>
          <p:cNvPr id="31" name="図プレースホルダー 3"/>
          <p:cNvSpPr>
            <a:spLocks noGrp="1"/>
          </p:cNvSpPr>
          <p:nvPr>
            <p:ph type="pic" sz="quarter" idx="33" hasCustomPrompt="1"/>
          </p:nvPr>
        </p:nvSpPr>
        <p:spPr>
          <a:xfrm>
            <a:off x="5222193" y="5144400"/>
            <a:ext cx="1308713" cy="1713600"/>
          </a:xfrm>
          <a:solidFill>
            <a:schemeClr val="accent4"/>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18" name="図プレースホルダー 3"/>
          <p:cNvSpPr>
            <a:spLocks noGrp="1"/>
          </p:cNvSpPr>
          <p:nvPr>
            <p:ph type="pic" sz="quarter" idx="20" hasCustomPrompt="1"/>
          </p:nvPr>
        </p:nvSpPr>
        <p:spPr>
          <a:xfrm>
            <a:off x="6527173" y="0"/>
            <a:ext cx="1308713" cy="1713600"/>
          </a:xfrm>
          <a:solidFill>
            <a:schemeClr val="accent3">
              <a:lumMod val="75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20" name="図プレースホルダー 3"/>
          <p:cNvSpPr>
            <a:spLocks noGrp="1"/>
          </p:cNvSpPr>
          <p:nvPr>
            <p:ph type="pic" sz="quarter" idx="22" hasCustomPrompt="1"/>
          </p:nvPr>
        </p:nvSpPr>
        <p:spPr>
          <a:xfrm>
            <a:off x="6527173" y="1715400"/>
            <a:ext cx="1308713" cy="1713600"/>
          </a:xfrm>
          <a:solidFill>
            <a:schemeClr val="accent3"/>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30" name="図プレースホルダー 3"/>
          <p:cNvSpPr>
            <a:spLocks noGrp="1"/>
          </p:cNvSpPr>
          <p:nvPr>
            <p:ph type="pic" sz="quarter" idx="32" hasCustomPrompt="1"/>
          </p:nvPr>
        </p:nvSpPr>
        <p:spPr>
          <a:xfrm>
            <a:off x="6527173" y="3429000"/>
            <a:ext cx="1308713" cy="1713600"/>
          </a:xfrm>
          <a:solidFill>
            <a:schemeClr val="accent5"/>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32" name="図プレースホルダー 3"/>
          <p:cNvSpPr>
            <a:spLocks noGrp="1"/>
          </p:cNvSpPr>
          <p:nvPr>
            <p:ph type="pic" sz="quarter" idx="34" hasCustomPrompt="1"/>
          </p:nvPr>
        </p:nvSpPr>
        <p:spPr>
          <a:xfrm>
            <a:off x="6527173" y="5144400"/>
            <a:ext cx="1308713" cy="1713600"/>
          </a:xfrm>
          <a:solidFill>
            <a:schemeClr val="accent6">
              <a:lumMod val="75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37" name="図プレースホルダー 3"/>
          <p:cNvSpPr>
            <a:spLocks noGrp="1"/>
          </p:cNvSpPr>
          <p:nvPr>
            <p:ph type="pic" sz="quarter" idx="35" hasCustomPrompt="1"/>
          </p:nvPr>
        </p:nvSpPr>
        <p:spPr>
          <a:xfrm>
            <a:off x="7832155" y="0"/>
            <a:ext cx="1308713" cy="1713600"/>
          </a:xfrm>
          <a:solidFill>
            <a:schemeClr val="accent5"/>
          </a:solidFill>
        </p:spPr>
        <p:txBody>
          <a:bodyPr>
            <a:normAutofit/>
          </a:bodyPr>
          <a:lstStyle>
            <a:lvl1pPr>
              <a:defRPr sz="600" baseline="0"/>
            </a:lvl1pPr>
          </a:lstStyle>
          <a:p>
            <a:r>
              <a:rPr kumimoji="1" lang="en-US" altLang="ja-JP" dirty="0"/>
              <a:t>Add an image</a:t>
            </a:r>
            <a:endParaRPr kumimoji="1" lang="ja-JP" altLang="en-US" dirty="0"/>
          </a:p>
        </p:txBody>
      </p:sp>
      <p:sp>
        <p:nvSpPr>
          <p:cNvPr id="38" name="図プレースホルダー 3"/>
          <p:cNvSpPr>
            <a:spLocks noGrp="1"/>
          </p:cNvSpPr>
          <p:nvPr>
            <p:ph type="pic" sz="quarter" idx="36" hasCustomPrompt="1"/>
          </p:nvPr>
        </p:nvSpPr>
        <p:spPr>
          <a:xfrm>
            <a:off x="7832155" y="1715400"/>
            <a:ext cx="1308713" cy="1713600"/>
          </a:xfrm>
          <a:solidFill>
            <a:schemeClr val="accent6">
              <a:lumMod val="75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39" name="図プレースホルダー 3"/>
          <p:cNvSpPr>
            <a:spLocks noGrp="1"/>
          </p:cNvSpPr>
          <p:nvPr>
            <p:ph type="pic" sz="quarter" idx="37" hasCustomPrompt="1"/>
          </p:nvPr>
        </p:nvSpPr>
        <p:spPr>
          <a:xfrm>
            <a:off x="7832155" y="3429000"/>
            <a:ext cx="1308713" cy="1713600"/>
          </a:xfrm>
          <a:solidFill>
            <a:schemeClr val="accent1"/>
          </a:solidFill>
        </p:spPr>
        <p:txBody>
          <a:bodyPr>
            <a:normAutofit/>
          </a:bodyPr>
          <a:lstStyle>
            <a:lvl1pPr>
              <a:defRPr sz="600" baseline="0"/>
            </a:lvl1pPr>
          </a:lstStyle>
          <a:p>
            <a:r>
              <a:rPr kumimoji="1" lang="en-US" altLang="ja-JP" dirty="0"/>
              <a:t>Add an image</a:t>
            </a:r>
            <a:endParaRPr kumimoji="1" lang="ja-JP" altLang="en-US" dirty="0"/>
          </a:p>
        </p:txBody>
      </p:sp>
      <p:sp>
        <p:nvSpPr>
          <p:cNvPr id="40" name="図プレースホルダー 3"/>
          <p:cNvSpPr>
            <a:spLocks noGrp="1"/>
          </p:cNvSpPr>
          <p:nvPr>
            <p:ph type="pic" sz="quarter" idx="38" hasCustomPrompt="1"/>
          </p:nvPr>
        </p:nvSpPr>
        <p:spPr>
          <a:xfrm>
            <a:off x="7832155" y="5144400"/>
            <a:ext cx="1308713" cy="1713600"/>
          </a:xfrm>
          <a:solidFill>
            <a:schemeClr val="accent2"/>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Tree>
    <p:extLst>
      <p:ext uri="{BB962C8B-B14F-4D97-AF65-F5344CB8AC3E}">
        <p14:creationId xmlns:p14="http://schemas.microsoft.com/office/powerpoint/2010/main" val="19010800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0 Images">
    <p:bg>
      <p:bgPr>
        <a:solidFill>
          <a:schemeClr val="tx2"/>
        </a:solidFill>
        <a:effectLst/>
      </p:bgPr>
    </p:bg>
    <p:spTree>
      <p:nvGrpSpPr>
        <p:cNvPr id="1" name=""/>
        <p:cNvGrpSpPr/>
        <p:nvPr/>
      </p:nvGrpSpPr>
      <p:grpSpPr>
        <a:xfrm>
          <a:off x="0" y="0"/>
          <a:ext cx="0" cy="0"/>
          <a:chOff x="0" y="0"/>
          <a:chExt cx="0" cy="0"/>
        </a:xfrm>
      </p:grpSpPr>
      <p:sp>
        <p:nvSpPr>
          <p:cNvPr id="19" name="円/楕円 18"/>
          <p:cNvSpPr/>
          <p:nvPr userDrawn="1"/>
        </p:nvSpPr>
        <p:spPr>
          <a:xfrm>
            <a:off x="7651776" y="4014140"/>
            <a:ext cx="406014" cy="54130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2"/>
              </a:solidFill>
            </a:endParaRPr>
          </a:p>
        </p:txBody>
      </p:sp>
      <p:sp>
        <p:nvSpPr>
          <p:cNvPr id="20" name="円/楕円 19"/>
          <p:cNvSpPr/>
          <p:nvPr userDrawn="1"/>
        </p:nvSpPr>
        <p:spPr>
          <a:xfrm>
            <a:off x="888104" y="2516901"/>
            <a:ext cx="684135" cy="91210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21" name="円/楕円 20"/>
          <p:cNvSpPr/>
          <p:nvPr userDrawn="1"/>
        </p:nvSpPr>
        <p:spPr>
          <a:xfrm>
            <a:off x="309772" y="2228867"/>
            <a:ext cx="432085"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22" name="円/楕円 21"/>
          <p:cNvSpPr/>
          <p:nvPr userDrawn="1"/>
        </p:nvSpPr>
        <p:spPr>
          <a:xfrm>
            <a:off x="1789972" y="2690349"/>
            <a:ext cx="216043" cy="2880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p>
        </p:txBody>
      </p:sp>
      <p:sp>
        <p:nvSpPr>
          <p:cNvPr id="23" name="円/楕円 22"/>
          <p:cNvSpPr/>
          <p:nvPr userDrawn="1"/>
        </p:nvSpPr>
        <p:spPr>
          <a:xfrm>
            <a:off x="8239316" y="3880494"/>
            <a:ext cx="243519" cy="3246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2"/>
              </a:solidFill>
            </a:endParaRPr>
          </a:p>
        </p:txBody>
      </p:sp>
      <p:sp>
        <p:nvSpPr>
          <p:cNvPr id="4" name="図プレースホルダー 5"/>
          <p:cNvSpPr>
            <a:spLocks noGrp="1"/>
          </p:cNvSpPr>
          <p:nvPr>
            <p:ph type="pic" sz="quarter" idx="12" hasCustomPrompt="1"/>
          </p:nvPr>
        </p:nvSpPr>
        <p:spPr>
          <a:xfrm>
            <a:off x="19093" y="29028"/>
            <a:ext cx="1800156" cy="2400000"/>
          </a:xfrm>
          <a:solidFill>
            <a:schemeClr val="accent1"/>
          </a:solidFill>
        </p:spPr>
        <p:txBody>
          <a:bodyPr/>
          <a:lstStyle>
            <a:lvl1pPr>
              <a:defRPr sz="675"/>
            </a:lvl1pPr>
          </a:lstStyle>
          <a:p>
            <a:r>
              <a:rPr kumimoji="1" lang="en-US" altLang="ja-JP" dirty="0"/>
              <a:t>Add an image</a:t>
            </a:r>
            <a:endParaRPr kumimoji="1" lang="ja-JP" altLang="en-US" dirty="0"/>
          </a:p>
        </p:txBody>
      </p:sp>
      <p:sp>
        <p:nvSpPr>
          <p:cNvPr id="5" name="図プレースホルダー 5"/>
          <p:cNvSpPr>
            <a:spLocks noGrp="1"/>
          </p:cNvSpPr>
          <p:nvPr>
            <p:ph type="pic" sz="quarter" idx="13" hasCustomPrompt="1"/>
          </p:nvPr>
        </p:nvSpPr>
        <p:spPr>
          <a:xfrm>
            <a:off x="1844037" y="29028"/>
            <a:ext cx="1800156" cy="2400000"/>
          </a:xfrm>
          <a:solidFill>
            <a:schemeClr val="accent3"/>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6" name="図プレースホルダー 5"/>
          <p:cNvSpPr>
            <a:spLocks noGrp="1"/>
          </p:cNvSpPr>
          <p:nvPr>
            <p:ph type="pic" sz="quarter" idx="14" hasCustomPrompt="1"/>
          </p:nvPr>
        </p:nvSpPr>
        <p:spPr>
          <a:xfrm>
            <a:off x="3668981" y="29028"/>
            <a:ext cx="1800156" cy="2400000"/>
          </a:xfrm>
          <a:solidFill>
            <a:schemeClr val="accent2"/>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7" name="図プレースホルダー 5"/>
          <p:cNvSpPr>
            <a:spLocks noGrp="1"/>
          </p:cNvSpPr>
          <p:nvPr>
            <p:ph type="pic" sz="quarter" idx="15" hasCustomPrompt="1"/>
          </p:nvPr>
        </p:nvSpPr>
        <p:spPr>
          <a:xfrm>
            <a:off x="5494569" y="29028"/>
            <a:ext cx="1800156" cy="2400000"/>
          </a:xfrm>
          <a:solidFill>
            <a:schemeClr val="accent4"/>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8" name="図プレースホルダー 5"/>
          <p:cNvSpPr>
            <a:spLocks noGrp="1"/>
          </p:cNvSpPr>
          <p:nvPr>
            <p:ph type="pic" sz="quarter" idx="16" hasCustomPrompt="1"/>
          </p:nvPr>
        </p:nvSpPr>
        <p:spPr>
          <a:xfrm>
            <a:off x="7318869" y="29028"/>
            <a:ext cx="1800156" cy="2400000"/>
          </a:xfrm>
          <a:solidFill>
            <a:schemeClr val="accent5"/>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9" name="図プレースホルダー 5"/>
          <p:cNvSpPr>
            <a:spLocks noGrp="1"/>
          </p:cNvSpPr>
          <p:nvPr>
            <p:ph type="pic" sz="quarter" idx="17" hasCustomPrompt="1"/>
          </p:nvPr>
        </p:nvSpPr>
        <p:spPr>
          <a:xfrm>
            <a:off x="17967" y="4419110"/>
            <a:ext cx="1800156" cy="2400000"/>
          </a:xfrm>
          <a:solidFill>
            <a:schemeClr val="accent5"/>
          </a:solidFill>
        </p:spPr>
        <p:txBody>
          <a:bodyPr/>
          <a:lstStyle>
            <a:lvl1pPr>
              <a:defRPr sz="675"/>
            </a:lvl1pPr>
          </a:lstStyle>
          <a:p>
            <a:r>
              <a:rPr kumimoji="1" lang="en-US" altLang="ja-JP" dirty="0"/>
              <a:t>Add an image</a:t>
            </a:r>
            <a:endParaRPr kumimoji="1" lang="ja-JP" altLang="en-US" dirty="0"/>
          </a:p>
        </p:txBody>
      </p:sp>
      <p:sp>
        <p:nvSpPr>
          <p:cNvPr id="10" name="図プレースホルダー 5"/>
          <p:cNvSpPr>
            <a:spLocks noGrp="1"/>
          </p:cNvSpPr>
          <p:nvPr>
            <p:ph type="pic" sz="quarter" idx="18" hasCustomPrompt="1"/>
          </p:nvPr>
        </p:nvSpPr>
        <p:spPr>
          <a:xfrm>
            <a:off x="1842911" y="4419110"/>
            <a:ext cx="1800156" cy="2400000"/>
          </a:xfrm>
          <a:solidFill>
            <a:schemeClr val="accent4"/>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11" name="図プレースホルダー 5"/>
          <p:cNvSpPr>
            <a:spLocks noGrp="1"/>
          </p:cNvSpPr>
          <p:nvPr>
            <p:ph type="pic" sz="quarter" idx="19" hasCustomPrompt="1"/>
          </p:nvPr>
        </p:nvSpPr>
        <p:spPr>
          <a:xfrm>
            <a:off x="3667855" y="4419110"/>
            <a:ext cx="1800156" cy="2400000"/>
          </a:xfrm>
          <a:solidFill>
            <a:schemeClr val="accent2"/>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12" name="図プレースホルダー 5"/>
          <p:cNvSpPr>
            <a:spLocks noGrp="1"/>
          </p:cNvSpPr>
          <p:nvPr>
            <p:ph type="pic" sz="quarter" idx="20" hasCustomPrompt="1"/>
          </p:nvPr>
        </p:nvSpPr>
        <p:spPr>
          <a:xfrm>
            <a:off x="5493444" y="4419110"/>
            <a:ext cx="1800156" cy="2400000"/>
          </a:xfrm>
          <a:solidFill>
            <a:schemeClr val="accent3"/>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13" name="図プレースホルダー 5"/>
          <p:cNvSpPr>
            <a:spLocks noGrp="1"/>
          </p:cNvSpPr>
          <p:nvPr>
            <p:ph type="pic" sz="quarter" idx="21" hasCustomPrompt="1"/>
          </p:nvPr>
        </p:nvSpPr>
        <p:spPr>
          <a:xfrm>
            <a:off x="7317743" y="4419110"/>
            <a:ext cx="1800156" cy="2400000"/>
          </a:xfrm>
          <a:solidFill>
            <a:schemeClr val="accent1"/>
          </a:solidFill>
        </p:spPr>
        <p:txBody>
          <a:bodyPr>
            <a:normAutofit/>
          </a:bodyPr>
          <a:lstStyle>
            <a:lvl1pPr marL="0" marR="0" indent="0" algn="l" defTabSz="612395" rtl="0" eaLnBrk="1" fontAlgn="auto" latinLnBrk="0" hangingPunct="1">
              <a:lnSpc>
                <a:spcPct val="100000"/>
              </a:lnSpc>
              <a:spcBef>
                <a:spcPct val="20000"/>
              </a:spcBef>
              <a:spcAft>
                <a:spcPts val="0"/>
              </a:spcAft>
              <a:buClrTx/>
              <a:buSzTx/>
              <a:buFont typeface="Arial" panose="020B0604020202020204" pitchFamily="34" charset="0"/>
              <a:buNone/>
              <a:tabLst/>
              <a:defRPr sz="675"/>
            </a:lvl1pPr>
          </a:lstStyle>
          <a:p>
            <a:r>
              <a:rPr kumimoji="1" lang="en-US" altLang="ja-JP" dirty="0"/>
              <a:t>Add an image</a:t>
            </a:r>
            <a:endParaRPr kumimoji="1" lang="ja-JP" altLang="en-US" dirty="0"/>
          </a:p>
          <a:p>
            <a:endParaRPr kumimoji="1" lang="ja-JP" altLang="en-US" dirty="0"/>
          </a:p>
        </p:txBody>
      </p:sp>
      <p:sp>
        <p:nvSpPr>
          <p:cNvPr id="16" name="タイトル 1"/>
          <p:cNvSpPr>
            <a:spLocks noGrp="1"/>
          </p:cNvSpPr>
          <p:nvPr>
            <p:ph type="title" hasCustomPrompt="1"/>
          </p:nvPr>
        </p:nvSpPr>
        <p:spPr>
          <a:xfrm>
            <a:off x="362890" y="2637238"/>
            <a:ext cx="8411759" cy="900605"/>
          </a:xfrm>
        </p:spPr>
        <p:txBody>
          <a:bodyPr anchor="b">
            <a:normAutofit/>
          </a:bodyPr>
          <a:lstStyle>
            <a:lvl1pPr algn="ctr">
              <a:defRPr sz="2476"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17" name="正方形/長方形 16"/>
          <p:cNvSpPr/>
          <p:nvPr userDrawn="1"/>
        </p:nvSpPr>
        <p:spPr>
          <a:xfrm>
            <a:off x="3761444" y="3547991"/>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テキスト プレースホルダー 6"/>
          <p:cNvSpPr>
            <a:spLocks noGrp="1"/>
          </p:cNvSpPr>
          <p:nvPr>
            <p:ph type="body" sz="quarter" idx="22" hasCustomPrompt="1"/>
          </p:nvPr>
        </p:nvSpPr>
        <p:spPr>
          <a:xfrm>
            <a:off x="362890" y="3596435"/>
            <a:ext cx="8411759" cy="623628"/>
          </a:xfrm>
        </p:spPr>
        <p:txBody>
          <a:bodyPr anchor="t">
            <a:noAutofit/>
          </a:bodyPr>
          <a:lstStyle>
            <a:lvl1pPr algn="ctr">
              <a:defRPr sz="1200" i="1" baseline="0">
                <a:solidFill>
                  <a:schemeClr val="accent1"/>
                </a:solidFill>
                <a:latin typeface="+mn-lt"/>
              </a:defRPr>
            </a:lvl1pPr>
          </a:lstStyle>
          <a:p>
            <a:pPr lvl="0"/>
            <a:r>
              <a:rPr kumimoji="1" lang="en-US" altLang="ja-JP" dirty="0"/>
              <a:t>Text goes here</a:t>
            </a:r>
            <a:endParaRPr kumimoji="1" lang="ja-JP" altLang="en-US" dirty="0"/>
          </a:p>
        </p:txBody>
      </p:sp>
      <p:sp>
        <p:nvSpPr>
          <p:cNvPr id="24" name="円/楕円 23"/>
          <p:cNvSpPr/>
          <p:nvPr userDrawn="1"/>
        </p:nvSpPr>
        <p:spPr>
          <a:xfrm>
            <a:off x="8657744" y="3495431"/>
            <a:ext cx="378888" cy="5051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2"/>
              </a:solidFill>
            </a:endParaRPr>
          </a:p>
        </p:txBody>
      </p:sp>
    </p:spTree>
    <p:extLst>
      <p:ext uri="{BB962C8B-B14F-4D97-AF65-F5344CB8AC3E}">
        <p14:creationId xmlns:p14="http://schemas.microsoft.com/office/powerpoint/2010/main" val="372503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225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175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150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25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grpId="0" nodeType="withEffect">
                                  <p:stCondLst>
                                    <p:cond delay="75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125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grpId="0" nodeType="withEffect">
                                  <p:stCondLst>
                                    <p:cond delay="100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200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par>
                          <p:cTn id="35" fill="hold">
                            <p:stCondLst>
                              <p:cond delay="2750"/>
                            </p:stCondLst>
                            <p:childTnLst>
                              <p:par>
                                <p:cTn id="36" presetID="2" presetClass="entr" presetSubtype="8" decel="100000" fill="hold" grpId="0" nodeType="afterEffect">
                                  <p:stCondLst>
                                    <p:cond delay="250"/>
                                  </p:stCondLst>
                                  <p:iterate type="wd">
                                    <p:tmPct val="10000"/>
                                  </p:iterate>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0-#ppt_w/2"/>
                                          </p:val>
                                        </p:tav>
                                        <p:tav tm="100000">
                                          <p:val>
                                            <p:strVal val="#ppt_x"/>
                                          </p:val>
                                        </p:tav>
                                      </p:tavLst>
                                    </p:anim>
                                    <p:anim calcmode="lin" valueType="num">
                                      <p:cBhvr additive="base">
                                        <p:cTn id="39" dur="500" fill="hold"/>
                                        <p:tgtEl>
                                          <p:spTgt spid="16"/>
                                        </p:tgtEl>
                                        <p:attrNameLst>
                                          <p:attrName>ppt_y</p:attrName>
                                        </p:attrNameLst>
                                      </p:cBhvr>
                                      <p:tavLst>
                                        <p:tav tm="0">
                                          <p:val>
                                            <p:strVal val="#ppt_y"/>
                                          </p:val>
                                        </p:tav>
                                        <p:tav tm="100000">
                                          <p:val>
                                            <p:strVal val="#ppt_y"/>
                                          </p:val>
                                        </p:tav>
                                      </p:tavLst>
                                    </p:anim>
                                  </p:childTnLst>
                                </p:cTn>
                              </p:par>
                              <p:par>
                                <p:cTn id="40" presetID="2" presetClass="entr" presetSubtype="2" decel="100000" fill="hold" grpId="0" nodeType="withEffect">
                                  <p:stCondLst>
                                    <p:cond delay="25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1+#ppt_w/2"/>
                                          </p:val>
                                        </p:tav>
                                        <p:tav tm="100000">
                                          <p:val>
                                            <p:strVal val="#ppt_x"/>
                                          </p:val>
                                        </p:tav>
                                      </p:tavLst>
                                    </p:anim>
                                    <p:anim calcmode="lin" valueType="num">
                                      <p:cBhvr additive="base">
                                        <p:cTn id="43" dur="500" fill="hold"/>
                                        <p:tgtEl>
                                          <p:spTgt spid="17"/>
                                        </p:tgtEl>
                                        <p:attrNameLst>
                                          <p:attrName>ppt_y</p:attrName>
                                        </p:attrNameLst>
                                      </p:cBhvr>
                                      <p:tavLst>
                                        <p:tav tm="0">
                                          <p:val>
                                            <p:strVal val="#ppt_y"/>
                                          </p:val>
                                        </p:tav>
                                        <p:tav tm="100000">
                                          <p:val>
                                            <p:strVal val="#ppt_y"/>
                                          </p:val>
                                        </p:tav>
                                      </p:tavLst>
                                    </p:anim>
                                  </p:childTnLst>
                                </p:cTn>
                              </p:par>
                            </p:childTnLst>
                          </p:cTn>
                        </p:par>
                        <p:par>
                          <p:cTn id="44" fill="hold">
                            <p:stCondLst>
                              <p:cond delay="3600"/>
                            </p:stCondLst>
                            <p:childTnLst>
                              <p:par>
                                <p:cTn id="45" presetID="22" presetClass="entr" presetSubtype="8" fill="hold" grpId="0" nodeType="afterEffect">
                                  <p:stCondLst>
                                    <p:cond delay="0"/>
                                  </p:stCondLst>
                                  <p:iterate type="lt">
                                    <p:tmPct val="10000"/>
                                  </p:iterate>
                                  <p:childTnLst>
                                    <p:set>
                                      <p:cBhvr>
                                        <p:cTn id="46" dur="1" fill="hold">
                                          <p:stCondLst>
                                            <p:cond delay="0"/>
                                          </p:stCondLst>
                                        </p:cTn>
                                        <p:tgtEl>
                                          <p:spTgt spid="18">
                                            <p:txEl>
                                              <p:pRg st="0" end="0"/>
                                            </p:txEl>
                                          </p:spTgt>
                                        </p:tgtEl>
                                        <p:attrNameLst>
                                          <p:attrName>style.visibility</p:attrName>
                                        </p:attrNameLst>
                                      </p:cBhvr>
                                      <p:to>
                                        <p:strVal val="visible"/>
                                      </p:to>
                                    </p:set>
                                    <p:animEffect transition="in" filter="wipe(left)">
                                      <p:cBhvr>
                                        <p:cTn id="47" dur="500"/>
                                        <p:tgtEl>
                                          <p:spTgt spid="18">
                                            <p:txEl>
                                              <p:pRg st="0" end="0"/>
                                            </p:txEl>
                                          </p:spTgt>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400" fill="hold"/>
                                        <p:tgtEl>
                                          <p:spTgt spid="21"/>
                                        </p:tgtEl>
                                        <p:attrNameLst>
                                          <p:attrName>ppt_w</p:attrName>
                                        </p:attrNameLst>
                                      </p:cBhvr>
                                      <p:tavLst>
                                        <p:tav tm="0">
                                          <p:val>
                                            <p:fltVal val="0"/>
                                          </p:val>
                                        </p:tav>
                                        <p:tav tm="100000">
                                          <p:val>
                                            <p:strVal val="#ppt_w"/>
                                          </p:val>
                                        </p:tav>
                                      </p:tavLst>
                                    </p:anim>
                                    <p:anim calcmode="lin" valueType="num">
                                      <p:cBhvr>
                                        <p:cTn id="51" dur="400" fill="hold"/>
                                        <p:tgtEl>
                                          <p:spTgt spid="21"/>
                                        </p:tgtEl>
                                        <p:attrNameLst>
                                          <p:attrName>ppt_h</p:attrName>
                                        </p:attrNameLst>
                                      </p:cBhvr>
                                      <p:tavLst>
                                        <p:tav tm="0">
                                          <p:val>
                                            <p:fltVal val="0"/>
                                          </p:val>
                                        </p:tav>
                                        <p:tav tm="100000">
                                          <p:val>
                                            <p:strVal val="#ppt_h"/>
                                          </p:val>
                                        </p:tav>
                                      </p:tavLst>
                                    </p:anim>
                                    <p:animEffect transition="in" filter="fade">
                                      <p:cBhvr>
                                        <p:cTn id="52" dur="400"/>
                                        <p:tgtEl>
                                          <p:spTgt spid="21"/>
                                        </p:tgtEl>
                                      </p:cBhvr>
                                    </p:animEffect>
                                  </p:childTnLst>
                                </p:cTn>
                              </p:par>
                              <p:par>
                                <p:cTn id="53" presetID="53" presetClass="entr" presetSubtype="16" fill="hold" grpId="0" nodeType="withEffect">
                                  <p:stCondLst>
                                    <p:cond delay="100"/>
                                  </p:stCondLst>
                                  <p:childTnLst>
                                    <p:set>
                                      <p:cBhvr>
                                        <p:cTn id="54" dur="1" fill="hold">
                                          <p:stCondLst>
                                            <p:cond delay="0"/>
                                          </p:stCondLst>
                                        </p:cTn>
                                        <p:tgtEl>
                                          <p:spTgt spid="20"/>
                                        </p:tgtEl>
                                        <p:attrNameLst>
                                          <p:attrName>style.visibility</p:attrName>
                                        </p:attrNameLst>
                                      </p:cBhvr>
                                      <p:to>
                                        <p:strVal val="visible"/>
                                      </p:to>
                                    </p:set>
                                    <p:anim calcmode="lin" valueType="num">
                                      <p:cBhvr>
                                        <p:cTn id="55" dur="400" fill="hold"/>
                                        <p:tgtEl>
                                          <p:spTgt spid="20"/>
                                        </p:tgtEl>
                                        <p:attrNameLst>
                                          <p:attrName>ppt_w</p:attrName>
                                        </p:attrNameLst>
                                      </p:cBhvr>
                                      <p:tavLst>
                                        <p:tav tm="0">
                                          <p:val>
                                            <p:fltVal val="0"/>
                                          </p:val>
                                        </p:tav>
                                        <p:tav tm="100000">
                                          <p:val>
                                            <p:strVal val="#ppt_w"/>
                                          </p:val>
                                        </p:tav>
                                      </p:tavLst>
                                    </p:anim>
                                    <p:anim calcmode="lin" valueType="num">
                                      <p:cBhvr>
                                        <p:cTn id="56" dur="400" fill="hold"/>
                                        <p:tgtEl>
                                          <p:spTgt spid="20"/>
                                        </p:tgtEl>
                                        <p:attrNameLst>
                                          <p:attrName>ppt_h</p:attrName>
                                        </p:attrNameLst>
                                      </p:cBhvr>
                                      <p:tavLst>
                                        <p:tav tm="0">
                                          <p:val>
                                            <p:fltVal val="0"/>
                                          </p:val>
                                        </p:tav>
                                        <p:tav tm="100000">
                                          <p:val>
                                            <p:strVal val="#ppt_h"/>
                                          </p:val>
                                        </p:tav>
                                      </p:tavLst>
                                    </p:anim>
                                    <p:animEffect transition="in" filter="fade">
                                      <p:cBhvr>
                                        <p:cTn id="57" dur="400"/>
                                        <p:tgtEl>
                                          <p:spTgt spid="20"/>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22"/>
                                        </p:tgtEl>
                                        <p:attrNameLst>
                                          <p:attrName>style.visibility</p:attrName>
                                        </p:attrNameLst>
                                      </p:cBhvr>
                                      <p:to>
                                        <p:strVal val="visible"/>
                                      </p:to>
                                    </p:set>
                                    <p:anim calcmode="lin" valueType="num">
                                      <p:cBhvr>
                                        <p:cTn id="60" dur="400" fill="hold"/>
                                        <p:tgtEl>
                                          <p:spTgt spid="22"/>
                                        </p:tgtEl>
                                        <p:attrNameLst>
                                          <p:attrName>ppt_w</p:attrName>
                                        </p:attrNameLst>
                                      </p:cBhvr>
                                      <p:tavLst>
                                        <p:tav tm="0">
                                          <p:val>
                                            <p:fltVal val="0"/>
                                          </p:val>
                                        </p:tav>
                                        <p:tav tm="100000">
                                          <p:val>
                                            <p:strVal val="#ppt_w"/>
                                          </p:val>
                                        </p:tav>
                                      </p:tavLst>
                                    </p:anim>
                                    <p:anim calcmode="lin" valueType="num">
                                      <p:cBhvr>
                                        <p:cTn id="61" dur="400" fill="hold"/>
                                        <p:tgtEl>
                                          <p:spTgt spid="22"/>
                                        </p:tgtEl>
                                        <p:attrNameLst>
                                          <p:attrName>ppt_h</p:attrName>
                                        </p:attrNameLst>
                                      </p:cBhvr>
                                      <p:tavLst>
                                        <p:tav tm="0">
                                          <p:val>
                                            <p:fltVal val="0"/>
                                          </p:val>
                                        </p:tav>
                                        <p:tav tm="100000">
                                          <p:val>
                                            <p:strVal val="#ppt_h"/>
                                          </p:val>
                                        </p:tav>
                                      </p:tavLst>
                                    </p:anim>
                                    <p:animEffect transition="in" filter="fade">
                                      <p:cBhvr>
                                        <p:cTn id="62" dur="400"/>
                                        <p:tgtEl>
                                          <p:spTgt spid="22"/>
                                        </p:tgtEl>
                                      </p:cBhvr>
                                    </p:animEffect>
                                  </p:childTnLst>
                                </p:cTn>
                              </p:par>
                              <p:par>
                                <p:cTn id="63" presetID="53" presetClass="entr" presetSubtype="16" fill="hold" grpId="0" nodeType="withEffect">
                                  <p:stCondLst>
                                    <p:cond delay="300"/>
                                  </p:stCondLst>
                                  <p:childTnLst>
                                    <p:set>
                                      <p:cBhvr>
                                        <p:cTn id="64" dur="1" fill="hold">
                                          <p:stCondLst>
                                            <p:cond delay="0"/>
                                          </p:stCondLst>
                                        </p:cTn>
                                        <p:tgtEl>
                                          <p:spTgt spid="19"/>
                                        </p:tgtEl>
                                        <p:attrNameLst>
                                          <p:attrName>style.visibility</p:attrName>
                                        </p:attrNameLst>
                                      </p:cBhvr>
                                      <p:to>
                                        <p:strVal val="visible"/>
                                      </p:to>
                                    </p:set>
                                    <p:anim calcmode="lin" valueType="num">
                                      <p:cBhvr>
                                        <p:cTn id="65" dur="400" fill="hold"/>
                                        <p:tgtEl>
                                          <p:spTgt spid="19"/>
                                        </p:tgtEl>
                                        <p:attrNameLst>
                                          <p:attrName>ppt_w</p:attrName>
                                        </p:attrNameLst>
                                      </p:cBhvr>
                                      <p:tavLst>
                                        <p:tav tm="0">
                                          <p:val>
                                            <p:fltVal val="0"/>
                                          </p:val>
                                        </p:tav>
                                        <p:tav tm="100000">
                                          <p:val>
                                            <p:strVal val="#ppt_w"/>
                                          </p:val>
                                        </p:tav>
                                      </p:tavLst>
                                    </p:anim>
                                    <p:anim calcmode="lin" valueType="num">
                                      <p:cBhvr>
                                        <p:cTn id="66" dur="400" fill="hold"/>
                                        <p:tgtEl>
                                          <p:spTgt spid="19"/>
                                        </p:tgtEl>
                                        <p:attrNameLst>
                                          <p:attrName>ppt_h</p:attrName>
                                        </p:attrNameLst>
                                      </p:cBhvr>
                                      <p:tavLst>
                                        <p:tav tm="0">
                                          <p:val>
                                            <p:fltVal val="0"/>
                                          </p:val>
                                        </p:tav>
                                        <p:tav tm="100000">
                                          <p:val>
                                            <p:strVal val="#ppt_h"/>
                                          </p:val>
                                        </p:tav>
                                      </p:tavLst>
                                    </p:anim>
                                    <p:animEffect transition="in" filter="fade">
                                      <p:cBhvr>
                                        <p:cTn id="67" dur="400"/>
                                        <p:tgtEl>
                                          <p:spTgt spid="19"/>
                                        </p:tgtEl>
                                      </p:cBhvr>
                                    </p:animEffect>
                                  </p:childTnLst>
                                </p:cTn>
                              </p:par>
                              <p:par>
                                <p:cTn id="68" presetID="53" presetClass="entr" presetSubtype="16" fill="hold" grpId="0" nodeType="withEffect">
                                  <p:stCondLst>
                                    <p:cond delay="400"/>
                                  </p:stCondLst>
                                  <p:childTnLst>
                                    <p:set>
                                      <p:cBhvr>
                                        <p:cTn id="69" dur="1" fill="hold">
                                          <p:stCondLst>
                                            <p:cond delay="0"/>
                                          </p:stCondLst>
                                        </p:cTn>
                                        <p:tgtEl>
                                          <p:spTgt spid="23"/>
                                        </p:tgtEl>
                                        <p:attrNameLst>
                                          <p:attrName>style.visibility</p:attrName>
                                        </p:attrNameLst>
                                      </p:cBhvr>
                                      <p:to>
                                        <p:strVal val="visible"/>
                                      </p:to>
                                    </p:set>
                                    <p:anim calcmode="lin" valueType="num">
                                      <p:cBhvr>
                                        <p:cTn id="70" dur="400" fill="hold"/>
                                        <p:tgtEl>
                                          <p:spTgt spid="23"/>
                                        </p:tgtEl>
                                        <p:attrNameLst>
                                          <p:attrName>ppt_w</p:attrName>
                                        </p:attrNameLst>
                                      </p:cBhvr>
                                      <p:tavLst>
                                        <p:tav tm="0">
                                          <p:val>
                                            <p:fltVal val="0"/>
                                          </p:val>
                                        </p:tav>
                                        <p:tav tm="100000">
                                          <p:val>
                                            <p:strVal val="#ppt_w"/>
                                          </p:val>
                                        </p:tav>
                                      </p:tavLst>
                                    </p:anim>
                                    <p:anim calcmode="lin" valueType="num">
                                      <p:cBhvr>
                                        <p:cTn id="71" dur="400" fill="hold"/>
                                        <p:tgtEl>
                                          <p:spTgt spid="23"/>
                                        </p:tgtEl>
                                        <p:attrNameLst>
                                          <p:attrName>ppt_h</p:attrName>
                                        </p:attrNameLst>
                                      </p:cBhvr>
                                      <p:tavLst>
                                        <p:tav tm="0">
                                          <p:val>
                                            <p:fltVal val="0"/>
                                          </p:val>
                                        </p:tav>
                                        <p:tav tm="100000">
                                          <p:val>
                                            <p:strVal val="#ppt_h"/>
                                          </p:val>
                                        </p:tav>
                                      </p:tavLst>
                                    </p:anim>
                                    <p:animEffect transition="in" filter="fade">
                                      <p:cBhvr>
                                        <p:cTn id="72" dur="400"/>
                                        <p:tgtEl>
                                          <p:spTgt spid="23"/>
                                        </p:tgtEl>
                                      </p:cBhvr>
                                    </p:animEffect>
                                  </p:childTnLst>
                                </p:cTn>
                              </p:par>
                              <p:par>
                                <p:cTn id="73" presetID="53" presetClass="entr" presetSubtype="16" fill="hold" grpId="0" nodeType="withEffect">
                                  <p:stCondLst>
                                    <p:cond delay="500"/>
                                  </p:stCondLst>
                                  <p:childTnLst>
                                    <p:set>
                                      <p:cBhvr>
                                        <p:cTn id="74" dur="1" fill="hold">
                                          <p:stCondLst>
                                            <p:cond delay="0"/>
                                          </p:stCondLst>
                                        </p:cTn>
                                        <p:tgtEl>
                                          <p:spTgt spid="24"/>
                                        </p:tgtEl>
                                        <p:attrNameLst>
                                          <p:attrName>style.visibility</p:attrName>
                                        </p:attrNameLst>
                                      </p:cBhvr>
                                      <p:to>
                                        <p:strVal val="visible"/>
                                      </p:to>
                                    </p:set>
                                    <p:anim calcmode="lin" valueType="num">
                                      <p:cBhvr>
                                        <p:cTn id="75" dur="400" fill="hold"/>
                                        <p:tgtEl>
                                          <p:spTgt spid="24"/>
                                        </p:tgtEl>
                                        <p:attrNameLst>
                                          <p:attrName>ppt_w</p:attrName>
                                        </p:attrNameLst>
                                      </p:cBhvr>
                                      <p:tavLst>
                                        <p:tav tm="0">
                                          <p:val>
                                            <p:fltVal val="0"/>
                                          </p:val>
                                        </p:tav>
                                        <p:tav tm="100000">
                                          <p:val>
                                            <p:strVal val="#ppt_w"/>
                                          </p:val>
                                        </p:tav>
                                      </p:tavLst>
                                    </p:anim>
                                    <p:anim calcmode="lin" valueType="num">
                                      <p:cBhvr>
                                        <p:cTn id="76" dur="400" fill="hold"/>
                                        <p:tgtEl>
                                          <p:spTgt spid="24"/>
                                        </p:tgtEl>
                                        <p:attrNameLst>
                                          <p:attrName>ppt_h</p:attrName>
                                        </p:attrNameLst>
                                      </p:cBhvr>
                                      <p:tavLst>
                                        <p:tav tm="0">
                                          <p:val>
                                            <p:fltVal val="0"/>
                                          </p:val>
                                        </p:tav>
                                        <p:tav tm="100000">
                                          <p:val>
                                            <p:strVal val="#ppt_h"/>
                                          </p:val>
                                        </p:tav>
                                      </p:tavLst>
                                    </p:anim>
                                    <p:animEffect transition="in" filter="fade">
                                      <p:cBhvr>
                                        <p:cTn id="77" dur="4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6" grpId="0"/>
      <p:bldP spid="17" grpId="0" animBg="1"/>
      <p:bldP spid="18"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24"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mages &amp; Text">
    <p:spTree>
      <p:nvGrpSpPr>
        <p:cNvPr id="1" name=""/>
        <p:cNvGrpSpPr/>
        <p:nvPr/>
      </p:nvGrpSpPr>
      <p:grpSpPr>
        <a:xfrm>
          <a:off x="0" y="0"/>
          <a:ext cx="0" cy="0"/>
          <a:chOff x="0" y="0"/>
          <a:chExt cx="0" cy="0"/>
        </a:xfrm>
      </p:grpSpPr>
      <p:sp>
        <p:nvSpPr>
          <p:cNvPr id="5" name="正方形/長方形 4"/>
          <p:cNvSpPr/>
          <p:nvPr userDrawn="1"/>
        </p:nvSpPr>
        <p:spPr>
          <a:xfrm>
            <a:off x="1" y="0"/>
            <a:ext cx="2571973"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図プレースホルダー 3"/>
          <p:cNvSpPr>
            <a:spLocks noGrp="1"/>
          </p:cNvSpPr>
          <p:nvPr>
            <p:ph type="pic" sz="quarter" idx="12" hasCustomPrompt="1"/>
          </p:nvPr>
        </p:nvSpPr>
        <p:spPr>
          <a:xfrm>
            <a:off x="2" y="3429000"/>
            <a:ext cx="4571603" cy="3429000"/>
          </a:xfrm>
          <a:solidFill>
            <a:schemeClr val="bg1">
              <a:lumMod val="95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8" name="図プレースホルダー 3"/>
          <p:cNvSpPr>
            <a:spLocks noGrp="1"/>
          </p:cNvSpPr>
          <p:nvPr>
            <p:ph type="pic" sz="quarter" idx="13" hasCustomPrompt="1"/>
          </p:nvPr>
        </p:nvSpPr>
        <p:spPr>
          <a:xfrm>
            <a:off x="2560296" y="0"/>
            <a:ext cx="3560011" cy="3429000"/>
          </a:xfrm>
          <a:solidFill>
            <a:schemeClr val="bg1">
              <a:lumMod val="95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9" name="図プレースホルダー 3"/>
          <p:cNvSpPr>
            <a:spLocks noGrp="1"/>
          </p:cNvSpPr>
          <p:nvPr>
            <p:ph type="pic" sz="quarter" idx="14" hasCustomPrompt="1"/>
          </p:nvPr>
        </p:nvSpPr>
        <p:spPr>
          <a:xfrm>
            <a:off x="6120306" y="0"/>
            <a:ext cx="3023694" cy="3429000"/>
          </a:xfrm>
          <a:solidFill>
            <a:schemeClr val="bg1">
              <a:lumMod val="95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10" name="正方形/長方形 9"/>
          <p:cNvSpPr/>
          <p:nvPr userDrawn="1"/>
        </p:nvSpPr>
        <p:spPr>
          <a:xfrm>
            <a:off x="4571605" y="3429000"/>
            <a:ext cx="2052803"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図プレースホルダー 3"/>
          <p:cNvSpPr>
            <a:spLocks noGrp="1"/>
          </p:cNvSpPr>
          <p:nvPr>
            <p:ph type="pic" sz="quarter" idx="15" hasCustomPrompt="1"/>
          </p:nvPr>
        </p:nvSpPr>
        <p:spPr>
          <a:xfrm>
            <a:off x="6624406" y="3429000"/>
            <a:ext cx="2514836" cy="3429000"/>
          </a:xfrm>
          <a:solidFill>
            <a:schemeClr val="bg1">
              <a:lumMod val="95000"/>
            </a:schemeClr>
          </a:solidFill>
        </p:spPr>
        <p:txBody>
          <a:bodyPr/>
          <a:lstStyle>
            <a:lvl1pPr marL="0" marR="0" indent="0" algn="l" defTabSz="612395" rtl="0" eaLnBrk="1" fontAlgn="auto" latinLnBrk="0" hangingPunct="1">
              <a:lnSpc>
                <a:spcPct val="120000"/>
              </a:lnSpc>
              <a:spcBef>
                <a:spcPts val="450"/>
              </a:spcBef>
              <a:spcAft>
                <a:spcPts val="0"/>
              </a:spcAft>
              <a:buClrTx/>
              <a:buSzTx/>
              <a:buFont typeface="Arial" panose="020B0604020202020204" pitchFamily="34" charset="0"/>
              <a:buNone/>
              <a:tabLst/>
              <a:defRPr sz="600"/>
            </a:lvl1pPr>
          </a:lstStyle>
          <a:p>
            <a:r>
              <a:rPr kumimoji="1" lang="en-US" altLang="ja-JP" dirty="0"/>
              <a:t>Add an image</a:t>
            </a:r>
            <a:endParaRPr kumimoji="1" lang="ja-JP" altLang="en-US" dirty="0"/>
          </a:p>
          <a:p>
            <a:endParaRPr kumimoji="1" lang="ja-JP" altLang="en-US" dirty="0"/>
          </a:p>
        </p:txBody>
      </p:sp>
      <p:sp>
        <p:nvSpPr>
          <p:cNvPr id="12" name="タイトル 1"/>
          <p:cNvSpPr>
            <a:spLocks noGrp="1"/>
          </p:cNvSpPr>
          <p:nvPr>
            <p:ph type="title" hasCustomPrompt="1"/>
          </p:nvPr>
        </p:nvSpPr>
        <p:spPr>
          <a:xfrm>
            <a:off x="107118" y="500678"/>
            <a:ext cx="2340463" cy="1044621"/>
          </a:xfrm>
        </p:spPr>
        <p:txBody>
          <a:bodyPr anchor="b">
            <a:normAutofit/>
          </a:bodyPr>
          <a:lstStyle>
            <a:lvl1pPr algn="ctr">
              <a:defRPr sz="1350" baseline="0">
                <a:solidFill>
                  <a:schemeClr val="bg1"/>
                </a:solidFill>
                <a:latin typeface="Route 159 SemiBold" pitchFamily="50" charset="0"/>
              </a:defRPr>
            </a:lvl1pPr>
          </a:lstStyle>
          <a:p>
            <a:r>
              <a:rPr kumimoji="1" lang="en-US" altLang="ja-JP" dirty="0"/>
              <a:t>Text goes here</a:t>
            </a:r>
            <a:endParaRPr kumimoji="1" lang="ja-JP" altLang="en-US" dirty="0"/>
          </a:p>
        </p:txBody>
      </p:sp>
      <p:sp>
        <p:nvSpPr>
          <p:cNvPr id="13" name="テキスト プレースホルダー 6"/>
          <p:cNvSpPr>
            <a:spLocks noGrp="1"/>
          </p:cNvSpPr>
          <p:nvPr>
            <p:ph type="body" sz="quarter" idx="22" hasCustomPrompt="1"/>
          </p:nvPr>
        </p:nvSpPr>
        <p:spPr>
          <a:xfrm>
            <a:off x="107118" y="1701718"/>
            <a:ext cx="2340463" cy="1487257"/>
          </a:xfrm>
        </p:spPr>
        <p:txBody>
          <a:bodyPr anchor="t">
            <a:noAutofit/>
          </a:bodyPr>
          <a:lstStyle>
            <a:lvl1pPr algn="ctr">
              <a:defRPr sz="750" i="0" baseline="0">
                <a:solidFill>
                  <a:schemeClr val="bg1"/>
                </a:solidFill>
                <a:latin typeface="+mn-lt"/>
              </a:defRPr>
            </a:lvl1pPr>
          </a:lstStyle>
          <a:p>
            <a:pPr lvl="0"/>
            <a:r>
              <a:rPr kumimoji="1" lang="en-US" altLang="ja-JP" dirty="0"/>
              <a:t>Text goes here</a:t>
            </a:r>
            <a:endParaRPr kumimoji="1" lang="ja-JP" altLang="en-US" dirty="0"/>
          </a:p>
        </p:txBody>
      </p:sp>
      <p:sp>
        <p:nvSpPr>
          <p:cNvPr id="14" name="テキスト プレースホルダー 6"/>
          <p:cNvSpPr>
            <a:spLocks noGrp="1"/>
          </p:cNvSpPr>
          <p:nvPr>
            <p:ph type="body" sz="quarter" idx="23" hasCustomPrompt="1"/>
          </p:nvPr>
        </p:nvSpPr>
        <p:spPr>
          <a:xfrm>
            <a:off x="4644015" y="3573018"/>
            <a:ext cx="1908377" cy="3120347"/>
          </a:xfrm>
        </p:spPr>
        <p:txBody>
          <a:bodyPr anchor="ctr">
            <a:noAutofit/>
          </a:bodyPr>
          <a:lstStyle>
            <a:lvl1pPr algn="l">
              <a:defRPr sz="750" i="0" baseline="0">
                <a:solidFill>
                  <a:schemeClr val="bg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69113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1750"/>
                            </p:stCondLst>
                            <p:childTnLst>
                              <p:par>
                                <p:cTn id="24" presetID="2" presetClass="entr" presetSubtype="1" decel="10000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0-#ppt_h/2"/>
                                          </p:val>
                                        </p:tav>
                                        <p:tav tm="100000">
                                          <p:val>
                                            <p:strVal val="#ppt_y"/>
                                          </p:val>
                                        </p:tav>
                                      </p:tavLst>
                                    </p:anim>
                                  </p:childTnLst>
                                </p:cTn>
                              </p:par>
                            </p:childTnLst>
                          </p:cTn>
                        </p:par>
                        <p:par>
                          <p:cTn id="28" fill="hold">
                            <p:stCondLst>
                              <p:cond delay="2250"/>
                            </p:stCondLst>
                            <p:childTnLst>
                              <p:par>
                                <p:cTn id="29" presetID="22" presetClass="entr" presetSubtype="8" fill="hold" grpId="0" nodeType="after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500"/>
                                        <p:tgtEl>
                                          <p:spTgt spid="13">
                                            <p:txEl>
                                              <p:pRg st="0" end="0"/>
                                            </p:txEl>
                                          </p:spTgt>
                                        </p:tgtEl>
                                      </p:cBhvr>
                                    </p:animEffect>
                                  </p:childTnLst>
                                </p:cTn>
                              </p:par>
                            </p:childTnLst>
                          </p:cTn>
                        </p:par>
                        <p:par>
                          <p:cTn id="32" fill="hold">
                            <p:stCondLst>
                              <p:cond delay="2750"/>
                            </p:stCondLst>
                            <p:childTnLst>
                              <p:par>
                                <p:cTn id="33" presetID="22" presetClass="entr" presetSubtype="8" fill="hold" grpId="0" nodeType="after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left)">
                                      <p:cBhvr>
                                        <p:cTn id="3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trategy">
    <p:spTree>
      <p:nvGrpSpPr>
        <p:cNvPr id="1" name=""/>
        <p:cNvGrpSpPr/>
        <p:nvPr/>
      </p:nvGrpSpPr>
      <p:grpSpPr>
        <a:xfrm>
          <a:off x="0" y="0"/>
          <a:ext cx="0" cy="0"/>
          <a:chOff x="0" y="0"/>
          <a:chExt cx="0" cy="0"/>
        </a:xfrm>
      </p:grpSpPr>
      <p:sp>
        <p:nvSpPr>
          <p:cNvPr id="10" name="正方形/長方形 9"/>
          <p:cNvSpPr/>
          <p:nvPr userDrawn="1"/>
        </p:nvSpPr>
        <p:spPr>
          <a:xfrm>
            <a:off x="0" y="2"/>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1" name="正方形/長方形 10"/>
          <p:cNvSpPr/>
          <p:nvPr userDrawn="1"/>
        </p:nvSpPr>
        <p:spPr>
          <a:xfrm>
            <a:off x="0" y="3976914"/>
            <a:ext cx="9144000" cy="2881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9351" y="2967734"/>
            <a:ext cx="504634" cy="1009181"/>
          </a:xfrm>
          <a:prstGeom prst="rect">
            <a:avLst/>
          </a:prstGeom>
        </p:spPr>
      </p:pic>
      <p:pic>
        <p:nvPicPr>
          <p:cNvPr id="13" name="図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70733" y="2971390"/>
            <a:ext cx="490921" cy="1005525"/>
          </a:xfrm>
          <a:prstGeom prst="rect">
            <a:avLst/>
          </a:prstGeom>
        </p:spPr>
      </p:pic>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82889" y="2773943"/>
            <a:ext cx="603367" cy="1202973"/>
          </a:xfrm>
          <a:prstGeom prst="rect">
            <a:avLst/>
          </a:prstGeom>
        </p:spPr>
      </p:pic>
      <p:pic>
        <p:nvPicPr>
          <p:cNvPr id="15" name="図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98125" y="2470457"/>
            <a:ext cx="530688" cy="1506459"/>
          </a:xfrm>
          <a:prstGeom prst="rect">
            <a:avLst/>
          </a:prstGeom>
        </p:spPr>
      </p:pic>
      <p:pic>
        <p:nvPicPr>
          <p:cNvPr id="16" name="図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47930" y="2419264"/>
            <a:ext cx="586911" cy="1557650"/>
          </a:xfrm>
          <a:prstGeom prst="rect">
            <a:avLst/>
          </a:prstGeom>
        </p:spPr>
      </p:pic>
      <p:pic>
        <p:nvPicPr>
          <p:cNvPr id="17" name="図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153778" y="2188908"/>
            <a:ext cx="585540" cy="1788006"/>
          </a:xfrm>
          <a:prstGeom prst="rect">
            <a:avLst/>
          </a:prstGeom>
        </p:spPr>
      </p:pic>
      <p:sp>
        <p:nvSpPr>
          <p:cNvPr id="29" name="テキスト プレースホルダー 6"/>
          <p:cNvSpPr>
            <a:spLocks noGrp="1"/>
          </p:cNvSpPr>
          <p:nvPr>
            <p:ph type="body" sz="quarter" idx="21" hasCustomPrompt="1"/>
          </p:nvPr>
        </p:nvSpPr>
        <p:spPr>
          <a:xfrm>
            <a:off x="521442" y="1945553"/>
            <a:ext cx="2194751" cy="480053"/>
          </a:xfrm>
        </p:spPr>
        <p:txBody>
          <a:bodyPr anchor="ctr">
            <a:noAutofit/>
          </a:bodyPr>
          <a:lstStyle>
            <a:lvl1pPr algn="ctr">
              <a:defRPr sz="105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30" name="テキスト プレースホルダー 6"/>
          <p:cNvSpPr>
            <a:spLocks noGrp="1"/>
          </p:cNvSpPr>
          <p:nvPr>
            <p:ph type="body" sz="quarter" idx="22" hasCustomPrompt="1"/>
          </p:nvPr>
        </p:nvSpPr>
        <p:spPr>
          <a:xfrm>
            <a:off x="1611667" y="1374816"/>
            <a:ext cx="2194751" cy="480053"/>
          </a:xfrm>
        </p:spPr>
        <p:txBody>
          <a:bodyPr anchor="ctr">
            <a:noAutofit/>
          </a:bodyPr>
          <a:lstStyle>
            <a:lvl1pPr algn="ctr">
              <a:defRPr sz="105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23" hasCustomPrompt="1"/>
          </p:nvPr>
        </p:nvSpPr>
        <p:spPr>
          <a:xfrm>
            <a:off x="5144010" y="1011210"/>
            <a:ext cx="2194751" cy="480053"/>
          </a:xfrm>
        </p:spPr>
        <p:txBody>
          <a:bodyPr anchor="ctr">
            <a:noAutofit/>
          </a:bodyPr>
          <a:lstStyle>
            <a:lvl1pPr algn="ctr">
              <a:defRPr sz="105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24" hasCustomPrompt="1"/>
          </p:nvPr>
        </p:nvSpPr>
        <p:spPr>
          <a:xfrm>
            <a:off x="3942633" y="1590875"/>
            <a:ext cx="2194751" cy="480053"/>
          </a:xfrm>
        </p:spPr>
        <p:txBody>
          <a:bodyPr anchor="ctr">
            <a:noAutofit/>
          </a:bodyPr>
          <a:lstStyle>
            <a:lvl1pPr algn="ctr">
              <a:defRPr sz="105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25" hasCustomPrompt="1"/>
          </p:nvPr>
        </p:nvSpPr>
        <p:spPr>
          <a:xfrm>
            <a:off x="2863403" y="804077"/>
            <a:ext cx="2194751" cy="480053"/>
          </a:xfrm>
        </p:spPr>
        <p:txBody>
          <a:bodyPr anchor="ctr">
            <a:noAutofit/>
          </a:bodyPr>
          <a:lstStyle>
            <a:lvl1pPr algn="ctr">
              <a:defRPr sz="105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4" name="テキスト プレースホルダー 6"/>
          <p:cNvSpPr>
            <a:spLocks noGrp="1"/>
          </p:cNvSpPr>
          <p:nvPr>
            <p:ph type="body" sz="quarter" idx="26" hasCustomPrompt="1"/>
          </p:nvPr>
        </p:nvSpPr>
        <p:spPr>
          <a:xfrm>
            <a:off x="6349173" y="431544"/>
            <a:ext cx="2194751" cy="480053"/>
          </a:xfrm>
        </p:spPr>
        <p:txBody>
          <a:bodyPr anchor="ctr">
            <a:noAutofit/>
          </a:bodyPr>
          <a:lstStyle>
            <a:lvl1pPr algn="ctr">
              <a:defRPr sz="1050" i="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cxnSp>
        <p:nvCxnSpPr>
          <p:cNvPr id="36" name="直線コネクタ 35"/>
          <p:cNvCxnSpPr>
            <a:stCxn id="29" idx="2"/>
          </p:cNvCxnSpPr>
          <p:nvPr userDrawn="1"/>
        </p:nvCxnSpPr>
        <p:spPr>
          <a:xfrm>
            <a:off x="1618817" y="2425607"/>
            <a:ext cx="0" cy="448225"/>
          </a:xfrm>
          <a:prstGeom prst="line">
            <a:avLst/>
          </a:prstGeom>
          <a:ln w="28575">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userDrawn="1"/>
        </p:nvCxnSpPr>
        <p:spPr>
          <a:xfrm>
            <a:off x="2712897" y="1944916"/>
            <a:ext cx="0" cy="922517"/>
          </a:xfrm>
          <a:prstGeom prst="line">
            <a:avLst/>
          </a:prstGeom>
          <a:ln w="28575">
            <a:solidFill>
              <a:schemeClr val="accent3"/>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userDrawn="1"/>
        </p:nvCxnSpPr>
        <p:spPr>
          <a:xfrm>
            <a:off x="3952191" y="1364345"/>
            <a:ext cx="0" cy="1265941"/>
          </a:xfrm>
          <a:prstGeom prst="line">
            <a:avLst/>
          </a:prstGeom>
          <a:ln w="28575">
            <a:solidFill>
              <a:schemeClr val="accent2"/>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userDrawn="1"/>
        </p:nvCxnSpPr>
        <p:spPr>
          <a:xfrm>
            <a:off x="5034772" y="2098916"/>
            <a:ext cx="0" cy="223373"/>
          </a:xfrm>
          <a:prstGeom prst="line">
            <a:avLst/>
          </a:prstGeom>
          <a:ln w="28575">
            <a:solidFill>
              <a:schemeClr val="accent4"/>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userDrawn="1"/>
        </p:nvCxnSpPr>
        <p:spPr>
          <a:xfrm>
            <a:off x="6241384" y="1508002"/>
            <a:ext cx="0" cy="814287"/>
          </a:xfrm>
          <a:prstGeom prst="line">
            <a:avLst/>
          </a:prstGeom>
          <a:ln w="28575">
            <a:solidFill>
              <a:schemeClr val="accent5"/>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userDrawn="1"/>
        </p:nvCxnSpPr>
        <p:spPr>
          <a:xfrm>
            <a:off x="7454139" y="922965"/>
            <a:ext cx="0" cy="1175948"/>
          </a:xfrm>
          <a:prstGeom prst="line">
            <a:avLst/>
          </a:prstGeom>
          <a:ln w="28575">
            <a:solidFill>
              <a:schemeClr val="accent6"/>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53" name="タイトル 1"/>
          <p:cNvSpPr>
            <a:spLocks noGrp="1"/>
          </p:cNvSpPr>
          <p:nvPr>
            <p:ph type="title" hasCustomPrompt="1"/>
          </p:nvPr>
        </p:nvSpPr>
        <p:spPr>
          <a:xfrm>
            <a:off x="362890" y="4214457"/>
            <a:ext cx="8411759" cy="900605"/>
          </a:xfrm>
        </p:spPr>
        <p:txBody>
          <a:bodyPr anchor="b">
            <a:normAutofit/>
          </a:bodyPr>
          <a:lstStyle>
            <a:lvl1pPr algn="ctr">
              <a:defRPr sz="2476"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54" name="正方形/長方形 53"/>
          <p:cNvSpPr/>
          <p:nvPr userDrawn="1"/>
        </p:nvSpPr>
        <p:spPr>
          <a:xfrm>
            <a:off x="3761444" y="5125210"/>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5" name="テキスト プレースホルダー 6"/>
          <p:cNvSpPr>
            <a:spLocks noGrp="1"/>
          </p:cNvSpPr>
          <p:nvPr>
            <p:ph type="body" sz="quarter" idx="42" hasCustomPrompt="1"/>
          </p:nvPr>
        </p:nvSpPr>
        <p:spPr>
          <a:xfrm>
            <a:off x="215139" y="5321906"/>
            <a:ext cx="8713724" cy="1112762"/>
          </a:xfrm>
        </p:spPr>
        <p:txBody>
          <a:bodyPr>
            <a:noAutofit/>
          </a:bodyPr>
          <a:lstStyle>
            <a:lvl1pPr algn="ctr">
              <a:defRPr sz="75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Tree>
    <p:extLst>
      <p:ext uri="{BB962C8B-B14F-4D97-AF65-F5344CB8AC3E}">
        <p14:creationId xmlns:p14="http://schemas.microsoft.com/office/powerpoint/2010/main" val="79375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childTnLst>
                          </p:cTn>
                        </p:par>
                        <p:par>
                          <p:cTn id="17" fill="hold">
                            <p:stCondLst>
                              <p:cond delay="1750"/>
                            </p:stCondLst>
                            <p:childTnLst>
                              <p:par>
                                <p:cTn id="18" presetID="53" presetClass="entr" presetSubtype="16" fill="hold" grpId="0" nodeType="afterEffect">
                                  <p:stCondLst>
                                    <p:cond delay="0"/>
                                  </p:stCondLst>
                                  <p:iterate type="lt">
                                    <p:tmPct val="5000"/>
                                  </p:iterate>
                                  <p:childTnLst>
                                    <p:set>
                                      <p:cBhvr>
                                        <p:cTn id="19" dur="1" fill="hold">
                                          <p:stCondLst>
                                            <p:cond delay="0"/>
                                          </p:stCondLst>
                                        </p:cTn>
                                        <p:tgtEl>
                                          <p:spTgt spid="29">
                                            <p:txEl>
                                              <p:pRg st="0" end="0"/>
                                            </p:txEl>
                                          </p:spTgt>
                                        </p:tgtEl>
                                        <p:attrNameLst>
                                          <p:attrName>style.visibility</p:attrName>
                                        </p:attrNameLst>
                                      </p:cBhvr>
                                      <p:to>
                                        <p:strVal val="visible"/>
                                      </p:to>
                                    </p:set>
                                    <p:anim calcmode="lin" valueType="num">
                                      <p:cBhvr>
                                        <p:cTn id="20"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29">
                                            <p:txEl>
                                              <p:pRg st="0" end="0"/>
                                            </p:txEl>
                                          </p:spTgt>
                                        </p:tgtEl>
                                      </p:cBhvr>
                                    </p:animEffect>
                                  </p:childTnLst>
                                </p:cTn>
                              </p:par>
                            </p:childTnLst>
                          </p:cTn>
                        </p:par>
                        <p:par>
                          <p:cTn id="23" fill="hold">
                            <p:stCondLst>
                              <p:cond delay="2525"/>
                            </p:stCondLst>
                            <p:childTnLst>
                              <p:par>
                                <p:cTn id="24" presetID="2" presetClass="entr" presetSubtype="1" decel="10000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750" fill="hold"/>
                                        <p:tgtEl>
                                          <p:spTgt spid="13"/>
                                        </p:tgtEl>
                                        <p:attrNameLst>
                                          <p:attrName>ppt_x</p:attrName>
                                        </p:attrNameLst>
                                      </p:cBhvr>
                                      <p:tavLst>
                                        <p:tav tm="0">
                                          <p:val>
                                            <p:strVal val="#ppt_x"/>
                                          </p:val>
                                        </p:tav>
                                        <p:tav tm="100000">
                                          <p:val>
                                            <p:strVal val="#ppt_x"/>
                                          </p:val>
                                        </p:tav>
                                      </p:tavLst>
                                    </p:anim>
                                    <p:anim calcmode="lin" valueType="num">
                                      <p:cBhvr additive="base">
                                        <p:cTn id="27" dur="750" fill="hold"/>
                                        <p:tgtEl>
                                          <p:spTgt spid="13"/>
                                        </p:tgtEl>
                                        <p:attrNameLst>
                                          <p:attrName>ppt_y</p:attrName>
                                        </p:attrNameLst>
                                      </p:cBhvr>
                                      <p:tavLst>
                                        <p:tav tm="0">
                                          <p:val>
                                            <p:strVal val="0-#ppt_h/2"/>
                                          </p:val>
                                        </p:tav>
                                        <p:tav tm="100000">
                                          <p:val>
                                            <p:strVal val="#ppt_y"/>
                                          </p:val>
                                        </p:tav>
                                      </p:tavLst>
                                    </p:anim>
                                  </p:childTnLst>
                                </p:cTn>
                              </p:par>
                            </p:childTnLst>
                          </p:cTn>
                        </p:par>
                        <p:par>
                          <p:cTn id="28" fill="hold">
                            <p:stCondLst>
                              <p:cond delay="3275"/>
                            </p:stCondLst>
                            <p:childTnLst>
                              <p:par>
                                <p:cTn id="29" presetID="2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down)">
                                      <p:cBhvr>
                                        <p:cTn id="31" dur="500"/>
                                        <p:tgtEl>
                                          <p:spTgt spid="40"/>
                                        </p:tgtEl>
                                      </p:cBhvr>
                                    </p:animEffect>
                                  </p:childTnLst>
                                </p:cTn>
                              </p:par>
                            </p:childTnLst>
                          </p:cTn>
                        </p:par>
                        <p:par>
                          <p:cTn id="32" fill="hold">
                            <p:stCondLst>
                              <p:cond delay="3775"/>
                            </p:stCondLst>
                            <p:childTnLst>
                              <p:par>
                                <p:cTn id="33" presetID="53" presetClass="entr" presetSubtype="16" fill="hold" grpId="0" nodeType="afterEffect">
                                  <p:stCondLst>
                                    <p:cond delay="0"/>
                                  </p:stCondLst>
                                  <p:iterate type="lt">
                                    <p:tmPct val="5000"/>
                                  </p:iterate>
                                  <p:childTnLst>
                                    <p:set>
                                      <p:cBhvr>
                                        <p:cTn id="34" dur="1" fill="hold">
                                          <p:stCondLst>
                                            <p:cond delay="0"/>
                                          </p:stCondLst>
                                        </p:cTn>
                                        <p:tgtEl>
                                          <p:spTgt spid="30">
                                            <p:txEl>
                                              <p:pRg st="0" end="0"/>
                                            </p:txEl>
                                          </p:spTgt>
                                        </p:tgtEl>
                                        <p:attrNameLst>
                                          <p:attrName>style.visibility</p:attrName>
                                        </p:attrNameLst>
                                      </p:cBhvr>
                                      <p:to>
                                        <p:strVal val="visible"/>
                                      </p:to>
                                    </p:set>
                                    <p:anim calcmode="lin" valueType="num">
                                      <p:cBhvr>
                                        <p:cTn id="35"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30">
                                            <p:txEl>
                                              <p:pRg st="0" end="0"/>
                                            </p:txEl>
                                          </p:spTgt>
                                        </p:tgtEl>
                                      </p:cBhvr>
                                    </p:animEffect>
                                  </p:childTnLst>
                                </p:cTn>
                              </p:par>
                            </p:childTnLst>
                          </p:cTn>
                        </p:par>
                        <p:par>
                          <p:cTn id="38" fill="hold">
                            <p:stCondLst>
                              <p:cond delay="4550"/>
                            </p:stCondLst>
                            <p:childTnLst>
                              <p:par>
                                <p:cTn id="39" presetID="2" presetClass="entr" presetSubtype="1" decel="10000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750" fill="hold"/>
                                        <p:tgtEl>
                                          <p:spTgt spid="14"/>
                                        </p:tgtEl>
                                        <p:attrNameLst>
                                          <p:attrName>ppt_x</p:attrName>
                                        </p:attrNameLst>
                                      </p:cBhvr>
                                      <p:tavLst>
                                        <p:tav tm="0">
                                          <p:val>
                                            <p:strVal val="#ppt_x"/>
                                          </p:val>
                                        </p:tav>
                                        <p:tav tm="100000">
                                          <p:val>
                                            <p:strVal val="#ppt_x"/>
                                          </p:val>
                                        </p:tav>
                                      </p:tavLst>
                                    </p:anim>
                                    <p:anim calcmode="lin" valueType="num">
                                      <p:cBhvr additive="base">
                                        <p:cTn id="42" dur="750" fill="hold"/>
                                        <p:tgtEl>
                                          <p:spTgt spid="14"/>
                                        </p:tgtEl>
                                        <p:attrNameLst>
                                          <p:attrName>ppt_y</p:attrName>
                                        </p:attrNameLst>
                                      </p:cBhvr>
                                      <p:tavLst>
                                        <p:tav tm="0">
                                          <p:val>
                                            <p:strVal val="0-#ppt_h/2"/>
                                          </p:val>
                                        </p:tav>
                                        <p:tav tm="100000">
                                          <p:val>
                                            <p:strVal val="#ppt_y"/>
                                          </p:val>
                                        </p:tav>
                                      </p:tavLst>
                                    </p:anim>
                                  </p:childTnLst>
                                </p:cTn>
                              </p:par>
                            </p:childTnLst>
                          </p:cTn>
                        </p:par>
                        <p:par>
                          <p:cTn id="43" fill="hold">
                            <p:stCondLst>
                              <p:cond delay="5300"/>
                            </p:stCondLst>
                            <p:childTnLst>
                              <p:par>
                                <p:cTn id="44" presetID="22" presetClass="entr" presetSubtype="4" fill="hold" nodeType="after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down)">
                                      <p:cBhvr>
                                        <p:cTn id="46" dur="500"/>
                                        <p:tgtEl>
                                          <p:spTgt spid="42"/>
                                        </p:tgtEl>
                                      </p:cBhvr>
                                    </p:animEffect>
                                  </p:childTnLst>
                                </p:cTn>
                              </p:par>
                            </p:childTnLst>
                          </p:cTn>
                        </p:par>
                        <p:par>
                          <p:cTn id="47" fill="hold">
                            <p:stCondLst>
                              <p:cond delay="5800"/>
                            </p:stCondLst>
                            <p:childTnLst>
                              <p:par>
                                <p:cTn id="48" presetID="53" presetClass="entr" presetSubtype="16" fill="hold" grpId="0" nodeType="afterEffect">
                                  <p:stCondLst>
                                    <p:cond delay="0"/>
                                  </p:stCondLst>
                                  <p:iterate type="lt">
                                    <p:tmPct val="5000"/>
                                  </p:iterate>
                                  <p:childTnLst>
                                    <p:set>
                                      <p:cBhvr>
                                        <p:cTn id="49" dur="1" fill="hold">
                                          <p:stCondLst>
                                            <p:cond delay="0"/>
                                          </p:stCondLst>
                                        </p:cTn>
                                        <p:tgtEl>
                                          <p:spTgt spid="33">
                                            <p:txEl>
                                              <p:pRg st="0" end="0"/>
                                            </p:txEl>
                                          </p:spTgt>
                                        </p:tgtEl>
                                        <p:attrNameLst>
                                          <p:attrName>style.visibility</p:attrName>
                                        </p:attrNameLst>
                                      </p:cBhvr>
                                      <p:to>
                                        <p:strVal val="visible"/>
                                      </p:to>
                                    </p:set>
                                    <p:anim calcmode="lin" valueType="num">
                                      <p:cBhvr>
                                        <p:cTn id="50" dur="5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51" dur="5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52" dur="500"/>
                                        <p:tgtEl>
                                          <p:spTgt spid="33">
                                            <p:txEl>
                                              <p:pRg st="0" end="0"/>
                                            </p:txEl>
                                          </p:spTgt>
                                        </p:tgtEl>
                                      </p:cBhvr>
                                    </p:animEffect>
                                  </p:childTnLst>
                                </p:cTn>
                              </p:par>
                            </p:childTnLst>
                          </p:cTn>
                        </p:par>
                        <p:par>
                          <p:cTn id="53" fill="hold">
                            <p:stCondLst>
                              <p:cond delay="6575"/>
                            </p:stCondLst>
                            <p:childTnLst>
                              <p:par>
                                <p:cTn id="54" presetID="2" presetClass="entr" presetSubtype="1" decel="100000"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750" fill="hold"/>
                                        <p:tgtEl>
                                          <p:spTgt spid="15"/>
                                        </p:tgtEl>
                                        <p:attrNameLst>
                                          <p:attrName>ppt_x</p:attrName>
                                        </p:attrNameLst>
                                      </p:cBhvr>
                                      <p:tavLst>
                                        <p:tav tm="0">
                                          <p:val>
                                            <p:strVal val="#ppt_x"/>
                                          </p:val>
                                        </p:tav>
                                        <p:tav tm="100000">
                                          <p:val>
                                            <p:strVal val="#ppt_x"/>
                                          </p:val>
                                        </p:tav>
                                      </p:tavLst>
                                    </p:anim>
                                    <p:anim calcmode="lin" valueType="num">
                                      <p:cBhvr additive="base">
                                        <p:cTn id="57" dur="750" fill="hold"/>
                                        <p:tgtEl>
                                          <p:spTgt spid="15"/>
                                        </p:tgtEl>
                                        <p:attrNameLst>
                                          <p:attrName>ppt_y</p:attrName>
                                        </p:attrNameLst>
                                      </p:cBhvr>
                                      <p:tavLst>
                                        <p:tav tm="0">
                                          <p:val>
                                            <p:strVal val="0-#ppt_h/2"/>
                                          </p:val>
                                        </p:tav>
                                        <p:tav tm="100000">
                                          <p:val>
                                            <p:strVal val="#ppt_y"/>
                                          </p:val>
                                        </p:tav>
                                      </p:tavLst>
                                    </p:anim>
                                  </p:childTnLst>
                                </p:cTn>
                              </p:par>
                            </p:childTnLst>
                          </p:cTn>
                        </p:par>
                        <p:par>
                          <p:cTn id="58" fill="hold">
                            <p:stCondLst>
                              <p:cond delay="7325"/>
                            </p:stCondLst>
                            <p:childTnLst>
                              <p:par>
                                <p:cTn id="59" presetID="22" presetClass="entr" presetSubtype="4" fill="hold"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down)">
                                      <p:cBhvr>
                                        <p:cTn id="61" dur="500"/>
                                        <p:tgtEl>
                                          <p:spTgt spid="44"/>
                                        </p:tgtEl>
                                      </p:cBhvr>
                                    </p:animEffect>
                                  </p:childTnLst>
                                </p:cTn>
                              </p:par>
                            </p:childTnLst>
                          </p:cTn>
                        </p:par>
                        <p:par>
                          <p:cTn id="62" fill="hold">
                            <p:stCondLst>
                              <p:cond delay="7825"/>
                            </p:stCondLst>
                            <p:childTnLst>
                              <p:par>
                                <p:cTn id="63" presetID="53" presetClass="entr" presetSubtype="16" fill="hold" grpId="0" nodeType="afterEffect">
                                  <p:stCondLst>
                                    <p:cond delay="0"/>
                                  </p:stCondLst>
                                  <p:iterate type="lt">
                                    <p:tmPct val="5000"/>
                                  </p:iterate>
                                  <p:childTnLst>
                                    <p:set>
                                      <p:cBhvr>
                                        <p:cTn id="64" dur="1" fill="hold">
                                          <p:stCondLst>
                                            <p:cond delay="0"/>
                                          </p:stCondLst>
                                        </p:cTn>
                                        <p:tgtEl>
                                          <p:spTgt spid="32">
                                            <p:txEl>
                                              <p:pRg st="0" end="0"/>
                                            </p:txEl>
                                          </p:spTgt>
                                        </p:tgtEl>
                                        <p:attrNameLst>
                                          <p:attrName>style.visibility</p:attrName>
                                        </p:attrNameLst>
                                      </p:cBhvr>
                                      <p:to>
                                        <p:strVal val="visible"/>
                                      </p:to>
                                    </p:set>
                                    <p:anim calcmode="lin" valueType="num">
                                      <p:cBhvr>
                                        <p:cTn id="65"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32">
                                            <p:txEl>
                                              <p:pRg st="0" end="0"/>
                                            </p:txEl>
                                          </p:spTgt>
                                        </p:tgtEl>
                                      </p:cBhvr>
                                    </p:animEffect>
                                  </p:childTnLst>
                                </p:cTn>
                              </p:par>
                            </p:childTnLst>
                          </p:cTn>
                        </p:par>
                        <p:par>
                          <p:cTn id="68" fill="hold">
                            <p:stCondLst>
                              <p:cond delay="8600"/>
                            </p:stCondLst>
                            <p:childTnLst>
                              <p:par>
                                <p:cTn id="69" presetID="2" presetClass="entr" presetSubtype="1" decel="10000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750" fill="hold"/>
                                        <p:tgtEl>
                                          <p:spTgt spid="16"/>
                                        </p:tgtEl>
                                        <p:attrNameLst>
                                          <p:attrName>ppt_x</p:attrName>
                                        </p:attrNameLst>
                                      </p:cBhvr>
                                      <p:tavLst>
                                        <p:tav tm="0">
                                          <p:val>
                                            <p:strVal val="#ppt_x"/>
                                          </p:val>
                                        </p:tav>
                                        <p:tav tm="100000">
                                          <p:val>
                                            <p:strVal val="#ppt_x"/>
                                          </p:val>
                                        </p:tav>
                                      </p:tavLst>
                                    </p:anim>
                                    <p:anim calcmode="lin" valueType="num">
                                      <p:cBhvr additive="base">
                                        <p:cTn id="72" dur="750" fill="hold"/>
                                        <p:tgtEl>
                                          <p:spTgt spid="16"/>
                                        </p:tgtEl>
                                        <p:attrNameLst>
                                          <p:attrName>ppt_y</p:attrName>
                                        </p:attrNameLst>
                                      </p:cBhvr>
                                      <p:tavLst>
                                        <p:tav tm="0">
                                          <p:val>
                                            <p:strVal val="0-#ppt_h/2"/>
                                          </p:val>
                                        </p:tav>
                                        <p:tav tm="100000">
                                          <p:val>
                                            <p:strVal val="#ppt_y"/>
                                          </p:val>
                                        </p:tav>
                                      </p:tavLst>
                                    </p:anim>
                                  </p:childTnLst>
                                </p:cTn>
                              </p:par>
                            </p:childTnLst>
                          </p:cTn>
                        </p:par>
                        <p:par>
                          <p:cTn id="73" fill="hold">
                            <p:stCondLst>
                              <p:cond delay="9350"/>
                            </p:stCondLst>
                            <p:childTnLst>
                              <p:par>
                                <p:cTn id="74" presetID="22" presetClass="entr" presetSubtype="4" fill="hold" nodeType="after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wipe(down)">
                                      <p:cBhvr>
                                        <p:cTn id="76" dur="500"/>
                                        <p:tgtEl>
                                          <p:spTgt spid="46"/>
                                        </p:tgtEl>
                                      </p:cBhvr>
                                    </p:animEffect>
                                  </p:childTnLst>
                                </p:cTn>
                              </p:par>
                            </p:childTnLst>
                          </p:cTn>
                        </p:par>
                        <p:par>
                          <p:cTn id="77" fill="hold">
                            <p:stCondLst>
                              <p:cond delay="9850"/>
                            </p:stCondLst>
                            <p:childTnLst>
                              <p:par>
                                <p:cTn id="78" presetID="53" presetClass="entr" presetSubtype="16" fill="hold" grpId="0" nodeType="afterEffect">
                                  <p:stCondLst>
                                    <p:cond delay="0"/>
                                  </p:stCondLst>
                                  <p:iterate type="lt">
                                    <p:tmPct val="5000"/>
                                  </p:iterate>
                                  <p:childTnLst>
                                    <p:set>
                                      <p:cBhvr>
                                        <p:cTn id="79" dur="1" fill="hold">
                                          <p:stCondLst>
                                            <p:cond delay="0"/>
                                          </p:stCondLst>
                                        </p:cTn>
                                        <p:tgtEl>
                                          <p:spTgt spid="31">
                                            <p:txEl>
                                              <p:pRg st="0" end="0"/>
                                            </p:txEl>
                                          </p:spTgt>
                                        </p:tgtEl>
                                        <p:attrNameLst>
                                          <p:attrName>style.visibility</p:attrName>
                                        </p:attrNameLst>
                                      </p:cBhvr>
                                      <p:to>
                                        <p:strVal val="visible"/>
                                      </p:to>
                                    </p:set>
                                    <p:anim calcmode="lin" valueType="num">
                                      <p:cBhvr>
                                        <p:cTn id="80"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81"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82" dur="500"/>
                                        <p:tgtEl>
                                          <p:spTgt spid="31">
                                            <p:txEl>
                                              <p:pRg st="0" end="0"/>
                                            </p:txEl>
                                          </p:spTgt>
                                        </p:tgtEl>
                                      </p:cBhvr>
                                    </p:animEffect>
                                  </p:childTnLst>
                                </p:cTn>
                              </p:par>
                            </p:childTnLst>
                          </p:cTn>
                        </p:par>
                        <p:par>
                          <p:cTn id="83" fill="hold">
                            <p:stCondLst>
                              <p:cond delay="10625"/>
                            </p:stCondLst>
                            <p:childTnLst>
                              <p:par>
                                <p:cTn id="84" presetID="2" presetClass="entr" presetSubtype="1" decel="100000" fill="hold" nodeType="afterEffect">
                                  <p:stCondLst>
                                    <p:cond delay="0"/>
                                  </p:stCondLst>
                                  <p:childTnLst>
                                    <p:set>
                                      <p:cBhvr>
                                        <p:cTn id="85" dur="1" fill="hold">
                                          <p:stCondLst>
                                            <p:cond delay="0"/>
                                          </p:stCondLst>
                                        </p:cTn>
                                        <p:tgtEl>
                                          <p:spTgt spid="17"/>
                                        </p:tgtEl>
                                        <p:attrNameLst>
                                          <p:attrName>style.visibility</p:attrName>
                                        </p:attrNameLst>
                                      </p:cBhvr>
                                      <p:to>
                                        <p:strVal val="visible"/>
                                      </p:to>
                                    </p:set>
                                    <p:anim calcmode="lin" valueType="num">
                                      <p:cBhvr additive="base">
                                        <p:cTn id="86" dur="750" fill="hold"/>
                                        <p:tgtEl>
                                          <p:spTgt spid="17"/>
                                        </p:tgtEl>
                                        <p:attrNameLst>
                                          <p:attrName>ppt_x</p:attrName>
                                        </p:attrNameLst>
                                      </p:cBhvr>
                                      <p:tavLst>
                                        <p:tav tm="0">
                                          <p:val>
                                            <p:strVal val="#ppt_x"/>
                                          </p:val>
                                        </p:tav>
                                        <p:tav tm="100000">
                                          <p:val>
                                            <p:strVal val="#ppt_x"/>
                                          </p:val>
                                        </p:tav>
                                      </p:tavLst>
                                    </p:anim>
                                    <p:anim calcmode="lin" valueType="num">
                                      <p:cBhvr additive="base">
                                        <p:cTn id="87" dur="750" fill="hold"/>
                                        <p:tgtEl>
                                          <p:spTgt spid="17"/>
                                        </p:tgtEl>
                                        <p:attrNameLst>
                                          <p:attrName>ppt_y</p:attrName>
                                        </p:attrNameLst>
                                      </p:cBhvr>
                                      <p:tavLst>
                                        <p:tav tm="0">
                                          <p:val>
                                            <p:strVal val="0-#ppt_h/2"/>
                                          </p:val>
                                        </p:tav>
                                        <p:tav tm="100000">
                                          <p:val>
                                            <p:strVal val="#ppt_y"/>
                                          </p:val>
                                        </p:tav>
                                      </p:tavLst>
                                    </p:anim>
                                  </p:childTnLst>
                                </p:cTn>
                              </p:par>
                            </p:childTnLst>
                          </p:cTn>
                        </p:par>
                        <p:par>
                          <p:cTn id="88" fill="hold">
                            <p:stCondLst>
                              <p:cond delay="11375"/>
                            </p:stCondLst>
                            <p:childTnLst>
                              <p:par>
                                <p:cTn id="89" presetID="22" presetClass="entr" presetSubtype="4" fill="hold" nodeType="after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wipe(down)">
                                      <p:cBhvr>
                                        <p:cTn id="91" dur="500"/>
                                        <p:tgtEl>
                                          <p:spTgt spid="48"/>
                                        </p:tgtEl>
                                      </p:cBhvr>
                                    </p:animEffect>
                                  </p:childTnLst>
                                </p:cTn>
                              </p:par>
                            </p:childTnLst>
                          </p:cTn>
                        </p:par>
                        <p:par>
                          <p:cTn id="92" fill="hold">
                            <p:stCondLst>
                              <p:cond delay="11875"/>
                            </p:stCondLst>
                            <p:childTnLst>
                              <p:par>
                                <p:cTn id="93" presetID="53" presetClass="entr" presetSubtype="16" fill="hold" grpId="0" nodeType="afterEffect">
                                  <p:stCondLst>
                                    <p:cond delay="0"/>
                                  </p:stCondLst>
                                  <p:iterate type="lt">
                                    <p:tmPct val="5000"/>
                                  </p:iterate>
                                  <p:childTnLst>
                                    <p:set>
                                      <p:cBhvr>
                                        <p:cTn id="94" dur="1" fill="hold">
                                          <p:stCondLst>
                                            <p:cond delay="0"/>
                                          </p:stCondLst>
                                        </p:cTn>
                                        <p:tgtEl>
                                          <p:spTgt spid="34">
                                            <p:txEl>
                                              <p:pRg st="0" end="0"/>
                                            </p:txEl>
                                          </p:spTgt>
                                        </p:tgtEl>
                                        <p:attrNameLst>
                                          <p:attrName>style.visibility</p:attrName>
                                        </p:attrNameLst>
                                      </p:cBhvr>
                                      <p:to>
                                        <p:strVal val="visible"/>
                                      </p:to>
                                    </p:set>
                                    <p:anim calcmode="lin" valueType="num">
                                      <p:cBhvr>
                                        <p:cTn id="95"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96"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97" dur="500"/>
                                        <p:tgtEl>
                                          <p:spTgt spid="34">
                                            <p:txEl>
                                              <p:pRg st="0" end="0"/>
                                            </p:txEl>
                                          </p:spTgt>
                                        </p:tgtEl>
                                      </p:cBhvr>
                                    </p:animEffect>
                                  </p:childTnLst>
                                </p:cTn>
                              </p:par>
                            </p:childTnLst>
                          </p:cTn>
                        </p:par>
                        <p:par>
                          <p:cTn id="98" fill="hold">
                            <p:stCondLst>
                              <p:cond delay="12650"/>
                            </p:stCondLst>
                            <p:childTnLst>
                              <p:par>
                                <p:cTn id="99" presetID="2" presetClass="entr" presetSubtype="8" decel="100000" fill="hold" grpId="0" nodeType="afterEffect">
                                  <p:stCondLst>
                                    <p:cond delay="0"/>
                                  </p:stCondLst>
                                  <p:iterate type="wd">
                                    <p:tmPct val="10000"/>
                                  </p:iterate>
                                  <p:childTnLst>
                                    <p:set>
                                      <p:cBhvr>
                                        <p:cTn id="100" dur="1" fill="hold">
                                          <p:stCondLst>
                                            <p:cond delay="0"/>
                                          </p:stCondLst>
                                        </p:cTn>
                                        <p:tgtEl>
                                          <p:spTgt spid="53"/>
                                        </p:tgtEl>
                                        <p:attrNameLst>
                                          <p:attrName>style.visibility</p:attrName>
                                        </p:attrNameLst>
                                      </p:cBhvr>
                                      <p:to>
                                        <p:strVal val="visible"/>
                                      </p:to>
                                    </p:set>
                                    <p:anim calcmode="lin" valueType="num">
                                      <p:cBhvr additive="base">
                                        <p:cTn id="101" dur="500" fill="hold"/>
                                        <p:tgtEl>
                                          <p:spTgt spid="53"/>
                                        </p:tgtEl>
                                        <p:attrNameLst>
                                          <p:attrName>ppt_x</p:attrName>
                                        </p:attrNameLst>
                                      </p:cBhvr>
                                      <p:tavLst>
                                        <p:tav tm="0">
                                          <p:val>
                                            <p:strVal val="0-#ppt_w/2"/>
                                          </p:val>
                                        </p:tav>
                                        <p:tav tm="100000">
                                          <p:val>
                                            <p:strVal val="#ppt_x"/>
                                          </p:val>
                                        </p:tav>
                                      </p:tavLst>
                                    </p:anim>
                                    <p:anim calcmode="lin" valueType="num">
                                      <p:cBhvr additive="base">
                                        <p:cTn id="102" dur="500" fill="hold"/>
                                        <p:tgtEl>
                                          <p:spTgt spid="53"/>
                                        </p:tgtEl>
                                        <p:attrNameLst>
                                          <p:attrName>ppt_y</p:attrName>
                                        </p:attrNameLst>
                                      </p:cBhvr>
                                      <p:tavLst>
                                        <p:tav tm="0">
                                          <p:val>
                                            <p:strVal val="#ppt_y"/>
                                          </p:val>
                                        </p:tav>
                                        <p:tav tm="100000">
                                          <p:val>
                                            <p:strVal val="#ppt_y"/>
                                          </p:val>
                                        </p:tav>
                                      </p:tavLst>
                                    </p:anim>
                                  </p:childTnLst>
                                </p:cTn>
                              </p:par>
                              <p:par>
                                <p:cTn id="103" presetID="2" presetClass="entr" presetSubtype="2" decel="100000" fill="hold" grpId="0" nodeType="withEffect">
                                  <p:stCondLst>
                                    <p:cond delay="0"/>
                                  </p:stCondLst>
                                  <p:childTnLst>
                                    <p:set>
                                      <p:cBhvr>
                                        <p:cTn id="104" dur="1" fill="hold">
                                          <p:stCondLst>
                                            <p:cond delay="0"/>
                                          </p:stCondLst>
                                        </p:cTn>
                                        <p:tgtEl>
                                          <p:spTgt spid="54"/>
                                        </p:tgtEl>
                                        <p:attrNameLst>
                                          <p:attrName>style.visibility</p:attrName>
                                        </p:attrNameLst>
                                      </p:cBhvr>
                                      <p:to>
                                        <p:strVal val="visible"/>
                                      </p:to>
                                    </p:set>
                                    <p:anim calcmode="lin" valueType="num">
                                      <p:cBhvr additive="base">
                                        <p:cTn id="105" dur="500" fill="hold"/>
                                        <p:tgtEl>
                                          <p:spTgt spid="54"/>
                                        </p:tgtEl>
                                        <p:attrNameLst>
                                          <p:attrName>ppt_x</p:attrName>
                                        </p:attrNameLst>
                                      </p:cBhvr>
                                      <p:tavLst>
                                        <p:tav tm="0">
                                          <p:val>
                                            <p:strVal val="1+#ppt_w/2"/>
                                          </p:val>
                                        </p:tav>
                                        <p:tav tm="100000">
                                          <p:val>
                                            <p:strVal val="#ppt_x"/>
                                          </p:val>
                                        </p:tav>
                                      </p:tavLst>
                                    </p:anim>
                                    <p:anim calcmode="lin" valueType="num">
                                      <p:cBhvr additive="base">
                                        <p:cTn id="106" dur="500" fill="hold"/>
                                        <p:tgtEl>
                                          <p:spTgt spid="54"/>
                                        </p:tgtEl>
                                        <p:attrNameLst>
                                          <p:attrName>ppt_y</p:attrName>
                                        </p:attrNameLst>
                                      </p:cBhvr>
                                      <p:tavLst>
                                        <p:tav tm="0">
                                          <p:val>
                                            <p:strVal val="#ppt_y"/>
                                          </p:val>
                                        </p:tav>
                                        <p:tav tm="100000">
                                          <p:val>
                                            <p:strVal val="#ppt_y"/>
                                          </p:val>
                                        </p:tav>
                                      </p:tavLst>
                                    </p:anim>
                                  </p:childTnLst>
                                </p:cTn>
                              </p:par>
                            </p:childTnLst>
                          </p:cTn>
                        </p:par>
                        <p:par>
                          <p:cTn id="107" fill="hold">
                            <p:stCondLst>
                              <p:cond delay="13250"/>
                            </p:stCondLst>
                            <p:childTnLst>
                              <p:par>
                                <p:cTn id="108" presetID="22" presetClass="entr" presetSubtype="8" fill="hold" grpId="0" nodeType="afterEffect">
                                  <p:stCondLst>
                                    <p:cond delay="250"/>
                                  </p:stCondLst>
                                  <p:childTnLst>
                                    <p:set>
                                      <p:cBhvr>
                                        <p:cTn id="109" dur="1" fill="hold">
                                          <p:stCondLst>
                                            <p:cond delay="0"/>
                                          </p:stCondLst>
                                        </p:cTn>
                                        <p:tgtEl>
                                          <p:spTgt spid="55">
                                            <p:txEl>
                                              <p:pRg st="0" end="0"/>
                                            </p:txEl>
                                          </p:spTgt>
                                        </p:tgtEl>
                                        <p:attrNameLst>
                                          <p:attrName>style.visibility</p:attrName>
                                        </p:attrNameLst>
                                      </p:cBhvr>
                                      <p:to>
                                        <p:strVal val="visible"/>
                                      </p:to>
                                    </p:set>
                                    <p:animEffect transition="in" filter="wipe(left)">
                                      <p:cBhvr>
                                        <p:cTn id="110"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9"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P spid="30"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0"/>
                        </p:tgtEl>
                        <p:attrNameLst>
                          <p:attrName>style.visibility</p:attrName>
                        </p:attrNameLst>
                      </p:cBhvr>
                      <p:to>
                        <p:strVal val="visible"/>
                      </p:to>
                    </p:set>
                    <p:anim calcmode="lin" valueType="num">
                      <p:cBhvr>
                        <p:cTn dur="500" fill="hold"/>
                        <p:tgtEl>
                          <p:spTgt spid="30"/>
                        </p:tgtEl>
                        <p:attrNameLst>
                          <p:attrName>ppt_w</p:attrName>
                        </p:attrNameLst>
                      </p:cBhvr>
                      <p:tavLst>
                        <p:tav tm="0">
                          <p:val>
                            <p:fltVal val="0"/>
                          </p:val>
                        </p:tav>
                        <p:tav tm="100000">
                          <p:val>
                            <p:strVal val="#ppt_w"/>
                          </p:val>
                        </p:tav>
                      </p:tavLst>
                    </p:anim>
                    <p:anim calcmode="lin" valueType="num">
                      <p:cBhvr>
                        <p:cTn dur="500" fill="hold"/>
                        <p:tgtEl>
                          <p:spTgt spid="30"/>
                        </p:tgtEl>
                        <p:attrNameLst>
                          <p:attrName>ppt_h</p:attrName>
                        </p:attrNameLst>
                      </p:cBhvr>
                      <p:tavLst>
                        <p:tav tm="0">
                          <p:val>
                            <p:fltVal val="0"/>
                          </p:val>
                        </p:tav>
                        <p:tav tm="100000">
                          <p:val>
                            <p:strVal val="#ppt_h"/>
                          </p:val>
                        </p:tav>
                      </p:tavLst>
                    </p:anim>
                    <p:animEffect transition="in" filter="fade">
                      <p:cBhvr>
                        <p:cTn dur="500"/>
                        <p:tgtEl>
                          <p:spTgt spid="30"/>
                        </p:tgtEl>
                      </p:cBhvr>
                    </p:animEffect>
                  </p:childTnLst>
                </p:cTn>
              </p:par>
            </p:tnLst>
          </p:tmpl>
        </p:tmplLst>
      </p:bldP>
      <p:bldP spid="31"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1"/>
                        </p:tgtEl>
                        <p:attrNameLst>
                          <p:attrName>style.visibility</p:attrName>
                        </p:attrNameLst>
                      </p:cBhvr>
                      <p:to>
                        <p:strVal val="visible"/>
                      </p:to>
                    </p:set>
                    <p:anim calcmode="lin" valueType="num">
                      <p:cBhvr>
                        <p:cTn dur="500" fill="hold"/>
                        <p:tgtEl>
                          <p:spTgt spid="31"/>
                        </p:tgtEl>
                        <p:attrNameLst>
                          <p:attrName>ppt_w</p:attrName>
                        </p:attrNameLst>
                      </p:cBhvr>
                      <p:tavLst>
                        <p:tav tm="0">
                          <p:val>
                            <p:fltVal val="0"/>
                          </p:val>
                        </p:tav>
                        <p:tav tm="100000">
                          <p:val>
                            <p:strVal val="#ppt_w"/>
                          </p:val>
                        </p:tav>
                      </p:tavLst>
                    </p:anim>
                    <p:anim calcmode="lin" valueType="num">
                      <p:cBhvr>
                        <p:cTn dur="500" fill="hold"/>
                        <p:tgtEl>
                          <p:spTgt spid="31"/>
                        </p:tgtEl>
                        <p:attrNameLst>
                          <p:attrName>ppt_h</p:attrName>
                        </p:attrNameLst>
                      </p:cBhvr>
                      <p:tavLst>
                        <p:tav tm="0">
                          <p:val>
                            <p:fltVal val="0"/>
                          </p:val>
                        </p:tav>
                        <p:tav tm="100000">
                          <p:val>
                            <p:strVal val="#ppt_h"/>
                          </p:val>
                        </p:tav>
                      </p:tavLst>
                    </p:anim>
                    <p:animEffect transition="in" filter="fade">
                      <p:cBhvr>
                        <p:cTn dur="500"/>
                        <p:tgtEl>
                          <p:spTgt spid="31"/>
                        </p:tgtEl>
                      </p:cBhvr>
                    </p:animEffect>
                  </p:childTnLst>
                </p:cTn>
              </p:par>
            </p:tnLst>
          </p:tmpl>
        </p:tmplLst>
      </p:bldP>
      <p:bldP spid="32"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fltVal val="0"/>
                          </p:val>
                        </p:tav>
                        <p:tav tm="100000">
                          <p:val>
                            <p:strVal val="#ppt_w"/>
                          </p:val>
                        </p:tav>
                      </p:tavLst>
                    </p:anim>
                    <p:anim calcmode="lin" valueType="num">
                      <p:cBhvr>
                        <p:cTn dur="500" fill="hold"/>
                        <p:tgtEl>
                          <p:spTgt spid="32"/>
                        </p:tgtEl>
                        <p:attrNameLst>
                          <p:attrName>ppt_h</p:attrName>
                        </p:attrNameLst>
                      </p:cBhvr>
                      <p:tavLst>
                        <p:tav tm="0">
                          <p:val>
                            <p:fltVal val="0"/>
                          </p:val>
                        </p:tav>
                        <p:tav tm="100000">
                          <p:val>
                            <p:strVal val="#ppt_h"/>
                          </p:val>
                        </p:tav>
                      </p:tavLst>
                    </p:anim>
                    <p:animEffect transition="in" filter="fade">
                      <p:cBhvr>
                        <p:cTn dur="500"/>
                        <p:tgtEl>
                          <p:spTgt spid="32"/>
                        </p:tgtEl>
                      </p:cBhvr>
                    </p:animEffect>
                  </p:childTnLst>
                </p:cTn>
              </p:par>
            </p:tnLst>
          </p:tmpl>
        </p:tmplLst>
      </p:bldP>
      <p:bldP spid="33"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3"/>
                        </p:tgtEl>
                        <p:attrNameLst>
                          <p:attrName>style.visibility</p:attrName>
                        </p:attrNameLst>
                      </p:cBhvr>
                      <p:to>
                        <p:strVal val="visible"/>
                      </p:to>
                    </p:set>
                    <p:anim calcmode="lin" valueType="num">
                      <p:cBhvr>
                        <p:cTn dur="500" fill="hold"/>
                        <p:tgtEl>
                          <p:spTgt spid="33"/>
                        </p:tgtEl>
                        <p:attrNameLst>
                          <p:attrName>ppt_w</p:attrName>
                        </p:attrNameLst>
                      </p:cBhvr>
                      <p:tavLst>
                        <p:tav tm="0">
                          <p:val>
                            <p:fltVal val="0"/>
                          </p:val>
                        </p:tav>
                        <p:tav tm="100000">
                          <p:val>
                            <p:strVal val="#ppt_w"/>
                          </p:val>
                        </p:tav>
                      </p:tavLst>
                    </p:anim>
                    <p:anim calcmode="lin" valueType="num">
                      <p:cBhvr>
                        <p:cTn dur="500" fill="hold"/>
                        <p:tgtEl>
                          <p:spTgt spid="33"/>
                        </p:tgtEl>
                        <p:attrNameLst>
                          <p:attrName>ppt_h</p:attrName>
                        </p:attrNameLst>
                      </p:cBhvr>
                      <p:tavLst>
                        <p:tav tm="0">
                          <p:val>
                            <p:fltVal val="0"/>
                          </p:val>
                        </p:tav>
                        <p:tav tm="100000">
                          <p:val>
                            <p:strVal val="#ppt_h"/>
                          </p:val>
                        </p:tav>
                      </p:tavLst>
                    </p:anim>
                    <p:animEffect transition="in" filter="fade">
                      <p:cBhvr>
                        <p:cTn dur="500"/>
                        <p:tgtEl>
                          <p:spTgt spid="33"/>
                        </p:tgtEl>
                      </p:cBhvr>
                    </p:animEffect>
                  </p:childTnLst>
                </p:cTn>
              </p:par>
            </p:tnLst>
          </p:tmpl>
        </p:tmplLst>
      </p:bldP>
      <p:bldP spid="34"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P spid="53" grpId="0"/>
      <p:bldP spid="54" grpId="0" animBg="1"/>
      <p:bldP spid="55" grpId="0" build="p">
        <p:tmplLst>
          <p:tmpl lvl="1">
            <p:tnLst>
              <p:par>
                <p:cTn presetID="22" presetClass="entr" presetSubtype="8" fill="hold" nodeType="afterEffect">
                  <p:stCondLst>
                    <p:cond delay="25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 Images">
    <p:bg>
      <p:bgPr>
        <a:solidFill>
          <a:schemeClr val="tx2"/>
        </a:solidFill>
        <a:effectLst/>
      </p:bgPr>
    </p:bg>
    <p:spTree>
      <p:nvGrpSpPr>
        <p:cNvPr id="1" name=""/>
        <p:cNvGrpSpPr/>
        <p:nvPr/>
      </p:nvGrpSpPr>
      <p:grpSpPr>
        <a:xfrm>
          <a:off x="0" y="0"/>
          <a:ext cx="0" cy="0"/>
          <a:chOff x="0" y="0"/>
          <a:chExt cx="0" cy="0"/>
        </a:xfrm>
      </p:grpSpPr>
      <p:sp>
        <p:nvSpPr>
          <p:cNvPr id="19" name="円/楕円 18"/>
          <p:cNvSpPr/>
          <p:nvPr userDrawn="1"/>
        </p:nvSpPr>
        <p:spPr>
          <a:xfrm>
            <a:off x="7651776" y="4014138"/>
            <a:ext cx="406014" cy="54130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solidFill>
                <a:schemeClr val="accent2"/>
              </a:solidFill>
            </a:endParaRPr>
          </a:p>
        </p:txBody>
      </p:sp>
      <p:sp>
        <p:nvSpPr>
          <p:cNvPr id="20" name="円/楕円 19"/>
          <p:cNvSpPr/>
          <p:nvPr userDrawn="1"/>
        </p:nvSpPr>
        <p:spPr>
          <a:xfrm>
            <a:off x="888103" y="2516899"/>
            <a:ext cx="684135" cy="91210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21" name="円/楕円 20"/>
          <p:cNvSpPr/>
          <p:nvPr userDrawn="1"/>
        </p:nvSpPr>
        <p:spPr>
          <a:xfrm>
            <a:off x="309771" y="2228867"/>
            <a:ext cx="432085"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22" name="円/楕円 21"/>
          <p:cNvSpPr/>
          <p:nvPr userDrawn="1"/>
        </p:nvSpPr>
        <p:spPr>
          <a:xfrm>
            <a:off x="1789971" y="2690349"/>
            <a:ext cx="216043" cy="2880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p>
        </p:txBody>
      </p:sp>
      <p:sp>
        <p:nvSpPr>
          <p:cNvPr id="23" name="円/楕円 22"/>
          <p:cNvSpPr/>
          <p:nvPr userDrawn="1"/>
        </p:nvSpPr>
        <p:spPr>
          <a:xfrm>
            <a:off x="8239315" y="3880494"/>
            <a:ext cx="243519" cy="3246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solidFill>
                <a:schemeClr val="accent2"/>
              </a:solidFill>
            </a:endParaRPr>
          </a:p>
        </p:txBody>
      </p:sp>
      <p:sp>
        <p:nvSpPr>
          <p:cNvPr id="4" name="図プレースホルダー 5"/>
          <p:cNvSpPr>
            <a:spLocks noGrp="1"/>
          </p:cNvSpPr>
          <p:nvPr>
            <p:ph type="pic" sz="quarter" idx="12" hasCustomPrompt="1"/>
          </p:nvPr>
        </p:nvSpPr>
        <p:spPr>
          <a:xfrm>
            <a:off x="19093" y="29028"/>
            <a:ext cx="1800156" cy="2400000"/>
          </a:xfrm>
          <a:solidFill>
            <a:schemeClr val="accent1"/>
          </a:solidFill>
        </p:spPr>
        <p:txBody>
          <a:bodyPr/>
          <a:lstStyle>
            <a:lvl1pPr>
              <a:defRPr sz="900"/>
            </a:lvl1pPr>
          </a:lstStyle>
          <a:p>
            <a:r>
              <a:rPr kumimoji="1" lang="en-US" altLang="ja-JP" dirty="0"/>
              <a:t>Add an image</a:t>
            </a:r>
            <a:endParaRPr kumimoji="1" lang="ja-JP" altLang="en-US" dirty="0"/>
          </a:p>
        </p:txBody>
      </p:sp>
      <p:sp>
        <p:nvSpPr>
          <p:cNvPr id="5" name="図プレースホルダー 5"/>
          <p:cNvSpPr>
            <a:spLocks noGrp="1"/>
          </p:cNvSpPr>
          <p:nvPr>
            <p:ph type="pic" sz="quarter" idx="13" hasCustomPrompt="1"/>
          </p:nvPr>
        </p:nvSpPr>
        <p:spPr>
          <a:xfrm>
            <a:off x="1844037" y="29028"/>
            <a:ext cx="1800156" cy="2400000"/>
          </a:xfrm>
          <a:solidFill>
            <a:schemeClr val="accent3"/>
          </a:solidFill>
        </p:spPr>
        <p:txBody>
          <a:bodyPr>
            <a:normAutofit/>
          </a:bodyPr>
          <a:lstStyle>
            <a:lvl1pPr marL="0" marR="0" indent="0" algn="l" defTabSz="816526" rtl="0" eaLnBrk="1" fontAlgn="auto" latinLnBrk="0" hangingPunct="1">
              <a:lnSpc>
                <a:spcPct val="100000"/>
              </a:lnSpc>
              <a:spcBef>
                <a:spcPct val="20000"/>
              </a:spcBef>
              <a:spcAft>
                <a:spcPts val="0"/>
              </a:spcAft>
              <a:buClrTx/>
              <a:buSzTx/>
              <a:buFont typeface="Arial" panose="020B0604020202020204" pitchFamily="34" charset="0"/>
              <a:buNone/>
              <a:tabLst/>
              <a:defRPr sz="900"/>
            </a:lvl1pPr>
          </a:lstStyle>
          <a:p>
            <a:r>
              <a:rPr kumimoji="1" lang="en-US" altLang="ja-JP" dirty="0"/>
              <a:t>Add an image</a:t>
            </a:r>
            <a:endParaRPr kumimoji="1" lang="ja-JP" altLang="en-US" dirty="0"/>
          </a:p>
          <a:p>
            <a:endParaRPr kumimoji="1" lang="ja-JP" altLang="en-US" dirty="0"/>
          </a:p>
        </p:txBody>
      </p:sp>
      <p:sp>
        <p:nvSpPr>
          <p:cNvPr id="6" name="図プレースホルダー 5"/>
          <p:cNvSpPr>
            <a:spLocks noGrp="1"/>
          </p:cNvSpPr>
          <p:nvPr>
            <p:ph type="pic" sz="quarter" idx="14" hasCustomPrompt="1"/>
          </p:nvPr>
        </p:nvSpPr>
        <p:spPr>
          <a:xfrm>
            <a:off x="3668981" y="29028"/>
            <a:ext cx="1800156" cy="2400000"/>
          </a:xfrm>
          <a:solidFill>
            <a:schemeClr val="accent2"/>
          </a:solidFill>
        </p:spPr>
        <p:txBody>
          <a:bodyPr>
            <a:normAutofit/>
          </a:bodyPr>
          <a:lstStyle>
            <a:lvl1pPr marL="0" marR="0" indent="0" algn="l" defTabSz="816526" rtl="0" eaLnBrk="1" fontAlgn="auto" latinLnBrk="0" hangingPunct="1">
              <a:lnSpc>
                <a:spcPct val="100000"/>
              </a:lnSpc>
              <a:spcBef>
                <a:spcPct val="20000"/>
              </a:spcBef>
              <a:spcAft>
                <a:spcPts val="0"/>
              </a:spcAft>
              <a:buClrTx/>
              <a:buSzTx/>
              <a:buFont typeface="Arial" panose="020B0604020202020204" pitchFamily="34" charset="0"/>
              <a:buNone/>
              <a:tabLst/>
              <a:defRPr sz="900"/>
            </a:lvl1pPr>
          </a:lstStyle>
          <a:p>
            <a:r>
              <a:rPr kumimoji="1" lang="en-US" altLang="ja-JP" dirty="0"/>
              <a:t>Add an image</a:t>
            </a:r>
            <a:endParaRPr kumimoji="1" lang="ja-JP" altLang="en-US" dirty="0"/>
          </a:p>
          <a:p>
            <a:endParaRPr kumimoji="1" lang="ja-JP" altLang="en-US" dirty="0"/>
          </a:p>
        </p:txBody>
      </p:sp>
      <p:sp>
        <p:nvSpPr>
          <p:cNvPr id="7" name="図プレースホルダー 5"/>
          <p:cNvSpPr>
            <a:spLocks noGrp="1"/>
          </p:cNvSpPr>
          <p:nvPr>
            <p:ph type="pic" sz="quarter" idx="15" hasCustomPrompt="1"/>
          </p:nvPr>
        </p:nvSpPr>
        <p:spPr>
          <a:xfrm>
            <a:off x="5494569" y="29028"/>
            <a:ext cx="1800156" cy="2400000"/>
          </a:xfrm>
          <a:solidFill>
            <a:schemeClr val="accent4"/>
          </a:solidFill>
        </p:spPr>
        <p:txBody>
          <a:bodyPr>
            <a:normAutofit/>
          </a:bodyPr>
          <a:lstStyle>
            <a:lvl1pPr marL="0" marR="0" indent="0" algn="l" defTabSz="816526" rtl="0" eaLnBrk="1" fontAlgn="auto" latinLnBrk="0" hangingPunct="1">
              <a:lnSpc>
                <a:spcPct val="100000"/>
              </a:lnSpc>
              <a:spcBef>
                <a:spcPct val="20000"/>
              </a:spcBef>
              <a:spcAft>
                <a:spcPts val="0"/>
              </a:spcAft>
              <a:buClrTx/>
              <a:buSzTx/>
              <a:buFont typeface="Arial" panose="020B0604020202020204" pitchFamily="34" charset="0"/>
              <a:buNone/>
              <a:tabLst/>
              <a:defRPr sz="900"/>
            </a:lvl1pPr>
          </a:lstStyle>
          <a:p>
            <a:r>
              <a:rPr kumimoji="1" lang="en-US" altLang="ja-JP" dirty="0"/>
              <a:t>Add an image</a:t>
            </a:r>
            <a:endParaRPr kumimoji="1" lang="ja-JP" altLang="en-US" dirty="0"/>
          </a:p>
          <a:p>
            <a:endParaRPr kumimoji="1" lang="ja-JP" altLang="en-US" dirty="0"/>
          </a:p>
        </p:txBody>
      </p:sp>
      <p:sp>
        <p:nvSpPr>
          <p:cNvPr id="8" name="図プレースホルダー 5"/>
          <p:cNvSpPr>
            <a:spLocks noGrp="1"/>
          </p:cNvSpPr>
          <p:nvPr>
            <p:ph type="pic" sz="quarter" idx="16" hasCustomPrompt="1"/>
          </p:nvPr>
        </p:nvSpPr>
        <p:spPr>
          <a:xfrm>
            <a:off x="7318869" y="29028"/>
            <a:ext cx="1800156" cy="2400000"/>
          </a:xfrm>
          <a:solidFill>
            <a:schemeClr val="accent5"/>
          </a:solidFill>
        </p:spPr>
        <p:txBody>
          <a:bodyPr>
            <a:normAutofit/>
          </a:bodyPr>
          <a:lstStyle>
            <a:lvl1pPr marL="0" marR="0" indent="0" algn="l" defTabSz="816526" rtl="0" eaLnBrk="1" fontAlgn="auto" latinLnBrk="0" hangingPunct="1">
              <a:lnSpc>
                <a:spcPct val="100000"/>
              </a:lnSpc>
              <a:spcBef>
                <a:spcPct val="20000"/>
              </a:spcBef>
              <a:spcAft>
                <a:spcPts val="0"/>
              </a:spcAft>
              <a:buClrTx/>
              <a:buSzTx/>
              <a:buFont typeface="Arial" panose="020B0604020202020204" pitchFamily="34" charset="0"/>
              <a:buNone/>
              <a:tabLst/>
              <a:defRPr sz="900"/>
            </a:lvl1pPr>
          </a:lstStyle>
          <a:p>
            <a:r>
              <a:rPr kumimoji="1" lang="en-US" altLang="ja-JP" dirty="0"/>
              <a:t>Add an image</a:t>
            </a:r>
            <a:endParaRPr kumimoji="1" lang="ja-JP" altLang="en-US" dirty="0"/>
          </a:p>
          <a:p>
            <a:endParaRPr kumimoji="1" lang="ja-JP" altLang="en-US" dirty="0"/>
          </a:p>
        </p:txBody>
      </p:sp>
      <p:sp>
        <p:nvSpPr>
          <p:cNvPr id="9" name="図プレースホルダー 5"/>
          <p:cNvSpPr>
            <a:spLocks noGrp="1"/>
          </p:cNvSpPr>
          <p:nvPr>
            <p:ph type="pic" sz="quarter" idx="17" hasCustomPrompt="1"/>
          </p:nvPr>
        </p:nvSpPr>
        <p:spPr>
          <a:xfrm>
            <a:off x="17967" y="4419110"/>
            <a:ext cx="1800156" cy="2400000"/>
          </a:xfrm>
          <a:solidFill>
            <a:schemeClr val="accent5"/>
          </a:solidFill>
        </p:spPr>
        <p:txBody>
          <a:bodyPr/>
          <a:lstStyle>
            <a:lvl1pPr>
              <a:defRPr sz="900"/>
            </a:lvl1pPr>
          </a:lstStyle>
          <a:p>
            <a:r>
              <a:rPr kumimoji="1" lang="en-US" altLang="ja-JP" dirty="0"/>
              <a:t>Add an image</a:t>
            </a:r>
            <a:endParaRPr kumimoji="1" lang="ja-JP" altLang="en-US" dirty="0"/>
          </a:p>
        </p:txBody>
      </p:sp>
      <p:sp>
        <p:nvSpPr>
          <p:cNvPr id="10" name="図プレースホルダー 5"/>
          <p:cNvSpPr>
            <a:spLocks noGrp="1"/>
          </p:cNvSpPr>
          <p:nvPr>
            <p:ph type="pic" sz="quarter" idx="18" hasCustomPrompt="1"/>
          </p:nvPr>
        </p:nvSpPr>
        <p:spPr>
          <a:xfrm>
            <a:off x="1842911" y="4419110"/>
            <a:ext cx="1800156" cy="2400000"/>
          </a:xfrm>
          <a:solidFill>
            <a:schemeClr val="accent4"/>
          </a:solidFill>
        </p:spPr>
        <p:txBody>
          <a:bodyPr>
            <a:normAutofit/>
          </a:bodyPr>
          <a:lstStyle>
            <a:lvl1pPr marL="0" marR="0" indent="0" algn="l" defTabSz="816526" rtl="0" eaLnBrk="1" fontAlgn="auto" latinLnBrk="0" hangingPunct="1">
              <a:lnSpc>
                <a:spcPct val="100000"/>
              </a:lnSpc>
              <a:spcBef>
                <a:spcPct val="20000"/>
              </a:spcBef>
              <a:spcAft>
                <a:spcPts val="0"/>
              </a:spcAft>
              <a:buClrTx/>
              <a:buSzTx/>
              <a:buFont typeface="Arial" panose="020B0604020202020204" pitchFamily="34" charset="0"/>
              <a:buNone/>
              <a:tabLst/>
              <a:defRPr sz="900"/>
            </a:lvl1pPr>
          </a:lstStyle>
          <a:p>
            <a:r>
              <a:rPr kumimoji="1" lang="en-US" altLang="ja-JP" dirty="0"/>
              <a:t>Add an image</a:t>
            </a:r>
            <a:endParaRPr kumimoji="1" lang="ja-JP" altLang="en-US" dirty="0"/>
          </a:p>
          <a:p>
            <a:endParaRPr kumimoji="1" lang="ja-JP" altLang="en-US" dirty="0"/>
          </a:p>
        </p:txBody>
      </p:sp>
      <p:sp>
        <p:nvSpPr>
          <p:cNvPr id="11" name="図プレースホルダー 5"/>
          <p:cNvSpPr>
            <a:spLocks noGrp="1"/>
          </p:cNvSpPr>
          <p:nvPr>
            <p:ph type="pic" sz="quarter" idx="19" hasCustomPrompt="1"/>
          </p:nvPr>
        </p:nvSpPr>
        <p:spPr>
          <a:xfrm>
            <a:off x="3667855" y="4419110"/>
            <a:ext cx="1800156" cy="2400000"/>
          </a:xfrm>
          <a:solidFill>
            <a:schemeClr val="accent2"/>
          </a:solidFill>
        </p:spPr>
        <p:txBody>
          <a:bodyPr>
            <a:normAutofit/>
          </a:bodyPr>
          <a:lstStyle>
            <a:lvl1pPr marL="0" marR="0" indent="0" algn="l" defTabSz="816526" rtl="0" eaLnBrk="1" fontAlgn="auto" latinLnBrk="0" hangingPunct="1">
              <a:lnSpc>
                <a:spcPct val="100000"/>
              </a:lnSpc>
              <a:spcBef>
                <a:spcPct val="20000"/>
              </a:spcBef>
              <a:spcAft>
                <a:spcPts val="0"/>
              </a:spcAft>
              <a:buClrTx/>
              <a:buSzTx/>
              <a:buFont typeface="Arial" panose="020B0604020202020204" pitchFamily="34" charset="0"/>
              <a:buNone/>
              <a:tabLst/>
              <a:defRPr sz="900"/>
            </a:lvl1pPr>
          </a:lstStyle>
          <a:p>
            <a:r>
              <a:rPr kumimoji="1" lang="en-US" altLang="ja-JP" dirty="0"/>
              <a:t>Add an image</a:t>
            </a:r>
            <a:endParaRPr kumimoji="1" lang="ja-JP" altLang="en-US" dirty="0"/>
          </a:p>
          <a:p>
            <a:endParaRPr kumimoji="1" lang="ja-JP" altLang="en-US" dirty="0"/>
          </a:p>
        </p:txBody>
      </p:sp>
      <p:sp>
        <p:nvSpPr>
          <p:cNvPr id="12" name="図プレースホルダー 5"/>
          <p:cNvSpPr>
            <a:spLocks noGrp="1"/>
          </p:cNvSpPr>
          <p:nvPr>
            <p:ph type="pic" sz="quarter" idx="20" hasCustomPrompt="1"/>
          </p:nvPr>
        </p:nvSpPr>
        <p:spPr>
          <a:xfrm>
            <a:off x="5493444" y="4419110"/>
            <a:ext cx="1800156" cy="2400000"/>
          </a:xfrm>
          <a:solidFill>
            <a:schemeClr val="accent3"/>
          </a:solidFill>
        </p:spPr>
        <p:txBody>
          <a:bodyPr>
            <a:normAutofit/>
          </a:bodyPr>
          <a:lstStyle>
            <a:lvl1pPr marL="0" marR="0" indent="0" algn="l" defTabSz="816526" rtl="0" eaLnBrk="1" fontAlgn="auto" latinLnBrk="0" hangingPunct="1">
              <a:lnSpc>
                <a:spcPct val="100000"/>
              </a:lnSpc>
              <a:spcBef>
                <a:spcPct val="20000"/>
              </a:spcBef>
              <a:spcAft>
                <a:spcPts val="0"/>
              </a:spcAft>
              <a:buClrTx/>
              <a:buSzTx/>
              <a:buFont typeface="Arial" panose="020B0604020202020204" pitchFamily="34" charset="0"/>
              <a:buNone/>
              <a:tabLst/>
              <a:defRPr sz="900"/>
            </a:lvl1pPr>
          </a:lstStyle>
          <a:p>
            <a:r>
              <a:rPr kumimoji="1" lang="en-US" altLang="ja-JP" dirty="0"/>
              <a:t>Add an image</a:t>
            </a:r>
            <a:endParaRPr kumimoji="1" lang="ja-JP" altLang="en-US" dirty="0"/>
          </a:p>
          <a:p>
            <a:endParaRPr kumimoji="1" lang="ja-JP" altLang="en-US" dirty="0"/>
          </a:p>
        </p:txBody>
      </p:sp>
      <p:sp>
        <p:nvSpPr>
          <p:cNvPr id="13" name="図プレースホルダー 5"/>
          <p:cNvSpPr>
            <a:spLocks noGrp="1"/>
          </p:cNvSpPr>
          <p:nvPr>
            <p:ph type="pic" sz="quarter" idx="21" hasCustomPrompt="1"/>
          </p:nvPr>
        </p:nvSpPr>
        <p:spPr>
          <a:xfrm>
            <a:off x="7317743" y="4419110"/>
            <a:ext cx="1800156" cy="2400000"/>
          </a:xfrm>
          <a:solidFill>
            <a:schemeClr val="accent1"/>
          </a:solidFill>
        </p:spPr>
        <p:txBody>
          <a:bodyPr>
            <a:normAutofit/>
          </a:bodyPr>
          <a:lstStyle>
            <a:lvl1pPr marL="0" marR="0" indent="0" algn="l" defTabSz="816526" rtl="0" eaLnBrk="1" fontAlgn="auto" latinLnBrk="0" hangingPunct="1">
              <a:lnSpc>
                <a:spcPct val="100000"/>
              </a:lnSpc>
              <a:spcBef>
                <a:spcPct val="20000"/>
              </a:spcBef>
              <a:spcAft>
                <a:spcPts val="0"/>
              </a:spcAft>
              <a:buClrTx/>
              <a:buSzTx/>
              <a:buFont typeface="Arial" panose="020B0604020202020204" pitchFamily="34" charset="0"/>
              <a:buNone/>
              <a:tabLst/>
              <a:defRPr sz="900"/>
            </a:lvl1pPr>
          </a:lstStyle>
          <a:p>
            <a:r>
              <a:rPr kumimoji="1" lang="en-US" altLang="ja-JP" dirty="0"/>
              <a:t>Add an image</a:t>
            </a:r>
            <a:endParaRPr kumimoji="1" lang="ja-JP" altLang="en-US" dirty="0"/>
          </a:p>
          <a:p>
            <a:endParaRPr kumimoji="1" lang="ja-JP" altLang="en-US" dirty="0"/>
          </a:p>
        </p:txBody>
      </p:sp>
      <p:sp>
        <p:nvSpPr>
          <p:cNvPr id="16" name="タイトル 1"/>
          <p:cNvSpPr>
            <a:spLocks noGrp="1"/>
          </p:cNvSpPr>
          <p:nvPr>
            <p:ph type="title" hasCustomPrompt="1"/>
          </p:nvPr>
        </p:nvSpPr>
        <p:spPr>
          <a:xfrm>
            <a:off x="362889" y="2637236"/>
            <a:ext cx="8411759" cy="900605"/>
          </a:xfrm>
        </p:spPr>
        <p:txBody>
          <a:bodyPr anchor="b">
            <a:normAutofit/>
          </a:bodyPr>
          <a:lstStyle>
            <a:lvl1pPr algn="ctr">
              <a:defRPr sz="3301"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17" name="正方形/長方形 16"/>
          <p:cNvSpPr/>
          <p:nvPr userDrawn="1"/>
        </p:nvSpPr>
        <p:spPr>
          <a:xfrm>
            <a:off x="3761443" y="3547989"/>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8" name="テキスト プレースホルダー 6"/>
          <p:cNvSpPr>
            <a:spLocks noGrp="1"/>
          </p:cNvSpPr>
          <p:nvPr>
            <p:ph type="body" sz="quarter" idx="22" hasCustomPrompt="1"/>
          </p:nvPr>
        </p:nvSpPr>
        <p:spPr>
          <a:xfrm>
            <a:off x="362889" y="3596435"/>
            <a:ext cx="8411759" cy="623628"/>
          </a:xfrm>
        </p:spPr>
        <p:txBody>
          <a:bodyPr anchor="t">
            <a:noAutofit/>
          </a:bodyPr>
          <a:lstStyle>
            <a:lvl1pPr algn="ctr">
              <a:defRPr sz="1600" i="1" baseline="0">
                <a:solidFill>
                  <a:schemeClr val="accent1"/>
                </a:solidFill>
                <a:latin typeface="+mn-lt"/>
              </a:defRPr>
            </a:lvl1pPr>
          </a:lstStyle>
          <a:p>
            <a:pPr lvl="0"/>
            <a:r>
              <a:rPr kumimoji="1" lang="en-US" altLang="ja-JP" dirty="0"/>
              <a:t>Text goes here</a:t>
            </a:r>
            <a:endParaRPr kumimoji="1" lang="ja-JP" altLang="en-US" dirty="0"/>
          </a:p>
        </p:txBody>
      </p:sp>
      <p:sp>
        <p:nvSpPr>
          <p:cNvPr id="24" name="円/楕円 23"/>
          <p:cNvSpPr/>
          <p:nvPr userDrawn="1"/>
        </p:nvSpPr>
        <p:spPr>
          <a:xfrm>
            <a:off x="8657744" y="3495431"/>
            <a:ext cx="378888" cy="5051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a:endParaRPr kumimoji="1" lang="ja-JP" altLang="en-US" sz="1600">
              <a:solidFill>
                <a:schemeClr val="accent2"/>
              </a:solidFill>
            </a:endParaRPr>
          </a:p>
        </p:txBody>
      </p:sp>
    </p:spTree>
    <p:extLst>
      <p:ext uri="{BB962C8B-B14F-4D97-AF65-F5344CB8AC3E}">
        <p14:creationId xmlns:p14="http://schemas.microsoft.com/office/powerpoint/2010/main" val="350653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225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175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150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25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grpId="0" nodeType="withEffect">
                                  <p:stCondLst>
                                    <p:cond delay="75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125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grpId="0" nodeType="withEffect">
                                  <p:stCondLst>
                                    <p:cond delay="100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200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par>
                          <p:cTn id="35" fill="hold">
                            <p:stCondLst>
                              <p:cond delay="2750"/>
                            </p:stCondLst>
                            <p:childTnLst>
                              <p:par>
                                <p:cTn id="36" presetID="2" presetClass="entr" presetSubtype="8" decel="100000" fill="hold" grpId="0" nodeType="afterEffect">
                                  <p:stCondLst>
                                    <p:cond delay="250"/>
                                  </p:stCondLst>
                                  <p:iterate type="wd">
                                    <p:tmPct val="10000"/>
                                  </p:iterate>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0-#ppt_w/2"/>
                                          </p:val>
                                        </p:tav>
                                        <p:tav tm="100000">
                                          <p:val>
                                            <p:strVal val="#ppt_x"/>
                                          </p:val>
                                        </p:tav>
                                      </p:tavLst>
                                    </p:anim>
                                    <p:anim calcmode="lin" valueType="num">
                                      <p:cBhvr additive="base">
                                        <p:cTn id="39" dur="500" fill="hold"/>
                                        <p:tgtEl>
                                          <p:spTgt spid="16"/>
                                        </p:tgtEl>
                                        <p:attrNameLst>
                                          <p:attrName>ppt_y</p:attrName>
                                        </p:attrNameLst>
                                      </p:cBhvr>
                                      <p:tavLst>
                                        <p:tav tm="0">
                                          <p:val>
                                            <p:strVal val="#ppt_y"/>
                                          </p:val>
                                        </p:tav>
                                        <p:tav tm="100000">
                                          <p:val>
                                            <p:strVal val="#ppt_y"/>
                                          </p:val>
                                        </p:tav>
                                      </p:tavLst>
                                    </p:anim>
                                  </p:childTnLst>
                                </p:cTn>
                              </p:par>
                              <p:par>
                                <p:cTn id="40" presetID="2" presetClass="entr" presetSubtype="2" decel="100000" fill="hold" grpId="0" nodeType="withEffect">
                                  <p:stCondLst>
                                    <p:cond delay="25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1+#ppt_w/2"/>
                                          </p:val>
                                        </p:tav>
                                        <p:tav tm="100000">
                                          <p:val>
                                            <p:strVal val="#ppt_x"/>
                                          </p:val>
                                        </p:tav>
                                      </p:tavLst>
                                    </p:anim>
                                    <p:anim calcmode="lin" valueType="num">
                                      <p:cBhvr additive="base">
                                        <p:cTn id="43" dur="500" fill="hold"/>
                                        <p:tgtEl>
                                          <p:spTgt spid="17"/>
                                        </p:tgtEl>
                                        <p:attrNameLst>
                                          <p:attrName>ppt_y</p:attrName>
                                        </p:attrNameLst>
                                      </p:cBhvr>
                                      <p:tavLst>
                                        <p:tav tm="0">
                                          <p:val>
                                            <p:strVal val="#ppt_y"/>
                                          </p:val>
                                        </p:tav>
                                        <p:tav tm="100000">
                                          <p:val>
                                            <p:strVal val="#ppt_y"/>
                                          </p:val>
                                        </p:tav>
                                      </p:tavLst>
                                    </p:anim>
                                  </p:childTnLst>
                                </p:cTn>
                              </p:par>
                            </p:childTnLst>
                          </p:cTn>
                        </p:par>
                        <p:par>
                          <p:cTn id="44" fill="hold">
                            <p:stCondLst>
                              <p:cond delay="3600"/>
                            </p:stCondLst>
                            <p:childTnLst>
                              <p:par>
                                <p:cTn id="45" presetID="22" presetClass="entr" presetSubtype="8" fill="hold" grpId="0" nodeType="afterEffect">
                                  <p:stCondLst>
                                    <p:cond delay="0"/>
                                  </p:stCondLst>
                                  <p:iterate type="lt">
                                    <p:tmPct val="10000"/>
                                  </p:iterate>
                                  <p:childTnLst>
                                    <p:set>
                                      <p:cBhvr>
                                        <p:cTn id="46" dur="1" fill="hold">
                                          <p:stCondLst>
                                            <p:cond delay="0"/>
                                          </p:stCondLst>
                                        </p:cTn>
                                        <p:tgtEl>
                                          <p:spTgt spid="18">
                                            <p:txEl>
                                              <p:pRg st="0" end="0"/>
                                            </p:txEl>
                                          </p:spTgt>
                                        </p:tgtEl>
                                        <p:attrNameLst>
                                          <p:attrName>style.visibility</p:attrName>
                                        </p:attrNameLst>
                                      </p:cBhvr>
                                      <p:to>
                                        <p:strVal val="visible"/>
                                      </p:to>
                                    </p:set>
                                    <p:animEffect transition="in" filter="wipe(left)">
                                      <p:cBhvr>
                                        <p:cTn id="47" dur="500"/>
                                        <p:tgtEl>
                                          <p:spTgt spid="18">
                                            <p:txEl>
                                              <p:pRg st="0" end="0"/>
                                            </p:txEl>
                                          </p:spTgt>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400" fill="hold"/>
                                        <p:tgtEl>
                                          <p:spTgt spid="21"/>
                                        </p:tgtEl>
                                        <p:attrNameLst>
                                          <p:attrName>ppt_w</p:attrName>
                                        </p:attrNameLst>
                                      </p:cBhvr>
                                      <p:tavLst>
                                        <p:tav tm="0">
                                          <p:val>
                                            <p:fltVal val="0"/>
                                          </p:val>
                                        </p:tav>
                                        <p:tav tm="100000">
                                          <p:val>
                                            <p:strVal val="#ppt_w"/>
                                          </p:val>
                                        </p:tav>
                                      </p:tavLst>
                                    </p:anim>
                                    <p:anim calcmode="lin" valueType="num">
                                      <p:cBhvr>
                                        <p:cTn id="51" dur="400" fill="hold"/>
                                        <p:tgtEl>
                                          <p:spTgt spid="21"/>
                                        </p:tgtEl>
                                        <p:attrNameLst>
                                          <p:attrName>ppt_h</p:attrName>
                                        </p:attrNameLst>
                                      </p:cBhvr>
                                      <p:tavLst>
                                        <p:tav tm="0">
                                          <p:val>
                                            <p:fltVal val="0"/>
                                          </p:val>
                                        </p:tav>
                                        <p:tav tm="100000">
                                          <p:val>
                                            <p:strVal val="#ppt_h"/>
                                          </p:val>
                                        </p:tav>
                                      </p:tavLst>
                                    </p:anim>
                                    <p:animEffect transition="in" filter="fade">
                                      <p:cBhvr>
                                        <p:cTn id="52" dur="400"/>
                                        <p:tgtEl>
                                          <p:spTgt spid="21"/>
                                        </p:tgtEl>
                                      </p:cBhvr>
                                    </p:animEffect>
                                  </p:childTnLst>
                                </p:cTn>
                              </p:par>
                              <p:par>
                                <p:cTn id="53" presetID="53" presetClass="entr" presetSubtype="16" fill="hold" grpId="0" nodeType="withEffect">
                                  <p:stCondLst>
                                    <p:cond delay="100"/>
                                  </p:stCondLst>
                                  <p:childTnLst>
                                    <p:set>
                                      <p:cBhvr>
                                        <p:cTn id="54" dur="1" fill="hold">
                                          <p:stCondLst>
                                            <p:cond delay="0"/>
                                          </p:stCondLst>
                                        </p:cTn>
                                        <p:tgtEl>
                                          <p:spTgt spid="20"/>
                                        </p:tgtEl>
                                        <p:attrNameLst>
                                          <p:attrName>style.visibility</p:attrName>
                                        </p:attrNameLst>
                                      </p:cBhvr>
                                      <p:to>
                                        <p:strVal val="visible"/>
                                      </p:to>
                                    </p:set>
                                    <p:anim calcmode="lin" valueType="num">
                                      <p:cBhvr>
                                        <p:cTn id="55" dur="400" fill="hold"/>
                                        <p:tgtEl>
                                          <p:spTgt spid="20"/>
                                        </p:tgtEl>
                                        <p:attrNameLst>
                                          <p:attrName>ppt_w</p:attrName>
                                        </p:attrNameLst>
                                      </p:cBhvr>
                                      <p:tavLst>
                                        <p:tav tm="0">
                                          <p:val>
                                            <p:fltVal val="0"/>
                                          </p:val>
                                        </p:tav>
                                        <p:tav tm="100000">
                                          <p:val>
                                            <p:strVal val="#ppt_w"/>
                                          </p:val>
                                        </p:tav>
                                      </p:tavLst>
                                    </p:anim>
                                    <p:anim calcmode="lin" valueType="num">
                                      <p:cBhvr>
                                        <p:cTn id="56" dur="400" fill="hold"/>
                                        <p:tgtEl>
                                          <p:spTgt spid="20"/>
                                        </p:tgtEl>
                                        <p:attrNameLst>
                                          <p:attrName>ppt_h</p:attrName>
                                        </p:attrNameLst>
                                      </p:cBhvr>
                                      <p:tavLst>
                                        <p:tav tm="0">
                                          <p:val>
                                            <p:fltVal val="0"/>
                                          </p:val>
                                        </p:tav>
                                        <p:tav tm="100000">
                                          <p:val>
                                            <p:strVal val="#ppt_h"/>
                                          </p:val>
                                        </p:tav>
                                      </p:tavLst>
                                    </p:anim>
                                    <p:animEffect transition="in" filter="fade">
                                      <p:cBhvr>
                                        <p:cTn id="57" dur="400"/>
                                        <p:tgtEl>
                                          <p:spTgt spid="20"/>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22"/>
                                        </p:tgtEl>
                                        <p:attrNameLst>
                                          <p:attrName>style.visibility</p:attrName>
                                        </p:attrNameLst>
                                      </p:cBhvr>
                                      <p:to>
                                        <p:strVal val="visible"/>
                                      </p:to>
                                    </p:set>
                                    <p:anim calcmode="lin" valueType="num">
                                      <p:cBhvr>
                                        <p:cTn id="60" dur="400" fill="hold"/>
                                        <p:tgtEl>
                                          <p:spTgt spid="22"/>
                                        </p:tgtEl>
                                        <p:attrNameLst>
                                          <p:attrName>ppt_w</p:attrName>
                                        </p:attrNameLst>
                                      </p:cBhvr>
                                      <p:tavLst>
                                        <p:tav tm="0">
                                          <p:val>
                                            <p:fltVal val="0"/>
                                          </p:val>
                                        </p:tav>
                                        <p:tav tm="100000">
                                          <p:val>
                                            <p:strVal val="#ppt_w"/>
                                          </p:val>
                                        </p:tav>
                                      </p:tavLst>
                                    </p:anim>
                                    <p:anim calcmode="lin" valueType="num">
                                      <p:cBhvr>
                                        <p:cTn id="61" dur="400" fill="hold"/>
                                        <p:tgtEl>
                                          <p:spTgt spid="22"/>
                                        </p:tgtEl>
                                        <p:attrNameLst>
                                          <p:attrName>ppt_h</p:attrName>
                                        </p:attrNameLst>
                                      </p:cBhvr>
                                      <p:tavLst>
                                        <p:tav tm="0">
                                          <p:val>
                                            <p:fltVal val="0"/>
                                          </p:val>
                                        </p:tav>
                                        <p:tav tm="100000">
                                          <p:val>
                                            <p:strVal val="#ppt_h"/>
                                          </p:val>
                                        </p:tav>
                                      </p:tavLst>
                                    </p:anim>
                                    <p:animEffect transition="in" filter="fade">
                                      <p:cBhvr>
                                        <p:cTn id="62" dur="400"/>
                                        <p:tgtEl>
                                          <p:spTgt spid="22"/>
                                        </p:tgtEl>
                                      </p:cBhvr>
                                    </p:animEffect>
                                  </p:childTnLst>
                                </p:cTn>
                              </p:par>
                              <p:par>
                                <p:cTn id="63" presetID="53" presetClass="entr" presetSubtype="16" fill="hold" grpId="0" nodeType="withEffect">
                                  <p:stCondLst>
                                    <p:cond delay="300"/>
                                  </p:stCondLst>
                                  <p:childTnLst>
                                    <p:set>
                                      <p:cBhvr>
                                        <p:cTn id="64" dur="1" fill="hold">
                                          <p:stCondLst>
                                            <p:cond delay="0"/>
                                          </p:stCondLst>
                                        </p:cTn>
                                        <p:tgtEl>
                                          <p:spTgt spid="19"/>
                                        </p:tgtEl>
                                        <p:attrNameLst>
                                          <p:attrName>style.visibility</p:attrName>
                                        </p:attrNameLst>
                                      </p:cBhvr>
                                      <p:to>
                                        <p:strVal val="visible"/>
                                      </p:to>
                                    </p:set>
                                    <p:anim calcmode="lin" valueType="num">
                                      <p:cBhvr>
                                        <p:cTn id="65" dur="400" fill="hold"/>
                                        <p:tgtEl>
                                          <p:spTgt spid="19"/>
                                        </p:tgtEl>
                                        <p:attrNameLst>
                                          <p:attrName>ppt_w</p:attrName>
                                        </p:attrNameLst>
                                      </p:cBhvr>
                                      <p:tavLst>
                                        <p:tav tm="0">
                                          <p:val>
                                            <p:fltVal val="0"/>
                                          </p:val>
                                        </p:tav>
                                        <p:tav tm="100000">
                                          <p:val>
                                            <p:strVal val="#ppt_w"/>
                                          </p:val>
                                        </p:tav>
                                      </p:tavLst>
                                    </p:anim>
                                    <p:anim calcmode="lin" valueType="num">
                                      <p:cBhvr>
                                        <p:cTn id="66" dur="400" fill="hold"/>
                                        <p:tgtEl>
                                          <p:spTgt spid="19"/>
                                        </p:tgtEl>
                                        <p:attrNameLst>
                                          <p:attrName>ppt_h</p:attrName>
                                        </p:attrNameLst>
                                      </p:cBhvr>
                                      <p:tavLst>
                                        <p:tav tm="0">
                                          <p:val>
                                            <p:fltVal val="0"/>
                                          </p:val>
                                        </p:tav>
                                        <p:tav tm="100000">
                                          <p:val>
                                            <p:strVal val="#ppt_h"/>
                                          </p:val>
                                        </p:tav>
                                      </p:tavLst>
                                    </p:anim>
                                    <p:animEffect transition="in" filter="fade">
                                      <p:cBhvr>
                                        <p:cTn id="67" dur="400"/>
                                        <p:tgtEl>
                                          <p:spTgt spid="19"/>
                                        </p:tgtEl>
                                      </p:cBhvr>
                                    </p:animEffect>
                                  </p:childTnLst>
                                </p:cTn>
                              </p:par>
                              <p:par>
                                <p:cTn id="68" presetID="53" presetClass="entr" presetSubtype="16" fill="hold" grpId="0" nodeType="withEffect">
                                  <p:stCondLst>
                                    <p:cond delay="400"/>
                                  </p:stCondLst>
                                  <p:childTnLst>
                                    <p:set>
                                      <p:cBhvr>
                                        <p:cTn id="69" dur="1" fill="hold">
                                          <p:stCondLst>
                                            <p:cond delay="0"/>
                                          </p:stCondLst>
                                        </p:cTn>
                                        <p:tgtEl>
                                          <p:spTgt spid="23"/>
                                        </p:tgtEl>
                                        <p:attrNameLst>
                                          <p:attrName>style.visibility</p:attrName>
                                        </p:attrNameLst>
                                      </p:cBhvr>
                                      <p:to>
                                        <p:strVal val="visible"/>
                                      </p:to>
                                    </p:set>
                                    <p:anim calcmode="lin" valueType="num">
                                      <p:cBhvr>
                                        <p:cTn id="70" dur="400" fill="hold"/>
                                        <p:tgtEl>
                                          <p:spTgt spid="23"/>
                                        </p:tgtEl>
                                        <p:attrNameLst>
                                          <p:attrName>ppt_w</p:attrName>
                                        </p:attrNameLst>
                                      </p:cBhvr>
                                      <p:tavLst>
                                        <p:tav tm="0">
                                          <p:val>
                                            <p:fltVal val="0"/>
                                          </p:val>
                                        </p:tav>
                                        <p:tav tm="100000">
                                          <p:val>
                                            <p:strVal val="#ppt_w"/>
                                          </p:val>
                                        </p:tav>
                                      </p:tavLst>
                                    </p:anim>
                                    <p:anim calcmode="lin" valueType="num">
                                      <p:cBhvr>
                                        <p:cTn id="71" dur="400" fill="hold"/>
                                        <p:tgtEl>
                                          <p:spTgt spid="23"/>
                                        </p:tgtEl>
                                        <p:attrNameLst>
                                          <p:attrName>ppt_h</p:attrName>
                                        </p:attrNameLst>
                                      </p:cBhvr>
                                      <p:tavLst>
                                        <p:tav tm="0">
                                          <p:val>
                                            <p:fltVal val="0"/>
                                          </p:val>
                                        </p:tav>
                                        <p:tav tm="100000">
                                          <p:val>
                                            <p:strVal val="#ppt_h"/>
                                          </p:val>
                                        </p:tav>
                                      </p:tavLst>
                                    </p:anim>
                                    <p:animEffect transition="in" filter="fade">
                                      <p:cBhvr>
                                        <p:cTn id="72" dur="400"/>
                                        <p:tgtEl>
                                          <p:spTgt spid="23"/>
                                        </p:tgtEl>
                                      </p:cBhvr>
                                    </p:animEffect>
                                  </p:childTnLst>
                                </p:cTn>
                              </p:par>
                              <p:par>
                                <p:cTn id="73" presetID="53" presetClass="entr" presetSubtype="16" fill="hold" grpId="0" nodeType="withEffect">
                                  <p:stCondLst>
                                    <p:cond delay="500"/>
                                  </p:stCondLst>
                                  <p:childTnLst>
                                    <p:set>
                                      <p:cBhvr>
                                        <p:cTn id="74" dur="1" fill="hold">
                                          <p:stCondLst>
                                            <p:cond delay="0"/>
                                          </p:stCondLst>
                                        </p:cTn>
                                        <p:tgtEl>
                                          <p:spTgt spid="24"/>
                                        </p:tgtEl>
                                        <p:attrNameLst>
                                          <p:attrName>style.visibility</p:attrName>
                                        </p:attrNameLst>
                                      </p:cBhvr>
                                      <p:to>
                                        <p:strVal val="visible"/>
                                      </p:to>
                                    </p:set>
                                    <p:anim calcmode="lin" valueType="num">
                                      <p:cBhvr>
                                        <p:cTn id="75" dur="400" fill="hold"/>
                                        <p:tgtEl>
                                          <p:spTgt spid="24"/>
                                        </p:tgtEl>
                                        <p:attrNameLst>
                                          <p:attrName>ppt_w</p:attrName>
                                        </p:attrNameLst>
                                      </p:cBhvr>
                                      <p:tavLst>
                                        <p:tav tm="0">
                                          <p:val>
                                            <p:fltVal val="0"/>
                                          </p:val>
                                        </p:tav>
                                        <p:tav tm="100000">
                                          <p:val>
                                            <p:strVal val="#ppt_w"/>
                                          </p:val>
                                        </p:tav>
                                      </p:tavLst>
                                    </p:anim>
                                    <p:anim calcmode="lin" valueType="num">
                                      <p:cBhvr>
                                        <p:cTn id="76" dur="400" fill="hold"/>
                                        <p:tgtEl>
                                          <p:spTgt spid="24"/>
                                        </p:tgtEl>
                                        <p:attrNameLst>
                                          <p:attrName>ppt_h</p:attrName>
                                        </p:attrNameLst>
                                      </p:cBhvr>
                                      <p:tavLst>
                                        <p:tav tm="0">
                                          <p:val>
                                            <p:fltVal val="0"/>
                                          </p:val>
                                        </p:tav>
                                        <p:tav tm="100000">
                                          <p:val>
                                            <p:strVal val="#ppt_h"/>
                                          </p:val>
                                        </p:tav>
                                      </p:tavLst>
                                    </p:anim>
                                    <p:animEffect transition="in" filter="fade">
                                      <p:cBhvr>
                                        <p:cTn id="77" dur="4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6" grpId="0"/>
      <p:bldP spid="17" grpId="0" animBg="1"/>
      <p:bldP spid="18"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24" grpId="0" animBg="1"/>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 Opinions">
    <p:spTree>
      <p:nvGrpSpPr>
        <p:cNvPr id="1" name=""/>
        <p:cNvGrpSpPr/>
        <p:nvPr/>
      </p:nvGrpSpPr>
      <p:grpSpPr>
        <a:xfrm>
          <a:off x="0" y="0"/>
          <a:ext cx="0" cy="0"/>
          <a:chOff x="0" y="0"/>
          <a:chExt cx="0" cy="0"/>
        </a:xfrm>
      </p:grpSpPr>
      <p:grpSp>
        <p:nvGrpSpPr>
          <p:cNvPr id="29" name="グループ化 28"/>
          <p:cNvGrpSpPr/>
          <p:nvPr userDrawn="1"/>
        </p:nvGrpSpPr>
        <p:grpSpPr>
          <a:xfrm>
            <a:off x="4007398" y="37275"/>
            <a:ext cx="5136603" cy="4481941"/>
            <a:chOff x="7426437" y="55909"/>
            <a:chExt cx="10859975" cy="6722912"/>
          </a:xfrm>
        </p:grpSpPr>
        <p:sp>
          <p:nvSpPr>
            <p:cNvPr id="13" name="正方形/長方形 12"/>
            <p:cNvSpPr/>
            <p:nvPr userDrawn="1"/>
          </p:nvSpPr>
          <p:spPr>
            <a:xfrm>
              <a:off x="10859975" y="111818"/>
              <a:ext cx="7426437" cy="66670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2" name="直角三角形 11"/>
            <p:cNvSpPr/>
            <p:nvPr userDrawn="1"/>
          </p:nvSpPr>
          <p:spPr>
            <a:xfrm flipH="1">
              <a:off x="7426437" y="55909"/>
              <a:ext cx="3433538" cy="672291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 name="正方形/長方形 1"/>
          <p:cNvSpPr/>
          <p:nvPr userDrawn="1"/>
        </p:nvSpPr>
        <p:spPr>
          <a:xfrm>
            <a:off x="0" y="2"/>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3" name="図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31401" y="471963"/>
            <a:ext cx="962001" cy="4047252"/>
          </a:xfrm>
          <a:prstGeom prst="rect">
            <a:avLst/>
          </a:prstGeom>
          <a:effectLst>
            <a:outerShdw blurRad="76200" dir="13500000" sy="23000" kx="1200000" algn="br" rotWithShape="0">
              <a:prstClr val="black">
                <a:alpha val="20000"/>
              </a:prstClr>
            </a:outerShdw>
          </a:effectLst>
        </p:spPr>
      </p:pic>
      <p:pic>
        <p:nvPicPr>
          <p:cNvPr id="4" name="図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25582" y="1017733"/>
            <a:ext cx="890356" cy="3501485"/>
          </a:xfrm>
          <a:prstGeom prst="rect">
            <a:avLst/>
          </a:prstGeom>
          <a:effectLst>
            <a:outerShdw blurRad="76200" dir="13500000" sy="23000" kx="1200000" algn="br" rotWithShape="0">
              <a:prstClr val="black">
                <a:alpha val="20000"/>
              </a:prstClr>
            </a:outerShdw>
          </a:effectLst>
        </p:spPr>
      </p:pic>
      <p:sp>
        <p:nvSpPr>
          <p:cNvPr id="6" name="正方形/長方形 5"/>
          <p:cNvSpPr/>
          <p:nvPr userDrawn="1"/>
        </p:nvSpPr>
        <p:spPr>
          <a:xfrm>
            <a:off x="0" y="4519217"/>
            <a:ext cx="9144000" cy="23387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 name="タイトル 1"/>
          <p:cNvSpPr>
            <a:spLocks noGrp="1"/>
          </p:cNvSpPr>
          <p:nvPr userDrawn="1">
            <p:ph type="title" hasCustomPrompt="1"/>
          </p:nvPr>
        </p:nvSpPr>
        <p:spPr>
          <a:xfrm>
            <a:off x="362890" y="4637790"/>
            <a:ext cx="8411759" cy="900605"/>
          </a:xfrm>
        </p:spPr>
        <p:txBody>
          <a:bodyPr anchor="b">
            <a:normAutofit/>
          </a:bodyPr>
          <a:lstStyle>
            <a:lvl1pPr algn="ctr">
              <a:defRPr sz="2476"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8" name="正方形/長方形 7"/>
          <p:cNvSpPr/>
          <p:nvPr userDrawn="1"/>
        </p:nvSpPr>
        <p:spPr>
          <a:xfrm>
            <a:off x="3761444" y="5548544"/>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 name="テキスト プレースホルダー 6"/>
          <p:cNvSpPr>
            <a:spLocks noGrp="1"/>
          </p:cNvSpPr>
          <p:nvPr userDrawn="1">
            <p:ph type="body" sz="quarter" idx="42" hasCustomPrompt="1"/>
          </p:nvPr>
        </p:nvSpPr>
        <p:spPr>
          <a:xfrm>
            <a:off x="5826343" y="397384"/>
            <a:ext cx="3027481" cy="821816"/>
          </a:xfrm>
        </p:spPr>
        <p:txBody>
          <a:bodyPr>
            <a:noAutofit/>
          </a:bodyPr>
          <a:lstStyle>
            <a:lvl1pPr algn="l">
              <a:defRPr sz="2476" b="0" i="0" u="none" baseline="0">
                <a:solidFill>
                  <a:schemeClr val="accent1"/>
                </a:solidFill>
                <a:latin typeface="+mj-lt"/>
                <a:cs typeface="Open Sans Light" panose="020B0306030504020204" pitchFamily="34" charset="0"/>
              </a:defRPr>
            </a:lvl1pPr>
          </a:lstStyle>
          <a:p>
            <a:pPr lvl="0"/>
            <a:r>
              <a:rPr kumimoji="1" lang="en-US" altLang="ja-JP" dirty="0"/>
              <a:t>Word</a:t>
            </a:r>
            <a:endParaRPr kumimoji="1" lang="ja-JP" altLang="en-US" dirty="0"/>
          </a:p>
        </p:txBody>
      </p:sp>
      <p:sp>
        <p:nvSpPr>
          <p:cNvPr id="10" name="テキスト プレースホルダー 6"/>
          <p:cNvSpPr>
            <a:spLocks noGrp="1"/>
          </p:cNvSpPr>
          <p:nvPr userDrawn="1">
            <p:ph type="body" sz="quarter" idx="43" hasCustomPrompt="1"/>
          </p:nvPr>
        </p:nvSpPr>
        <p:spPr>
          <a:xfrm>
            <a:off x="228992" y="397384"/>
            <a:ext cx="2840055" cy="821816"/>
          </a:xfrm>
        </p:spPr>
        <p:txBody>
          <a:bodyPr>
            <a:noAutofit/>
          </a:bodyPr>
          <a:lstStyle>
            <a:lvl1pPr algn="r">
              <a:defRPr sz="2476" b="0" i="0" u="none" baseline="0">
                <a:solidFill>
                  <a:schemeClr val="accent5"/>
                </a:solidFill>
                <a:latin typeface="+mj-lt"/>
                <a:cs typeface="Open Sans Light" panose="020B0306030504020204" pitchFamily="34" charset="0"/>
              </a:defRPr>
            </a:lvl1pPr>
          </a:lstStyle>
          <a:p>
            <a:pPr lvl="0"/>
            <a:r>
              <a:rPr kumimoji="1" lang="en-US" altLang="ja-JP" dirty="0"/>
              <a:t>Word</a:t>
            </a:r>
            <a:endParaRPr kumimoji="1" lang="ja-JP" altLang="en-US" dirty="0"/>
          </a:p>
        </p:txBody>
      </p:sp>
      <p:sp>
        <p:nvSpPr>
          <p:cNvPr id="11" name="テキスト プレースホルダー 6"/>
          <p:cNvSpPr>
            <a:spLocks noGrp="1"/>
          </p:cNvSpPr>
          <p:nvPr userDrawn="1">
            <p:ph type="body" sz="quarter" idx="44" hasCustomPrompt="1"/>
          </p:nvPr>
        </p:nvSpPr>
        <p:spPr>
          <a:xfrm>
            <a:off x="215139" y="5688607"/>
            <a:ext cx="8713724" cy="998520"/>
          </a:xfrm>
        </p:spPr>
        <p:txBody>
          <a:bodyPr>
            <a:noAutofit/>
          </a:bodyPr>
          <a:lstStyle>
            <a:lvl1pPr algn="ctr">
              <a:defRPr sz="75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
        <p:nvSpPr>
          <p:cNvPr id="14" name="テキスト プレースホルダー 6"/>
          <p:cNvSpPr>
            <a:spLocks noGrp="1"/>
          </p:cNvSpPr>
          <p:nvPr userDrawn="1">
            <p:ph type="body" sz="quarter" idx="45" hasCustomPrompt="1"/>
          </p:nvPr>
        </p:nvSpPr>
        <p:spPr>
          <a:xfrm>
            <a:off x="545725" y="1930401"/>
            <a:ext cx="2638773" cy="655782"/>
          </a:xfrm>
        </p:spPr>
        <p:txBody>
          <a:bodyPr anchor="ctr">
            <a:noAutofit/>
          </a:bodyPr>
          <a:lstStyle>
            <a:lvl1pPr algn="l">
              <a:defRPr sz="675"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15" name="円/楕円 14"/>
          <p:cNvSpPr/>
          <p:nvPr userDrawn="1"/>
        </p:nvSpPr>
        <p:spPr>
          <a:xfrm>
            <a:off x="267862" y="2121853"/>
            <a:ext cx="204680" cy="27288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6" name="テキスト プレースホルダー 6"/>
          <p:cNvSpPr>
            <a:spLocks noGrp="1"/>
          </p:cNvSpPr>
          <p:nvPr userDrawn="1">
            <p:ph type="body" sz="quarter" idx="46" hasCustomPrompt="1"/>
          </p:nvPr>
        </p:nvSpPr>
        <p:spPr>
          <a:xfrm>
            <a:off x="545725" y="2697020"/>
            <a:ext cx="2638773" cy="655782"/>
          </a:xfrm>
        </p:spPr>
        <p:txBody>
          <a:bodyPr anchor="ctr">
            <a:noAutofit/>
          </a:bodyPr>
          <a:lstStyle>
            <a:lvl1pPr algn="l">
              <a:defRPr sz="675"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17" name="円/楕円 16"/>
          <p:cNvSpPr/>
          <p:nvPr userDrawn="1"/>
        </p:nvSpPr>
        <p:spPr>
          <a:xfrm>
            <a:off x="270886" y="2888471"/>
            <a:ext cx="204680" cy="27288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テキスト プレースホルダー 6"/>
          <p:cNvSpPr>
            <a:spLocks noGrp="1"/>
          </p:cNvSpPr>
          <p:nvPr userDrawn="1">
            <p:ph type="body" sz="quarter" idx="47" hasCustomPrompt="1"/>
          </p:nvPr>
        </p:nvSpPr>
        <p:spPr>
          <a:xfrm>
            <a:off x="545725" y="3463637"/>
            <a:ext cx="2638773" cy="655782"/>
          </a:xfrm>
        </p:spPr>
        <p:txBody>
          <a:bodyPr anchor="ctr">
            <a:noAutofit/>
          </a:bodyPr>
          <a:lstStyle>
            <a:lvl1pPr algn="l">
              <a:defRPr sz="675"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19" name="円/楕円 18"/>
          <p:cNvSpPr/>
          <p:nvPr userDrawn="1"/>
        </p:nvSpPr>
        <p:spPr>
          <a:xfrm>
            <a:off x="267862" y="3655086"/>
            <a:ext cx="204680" cy="27288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3" name="テキスト プレースホルダー 6"/>
          <p:cNvSpPr>
            <a:spLocks noGrp="1"/>
          </p:cNvSpPr>
          <p:nvPr userDrawn="1">
            <p:ph type="body" sz="quarter" idx="48" hasCustomPrompt="1"/>
          </p:nvPr>
        </p:nvSpPr>
        <p:spPr>
          <a:xfrm>
            <a:off x="6279698" y="1932506"/>
            <a:ext cx="2638773" cy="655782"/>
          </a:xfrm>
        </p:spPr>
        <p:txBody>
          <a:bodyPr anchor="ctr">
            <a:noAutofit/>
          </a:bodyPr>
          <a:lstStyle>
            <a:lvl1pPr algn="l">
              <a:defRPr sz="675"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24" name="円/楕円 23"/>
          <p:cNvSpPr/>
          <p:nvPr userDrawn="1"/>
        </p:nvSpPr>
        <p:spPr>
          <a:xfrm>
            <a:off x="6001836" y="2123957"/>
            <a:ext cx="204680" cy="2728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5" name="テキスト プレースホルダー 6"/>
          <p:cNvSpPr>
            <a:spLocks noGrp="1"/>
          </p:cNvSpPr>
          <p:nvPr userDrawn="1">
            <p:ph type="body" sz="quarter" idx="49" hasCustomPrompt="1"/>
          </p:nvPr>
        </p:nvSpPr>
        <p:spPr>
          <a:xfrm>
            <a:off x="6279698" y="2699124"/>
            <a:ext cx="2638773" cy="655782"/>
          </a:xfrm>
        </p:spPr>
        <p:txBody>
          <a:bodyPr anchor="ctr">
            <a:noAutofit/>
          </a:bodyPr>
          <a:lstStyle>
            <a:lvl1pPr algn="l">
              <a:defRPr sz="675"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26" name="円/楕円 25"/>
          <p:cNvSpPr/>
          <p:nvPr userDrawn="1"/>
        </p:nvSpPr>
        <p:spPr>
          <a:xfrm>
            <a:off x="6001836" y="2890576"/>
            <a:ext cx="204680" cy="2728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7" name="テキスト プレースホルダー 6"/>
          <p:cNvSpPr>
            <a:spLocks noGrp="1"/>
          </p:cNvSpPr>
          <p:nvPr userDrawn="1">
            <p:ph type="body" sz="quarter" idx="50" hasCustomPrompt="1"/>
          </p:nvPr>
        </p:nvSpPr>
        <p:spPr>
          <a:xfrm>
            <a:off x="6279698" y="3465742"/>
            <a:ext cx="2638773" cy="655782"/>
          </a:xfrm>
        </p:spPr>
        <p:txBody>
          <a:bodyPr anchor="ctr">
            <a:noAutofit/>
          </a:bodyPr>
          <a:lstStyle>
            <a:lvl1pPr algn="l">
              <a:defRPr sz="675"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28" name="円/楕円 27"/>
          <p:cNvSpPr/>
          <p:nvPr userDrawn="1"/>
        </p:nvSpPr>
        <p:spPr>
          <a:xfrm>
            <a:off x="6001836" y="3657192"/>
            <a:ext cx="204680" cy="27288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0" name="正方形/長方形 29"/>
          <p:cNvSpPr/>
          <p:nvPr userDrawn="1"/>
        </p:nvSpPr>
        <p:spPr>
          <a:xfrm>
            <a:off x="1599947" y="1225925"/>
            <a:ext cx="1620321" cy="480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1" name="正方形/長方形 30"/>
          <p:cNvSpPr/>
          <p:nvPr userDrawn="1"/>
        </p:nvSpPr>
        <p:spPr>
          <a:xfrm>
            <a:off x="5528051" y="1225925"/>
            <a:ext cx="1620321"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Tree>
    <p:extLst>
      <p:ext uri="{BB962C8B-B14F-4D97-AF65-F5344CB8AC3E}">
        <p14:creationId xmlns:p14="http://schemas.microsoft.com/office/powerpoint/2010/main" val="242778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par>
                          <p:cTn id="12" fill="hold">
                            <p:stCondLst>
                              <p:cond delay="1000"/>
                            </p:stCondLst>
                            <p:childTnLst>
                              <p:par>
                                <p:cTn id="13" presetID="2" presetClass="entr" presetSubtype="8" decel="100000" fill="hold" nodeType="after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0-#ppt_w/2"/>
                                          </p:val>
                                        </p:tav>
                                        <p:tav tm="100000">
                                          <p:val>
                                            <p:strVal val="#ppt_x"/>
                                          </p:val>
                                        </p:tav>
                                      </p:tavLst>
                                    </p:anim>
                                    <p:anim calcmode="lin" valueType="num">
                                      <p:cBhvr additive="base">
                                        <p:cTn id="16" dur="7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5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1+#ppt_w/2"/>
                                          </p:val>
                                        </p:tav>
                                        <p:tav tm="100000">
                                          <p:val>
                                            <p:strVal val="#ppt_x"/>
                                          </p:val>
                                        </p:tav>
                                      </p:tavLst>
                                    </p:anim>
                                    <p:anim calcmode="lin" valueType="num">
                                      <p:cBhvr additive="base">
                                        <p:cTn id="20" dur="750" fill="hold"/>
                                        <p:tgtEl>
                                          <p:spTgt spid="3"/>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2" presetClass="entr" presetSubtype="8" decel="100000" fill="hold" grpId="0" nodeType="afterEffect">
                                  <p:stCondLst>
                                    <p:cond delay="0"/>
                                  </p:stCondLst>
                                  <p:iterate type="lt">
                                    <p:tmPct val="10000"/>
                                  </p:iterate>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25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0-#ppt_w/2"/>
                                          </p:val>
                                        </p:tav>
                                        <p:tav tm="100000">
                                          <p:val>
                                            <p:strVal val="#ppt_x"/>
                                          </p:val>
                                        </p:tav>
                                      </p:tavLst>
                                    </p:anim>
                                    <p:anim calcmode="lin" valueType="num">
                                      <p:cBhvr additive="base">
                                        <p:cTn id="29" dur="500" fill="hold"/>
                                        <p:tgtEl>
                                          <p:spTgt spid="30"/>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decel="100000" fill="hold" grpId="0" nodeType="afterEffect">
                                  <p:stCondLst>
                                    <p:cond delay="0"/>
                                  </p:stCondLst>
                                  <p:iterate type="lt">
                                    <p:tmPct val="10000"/>
                                  </p:iterate>
                                  <p:childTnLst>
                                    <p:set>
                                      <p:cBhvr>
                                        <p:cTn id="32" dur="1" fill="hold">
                                          <p:stCondLst>
                                            <p:cond delay="0"/>
                                          </p:stCondLst>
                                        </p:cTn>
                                        <p:tgtEl>
                                          <p:spTgt spid="9">
                                            <p:txEl>
                                              <p:pRg st="0" end="0"/>
                                            </p:txEl>
                                          </p:spTgt>
                                        </p:tgtEl>
                                        <p:attrNameLst>
                                          <p:attrName>style.visibility</p:attrName>
                                        </p:attrNameLst>
                                      </p:cBhvr>
                                      <p:to>
                                        <p:strVal val="visible"/>
                                      </p:to>
                                    </p:set>
                                    <p:anim calcmode="lin" valueType="num">
                                      <p:cBhvr additive="base">
                                        <p:cTn id="33"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9">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2" decel="100000" fill="hold" grpId="0" nodeType="withEffect">
                                  <p:stCondLst>
                                    <p:cond delay="25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1+#ppt_w/2"/>
                                          </p:val>
                                        </p:tav>
                                        <p:tav tm="100000">
                                          <p:val>
                                            <p:strVal val="#ppt_x"/>
                                          </p:val>
                                        </p:tav>
                                      </p:tavLst>
                                    </p:anim>
                                    <p:anim calcmode="lin" valueType="num">
                                      <p:cBhvr additive="base">
                                        <p:cTn id="38" dur="500" fill="hold"/>
                                        <p:tgtEl>
                                          <p:spTgt spid="31"/>
                                        </p:tgtEl>
                                        <p:attrNameLst>
                                          <p:attrName>ppt_y</p:attrName>
                                        </p:attrNameLst>
                                      </p:cBhvr>
                                      <p:tavLst>
                                        <p:tav tm="0">
                                          <p:val>
                                            <p:strVal val="#ppt_y"/>
                                          </p:val>
                                        </p:tav>
                                        <p:tav tm="100000">
                                          <p:val>
                                            <p:strVal val="#ppt_y"/>
                                          </p:val>
                                        </p:tav>
                                      </p:tavLst>
                                    </p:anim>
                                  </p:childTnLst>
                                </p:cTn>
                              </p:par>
                            </p:childTnLst>
                          </p:cTn>
                        </p:par>
                        <p:par>
                          <p:cTn id="39" fill="hold">
                            <p:stCondLst>
                              <p:cond delay="3750"/>
                            </p:stCondLst>
                            <p:childTnLst>
                              <p:par>
                                <p:cTn id="40" presetID="10" presetClass="entr" presetSubtype="0" fill="hold" grpId="0" nodeType="afterEffect">
                                  <p:stCondLst>
                                    <p:cond delay="25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wipe(left)">
                                      <p:cBhvr>
                                        <p:cTn id="46" dur="500"/>
                                        <p:tgtEl>
                                          <p:spTgt spid="14">
                                            <p:txEl>
                                              <p:pRg st="0" end="0"/>
                                            </p:txEl>
                                          </p:spTgt>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par>
                          <p:cTn id="51" fill="hold">
                            <p:stCondLst>
                              <p:cond delay="5500"/>
                            </p:stCondLst>
                            <p:childTnLst>
                              <p:par>
                                <p:cTn id="52" presetID="22" presetClass="entr" presetSubtype="8" fill="hold" grpId="0" nodeType="afterEffect">
                                  <p:stCondLst>
                                    <p:cond delay="0"/>
                                  </p:stCondLst>
                                  <p:childTnLst>
                                    <p:set>
                                      <p:cBhvr>
                                        <p:cTn id="53" dur="1" fill="hold">
                                          <p:stCondLst>
                                            <p:cond delay="0"/>
                                          </p:stCondLst>
                                        </p:cTn>
                                        <p:tgtEl>
                                          <p:spTgt spid="16">
                                            <p:txEl>
                                              <p:pRg st="0" end="0"/>
                                            </p:txEl>
                                          </p:spTgt>
                                        </p:tgtEl>
                                        <p:attrNameLst>
                                          <p:attrName>style.visibility</p:attrName>
                                        </p:attrNameLst>
                                      </p:cBhvr>
                                      <p:to>
                                        <p:strVal val="visible"/>
                                      </p:to>
                                    </p:set>
                                    <p:animEffect transition="in" filter="wipe(left)">
                                      <p:cBhvr>
                                        <p:cTn id="54" dur="500"/>
                                        <p:tgtEl>
                                          <p:spTgt spid="16">
                                            <p:txEl>
                                              <p:pRg st="0" end="0"/>
                                            </p:txEl>
                                          </p:spTgt>
                                        </p:tgtEl>
                                      </p:cBhvr>
                                    </p:animEffect>
                                  </p:childTnLst>
                                </p:cTn>
                              </p:par>
                            </p:childTnLst>
                          </p:cTn>
                        </p:par>
                        <p:par>
                          <p:cTn id="55" fill="hold">
                            <p:stCondLst>
                              <p:cond delay="6000"/>
                            </p:stCondLst>
                            <p:childTnLst>
                              <p:par>
                                <p:cTn id="56" presetID="10" presetClass="entr" presetSubtype="0"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par>
                          <p:cTn id="59" fill="hold">
                            <p:stCondLst>
                              <p:cond delay="6500"/>
                            </p:stCondLst>
                            <p:childTnLst>
                              <p:par>
                                <p:cTn id="60" presetID="22" presetClass="entr" presetSubtype="8" fill="hold" grpId="0" nodeType="afterEffect">
                                  <p:stCondLst>
                                    <p:cond delay="0"/>
                                  </p:stCondLst>
                                  <p:childTnLst>
                                    <p:set>
                                      <p:cBhvr>
                                        <p:cTn id="61" dur="1" fill="hold">
                                          <p:stCondLst>
                                            <p:cond delay="0"/>
                                          </p:stCondLst>
                                        </p:cTn>
                                        <p:tgtEl>
                                          <p:spTgt spid="18">
                                            <p:txEl>
                                              <p:pRg st="0" end="0"/>
                                            </p:txEl>
                                          </p:spTgt>
                                        </p:tgtEl>
                                        <p:attrNameLst>
                                          <p:attrName>style.visibility</p:attrName>
                                        </p:attrNameLst>
                                      </p:cBhvr>
                                      <p:to>
                                        <p:strVal val="visible"/>
                                      </p:to>
                                    </p:set>
                                    <p:animEffect transition="in" filter="wipe(left)">
                                      <p:cBhvr>
                                        <p:cTn id="62" dur="500"/>
                                        <p:tgtEl>
                                          <p:spTgt spid="18">
                                            <p:txEl>
                                              <p:pRg st="0" end="0"/>
                                            </p:txEl>
                                          </p:spTgt>
                                        </p:tgtEl>
                                      </p:cBhvr>
                                    </p:animEffect>
                                  </p:childTnLst>
                                </p:cTn>
                              </p:par>
                            </p:childTnLst>
                          </p:cTn>
                        </p:par>
                        <p:par>
                          <p:cTn id="63" fill="hold">
                            <p:stCondLst>
                              <p:cond delay="7000"/>
                            </p:stCondLst>
                            <p:childTnLst>
                              <p:par>
                                <p:cTn id="64" presetID="10" presetClass="entr" presetSubtype="0" fill="hold" grpId="0"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par>
                          <p:cTn id="67" fill="hold">
                            <p:stCondLst>
                              <p:cond delay="7500"/>
                            </p:stCondLst>
                            <p:childTnLst>
                              <p:par>
                                <p:cTn id="68" presetID="22" presetClass="entr" presetSubtype="8" fill="hold" grpId="0" nodeType="afterEffect">
                                  <p:stCondLst>
                                    <p:cond delay="0"/>
                                  </p:stCondLst>
                                  <p:childTnLst>
                                    <p:set>
                                      <p:cBhvr>
                                        <p:cTn id="69" dur="1" fill="hold">
                                          <p:stCondLst>
                                            <p:cond delay="0"/>
                                          </p:stCondLst>
                                        </p:cTn>
                                        <p:tgtEl>
                                          <p:spTgt spid="23">
                                            <p:txEl>
                                              <p:pRg st="0" end="0"/>
                                            </p:txEl>
                                          </p:spTgt>
                                        </p:tgtEl>
                                        <p:attrNameLst>
                                          <p:attrName>style.visibility</p:attrName>
                                        </p:attrNameLst>
                                      </p:cBhvr>
                                      <p:to>
                                        <p:strVal val="visible"/>
                                      </p:to>
                                    </p:set>
                                    <p:animEffect transition="in" filter="wipe(left)">
                                      <p:cBhvr>
                                        <p:cTn id="70" dur="500"/>
                                        <p:tgtEl>
                                          <p:spTgt spid="23">
                                            <p:txEl>
                                              <p:pRg st="0" end="0"/>
                                            </p:txEl>
                                          </p:spTgt>
                                        </p:tgtEl>
                                      </p:cBhvr>
                                    </p:animEffect>
                                  </p:childTnLst>
                                </p:cTn>
                              </p:par>
                            </p:childTnLst>
                          </p:cTn>
                        </p:par>
                        <p:par>
                          <p:cTn id="71" fill="hold">
                            <p:stCondLst>
                              <p:cond delay="8000"/>
                            </p:stCondLst>
                            <p:childTnLst>
                              <p:par>
                                <p:cTn id="72" presetID="10" presetClass="entr" presetSubtype="0" fill="hold" grpId="0"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childTnLst>
                          </p:cTn>
                        </p:par>
                        <p:par>
                          <p:cTn id="75" fill="hold">
                            <p:stCondLst>
                              <p:cond delay="8500"/>
                            </p:stCondLst>
                            <p:childTnLst>
                              <p:par>
                                <p:cTn id="76" presetID="22" presetClass="entr" presetSubtype="8" fill="hold" grpId="0" nodeType="afterEffect">
                                  <p:stCondLst>
                                    <p:cond delay="0"/>
                                  </p:stCondLst>
                                  <p:childTnLst>
                                    <p:set>
                                      <p:cBhvr>
                                        <p:cTn id="77" dur="1" fill="hold">
                                          <p:stCondLst>
                                            <p:cond delay="0"/>
                                          </p:stCondLst>
                                        </p:cTn>
                                        <p:tgtEl>
                                          <p:spTgt spid="25">
                                            <p:txEl>
                                              <p:pRg st="0" end="0"/>
                                            </p:txEl>
                                          </p:spTgt>
                                        </p:tgtEl>
                                        <p:attrNameLst>
                                          <p:attrName>style.visibility</p:attrName>
                                        </p:attrNameLst>
                                      </p:cBhvr>
                                      <p:to>
                                        <p:strVal val="visible"/>
                                      </p:to>
                                    </p:set>
                                    <p:animEffect transition="in" filter="wipe(left)">
                                      <p:cBhvr>
                                        <p:cTn id="78" dur="500"/>
                                        <p:tgtEl>
                                          <p:spTgt spid="25">
                                            <p:txEl>
                                              <p:pRg st="0" end="0"/>
                                            </p:txEl>
                                          </p:spTgt>
                                        </p:tgtEl>
                                      </p:cBhvr>
                                    </p:animEffect>
                                  </p:childTnLst>
                                </p:cTn>
                              </p:par>
                            </p:childTnLst>
                          </p:cTn>
                        </p:par>
                        <p:par>
                          <p:cTn id="79" fill="hold">
                            <p:stCondLst>
                              <p:cond delay="9000"/>
                            </p:stCondLst>
                            <p:childTnLst>
                              <p:par>
                                <p:cTn id="80" presetID="10" presetClass="entr" presetSubtype="0" fill="hold" grpId="0" nodeType="after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par>
                          <p:cTn id="83" fill="hold">
                            <p:stCondLst>
                              <p:cond delay="9500"/>
                            </p:stCondLst>
                            <p:childTnLst>
                              <p:par>
                                <p:cTn id="84" presetID="22" presetClass="entr" presetSubtype="8" fill="hold" grpId="0" nodeType="afterEffect">
                                  <p:stCondLst>
                                    <p:cond delay="0"/>
                                  </p:stCondLst>
                                  <p:childTnLst>
                                    <p:set>
                                      <p:cBhvr>
                                        <p:cTn id="85" dur="1" fill="hold">
                                          <p:stCondLst>
                                            <p:cond delay="0"/>
                                          </p:stCondLst>
                                        </p:cTn>
                                        <p:tgtEl>
                                          <p:spTgt spid="27">
                                            <p:txEl>
                                              <p:pRg st="0" end="0"/>
                                            </p:txEl>
                                          </p:spTgt>
                                        </p:tgtEl>
                                        <p:attrNameLst>
                                          <p:attrName>style.visibility</p:attrName>
                                        </p:attrNameLst>
                                      </p:cBhvr>
                                      <p:to>
                                        <p:strVal val="visible"/>
                                      </p:to>
                                    </p:set>
                                    <p:animEffect transition="in" filter="wipe(left)">
                                      <p:cBhvr>
                                        <p:cTn id="86" dur="500"/>
                                        <p:tgtEl>
                                          <p:spTgt spid="27">
                                            <p:txEl>
                                              <p:pRg st="0" end="0"/>
                                            </p:txEl>
                                          </p:spTgt>
                                        </p:tgtEl>
                                      </p:cBhvr>
                                    </p:animEffect>
                                  </p:childTnLst>
                                </p:cTn>
                              </p:par>
                            </p:childTnLst>
                          </p:cTn>
                        </p:par>
                        <p:par>
                          <p:cTn id="87" fill="hold">
                            <p:stCondLst>
                              <p:cond delay="10000"/>
                            </p:stCondLst>
                            <p:childTnLst>
                              <p:par>
                                <p:cTn id="88" presetID="2" presetClass="entr" presetSubtype="8" decel="100000" fill="hold" grpId="0" nodeType="afterEffect">
                                  <p:stCondLst>
                                    <p:cond delay="250"/>
                                  </p:stCondLst>
                                  <p:iterate type="wd">
                                    <p:tmPct val="10000"/>
                                  </p:iterate>
                                  <p:childTnLst>
                                    <p:set>
                                      <p:cBhvr>
                                        <p:cTn id="89" dur="1" fill="hold">
                                          <p:stCondLst>
                                            <p:cond delay="0"/>
                                          </p:stCondLst>
                                        </p:cTn>
                                        <p:tgtEl>
                                          <p:spTgt spid="7"/>
                                        </p:tgtEl>
                                        <p:attrNameLst>
                                          <p:attrName>style.visibility</p:attrName>
                                        </p:attrNameLst>
                                      </p:cBhvr>
                                      <p:to>
                                        <p:strVal val="visible"/>
                                      </p:to>
                                    </p:set>
                                    <p:anim calcmode="lin" valueType="num">
                                      <p:cBhvr additive="base">
                                        <p:cTn id="90" dur="500" fill="hold"/>
                                        <p:tgtEl>
                                          <p:spTgt spid="7"/>
                                        </p:tgtEl>
                                        <p:attrNameLst>
                                          <p:attrName>ppt_x</p:attrName>
                                        </p:attrNameLst>
                                      </p:cBhvr>
                                      <p:tavLst>
                                        <p:tav tm="0">
                                          <p:val>
                                            <p:strVal val="0-#ppt_w/2"/>
                                          </p:val>
                                        </p:tav>
                                        <p:tav tm="100000">
                                          <p:val>
                                            <p:strVal val="#ppt_x"/>
                                          </p:val>
                                        </p:tav>
                                      </p:tavLst>
                                    </p:anim>
                                    <p:anim calcmode="lin" valueType="num">
                                      <p:cBhvr additive="base">
                                        <p:cTn id="91" dur="500" fill="hold"/>
                                        <p:tgtEl>
                                          <p:spTgt spid="7"/>
                                        </p:tgtEl>
                                        <p:attrNameLst>
                                          <p:attrName>ppt_y</p:attrName>
                                        </p:attrNameLst>
                                      </p:cBhvr>
                                      <p:tavLst>
                                        <p:tav tm="0">
                                          <p:val>
                                            <p:strVal val="#ppt_y"/>
                                          </p:val>
                                        </p:tav>
                                        <p:tav tm="100000">
                                          <p:val>
                                            <p:strVal val="#ppt_y"/>
                                          </p:val>
                                        </p:tav>
                                      </p:tavLst>
                                    </p:anim>
                                  </p:childTnLst>
                                </p:cTn>
                              </p:par>
                              <p:par>
                                <p:cTn id="92" presetID="2" presetClass="entr" presetSubtype="2" decel="100000" fill="hold" grpId="0" nodeType="withEffect">
                                  <p:stCondLst>
                                    <p:cond delay="0"/>
                                  </p:stCondLst>
                                  <p:childTnLst>
                                    <p:set>
                                      <p:cBhvr>
                                        <p:cTn id="93" dur="1" fill="hold">
                                          <p:stCondLst>
                                            <p:cond delay="0"/>
                                          </p:stCondLst>
                                        </p:cTn>
                                        <p:tgtEl>
                                          <p:spTgt spid="8"/>
                                        </p:tgtEl>
                                        <p:attrNameLst>
                                          <p:attrName>style.visibility</p:attrName>
                                        </p:attrNameLst>
                                      </p:cBhvr>
                                      <p:to>
                                        <p:strVal val="visible"/>
                                      </p:to>
                                    </p:set>
                                    <p:anim calcmode="lin" valueType="num">
                                      <p:cBhvr additive="base">
                                        <p:cTn id="94" dur="500" fill="hold"/>
                                        <p:tgtEl>
                                          <p:spTgt spid="8"/>
                                        </p:tgtEl>
                                        <p:attrNameLst>
                                          <p:attrName>ppt_x</p:attrName>
                                        </p:attrNameLst>
                                      </p:cBhvr>
                                      <p:tavLst>
                                        <p:tav tm="0">
                                          <p:val>
                                            <p:strVal val="1+#ppt_w/2"/>
                                          </p:val>
                                        </p:tav>
                                        <p:tav tm="100000">
                                          <p:val>
                                            <p:strVal val="#ppt_x"/>
                                          </p:val>
                                        </p:tav>
                                      </p:tavLst>
                                    </p:anim>
                                    <p:anim calcmode="lin" valueType="num">
                                      <p:cBhvr additive="base">
                                        <p:cTn id="95" dur="500" fill="hold"/>
                                        <p:tgtEl>
                                          <p:spTgt spid="8"/>
                                        </p:tgtEl>
                                        <p:attrNameLst>
                                          <p:attrName>ppt_y</p:attrName>
                                        </p:attrNameLst>
                                      </p:cBhvr>
                                      <p:tavLst>
                                        <p:tav tm="0">
                                          <p:val>
                                            <p:strVal val="#ppt_y"/>
                                          </p:val>
                                        </p:tav>
                                        <p:tav tm="100000">
                                          <p:val>
                                            <p:strVal val="#ppt_y"/>
                                          </p:val>
                                        </p:tav>
                                      </p:tavLst>
                                    </p:anim>
                                  </p:childTnLst>
                                </p:cTn>
                              </p:par>
                            </p:childTnLst>
                          </p:cTn>
                        </p:par>
                        <p:par>
                          <p:cTn id="96" fill="hold">
                            <p:stCondLst>
                              <p:cond delay="10850"/>
                            </p:stCondLst>
                            <p:childTnLst>
                              <p:par>
                                <p:cTn id="97" presetID="22" presetClass="entr" presetSubtype="8" fill="hold" grpId="0" nodeType="afterEffect">
                                  <p:stCondLst>
                                    <p:cond delay="250"/>
                                  </p:stCondLst>
                                  <p:childTnLst>
                                    <p:set>
                                      <p:cBhvr>
                                        <p:cTn id="98" dur="1" fill="hold">
                                          <p:stCondLst>
                                            <p:cond delay="0"/>
                                          </p:stCondLst>
                                        </p:cTn>
                                        <p:tgtEl>
                                          <p:spTgt spid="11">
                                            <p:txEl>
                                              <p:pRg st="0" end="0"/>
                                            </p:txEl>
                                          </p:spTgt>
                                        </p:tgtEl>
                                        <p:attrNameLst>
                                          <p:attrName>style.visibility</p:attrName>
                                        </p:attrNameLst>
                                      </p:cBhvr>
                                      <p:to>
                                        <p:strVal val="visible"/>
                                      </p:to>
                                    </p:set>
                                    <p:animEffect transition="in" filter="wipe(left)">
                                      <p:cBhvr>
                                        <p:cTn id="99"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build="p">
        <p:tmplLst>
          <p:tmpl lvl="1">
            <p:tnLst>
              <p:par>
                <p:cTn presetID="2" presetClass="entr" presetSubtype="2" decel="100000" fill="hold" nodeType="afterEffect">
                  <p:stCondLst>
                    <p:cond delay="0"/>
                  </p:stCondLst>
                  <p:iterate type="lt">
                    <p:tmPct val="10000"/>
                  </p:iterate>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8" decel="100000" fill="hold" nodeType="afterEffect">
                  <p:stCondLst>
                    <p:cond delay="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2" presetClass="entr" presetSubtype="8"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animBg="1"/>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animBg="1"/>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9" grpId="0" animBg="1"/>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bldP spid="27" grpId="0" build="p">
        <p:tmplLst>
          <p:tmpl lvl="1">
            <p:tnLst>
              <p:par>
                <p:cTn presetID="22" presetClass="entr" presetSubtype="8"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28" grpId="0" animBg="1"/>
      <p:bldP spid="30" grpId="0" animBg="1"/>
      <p:bldP spid="31"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tx2"/>
        </a:solidFill>
        <a:effectLst/>
      </p:bgPr>
    </p:bg>
    <p:spTree>
      <p:nvGrpSpPr>
        <p:cNvPr id="1" name=""/>
        <p:cNvGrpSpPr/>
        <p:nvPr/>
      </p:nvGrpSpPr>
      <p:grpSpPr>
        <a:xfrm>
          <a:off x="0" y="0"/>
          <a:ext cx="0" cy="0"/>
          <a:chOff x="0" y="0"/>
          <a:chExt cx="0" cy="0"/>
        </a:xfrm>
      </p:grpSpPr>
      <p:sp>
        <p:nvSpPr>
          <p:cNvPr id="14" name="正方形/長方形 13"/>
          <p:cNvSpPr/>
          <p:nvPr userDrawn="1"/>
        </p:nvSpPr>
        <p:spPr>
          <a:xfrm>
            <a:off x="0" y="0"/>
            <a:ext cx="9144000" cy="41510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99800" y="308655"/>
            <a:ext cx="3956152" cy="4272731"/>
          </a:xfrm>
          <a:prstGeom prst="rect">
            <a:avLst/>
          </a:prstGeom>
        </p:spPr>
      </p:pic>
      <p:pic>
        <p:nvPicPr>
          <p:cNvPr id="9" name="図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00716" y="950244"/>
            <a:ext cx="1915551" cy="3631143"/>
          </a:xfrm>
          <a:prstGeom prst="rect">
            <a:avLst/>
          </a:prstGeom>
        </p:spPr>
      </p:pic>
      <p:pic>
        <p:nvPicPr>
          <p:cNvPr id="10" name="図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13788" y="1804277"/>
            <a:ext cx="1022570" cy="2777109"/>
          </a:xfrm>
          <a:prstGeom prst="rect">
            <a:avLst/>
          </a:prstGeom>
        </p:spPr>
      </p:pic>
      <p:sp>
        <p:nvSpPr>
          <p:cNvPr id="11" name="図プレースホルダー 8"/>
          <p:cNvSpPr>
            <a:spLocks noGrp="1"/>
          </p:cNvSpPr>
          <p:nvPr>
            <p:ph type="pic" sz="quarter" idx="12" hasCustomPrompt="1"/>
          </p:nvPr>
        </p:nvSpPr>
        <p:spPr>
          <a:xfrm>
            <a:off x="1697603" y="2157779"/>
            <a:ext cx="854943" cy="2070100"/>
          </a:xfrm>
        </p:spPr>
        <p:txBody>
          <a:bodyPr>
            <a:normAutofit/>
          </a:bodyPr>
          <a:lstStyle>
            <a:lvl1pPr>
              <a:defRPr sz="600"/>
            </a:lvl1pPr>
          </a:lstStyle>
          <a:p>
            <a:r>
              <a:rPr kumimoji="1" lang="en-US" altLang="ja-JP" dirty="0"/>
              <a:t>Add an image</a:t>
            </a:r>
            <a:endParaRPr kumimoji="1" lang="ja-JP" altLang="en-US" dirty="0"/>
          </a:p>
        </p:txBody>
      </p:sp>
      <p:sp>
        <p:nvSpPr>
          <p:cNvPr id="12" name="図プレースホルダー 8"/>
          <p:cNvSpPr>
            <a:spLocks noGrp="1"/>
          </p:cNvSpPr>
          <p:nvPr>
            <p:ph type="pic" sz="quarter" idx="13" hasCustomPrompt="1"/>
          </p:nvPr>
        </p:nvSpPr>
        <p:spPr>
          <a:xfrm>
            <a:off x="2745144" y="488673"/>
            <a:ext cx="3668226" cy="2704156"/>
          </a:xfrm>
        </p:spPr>
        <p:txBody>
          <a:bodyPr>
            <a:normAutofit/>
          </a:bodyPr>
          <a:lstStyle>
            <a:lvl1pPr>
              <a:defRPr sz="600"/>
            </a:lvl1pPr>
          </a:lstStyle>
          <a:p>
            <a:r>
              <a:rPr kumimoji="1" lang="en-US" altLang="ja-JP" dirty="0"/>
              <a:t>Add an image</a:t>
            </a:r>
            <a:endParaRPr kumimoji="1" lang="ja-JP" altLang="en-US" dirty="0"/>
          </a:p>
        </p:txBody>
      </p:sp>
      <p:sp>
        <p:nvSpPr>
          <p:cNvPr id="13" name="図プレースホルダー 8"/>
          <p:cNvSpPr>
            <a:spLocks noGrp="1"/>
          </p:cNvSpPr>
          <p:nvPr>
            <p:ph type="pic" sz="quarter" idx="14" hasCustomPrompt="1"/>
          </p:nvPr>
        </p:nvSpPr>
        <p:spPr>
          <a:xfrm>
            <a:off x="6629310" y="1282701"/>
            <a:ext cx="1657494" cy="2956390"/>
          </a:xfrm>
        </p:spPr>
        <p:txBody>
          <a:bodyPr>
            <a:normAutofit/>
          </a:bodyPr>
          <a:lstStyle>
            <a:lvl1pPr>
              <a:defRPr sz="600"/>
            </a:lvl1pPr>
          </a:lstStyle>
          <a:p>
            <a:r>
              <a:rPr kumimoji="1" lang="en-US" altLang="ja-JP" dirty="0"/>
              <a:t>Add an image</a:t>
            </a:r>
            <a:endParaRPr kumimoji="1" lang="ja-JP" altLang="en-US" dirty="0"/>
          </a:p>
        </p:txBody>
      </p:sp>
      <p:sp>
        <p:nvSpPr>
          <p:cNvPr id="16" name="タイトル 1"/>
          <p:cNvSpPr>
            <a:spLocks noGrp="1"/>
          </p:cNvSpPr>
          <p:nvPr>
            <p:ph type="title" hasCustomPrompt="1"/>
          </p:nvPr>
        </p:nvSpPr>
        <p:spPr>
          <a:xfrm>
            <a:off x="362890" y="4514413"/>
            <a:ext cx="8411759" cy="900605"/>
          </a:xfrm>
        </p:spPr>
        <p:txBody>
          <a:bodyPr anchor="b">
            <a:normAutofit/>
          </a:bodyPr>
          <a:lstStyle>
            <a:lvl1pPr algn="ctr">
              <a:defRPr sz="2476"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17" name="正方形/長方形 16"/>
          <p:cNvSpPr/>
          <p:nvPr userDrawn="1"/>
        </p:nvSpPr>
        <p:spPr>
          <a:xfrm>
            <a:off x="3761444" y="5425166"/>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テキスト プレースホルダー 6"/>
          <p:cNvSpPr>
            <a:spLocks noGrp="1"/>
          </p:cNvSpPr>
          <p:nvPr>
            <p:ph type="body" sz="quarter" idx="42" hasCustomPrompt="1"/>
          </p:nvPr>
        </p:nvSpPr>
        <p:spPr>
          <a:xfrm>
            <a:off x="215139" y="5621864"/>
            <a:ext cx="8713724" cy="1006329"/>
          </a:xfrm>
        </p:spPr>
        <p:txBody>
          <a:bodyPr>
            <a:noAutofit/>
          </a:bodyPr>
          <a:lstStyle>
            <a:lvl1pPr algn="ctr">
              <a:defRPr sz="75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Tree>
    <p:extLst>
      <p:ext uri="{BB962C8B-B14F-4D97-AF65-F5344CB8AC3E}">
        <p14:creationId xmlns:p14="http://schemas.microsoft.com/office/powerpoint/2010/main" val="162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par>
                          <p:cTn id="25" fill="hold">
                            <p:stCondLst>
                              <p:cond delay="1500"/>
                            </p:stCondLst>
                            <p:childTnLst>
                              <p:par>
                                <p:cTn id="26" presetID="14" presetClass="entr" presetSubtype="1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par>
                          <p:cTn id="29" fill="hold">
                            <p:stCondLst>
                              <p:cond delay="2000"/>
                            </p:stCondLst>
                            <p:childTnLst>
                              <p:par>
                                <p:cTn id="30" presetID="2" presetClass="entr" presetSubtype="8" decel="100000" fill="hold" grpId="0" nodeType="afterEffect">
                                  <p:stCondLst>
                                    <p:cond delay="500"/>
                                  </p:stCondLst>
                                  <p:iterate type="wd">
                                    <p:tmPct val="10000"/>
                                  </p:iterate>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0-#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par>
                                <p:cTn id="34" presetID="2" presetClass="entr" presetSubtype="2" decel="10000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1+#ppt_w/2"/>
                                          </p:val>
                                        </p:tav>
                                        <p:tav tm="100000">
                                          <p:val>
                                            <p:strVal val="#ppt_x"/>
                                          </p:val>
                                        </p:tav>
                                      </p:tavLst>
                                    </p:anim>
                                    <p:anim calcmode="lin" valueType="num">
                                      <p:cBhvr additive="base">
                                        <p:cTn id="37" dur="500" fill="hold"/>
                                        <p:tgtEl>
                                          <p:spTgt spid="17"/>
                                        </p:tgtEl>
                                        <p:attrNameLst>
                                          <p:attrName>ppt_y</p:attrName>
                                        </p:attrNameLst>
                                      </p:cBhvr>
                                      <p:tavLst>
                                        <p:tav tm="0">
                                          <p:val>
                                            <p:strVal val="#ppt_y"/>
                                          </p:val>
                                        </p:tav>
                                        <p:tav tm="100000">
                                          <p:val>
                                            <p:strVal val="#ppt_y"/>
                                          </p:val>
                                        </p:tav>
                                      </p:tavLst>
                                    </p:anim>
                                  </p:childTnLst>
                                </p:cTn>
                              </p:par>
                            </p:childTnLst>
                          </p:cTn>
                        </p:par>
                        <p:par>
                          <p:cTn id="38" fill="hold">
                            <p:stCondLst>
                              <p:cond delay="3100"/>
                            </p:stCondLst>
                            <p:childTnLst>
                              <p:par>
                                <p:cTn id="39" presetID="22" presetClass="entr" presetSubtype="8" fill="hold" grpId="0" nodeType="afterEffect">
                                  <p:stCondLst>
                                    <p:cond delay="250"/>
                                  </p:stCondLst>
                                  <p:childTnLst>
                                    <p:set>
                                      <p:cBhvr>
                                        <p:cTn id="40" dur="1" fill="hold">
                                          <p:stCondLst>
                                            <p:cond delay="0"/>
                                          </p:stCondLst>
                                        </p:cTn>
                                        <p:tgtEl>
                                          <p:spTgt spid="18">
                                            <p:txEl>
                                              <p:pRg st="0" end="0"/>
                                            </p:txEl>
                                          </p:spTgt>
                                        </p:tgtEl>
                                        <p:attrNameLst>
                                          <p:attrName>style.visibility</p:attrName>
                                        </p:attrNameLst>
                                      </p:cBhvr>
                                      <p:to>
                                        <p:strVal val="visible"/>
                                      </p:to>
                                    </p:set>
                                    <p:animEffect transition="in" filter="wipe(left)">
                                      <p:cBhvr>
                                        <p:cTn id="4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p:bldP spid="12" grpId="0"/>
      <p:bldP spid="13" grpId="0"/>
      <p:bldP spid="16" grpId="0"/>
      <p:bldP spid="17" grpId="0" animBg="1"/>
      <p:bldP spid="18" grpId="0" build="p">
        <p:tmplLst>
          <p:tmpl lvl="1">
            <p:tnLst>
              <p:par>
                <p:cTn presetID="22" presetClass="entr" presetSubtype="8"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Web 1">
    <p:spTree>
      <p:nvGrpSpPr>
        <p:cNvPr id="1" name=""/>
        <p:cNvGrpSpPr/>
        <p:nvPr/>
      </p:nvGrpSpPr>
      <p:grpSpPr>
        <a:xfrm>
          <a:off x="0" y="0"/>
          <a:ext cx="0" cy="0"/>
          <a:chOff x="0" y="0"/>
          <a:chExt cx="0" cy="0"/>
        </a:xfrm>
      </p:grpSpPr>
      <p:sp>
        <p:nvSpPr>
          <p:cNvPr id="26" name="正方形/長方形 25"/>
          <p:cNvSpPr/>
          <p:nvPr userDrawn="1"/>
        </p:nvSpPr>
        <p:spPr>
          <a:xfrm>
            <a:off x="0" y="4233335"/>
            <a:ext cx="9144000" cy="2624667"/>
          </a:xfrm>
          <a:prstGeom prst="rect">
            <a:avLst/>
          </a:prstGeom>
          <a:solidFill>
            <a:schemeClr val="tx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3" tIns="17147" rIns="34293" bIns="17147" numCol="1" spcCol="0" rtlCol="0" fromWordArt="0" anchor="ctr" anchorCtr="0" forceAA="0" compatLnSpc="1">
            <a:prstTxWarp prst="textNoShape">
              <a:avLst/>
            </a:prstTxWarp>
            <a:noAutofit/>
          </a:bodyPr>
          <a:lstStyle/>
          <a:p>
            <a:pPr algn="ctr"/>
            <a:endParaRPr kumimoji="1" lang="ja-JP" altLang="en-US" sz="1200">
              <a:solidFill>
                <a:schemeClr val="accent6"/>
              </a:solidFill>
            </a:endParaRPr>
          </a:p>
        </p:txBody>
      </p:sp>
      <p:sp>
        <p:nvSpPr>
          <p:cNvPr id="2" name="正方形/長方形 1"/>
          <p:cNvSpPr/>
          <p:nvPr userDrawn="1"/>
        </p:nvSpPr>
        <p:spPr>
          <a:xfrm>
            <a:off x="0" y="2"/>
            <a:ext cx="9144000" cy="745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 name="タイトル プレースホルダー 1"/>
          <p:cNvSpPr>
            <a:spLocks noGrp="1"/>
          </p:cNvSpPr>
          <p:nvPr>
            <p:ph type="title" hasCustomPrompt="1"/>
          </p:nvPr>
        </p:nvSpPr>
        <p:spPr>
          <a:xfrm>
            <a:off x="1536449" y="164640"/>
            <a:ext cx="7175406" cy="802101"/>
          </a:xfrm>
          <a:prstGeom prst="rect">
            <a:avLst/>
          </a:prstGeom>
        </p:spPr>
        <p:txBody>
          <a:bodyPr vert="horz" lIns="163275" tIns="81638" rIns="163275" bIns="81638" rtlCol="0" anchor="ctr">
            <a:normAutofit/>
          </a:bodyPr>
          <a:lstStyle/>
          <a:p>
            <a:r>
              <a:rPr kumimoji="1" lang="en-US" altLang="ja-JP" dirty="0"/>
              <a:t>Slide Title</a:t>
            </a:r>
            <a:endParaRPr kumimoji="1" lang="ja-JP" altLang="en-US" dirty="0"/>
          </a:p>
        </p:txBody>
      </p:sp>
      <p:sp>
        <p:nvSpPr>
          <p:cNvPr id="13" name="テキスト プレースホルダー 6"/>
          <p:cNvSpPr>
            <a:spLocks noGrp="1"/>
          </p:cNvSpPr>
          <p:nvPr>
            <p:ph type="body" sz="quarter" idx="13" hasCustomPrompt="1"/>
          </p:nvPr>
        </p:nvSpPr>
        <p:spPr>
          <a:xfrm>
            <a:off x="1583408" y="1028736"/>
            <a:ext cx="7165418" cy="336037"/>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14" name="正方形/長方形 13"/>
          <p:cNvSpPr/>
          <p:nvPr userDrawn="1"/>
        </p:nvSpPr>
        <p:spPr>
          <a:xfrm>
            <a:off x="1619417" y="932725"/>
            <a:ext cx="1620321"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図プレースホルダー 19"/>
          <p:cNvSpPr>
            <a:spLocks noGrp="1"/>
          </p:cNvSpPr>
          <p:nvPr>
            <p:ph type="pic" sz="quarter" idx="12" hasCustomPrompt="1"/>
          </p:nvPr>
        </p:nvSpPr>
        <p:spPr>
          <a:xfrm>
            <a:off x="401561" y="2170492"/>
            <a:ext cx="4267570" cy="3200400"/>
          </a:xfrm>
          <a:solidFill>
            <a:schemeClr val="accent3">
              <a:lumMod val="20000"/>
              <a:lumOff val="80000"/>
            </a:schemeClr>
          </a:solidFill>
        </p:spPr>
        <p:txBody>
          <a:bodyPr>
            <a:normAutofit/>
          </a:bodyPr>
          <a:lstStyle>
            <a:lvl1pPr>
              <a:defRPr sz="600"/>
            </a:lvl1pPr>
          </a:lstStyle>
          <a:p>
            <a:r>
              <a:rPr kumimoji="1" lang="en-US" altLang="ja-JP" dirty="0"/>
              <a:t>Add an image</a:t>
            </a:r>
            <a:endParaRPr kumimoji="1" lang="ja-JP" altLang="en-US" dirty="0"/>
          </a:p>
        </p:txBody>
      </p:sp>
      <p:sp>
        <p:nvSpPr>
          <p:cNvPr id="16" name="角丸四角形 7"/>
          <p:cNvSpPr/>
          <p:nvPr userDrawn="1"/>
        </p:nvSpPr>
        <p:spPr>
          <a:xfrm>
            <a:off x="401673" y="1845583"/>
            <a:ext cx="4267570" cy="324760"/>
          </a:xfrm>
          <a:custGeom>
            <a:avLst/>
            <a:gdLst/>
            <a:ahLst/>
            <a:cxnLst/>
            <a:rect l="l" t="t" r="r" b="b"/>
            <a:pathLst>
              <a:path w="8534400" h="487140">
                <a:moveTo>
                  <a:pt x="148176" y="0"/>
                </a:moveTo>
                <a:lnTo>
                  <a:pt x="8386224" y="0"/>
                </a:lnTo>
                <a:cubicBezTo>
                  <a:pt x="8468059" y="0"/>
                  <a:pt x="8534400" y="66341"/>
                  <a:pt x="8534400" y="148176"/>
                </a:cubicBezTo>
                <a:lnTo>
                  <a:pt x="8534400" y="487140"/>
                </a:lnTo>
                <a:lnTo>
                  <a:pt x="0" y="487140"/>
                </a:lnTo>
                <a:lnTo>
                  <a:pt x="0" y="148176"/>
                </a:lnTo>
                <a:cubicBezTo>
                  <a:pt x="0" y="66341"/>
                  <a:pt x="66341" y="0"/>
                  <a:pt x="148176"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正方形/長方形 16"/>
          <p:cNvSpPr/>
          <p:nvPr userDrawn="1"/>
        </p:nvSpPr>
        <p:spPr>
          <a:xfrm>
            <a:off x="401673" y="2128012"/>
            <a:ext cx="4267570" cy="42333"/>
          </a:xfrm>
          <a:prstGeom prst="rect">
            <a:avLst/>
          </a:prstGeom>
          <a:gradFill>
            <a:gsLst>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nvGrpSpPr>
          <p:cNvPr id="18" name="グループ化 17"/>
          <p:cNvGrpSpPr/>
          <p:nvPr userDrawn="1"/>
        </p:nvGrpSpPr>
        <p:grpSpPr>
          <a:xfrm>
            <a:off x="492849" y="1938114"/>
            <a:ext cx="271486" cy="95250"/>
            <a:chOff x="2524125" y="1614487"/>
            <a:chExt cx="542925" cy="142875"/>
          </a:xfrm>
        </p:grpSpPr>
        <p:sp>
          <p:nvSpPr>
            <p:cNvPr id="19" name="円/楕円 18"/>
            <p:cNvSpPr/>
            <p:nvPr userDrawn="1"/>
          </p:nvSpPr>
          <p:spPr>
            <a:xfrm>
              <a:off x="2524125" y="1614487"/>
              <a:ext cx="142875" cy="1428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0" name="円/楕円 19"/>
            <p:cNvSpPr/>
            <p:nvPr userDrawn="1"/>
          </p:nvSpPr>
          <p:spPr>
            <a:xfrm>
              <a:off x="2724150" y="1614487"/>
              <a:ext cx="142875" cy="142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1" name="円/楕円 20"/>
            <p:cNvSpPr/>
            <p:nvPr userDrawn="1"/>
          </p:nvSpPr>
          <p:spPr>
            <a:xfrm>
              <a:off x="2924175" y="1614487"/>
              <a:ext cx="142875" cy="1428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grpSp>
        <p:nvGrpSpPr>
          <p:cNvPr id="22" name="グループ化 21"/>
          <p:cNvGrpSpPr/>
          <p:nvPr userDrawn="1"/>
        </p:nvGrpSpPr>
        <p:grpSpPr>
          <a:xfrm>
            <a:off x="4479406" y="1922238"/>
            <a:ext cx="100022" cy="127000"/>
            <a:chOff x="7781924" y="1704975"/>
            <a:chExt cx="200026" cy="190500"/>
          </a:xfrm>
          <a:solidFill>
            <a:schemeClr val="tx1">
              <a:lumMod val="50000"/>
              <a:lumOff val="50000"/>
            </a:schemeClr>
          </a:solidFill>
        </p:grpSpPr>
        <p:sp>
          <p:nvSpPr>
            <p:cNvPr id="23" name="正方形/長方形 22"/>
            <p:cNvSpPr/>
            <p:nvPr userDrawn="1"/>
          </p:nvSpPr>
          <p:spPr>
            <a:xfrm>
              <a:off x="7781925" y="1704975"/>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4" name="正方形/長方形 23"/>
            <p:cNvSpPr/>
            <p:nvPr userDrawn="1"/>
          </p:nvSpPr>
          <p:spPr>
            <a:xfrm>
              <a:off x="7781925" y="1776413"/>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5" name="正方形/長方形 24"/>
            <p:cNvSpPr/>
            <p:nvPr userDrawn="1"/>
          </p:nvSpPr>
          <p:spPr>
            <a:xfrm>
              <a:off x="7781924" y="1847850"/>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38" name="正方形/長方形 37"/>
          <p:cNvSpPr/>
          <p:nvPr userDrawn="1"/>
        </p:nvSpPr>
        <p:spPr>
          <a:xfrm rot="2700000">
            <a:off x="129234" y="3708344"/>
            <a:ext cx="8518860" cy="4811602"/>
          </a:xfrm>
          <a:custGeom>
            <a:avLst/>
            <a:gdLst/>
            <a:ahLst/>
            <a:cxnLst/>
            <a:rect l="l" t="t" r="r" b="b"/>
            <a:pathLst>
              <a:path w="12778290" h="9622369">
                <a:moveTo>
                  <a:pt x="2350963" y="1"/>
                </a:moveTo>
                <a:lnTo>
                  <a:pt x="12778290" y="0"/>
                </a:lnTo>
                <a:lnTo>
                  <a:pt x="3155921" y="9622369"/>
                </a:lnTo>
                <a:lnTo>
                  <a:pt x="0" y="9622369"/>
                </a:lnTo>
                <a:lnTo>
                  <a:pt x="5986665" y="3635704"/>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8" name="正方形/長方形 27"/>
          <p:cNvSpPr/>
          <p:nvPr userDrawn="1"/>
        </p:nvSpPr>
        <p:spPr>
          <a:xfrm>
            <a:off x="4936991" y="4396146"/>
            <a:ext cx="1620321"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9" name="テキスト プレースホルダー 6"/>
          <p:cNvSpPr>
            <a:spLocks noGrp="1"/>
          </p:cNvSpPr>
          <p:nvPr>
            <p:ph type="body" sz="quarter" idx="24" hasCustomPrompt="1"/>
          </p:nvPr>
        </p:nvSpPr>
        <p:spPr>
          <a:xfrm>
            <a:off x="4891741" y="4476700"/>
            <a:ext cx="3897423" cy="1500769"/>
          </a:xfrm>
        </p:spPr>
        <p:txBody>
          <a:bodyPr anchor="t">
            <a:noAutofit/>
          </a:bodyPr>
          <a:lstStyle>
            <a:lvl1pPr algn="l">
              <a:defRPr sz="750" i="0" baseline="0">
                <a:solidFill>
                  <a:schemeClr val="bg1"/>
                </a:solidFill>
                <a:latin typeface="+mn-lt"/>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48" hasCustomPrompt="1"/>
          </p:nvPr>
        </p:nvSpPr>
        <p:spPr>
          <a:xfrm>
            <a:off x="5214854" y="1857790"/>
            <a:ext cx="3561609" cy="655782"/>
          </a:xfrm>
        </p:spPr>
        <p:txBody>
          <a:bodyPr anchor="ctr">
            <a:noAutofit/>
          </a:bodyPr>
          <a:lstStyle>
            <a:lvl1pPr algn="l">
              <a:defRPr sz="675"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32" name="円/楕円 31"/>
          <p:cNvSpPr/>
          <p:nvPr userDrawn="1"/>
        </p:nvSpPr>
        <p:spPr>
          <a:xfrm>
            <a:off x="4936990" y="2049241"/>
            <a:ext cx="204680" cy="2728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3" name="テキスト プレースホルダー 6"/>
          <p:cNvSpPr>
            <a:spLocks noGrp="1"/>
          </p:cNvSpPr>
          <p:nvPr>
            <p:ph type="body" sz="quarter" idx="49" hasCustomPrompt="1"/>
          </p:nvPr>
        </p:nvSpPr>
        <p:spPr>
          <a:xfrm>
            <a:off x="5214854" y="2624408"/>
            <a:ext cx="3561609" cy="655782"/>
          </a:xfrm>
        </p:spPr>
        <p:txBody>
          <a:bodyPr anchor="ctr">
            <a:noAutofit/>
          </a:bodyPr>
          <a:lstStyle>
            <a:lvl1pPr algn="l">
              <a:defRPr sz="675"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34" name="円/楕円 33"/>
          <p:cNvSpPr/>
          <p:nvPr userDrawn="1"/>
        </p:nvSpPr>
        <p:spPr>
          <a:xfrm>
            <a:off x="4936990" y="2815860"/>
            <a:ext cx="204680" cy="2728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5" name="テキスト プレースホルダー 6"/>
          <p:cNvSpPr>
            <a:spLocks noGrp="1"/>
          </p:cNvSpPr>
          <p:nvPr>
            <p:ph type="body" sz="quarter" idx="50" hasCustomPrompt="1"/>
          </p:nvPr>
        </p:nvSpPr>
        <p:spPr>
          <a:xfrm>
            <a:off x="5214854" y="3391026"/>
            <a:ext cx="3561609" cy="655782"/>
          </a:xfrm>
        </p:spPr>
        <p:txBody>
          <a:bodyPr anchor="ctr">
            <a:noAutofit/>
          </a:bodyPr>
          <a:lstStyle>
            <a:lvl1pPr algn="l">
              <a:defRPr sz="675"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36" name="円/楕円 35"/>
          <p:cNvSpPr/>
          <p:nvPr userDrawn="1"/>
        </p:nvSpPr>
        <p:spPr>
          <a:xfrm>
            <a:off x="4936990" y="3582477"/>
            <a:ext cx="204680" cy="2728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7" name="円/楕円 36"/>
          <p:cNvSpPr/>
          <p:nvPr userDrawn="1"/>
        </p:nvSpPr>
        <p:spPr>
          <a:xfrm>
            <a:off x="1166651" y="905650"/>
            <a:ext cx="288057" cy="3840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9" name="円/楕円 13"/>
          <p:cNvSpPr/>
          <p:nvPr userDrawn="1"/>
        </p:nvSpPr>
        <p:spPr>
          <a:xfrm>
            <a:off x="23699" y="1"/>
            <a:ext cx="684135" cy="681270"/>
          </a:xfrm>
          <a:custGeom>
            <a:avLst/>
            <a:gdLst/>
            <a:ahLst/>
            <a:cxnLst/>
            <a:rect l="l" t="t" r="r" b="b"/>
            <a:pathLst>
              <a:path w="1368152" h="1021905">
                <a:moveTo>
                  <a:pt x="92597" y="0"/>
                </a:moveTo>
                <a:lnTo>
                  <a:pt x="1275555" y="0"/>
                </a:lnTo>
                <a:cubicBezTo>
                  <a:pt x="1335432" y="98498"/>
                  <a:pt x="1368152" y="214342"/>
                  <a:pt x="1368152" y="337829"/>
                </a:cubicBezTo>
                <a:cubicBezTo>
                  <a:pt x="1368152" y="715634"/>
                  <a:pt x="1061881" y="1021905"/>
                  <a:pt x="684076" y="1021905"/>
                </a:cubicBezTo>
                <a:cubicBezTo>
                  <a:pt x="306271" y="1021905"/>
                  <a:pt x="0" y="715634"/>
                  <a:pt x="0" y="337829"/>
                </a:cubicBezTo>
                <a:cubicBezTo>
                  <a:pt x="0" y="214342"/>
                  <a:pt x="32720" y="98498"/>
                  <a:pt x="92597"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0" name="円/楕円 39"/>
          <p:cNvSpPr/>
          <p:nvPr userDrawn="1"/>
        </p:nvSpPr>
        <p:spPr>
          <a:xfrm>
            <a:off x="511481" y="681273"/>
            <a:ext cx="396079" cy="52805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1" name="円/楕円 40"/>
          <p:cNvSpPr/>
          <p:nvPr userDrawn="1"/>
        </p:nvSpPr>
        <p:spPr>
          <a:xfrm>
            <a:off x="905873" y="149095"/>
            <a:ext cx="496465" cy="6618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2" name="フッター プレースホルダー 4"/>
          <p:cNvSpPr>
            <a:spLocks noGrp="1"/>
          </p:cNvSpPr>
          <p:nvPr>
            <p:ph type="ftr" sz="quarter" idx="3"/>
          </p:nvPr>
        </p:nvSpPr>
        <p:spPr>
          <a:xfrm>
            <a:off x="5254451" y="6309241"/>
            <a:ext cx="2895600" cy="365125"/>
          </a:xfrm>
          <a:prstGeom prst="rect">
            <a:avLst/>
          </a:prstGeom>
        </p:spPr>
        <p:txBody>
          <a:bodyPr vert="horz" lIns="163275" tIns="81638" rIns="163275" bIns="81638" rtlCol="0" anchor="ctr"/>
          <a:lstStyle>
            <a:lvl1pPr algn="r">
              <a:defRPr sz="750">
                <a:solidFill>
                  <a:schemeClr val="tx1">
                    <a:tint val="75000"/>
                  </a:schemeClr>
                </a:solidFill>
                <a:latin typeface="+mj-lt"/>
              </a:defRPr>
            </a:lvl1pPr>
          </a:lstStyle>
          <a:p>
            <a:r>
              <a:rPr lang="en-US" altLang="ja-JP" dirty="0"/>
              <a:t>The Power of PowerPoint | thepopp.com</a:t>
            </a:r>
            <a:endParaRPr lang="ja-JP" altLang="en-US" dirty="0"/>
          </a:p>
        </p:txBody>
      </p:sp>
      <p:sp>
        <p:nvSpPr>
          <p:cNvPr id="43" name="円/楕円 42"/>
          <p:cNvSpPr/>
          <p:nvPr userDrawn="1"/>
        </p:nvSpPr>
        <p:spPr>
          <a:xfrm>
            <a:off x="8266545" y="6100231"/>
            <a:ext cx="217193" cy="28956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4" name="円/楕円 43"/>
          <p:cNvSpPr/>
          <p:nvPr userDrawn="1"/>
        </p:nvSpPr>
        <p:spPr>
          <a:xfrm>
            <a:off x="8576330" y="6111048"/>
            <a:ext cx="540107" cy="72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5" name="円/楕円 19"/>
          <p:cNvSpPr/>
          <p:nvPr userDrawn="1"/>
        </p:nvSpPr>
        <p:spPr>
          <a:xfrm>
            <a:off x="8145440" y="6469496"/>
            <a:ext cx="360071" cy="388506"/>
          </a:xfrm>
          <a:custGeom>
            <a:avLst/>
            <a:gdLst/>
            <a:ahLst/>
            <a:cxnLst/>
            <a:rect l="l" t="t" r="r" b="b"/>
            <a:pathLst>
              <a:path w="720080" h="582759">
                <a:moveTo>
                  <a:pt x="360040" y="0"/>
                </a:moveTo>
                <a:cubicBezTo>
                  <a:pt x="558884" y="0"/>
                  <a:pt x="720080" y="161195"/>
                  <a:pt x="720080" y="360040"/>
                </a:cubicBezTo>
                <a:cubicBezTo>
                  <a:pt x="720080" y="444579"/>
                  <a:pt x="690944" y="522313"/>
                  <a:pt x="640920" y="582759"/>
                </a:cubicBezTo>
                <a:lnTo>
                  <a:pt x="79160" y="582759"/>
                </a:lnTo>
                <a:cubicBezTo>
                  <a:pt x="29136" y="522313"/>
                  <a:pt x="0" y="444579"/>
                  <a:pt x="0" y="360040"/>
                </a:cubicBezTo>
                <a:cubicBezTo>
                  <a:pt x="0" y="161195"/>
                  <a:pt x="161195" y="0"/>
                  <a:pt x="3600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6" name="スライド番号プレースホルダー 5"/>
          <p:cNvSpPr>
            <a:spLocks noGrp="1"/>
          </p:cNvSpPr>
          <p:nvPr>
            <p:ph type="sldNum" sz="quarter" idx="4"/>
          </p:nvPr>
        </p:nvSpPr>
        <p:spPr>
          <a:xfrm>
            <a:off x="8576330"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292065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400"/>
                                        <p:tgtEl>
                                          <p:spTgt spid="39"/>
                                        </p:tgtEl>
                                      </p:cBhvr>
                                    </p:animEffect>
                                  </p:childTnLst>
                                </p:cTn>
                              </p:par>
                              <p:par>
                                <p:cTn id="8" presetID="2" presetClass="entr" presetSubtype="9" decel="100000" fill="hold" grpId="1" nodeType="with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400" fill="hold"/>
                                        <p:tgtEl>
                                          <p:spTgt spid="39"/>
                                        </p:tgtEl>
                                        <p:attrNameLst>
                                          <p:attrName>ppt_x</p:attrName>
                                        </p:attrNameLst>
                                      </p:cBhvr>
                                      <p:tavLst>
                                        <p:tav tm="0">
                                          <p:val>
                                            <p:strVal val="0-#ppt_w/2"/>
                                          </p:val>
                                        </p:tav>
                                        <p:tav tm="100000">
                                          <p:val>
                                            <p:strVal val="#ppt_x"/>
                                          </p:val>
                                        </p:tav>
                                      </p:tavLst>
                                    </p:anim>
                                    <p:anim calcmode="lin" valueType="num">
                                      <p:cBhvr additive="base">
                                        <p:cTn id="11" dur="400" fill="hold"/>
                                        <p:tgtEl>
                                          <p:spTgt spid="39"/>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10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400"/>
                                        <p:tgtEl>
                                          <p:spTgt spid="40"/>
                                        </p:tgtEl>
                                      </p:cBhvr>
                                    </p:animEffect>
                                  </p:childTnLst>
                                </p:cTn>
                              </p:par>
                              <p:par>
                                <p:cTn id="15" presetID="2" presetClass="entr" presetSubtype="9" decel="100000" fill="hold" grpId="1" nodeType="withEffect">
                                  <p:stCondLst>
                                    <p:cond delay="10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400" fill="hold"/>
                                        <p:tgtEl>
                                          <p:spTgt spid="40"/>
                                        </p:tgtEl>
                                        <p:attrNameLst>
                                          <p:attrName>ppt_x</p:attrName>
                                        </p:attrNameLst>
                                      </p:cBhvr>
                                      <p:tavLst>
                                        <p:tav tm="0">
                                          <p:val>
                                            <p:strVal val="0-#ppt_w/2"/>
                                          </p:val>
                                        </p:tav>
                                        <p:tav tm="100000">
                                          <p:val>
                                            <p:strVal val="#ppt_x"/>
                                          </p:val>
                                        </p:tav>
                                      </p:tavLst>
                                    </p:anim>
                                    <p:anim calcmode="lin" valueType="num">
                                      <p:cBhvr additive="base">
                                        <p:cTn id="18" dur="400" fill="hold"/>
                                        <p:tgtEl>
                                          <p:spTgt spid="40"/>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20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400"/>
                                        <p:tgtEl>
                                          <p:spTgt spid="41"/>
                                        </p:tgtEl>
                                      </p:cBhvr>
                                    </p:animEffect>
                                  </p:childTnLst>
                                </p:cTn>
                              </p:par>
                              <p:par>
                                <p:cTn id="22" presetID="2" presetClass="entr" presetSubtype="9" decel="100000" fill="hold" grpId="1" nodeType="withEffect">
                                  <p:stCondLst>
                                    <p:cond delay="20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400" fill="hold"/>
                                        <p:tgtEl>
                                          <p:spTgt spid="41"/>
                                        </p:tgtEl>
                                        <p:attrNameLst>
                                          <p:attrName>ppt_x</p:attrName>
                                        </p:attrNameLst>
                                      </p:cBhvr>
                                      <p:tavLst>
                                        <p:tav tm="0">
                                          <p:val>
                                            <p:strVal val="0-#ppt_w/2"/>
                                          </p:val>
                                        </p:tav>
                                        <p:tav tm="100000">
                                          <p:val>
                                            <p:strVal val="#ppt_x"/>
                                          </p:val>
                                        </p:tav>
                                      </p:tavLst>
                                    </p:anim>
                                    <p:anim calcmode="lin" valueType="num">
                                      <p:cBhvr additive="base">
                                        <p:cTn id="25" dur="400" fill="hold"/>
                                        <p:tgtEl>
                                          <p:spTgt spid="41"/>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30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400"/>
                                        <p:tgtEl>
                                          <p:spTgt spid="37"/>
                                        </p:tgtEl>
                                      </p:cBhvr>
                                    </p:animEffect>
                                  </p:childTnLst>
                                </p:cTn>
                              </p:par>
                              <p:par>
                                <p:cTn id="29" presetID="2" presetClass="entr" presetSubtype="9" decel="100000" fill="hold" grpId="1" nodeType="withEffect">
                                  <p:stCondLst>
                                    <p:cond delay="30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400" fill="hold"/>
                                        <p:tgtEl>
                                          <p:spTgt spid="37"/>
                                        </p:tgtEl>
                                        <p:attrNameLst>
                                          <p:attrName>ppt_x</p:attrName>
                                        </p:attrNameLst>
                                      </p:cBhvr>
                                      <p:tavLst>
                                        <p:tav tm="0">
                                          <p:val>
                                            <p:strVal val="0-#ppt_w/2"/>
                                          </p:val>
                                        </p:tav>
                                        <p:tav tm="100000">
                                          <p:val>
                                            <p:strVal val="#ppt_x"/>
                                          </p:val>
                                        </p:tav>
                                      </p:tavLst>
                                    </p:anim>
                                    <p:anim calcmode="lin" valueType="num">
                                      <p:cBhvr additive="base">
                                        <p:cTn id="32" dur="400" fill="hold"/>
                                        <p:tgtEl>
                                          <p:spTgt spid="37"/>
                                        </p:tgtEl>
                                        <p:attrNameLst>
                                          <p:attrName>ppt_y</p:attrName>
                                        </p:attrNameLst>
                                      </p:cBhvr>
                                      <p:tavLst>
                                        <p:tav tm="0">
                                          <p:val>
                                            <p:strVal val="0-#ppt_h/2"/>
                                          </p:val>
                                        </p:tav>
                                        <p:tav tm="100000">
                                          <p:val>
                                            <p:strVal val="#ppt_y"/>
                                          </p:val>
                                        </p:tav>
                                      </p:tavLst>
                                    </p:anim>
                                  </p:childTnLst>
                                </p:cTn>
                              </p:par>
                              <p:par>
                                <p:cTn id="33" presetID="10" presetClass="entr" presetSubtype="0" fill="hold" grpId="0" nodeType="withEffect">
                                  <p:stCondLst>
                                    <p:cond delay="30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400"/>
                                        <p:tgtEl>
                                          <p:spTgt spid="44"/>
                                        </p:tgtEl>
                                      </p:cBhvr>
                                    </p:animEffect>
                                  </p:childTnLst>
                                </p:cTn>
                              </p:par>
                              <p:par>
                                <p:cTn id="36" presetID="2" presetClass="entr" presetSubtype="6" decel="100000" fill="hold" grpId="1" nodeType="withEffect">
                                  <p:stCondLst>
                                    <p:cond delay="300"/>
                                  </p:stCondLst>
                                  <p:childTnLst>
                                    <p:set>
                                      <p:cBhvr>
                                        <p:cTn id="37" dur="1" fill="hold">
                                          <p:stCondLst>
                                            <p:cond delay="0"/>
                                          </p:stCondLst>
                                        </p:cTn>
                                        <p:tgtEl>
                                          <p:spTgt spid="44"/>
                                        </p:tgtEl>
                                        <p:attrNameLst>
                                          <p:attrName>style.visibility</p:attrName>
                                        </p:attrNameLst>
                                      </p:cBhvr>
                                      <p:to>
                                        <p:strVal val="visible"/>
                                      </p:to>
                                    </p:set>
                                    <p:anim calcmode="lin" valueType="num">
                                      <p:cBhvr additive="base">
                                        <p:cTn id="38" dur="400" fill="hold"/>
                                        <p:tgtEl>
                                          <p:spTgt spid="44"/>
                                        </p:tgtEl>
                                        <p:attrNameLst>
                                          <p:attrName>ppt_x</p:attrName>
                                        </p:attrNameLst>
                                      </p:cBhvr>
                                      <p:tavLst>
                                        <p:tav tm="0">
                                          <p:val>
                                            <p:strVal val="1+#ppt_w/2"/>
                                          </p:val>
                                        </p:tav>
                                        <p:tav tm="100000">
                                          <p:val>
                                            <p:strVal val="#ppt_x"/>
                                          </p:val>
                                        </p:tav>
                                      </p:tavLst>
                                    </p:anim>
                                    <p:anim calcmode="lin" valueType="num">
                                      <p:cBhvr additive="base">
                                        <p:cTn id="39" dur="400" fill="hold"/>
                                        <p:tgtEl>
                                          <p:spTgt spid="44"/>
                                        </p:tgtEl>
                                        <p:attrNameLst>
                                          <p:attrName>ppt_y</p:attrName>
                                        </p:attrNameLst>
                                      </p:cBhvr>
                                      <p:tavLst>
                                        <p:tav tm="0">
                                          <p:val>
                                            <p:strVal val="1+#ppt_h/2"/>
                                          </p:val>
                                        </p:tav>
                                        <p:tav tm="100000">
                                          <p:val>
                                            <p:strVal val="#ppt_y"/>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400"/>
                                        <p:tgtEl>
                                          <p:spTgt spid="45"/>
                                        </p:tgtEl>
                                      </p:cBhvr>
                                    </p:animEffect>
                                  </p:childTnLst>
                                </p:cTn>
                              </p:par>
                              <p:par>
                                <p:cTn id="43" presetID="2" presetClass="entr" presetSubtype="6" decel="100000" fill="hold" grpId="1" nodeType="withEffect">
                                  <p:stCondLst>
                                    <p:cond delay="40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400" fill="hold"/>
                                        <p:tgtEl>
                                          <p:spTgt spid="45"/>
                                        </p:tgtEl>
                                        <p:attrNameLst>
                                          <p:attrName>ppt_x</p:attrName>
                                        </p:attrNameLst>
                                      </p:cBhvr>
                                      <p:tavLst>
                                        <p:tav tm="0">
                                          <p:val>
                                            <p:strVal val="1+#ppt_w/2"/>
                                          </p:val>
                                        </p:tav>
                                        <p:tav tm="100000">
                                          <p:val>
                                            <p:strVal val="#ppt_x"/>
                                          </p:val>
                                        </p:tav>
                                      </p:tavLst>
                                    </p:anim>
                                    <p:anim calcmode="lin" valueType="num">
                                      <p:cBhvr additive="base">
                                        <p:cTn id="46" dur="400" fill="hold"/>
                                        <p:tgtEl>
                                          <p:spTgt spid="45"/>
                                        </p:tgtEl>
                                        <p:attrNameLst>
                                          <p:attrName>ppt_y</p:attrName>
                                        </p:attrNameLst>
                                      </p:cBhvr>
                                      <p:tavLst>
                                        <p:tav tm="0">
                                          <p:val>
                                            <p:strVal val="1+#ppt_h/2"/>
                                          </p:val>
                                        </p:tav>
                                        <p:tav tm="100000">
                                          <p:val>
                                            <p:strVal val="#ppt_y"/>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400"/>
                                        <p:tgtEl>
                                          <p:spTgt spid="43"/>
                                        </p:tgtEl>
                                      </p:cBhvr>
                                    </p:animEffect>
                                  </p:childTnLst>
                                </p:cTn>
                              </p:par>
                              <p:par>
                                <p:cTn id="50" presetID="2" presetClass="entr" presetSubtype="6" decel="100000" fill="hold" grpId="1" nodeType="withEffect">
                                  <p:stCondLst>
                                    <p:cond delay="600"/>
                                  </p:stCondLst>
                                  <p:childTnLst>
                                    <p:set>
                                      <p:cBhvr>
                                        <p:cTn id="51" dur="1" fill="hold">
                                          <p:stCondLst>
                                            <p:cond delay="0"/>
                                          </p:stCondLst>
                                        </p:cTn>
                                        <p:tgtEl>
                                          <p:spTgt spid="43"/>
                                        </p:tgtEl>
                                        <p:attrNameLst>
                                          <p:attrName>style.visibility</p:attrName>
                                        </p:attrNameLst>
                                      </p:cBhvr>
                                      <p:to>
                                        <p:strVal val="visible"/>
                                      </p:to>
                                    </p:set>
                                    <p:anim calcmode="lin" valueType="num">
                                      <p:cBhvr additive="base">
                                        <p:cTn id="52" dur="400" fill="hold"/>
                                        <p:tgtEl>
                                          <p:spTgt spid="43"/>
                                        </p:tgtEl>
                                        <p:attrNameLst>
                                          <p:attrName>ppt_x</p:attrName>
                                        </p:attrNameLst>
                                      </p:cBhvr>
                                      <p:tavLst>
                                        <p:tav tm="0">
                                          <p:val>
                                            <p:strVal val="1+#ppt_w/2"/>
                                          </p:val>
                                        </p:tav>
                                        <p:tav tm="100000">
                                          <p:val>
                                            <p:strVal val="#ppt_x"/>
                                          </p:val>
                                        </p:tav>
                                      </p:tavLst>
                                    </p:anim>
                                    <p:anim calcmode="lin" valueType="num">
                                      <p:cBhvr additive="base">
                                        <p:cTn id="53" dur="400" fill="hold"/>
                                        <p:tgtEl>
                                          <p:spTgt spid="43"/>
                                        </p:tgtEl>
                                        <p:attrNameLst>
                                          <p:attrName>ppt_y</p:attrName>
                                        </p:attrNameLst>
                                      </p:cBhvr>
                                      <p:tavLst>
                                        <p:tav tm="0">
                                          <p:val>
                                            <p:strVal val="1+#ppt_h/2"/>
                                          </p:val>
                                        </p:tav>
                                        <p:tav tm="100000">
                                          <p:val>
                                            <p:strVal val="#ppt_y"/>
                                          </p:val>
                                        </p:tav>
                                      </p:tavLst>
                                    </p:anim>
                                  </p:childTnLst>
                                </p:cTn>
                              </p:par>
                              <p:par>
                                <p:cTn id="54" presetID="10" presetClass="entr" presetSubtype="0" fill="hold" grpId="0" nodeType="withEffect">
                                  <p:stCondLst>
                                    <p:cond delay="90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par>
                                <p:cTn id="57" presetID="10" presetClass="entr" presetSubtype="0" fill="hold" grpId="0" nodeType="withEffect">
                                  <p:stCondLst>
                                    <p:cond delay="90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par>
                                <p:cTn id="60" presetID="2" presetClass="entr" presetSubtype="1" decel="100000" fill="hold" grpId="0" nodeType="withEffect">
                                  <p:stCondLst>
                                    <p:cond delay="1250"/>
                                  </p:stCondLst>
                                  <p:childTnLst>
                                    <p:set>
                                      <p:cBhvr>
                                        <p:cTn id="61" dur="1" fill="hold">
                                          <p:stCondLst>
                                            <p:cond delay="0"/>
                                          </p:stCondLst>
                                        </p:cTn>
                                        <p:tgtEl>
                                          <p:spTgt spid="3"/>
                                        </p:tgtEl>
                                        <p:attrNameLst>
                                          <p:attrName>style.visibility</p:attrName>
                                        </p:attrNameLst>
                                      </p:cBhvr>
                                      <p:to>
                                        <p:strVal val="visible"/>
                                      </p:to>
                                    </p:set>
                                    <p:anim calcmode="lin" valueType="num">
                                      <p:cBhvr additive="base">
                                        <p:cTn id="62" dur="500" fill="hold"/>
                                        <p:tgtEl>
                                          <p:spTgt spid="3"/>
                                        </p:tgtEl>
                                        <p:attrNameLst>
                                          <p:attrName>ppt_x</p:attrName>
                                        </p:attrNameLst>
                                      </p:cBhvr>
                                      <p:tavLst>
                                        <p:tav tm="0">
                                          <p:val>
                                            <p:strVal val="#ppt_x"/>
                                          </p:val>
                                        </p:tav>
                                        <p:tav tm="100000">
                                          <p:val>
                                            <p:strVal val="#ppt_x"/>
                                          </p:val>
                                        </p:tav>
                                      </p:tavLst>
                                    </p:anim>
                                    <p:anim calcmode="lin" valueType="num">
                                      <p:cBhvr additive="base">
                                        <p:cTn id="63" dur="500" fill="hold"/>
                                        <p:tgtEl>
                                          <p:spTgt spid="3"/>
                                        </p:tgtEl>
                                        <p:attrNameLst>
                                          <p:attrName>ppt_y</p:attrName>
                                        </p:attrNameLst>
                                      </p:cBhvr>
                                      <p:tavLst>
                                        <p:tav tm="0">
                                          <p:val>
                                            <p:strVal val="0-#ppt_h/2"/>
                                          </p:val>
                                        </p:tav>
                                        <p:tav tm="100000">
                                          <p:val>
                                            <p:strVal val="#ppt_y"/>
                                          </p:val>
                                        </p:tav>
                                      </p:tavLst>
                                    </p:anim>
                                  </p:childTnLst>
                                </p:cTn>
                              </p:par>
                            </p:childTnLst>
                          </p:cTn>
                        </p:par>
                        <p:par>
                          <p:cTn id="64" fill="hold">
                            <p:stCondLst>
                              <p:cond delay="1750"/>
                            </p:stCondLst>
                            <p:childTnLst>
                              <p:par>
                                <p:cTn id="65" presetID="2" presetClass="entr" presetSubtype="2" decel="10000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1+#ppt_w/2"/>
                                          </p:val>
                                        </p:tav>
                                        <p:tav tm="100000">
                                          <p:val>
                                            <p:strVal val="#ppt_x"/>
                                          </p:val>
                                        </p:tav>
                                      </p:tavLst>
                                    </p:anim>
                                    <p:anim calcmode="lin" valueType="num">
                                      <p:cBhvr additive="base">
                                        <p:cTn id="68" dur="500" fill="hold"/>
                                        <p:tgtEl>
                                          <p:spTgt spid="14"/>
                                        </p:tgtEl>
                                        <p:attrNameLst>
                                          <p:attrName>ppt_y</p:attrName>
                                        </p:attrNameLst>
                                      </p:cBhvr>
                                      <p:tavLst>
                                        <p:tav tm="0">
                                          <p:val>
                                            <p:strVal val="#ppt_y"/>
                                          </p:val>
                                        </p:tav>
                                        <p:tav tm="100000">
                                          <p:val>
                                            <p:strVal val="#ppt_y"/>
                                          </p:val>
                                        </p:tav>
                                      </p:tavLst>
                                    </p:anim>
                                  </p:childTnLst>
                                </p:cTn>
                              </p:par>
                              <p:par>
                                <p:cTn id="69" presetID="22" presetClass="entr" presetSubtype="8" fill="hold" grpId="0" nodeType="withEffect">
                                  <p:stCondLst>
                                    <p:cond delay="0"/>
                                  </p:stCondLst>
                                  <p:childTnLst>
                                    <p:set>
                                      <p:cBhvr>
                                        <p:cTn id="70" dur="1" fill="hold">
                                          <p:stCondLst>
                                            <p:cond delay="0"/>
                                          </p:stCondLst>
                                        </p:cTn>
                                        <p:tgtEl>
                                          <p:spTgt spid="13">
                                            <p:txEl>
                                              <p:pRg st="0" end="0"/>
                                            </p:txEl>
                                          </p:spTgt>
                                        </p:tgtEl>
                                        <p:attrNameLst>
                                          <p:attrName>style.visibility</p:attrName>
                                        </p:attrNameLst>
                                      </p:cBhvr>
                                      <p:to>
                                        <p:strVal val="visible"/>
                                      </p:to>
                                    </p:set>
                                    <p:animEffect transition="in" filter="wipe(left)">
                                      <p:cBhvr>
                                        <p:cTn id="71" dur="500"/>
                                        <p:tgtEl>
                                          <p:spTgt spid="13">
                                            <p:txEl>
                                              <p:pRg st="0" end="0"/>
                                            </p:txEl>
                                          </p:spTgt>
                                        </p:tgtEl>
                                      </p:cBhvr>
                                    </p:animEffect>
                                  </p:childTnLst>
                                </p:cTn>
                              </p:par>
                            </p:childTnLst>
                          </p:cTn>
                        </p:par>
                        <p:par>
                          <p:cTn id="72" fill="hold">
                            <p:stCondLst>
                              <p:cond delay="2250"/>
                            </p:stCondLst>
                            <p:childTnLst>
                              <p:par>
                                <p:cTn id="73" presetID="16" presetClass="entr" presetSubtype="37"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arn(outVertical)">
                                      <p:cBhvr>
                                        <p:cTn id="75" dur="500"/>
                                        <p:tgtEl>
                                          <p:spTgt spid="26"/>
                                        </p:tgtEl>
                                      </p:cBhvr>
                                    </p:animEffect>
                                  </p:childTnLst>
                                </p:cTn>
                              </p:par>
                            </p:childTnLst>
                          </p:cTn>
                        </p:par>
                        <p:par>
                          <p:cTn id="76" fill="hold">
                            <p:stCondLst>
                              <p:cond delay="2750"/>
                            </p:stCondLst>
                            <p:childTnLst>
                              <p:par>
                                <p:cTn id="77" presetID="2" presetClass="entr" presetSubtype="4" decel="100000"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1000" fill="hold"/>
                                        <p:tgtEl>
                                          <p:spTgt spid="15"/>
                                        </p:tgtEl>
                                        <p:attrNameLst>
                                          <p:attrName>ppt_x</p:attrName>
                                        </p:attrNameLst>
                                      </p:cBhvr>
                                      <p:tavLst>
                                        <p:tav tm="0">
                                          <p:val>
                                            <p:strVal val="#ppt_x"/>
                                          </p:val>
                                        </p:tav>
                                        <p:tav tm="100000">
                                          <p:val>
                                            <p:strVal val="#ppt_x"/>
                                          </p:val>
                                        </p:tav>
                                      </p:tavLst>
                                    </p:anim>
                                    <p:anim calcmode="lin" valueType="num">
                                      <p:cBhvr additive="base">
                                        <p:cTn id="80" dur="1000" fill="hold"/>
                                        <p:tgtEl>
                                          <p:spTgt spid="15"/>
                                        </p:tgtEl>
                                        <p:attrNameLst>
                                          <p:attrName>ppt_y</p:attrName>
                                        </p:attrNameLst>
                                      </p:cBhvr>
                                      <p:tavLst>
                                        <p:tav tm="0">
                                          <p:val>
                                            <p:strVal val="1+#ppt_h/2"/>
                                          </p:val>
                                        </p:tav>
                                        <p:tav tm="100000">
                                          <p:val>
                                            <p:strVal val="#ppt_y"/>
                                          </p:val>
                                        </p:tav>
                                      </p:tavLst>
                                    </p:anim>
                                  </p:childTnLst>
                                </p:cTn>
                              </p:par>
                              <p:par>
                                <p:cTn id="81" presetID="2" presetClass="entr" presetSubtype="4" decel="10000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additive="base">
                                        <p:cTn id="83" dur="1000" fill="hold"/>
                                        <p:tgtEl>
                                          <p:spTgt spid="16"/>
                                        </p:tgtEl>
                                        <p:attrNameLst>
                                          <p:attrName>ppt_x</p:attrName>
                                        </p:attrNameLst>
                                      </p:cBhvr>
                                      <p:tavLst>
                                        <p:tav tm="0">
                                          <p:val>
                                            <p:strVal val="#ppt_x"/>
                                          </p:val>
                                        </p:tav>
                                        <p:tav tm="100000">
                                          <p:val>
                                            <p:strVal val="#ppt_x"/>
                                          </p:val>
                                        </p:tav>
                                      </p:tavLst>
                                    </p:anim>
                                    <p:anim calcmode="lin" valueType="num">
                                      <p:cBhvr additive="base">
                                        <p:cTn id="84" dur="1000" fill="hold"/>
                                        <p:tgtEl>
                                          <p:spTgt spid="16"/>
                                        </p:tgtEl>
                                        <p:attrNameLst>
                                          <p:attrName>ppt_y</p:attrName>
                                        </p:attrNameLst>
                                      </p:cBhvr>
                                      <p:tavLst>
                                        <p:tav tm="0">
                                          <p:val>
                                            <p:strVal val="1+#ppt_h/2"/>
                                          </p:val>
                                        </p:tav>
                                        <p:tav tm="100000">
                                          <p:val>
                                            <p:strVal val="#ppt_y"/>
                                          </p:val>
                                        </p:tav>
                                      </p:tavLst>
                                    </p:anim>
                                  </p:childTnLst>
                                </p:cTn>
                              </p:par>
                              <p:par>
                                <p:cTn id="85" presetID="2" presetClass="entr" presetSubtype="4" decel="10000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additive="base">
                                        <p:cTn id="87" dur="1000" fill="hold"/>
                                        <p:tgtEl>
                                          <p:spTgt spid="17"/>
                                        </p:tgtEl>
                                        <p:attrNameLst>
                                          <p:attrName>ppt_x</p:attrName>
                                        </p:attrNameLst>
                                      </p:cBhvr>
                                      <p:tavLst>
                                        <p:tav tm="0">
                                          <p:val>
                                            <p:strVal val="#ppt_x"/>
                                          </p:val>
                                        </p:tav>
                                        <p:tav tm="100000">
                                          <p:val>
                                            <p:strVal val="#ppt_x"/>
                                          </p:val>
                                        </p:tav>
                                      </p:tavLst>
                                    </p:anim>
                                    <p:anim calcmode="lin" valueType="num">
                                      <p:cBhvr additive="base">
                                        <p:cTn id="88" dur="1000" fill="hold"/>
                                        <p:tgtEl>
                                          <p:spTgt spid="17"/>
                                        </p:tgtEl>
                                        <p:attrNameLst>
                                          <p:attrName>ppt_y</p:attrName>
                                        </p:attrNameLst>
                                      </p:cBhvr>
                                      <p:tavLst>
                                        <p:tav tm="0">
                                          <p:val>
                                            <p:strVal val="1+#ppt_h/2"/>
                                          </p:val>
                                        </p:tav>
                                        <p:tav tm="100000">
                                          <p:val>
                                            <p:strVal val="#ppt_y"/>
                                          </p:val>
                                        </p:tav>
                                      </p:tavLst>
                                    </p:anim>
                                  </p:childTnLst>
                                </p:cTn>
                              </p:par>
                              <p:par>
                                <p:cTn id="89" presetID="2" presetClass="entr" presetSubtype="4" decel="10000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1000" fill="hold"/>
                                        <p:tgtEl>
                                          <p:spTgt spid="18"/>
                                        </p:tgtEl>
                                        <p:attrNameLst>
                                          <p:attrName>ppt_x</p:attrName>
                                        </p:attrNameLst>
                                      </p:cBhvr>
                                      <p:tavLst>
                                        <p:tav tm="0">
                                          <p:val>
                                            <p:strVal val="#ppt_x"/>
                                          </p:val>
                                        </p:tav>
                                        <p:tav tm="100000">
                                          <p:val>
                                            <p:strVal val="#ppt_x"/>
                                          </p:val>
                                        </p:tav>
                                      </p:tavLst>
                                    </p:anim>
                                    <p:anim calcmode="lin" valueType="num">
                                      <p:cBhvr additive="base">
                                        <p:cTn id="92" dur="1000" fill="hold"/>
                                        <p:tgtEl>
                                          <p:spTgt spid="18"/>
                                        </p:tgtEl>
                                        <p:attrNameLst>
                                          <p:attrName>ppt_y</p:attrName>
                                        </p:attrNameLst>
                                      </p:cBhvr>
                                      <p:tavLst>
                                        <p:tav tm="0">
                                          <p:val>
                                            <p:strVal val="1+#ppt_h/2"/>
                                          </p:val>
                                        </p:tav>
                                        <p:tav tm="100000">
                                          <p:val>
                                            <p:strVal val="#ppt_y"/>
                                          </p:val>
                                        </p:tav>
                                      </p:tavLst>
                                    </p:anim>
                                  </p:childTnLst>
                                </p:cTn>
                              </p:par>
                              <p:par>
                                <p:cTn id="93" presetID="2" presetClass="entr" presetSubtype="4" decel="100000" fill="hold" nodeType="with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additive="base">
                                        <p:cTn id="95" dur="1000" fill="hold"/>
                                        <p:tgtEl>
                                          <p:spTgt spid="22"/>
                                        </p:tgtEl>
                                        <p:attrNameLst>
                                          <p:attrName>ppt_x</p:attrName>
                                        </p:attrNameLst>
                                      </p:cBhvr>
                                      <p:tavLst>
                                        <p:tav tm="0">
                                          <p:val>
                                            <p:strVal val="#ppt_x"/>
                                          </p:val>
                                        </p:tav>
                                        <p:tav tm="100000">
                                          <p:val>
                                            <p:strVal val="#ppt_x"/>
                                          </p:val>
                                        </p:tav>
                                      </p:tavLst>
                                    </p:anim>
                                    <p:anim calcmode="lin" valueType="num">
                                      <p:cBhvr additive="base">
                                        <p:cTn id="96" dur="1000" fill="hold"/>
                                        <p:tgtEl>
                                          <p:spTgt spid="22"/>
                                        </p:tgtEl>
                                        <p:attrNameLst>
                                          <p:attrName>ppt_y</p:attrName>
                                        </p:attrNameLst>
                                      </p:cBhvr>
                                      <p:tavLst>
                                        <p:tav tm="0">
                                          <p:val>
                                            <p:strVal val="1+#ppt_h/2"/>
                                          </p:val>
                                        </p:tav>
                                        <p:tav tm="100000">
                                          <p:val>
                                            <p:strVal val="#ppt_y"/>
                                          </p:val>
                                        </p:tav>
                                      </p:tavLst>
                                    </p:anim>
                                  </p:childTnLst>
                                </p:cTn>
                              </p:par>
                              <p:par>
                                <p:cTn id="97" presetID="10" presetClass="entr" presetSubtype="0" fill="hold" grpId="1"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1000"/>
                                        <p:tgtEl>
                                          <p:spTgt spid="15"/>
                                        </p:tgtEl>
                                      </p:cBhvr>
                                    </p:animEffect>
                                  </p:childTnLst>
                                </p:cTn>
                              </p:par>
                              <p:par>
                                <p:cTn id="100" presetID="10" presetClass="entr" presetSubtype="0" fill="hold" grpId="1" nodeType="with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fade">
                                      <p:cBhvr>
                                        <p:cTn id="102" dur="1000"/>
                                        <p:tgtEl>
                                          <p:spTgt spid="16"/>
                                        </p:tgtEl>
                                      </p:cBhvr>
                                    </p:animEffect>
                                  </p:childTnLst>
                                </p:cTn>
                              </p:par>
                              <p:par>
                                <p:cTn id="103" presetID="10" presetClass="entr" presetSubtype="0" fill="hold" grpId="1"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1000"/>
                                        <p:tgtEl>
                                          <p:spTgt spid="17"/>
                                        </p:tgtEl>
                                      </p:cBhvr>
                                    </p:animEffect>
                                  </p:childTnLst>
                                </p:cTn>
                              </p:par>
                              <p:par>
                                <p:cTn id="106" presetID="10" presetClass="entr" presetSubtype="0" fill="hold" nodeType="with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fade">
                                      <p:cBhvr>
                                        <p:cTn id="108" dur="1000"/>
                                        <p:tgtEl>
                                          <p:spTgt spid="18"/>
                                        </p:tgtEl>
                                      </p:cBhvr>
                                    </p:animEffect>
                                  </p:childTnLst>
                                </p:cTn>
                              </p:par>
                              <p:par>
                                <p:cTn id="109" presetID="10" presetClass="entr" presetSubtype="0" fill="hold" nodeType="with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fade">
                                      <p:cBhvr>
                                        <p:cTn id="111" dur="1000"/>
                                        <p:tgtEl>
                                          <p:spTgt spid="22"/>
                                        </p:tgtEl>
                                      </p:cBhvr>
                                    </p:animEffect>
                                  </p:childTnLst>
                                </p:cTn>
                              </p:par>
                            </p:childTnLst>
                          </p:cTn>
                        </p:par>
                        <p:par>
                          <p:cTn id="112" fill="hold">
                            <p:stCondLst>
                              <p:cond delay="3750"/>
                            </p:stCondLst>
                            <p:childTnLst>
                              <p:par>
                                <p:cTn id="113" presetID="22" presetClass="entr" presetSubtype="8" fill="hold" grpId="0" nodeType="after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wipe(left)">
                                      <p:cBhvr>
                                        <p:cTn id="115" dur="500"/>
                                        <p:tgtEl>
                                          <p:spTgt spid="38"/>
                                        </p:tgtEl>
                                      </p:cBhvr>
                                    </p:animEffect>
                                  </p:childTnLst>
                                </p:cTn>
                              </p:par>
                            </p:childTnLst>
                          </p:cTn>
                        </p:par>
                        <p:par>
                          <p:cTn id="116" fill="hold">
                            <p:stCondLst>
                              <p:cond delay="4250"/>
                            </p:stCondLst>
                            <p:childTnLst>
                              <p:par>
                                <p:cTn id="117" presetID="10" presetClass="entr" presetSubtype="0" fill="hold" grpId="0" nodeType="after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fade">
                                      <p:cBhvr>
                                        <p:cTn id="119" dur="500"/>
                                        <p:tgtEl>
                                          <p:spTgt spid="32"/>
                                        </p:tgtEl>
                                      </p:cBhvr>
                                    </p:animEffect>
                                  </p:childTnLst>
                                </p:cTn>
                              </p:par>
                            </p:childTnLst>
                          </p:cTn>
                        </p:par>
                        <p:par>
                          <p:cTn id="120" fill="hold">
                            <p:stCondLst>
                              <p:cond delay="4750"/>
                            </p:stCondLst>
                            <p:childTnLst>
                              <p:par>
                                <p:cTn id="121" presetID="22" presetClass="entr" presetSubtype="8" fill="hold" grpId="0" nodeType="afterEffect">
                                  <p:stCondLst>
                                    <p:cond delay="0"/>
                                  </p:stCondLst>
                                  <p:childTnLst>
                                    <p:set>
                                      <p:cBhvr>
                                        <p:cTn id="122" dur="1" fill="hold">
                                          <p:stCondLst>
                                            <p:cond delay="0"/>
                                          </p:stCondLst>
                                        </p:cTn>
                                        <p:tgtEl>
                                          <p:spTgt spid="31">
                                            <p:txEl>
                                              <p:pRg st="0" end="0"/>
                                            </p:txEl>
                                          </p:spTgt>
                                        </p:tgtEl>
                                        <p:attrNameLst>
                                          <p:attrName>style.visibility</p:attrName>
                                        </p:attrNameLst>
                                      </p:cBhvr>
                                      <p:to>
                                        <p:strVal val="visible"/>
                                      </p:to>
                                    </p:set>
                                    <p:animEffect transition="in" filter="wipe(left)">
                                      <p:cBhvr>
                                        <p:cTn id="123" dur="500"/>
                                        <p:tgtEl>
                                          <p:spTgt spid="31">
                                            <p:txEl>
                                              <p:pRg st="0" end="0"/>
                                            </p:txEl>
                                          </p:spTgt>
                                        </p:tgtEl>
                                      </p:cBhvr>
                                    </p:animEffect>
                                  </p:childTnLst>
                                </p:cTn>
                              </p:par>
                            </p:childTnLst>
                          </p:cTn>
                        </p:par>
                        <p:par>
                          <p:cTn id="124" fill="hold">
                            <p:stCondLst>
                              <p:cond delay="5250"/>
                            </p:stCondLst>
                            <p:childTnLst>
                              <p:par>
                                <p:cTn id="125" presetID="10" presetClass="entr" presetSubtype="0" fill="hold" grpId="0" nodeType="afterEffect">
                                  <p:stCondLst>
                                    <p:cond delay="0"/>
                                  </p:stCondLst>
                                  <p:childTnLst>
                                    <p:set>
                                      <p:cBhvr>
                                        <p:cTn id="126" dur="1" fill="hold">
                                          <p:stCondLst>
                                            <p:cond delay="0"/>
                                          </p:stCondLst>
                                        </p:cTn>
                                        <p:tgtEl>
                                          <p:spTgt spid="34"/>
                                        </p:tgtEl>
                                        <p:attrNameLst>
                                          <p:attrName>style.visibility</p:attrName>
                                        </p:attrNameLst>
                                      </p:cBhvr>
                                      <p:to>
                                        <p:strVal val="visible"/>
                                      </p:to>
                                    </p:set>
                                    <p:animEffect transition="in" filter="fade">
                                      <p:cBhvr>
                                        <p:cTn id="127" dur="500"/>
                                        <p:tgtEl>
                                          <p:spTgt spid="34"/>
                                        </p:tgtEl>
                                      </p:cBhvr>
                                    </p:animEffect>
                                  </p:childTnLst>
                                </p:cTn>
                              </p:par>
                            </p:childTnLst>
                          </p:cTn>
                        </p:par>
                        <p:par>
                          <p:cTn id="128" fill="hold">
                            <p:stCondLst>
                              <p:cond delay="5750"/>
                            </p:stCondLst>
                            <p:childTnLst>
                              <p:par>
                                <p:cTn id="129" presetID="22" presetClass="entr" presetSubtype="8" fill="hold" grpId="0" nodeType="afterEffect">
                                  <p:stCondLst>
                                    <p:cond delay="0"/>
                                  </p:stCondLst>
                                  <p:childTnLst>
                                    <p:set>
                                      <p:cBhvr>
                                        <p:cTn id="130" dur="1" fill="hold">
                                          <p:stCondLst>
                                            <p:cond delay="0"/>
                                          </p:stCondLst>
                                        </p:cTn>
                                        <p:tgtEl>
                                          <p:spTgt spid="33">
                                            <p:txEl>
                                              <p:pRg st="0" end="0"/>
                                            </p:txEl>
                                          </p:spTgt>
                                        </p:tgtEl>
                                        <p:attrNameLst>
                                          <p:attrName>style.visibility</p:attrName>
                                        </p:attrNameLst>
                                      </p:cBhvr>
                                      <p:to>
                                        <p:strVal val="visible"/>
                                      </p:to>
                                    </p:set>
                                    <p:animEffect transition="in" filter="wipe(left)">
                                      <p:cBhvr>
                                        <p:cTn id="131" dur="500"/>
                                        <p:tgtEl>
                                          <p:spTgt spid="33">
                                            <p:txEl>
                                              <p:pRg st="0" end="0"/>
                                            </p:txEl>
                                          </p:spTgt>
                                        </p:tgtEl>
                                      </p:cBhvr>
                                    </p:animEffect>
                                  </p:childTnLst>
                                </p:cTn>
                              </p:par>
                            </p:childTnLst>
                          </p:cTn>
                        </p:par>
                        <p:par>
                          <p:cTn id="132" fill="hold">
                            <p:stCondLst>
                              <p:cond delay="6250"/>
                            </p:stCondLst>
                            <p:childTnLst>
                              <p:par>
                                <p:cTn id="133" presetID="10" presetClass="entr" presetSubtype="0" fill="hold" grpId="0" nodeType="afterEffect">
                                  <p:stCondLst>
                                    <p:cond delay="0"/>
                                  </p:stCondLst>
                                  <p:childTnLst>
                                    <p:set>
                                      <p:cBhvr>
                                        <p:cTn id="134" dur="1" fill="hold">
                                          <p:stCondLst>
                                            <p:cond delay="0"/>
                                          </p:stCondLst>
                                        </p:cTn>
                                        <p:tgtEl>
                                          <p:spTgt spid="36"/>
                                        </p:tgtEl>
                                        <p:attrNameLst>
                                          <p:attrName>style.visibility</p:attrName>
                                        </p:attrNameLst>
                                      </p:cBhvr>
                                      <p:to>
                                        <p:strVal val="visible"/>
                                      </p:to>
                                    </p:set>
                                    <p:animEffect transition="in" filter="fade">
                                      <p:cBhvr>
                                        <p:cTn id="135" dur="500"/>
                                        <p:tgtEl>
                                          <p:spTgt spid="36"/>
                                        </p:tgtEl>
                                      </p:cBhvr>
                                    </p:animEffect>
                                  </p:childTnLst>
                                </p:cTn>
                              </p:par>
                            </p:childTnLst>
                          </p:cTn>
                        </p:par>
                        <p:par>
                          <p:cTn id="136" fill="hold">
                            <p:stCondLst>
                              <p:cond delay="6750"/>
                            </p:stCondLst>
                            <p:childTnLst>
                              <p:par>
                                <p:cTn id="137" presetID="22" presetClass="entr" presetSubtype="8" fill="hold" grpId="0" nodeType="afterEffect">
                                  <p:stCondLst>
                                    <p:cond delay="0"/>
                                  </p:stCondLst>
                                  <p:childTnLst>
                                    <p:set>
                                      <p:cBhvr>
                                        <p:cTn id="138" dur="1" fill="hold">
                                          <p:stCondLst>
                                            <p:cond delay="0"/>
                                          </p:stCondLst>
                                        </p:cTn>
                                        <p:tgtEl>
                                          <p:spTgt spid="35">
                                            <p:txEl>
                                              <p:pRg st="0" end="0"/>
                                            </p:txEl>
                                          </p:spTgt>
                                        </p:tgtEl>
                                        <p:attrNameLst>
                                          <p:attrName>style.visibility</p:attrName>
                                        </p:attrNameLst>
                                      </p:cBhvr>
                                      <p:to>
                                        <p:strVal val="visible"/>
                                      </p:to>
                                    </p:set>
                                    <p:animEffect transition="in" filter="wipe(left)">
                                      <p:cBhvr>
                                        <p:cTn id="139" dur="500"/>
                                        <p:tgtEl>
                                          <p:spTgt spid="35">
                                            <p:txEl>
                                              <p:pRg st="0" end="0"/>
                                            </p:txEl>
                                          </p:spTgt>
                                        </p:tgtEl>
                                      </p:cBhvr>
                                    </p:animEffect>
                                  </p:childTnLst>
                                </p:cTn>
                              </p:par>
                            </p:childTnLst>
                          </p:cTn>
                        </p:par>
                        <p:par>
                          <p:cTn id="140" fill="hold">
                            <p:stCondLst>
                              <p:cond delay="7250"/>
                            </p:stCondLst>
                            <p:childTnLst>
                              <p:par>
                                <p:cTn id="141" presetID="2" presetClass="entr" presetSubtype="2" decel="100000" fill="hold" grpId="0" nodeType="afterEffect">
                                  <p:stCondLst>
                                    <p:cond delay="0"/>
                                  </p:stCondLst>
                                  <p:childTnLst>
                                    <p:set>
                                      <p:cBhvr>
                                        <p:cTn id="142" dur="1" fill="hold">
                                          <p:stCondLst>
                                            <p:cond delay="0"/>
                                          </p:stCondLst>
                                        </p:cTn>
                                        <p:tgtEl>
                                          <p:spTgt spid="28"/>
                                        </p:tgtEl>
                                        <p:attrNameLst>
                                          <p:attrName>style.visibility</p:attrName>
                                        </p:attrNameLst>
                                      </p:cBhvr>
                                      <p:to>
                                        <p:strVal val="visible"/>
                                      </p:to>
                                    </p:set>
                                    <p:anim calcmode="lin" valueType="num">
                                      <p:cBhvr additive="base">
                                        <p:cTn id="143" dur="500" fill="hold"/>
                                        <p:tgtEl>
                                          <p:spTgt spid="28"/>
                                        </p:tgtEl>
                                        <p:attrNameLst>
                                          <p:attrName>ppt_x</p:attrName>
                                        </p:attrNameLst>
                                      </p:cBhvr>
                                      <p:tavLst>
                                        <p:tav tm="0">
                                          <p:val>
                                            <p:strVal val="1+#ppt_w/2"/>
                                          </p:val>
                                        </p:tav>
                                        <p:tav tm="100000">
                                          <p:val>
                                            <p:strVal val="#ppt_x"/>
                                          </p:val>
                                        </p:tav>
                                      </p:tavLst>
                                    </p:anim>
                                    <p:anim calcmode="lin" valueType="num">
                                      <p:cBhvr additive="base">
                                        <p:cTn id="144" dur="500" fill="hold"/>
                                        <p:tgtEl>
                                          <p:spTgt spid="28"/>
                                        </p:tgtEl>
                                        <p:attrNameLst>
                                          <p:attrName>ppt_y</p:attrName>
                                        </p:attrNameLst>
                                      </p:cBhvr>
                                      <p:tavLst>
                                        <p:tav tm="0">
                                          <p:val>
                                            <p:strVal val="#ppt_y"/>
                                          </p:val>
                                        </p:tav>
                                        <p:tav tm="100000">
                                          <p:val>
                                            <p:strVal val="#ppt_y"/>
                                          </p:val>
                                        </p:tav>
                                      </p:tavLst>
                                    </p:anim>
                                  </p:childTnLst>
                                </p:cTn>
                              </p:par>
                              <p:par>
                                <p:cTn id="145" presetID="2" presetClass="entr" presetSubtype="4" decel="100000" fill="hold" grpId="0" nodeType="withEffect">
                                  <p:stCondLst>
                                    <p:cond delay="0"/>
                                  </p:stCondLst>
                                  <p:childTnLst>
                                    <p:set>
                                      <p:cBhvr>
                                        <p:cTn id="146" dur="1" fill="hold">
                                          <p:stCondLst>
                                            <p:cond delay="0"/>
                                          </p:stCondLst>
                                        </p:cTn>
                                        <p:tgtEl>
                                          <p:spTgt spid="29">
                                            <p:txEl>
                                              <p:pRg st="0" end="0"/>
                                            </p:txEl>
                                          </p:spTgt>
                                        </p:tgtEl>
                                        <p:attrNameLst>
                                          <p:attrName>style.visibility</p:attrName>
                                        </p:attrNameLst>
                                      </p:cBhvr>
                                      <p:to>
                                        <p:strVal val="visible"/>
                                      </p:to>
                                    </p:set>
                                    <p:anim calcmode="lin" valueType="num">
                                      <p:cBhvr additive="base">
                                        <p:cTn id="14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4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p:bldP spid="13" grpId="0" build="p">
        <p:tmplLst>
          <p:tmpl lvl="1">
            <p:tnLst>
              <p:par>
                <p:cTn presetID="22" presetClass="entr" presetSubtype="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5" grpId="0" animBg="1"/>
      <p:bldP spid="15" grpId="1" animBg="1"/>
      <p:bldP spid="16" grpId="0" animBg="1"/>
      <p:bldP spid="16" grpId="1" animBg="1"/>
      <p:bldP spid="17" grpId="0" animBg="1"/>
      <p:bldP spid="17" grpId="1" animBg="1"/>
      <p:bldP spid="38" grpId="0" animBg="1"/>
      <p:bldP spid="28" grpId="0" animBg="1"/>
      <p:bldP spid="29" grpId="0" build="p">
        <p:tmplLst>
          <p:tmpl lvl="1">
            <p:tnLst>
              <p:par>
                <p:cTn presetID="2" presetClass="entr" presetSubtype="4"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2" presetClass="entr" presetSubtype="8"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animBg="1"/>
      <p:bldP spid="33" grpId="0" build="p">
        <p:tmplLst>
          <p:tmpl lvl="1">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4" grpId="0" animBg="1"/>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animBg="1"/>
      <p:bldP spid="37" grpId="0" animBg="1"/>
      <p:bldP spid="37" grpId="1" animBg="1"/>
      <p:bldP spid="39" grpId="0" animBg="1"/>
      <p:bldP spid="39" grpId="1" animBg="1"/>
      <p:bldP spid="40" grpId="0" animBg="1"/>
      <p:bldP spid="40" grpId="1" animBg="1"/>
      <p:bldP spid="41" grpId="0" animBg="1"/>
      <p:bldP spid="41" grpId="1" animBg="1"/>
      <p:bldP spid="42" grpId="0"/>
      <p:bldP spid="43" grpId="0" animBg="1"/>
      <p:bldP spid="43" grpId="1" animBg="1"/>
      <p:bldP spid="44" grpId="0" animBg="1"/>
      <p:bldP spid="44" grpId="1" animBg="1"/>
      <p:bldP spid="45" grpId="0" animBg="1"/>
      <p:bldP spid="45" grpId="1" animBg="1"/>
      <p:bldP spid="46" grpId="0"/>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ig Image and Animated Texts">
    <p:spTree>
      <p:nvGrpSpPr>
        <p:cNvPr id="1" name=""/>
        <p:cNvGrpSpPr/>
        <p:nvPr/>
      </p:nvGrpSpPr>
      <p:grpSpPr>
        <a:xfrm>
          <a:off x="0" y="0"/>
          <a:ext cx="0" cy="0"/>
          <a:chOff x="0" y="0"/>
          <a:chExt cx="0" cy="0"/>
        </a:xfrm>
      </p:grpSpPr>
      <p:sp>
        <p:nvSpPr>
          <p:cNvPr id="35" name="図プレースホルダー 34"/>
          <p:cNvSpPr>
            <a:spLocks noGrp="1"/>
          </p:cNvSpPr>
          <p:nvPr>
            <p:ph type="pic" sz="quarter" idx="14" hasCustomPrompt="1"/>
          </p:nvPr>
        </p:nvSpPr>
        <p:spPr>
          <a:xfrm>
            <a:off x="1047841" y="0"/>
            <a:ext cx="9144000" cy="6858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26" name="テキスト プレースホルダー 25"/>
          <p:cNvSpPr>
            <a:spLocks noGrp="1"/>
          </p:cNvSpPr>
          <p:nvPr>
            <p:ph type="body" sz="quarter" idx="11" hasCustomPrompt="1"/>
          </p:nvPr>
        </p:nvSpPr>
        <p:spPr>
          <a:xfrm flipH="1">
            <a:off x="804706" y="0"/>
            <a:ext cx="4303859" cy="6858000"/>
          </a:xfrm>
          <a:prstGeom prst="parallelogram">
            <a:avLst>
              <a:gd name="adj" fmla="val 41863"/>
            </a:avLst>
          </a:prstGeom>
          <a:solidFill>
            <a:schemeClr val="accent1">
              <a:lumMod val="75000"/>
              <a:alpha val="40000"/>
            </a:schemeClr>
          </a:solidFill>
        </p:spPr>
        <p:txBody>
          <a:bodyPr/>
          <a:lstStyle>
            <a:lvl1pPr>
              <a:defRPr/>
            </a:lvl1pPr>
          </a:lstStyle>
          <a:p>
            <a:pPr lvl="0"/>
            <a:r>
              <a:rPr kumimoji="1" lang="en-US" altLang="ja-JP" dirty="0"/>
              <a:t> </a:t>
            </a:r>
            <a:endParaRPr kumimoji="1" lang="ja-JP" altLang="en-US" dirty="0"/>
          </a:p>
        </p:txBody>
      </p:sp>
      <p:sp>
        <p:nvSpPr>
          <p:cNvPr id="31" name="テキスト プレースホルダー 25"/>
          <p:cNvSpPr>
            <a:spLocks noGrp="1"/>
          </p:cNvSpPr>
          <p:nvPr>
            <p:ph type="body" sz="quarter" idx="13" hasCustomPrompt="1"/>
          </p:nvPr>
        </p:nvSpPr>
        <p:spPr>
          <a:xfrm flipH="1">
            <a:off x="5989024" y="0"/>
            <a:ext cx="4303859" cy="6858000"/>
          </a:xfrm>
          <a:prstGeom prst="parallelogram">
            <a:avLst>
              <a:gd name="adj" fmla="val 41863"/>
            </a:avLst>
          </a:prstGeom>
          <a:solidFill>
            <a:schemeClr val="accent1">
              <a:lumMod val="75000"/>
              <a:alpha val="40000"/>
            </a:schemeClr>
          </a:solidFill>
        </p:spPr>
        <p:txBody>
          <a:bodyPr/>
          <a:lstStyle>
            <a:lvl1pPr>
              <a:defRPr/>
            </a:lvl1pPr>
          </a:lstStyle>
          <a:p>
            <a:pPr lvl="0"/>
            <a:r>
              <a:rPr kumimoji="1" lang="en-US" altLang="ja-JP" dirty="0"/>
              <a:t> </a:t>
            </a:r>
            <a:endParaRPr kumimoji="1" lang="ja-JP" altLang="en-US" dirty="0"/>
          </a:p>
        </p:txBody>
      </p:sp>
      <p:sp>
        <p:nvSpPr>
          <p:cNvPr id="36" name="テキスト プレースホルダー 25"/>
          <p:cNvSpPr>
            <a:spLocks noGrp="1"/>
          </p:cNvSpPr>
          <p:nvPr>
            <p:ph type="body" sz="quarter" idx="15" hasCustomPrompt="1"/>
          </p:nvPr>
        </p:nvSpPr>
        <p:spPr>
          <a:xfrm flipH="1">
            <a:off x="-2345847" y="0"/>
            <a:ext cx="6957935" cy="6858000"/>
          </a:xfrm>
          <a:prstGeom prst="parallelogram">
            <a:avLst>
              <a:gd name="adj" fmla="val 35022"/>
            </a:avLst>
          </a:prstGeom>
          <a:solidFill>
            <a:schemeClr val="accent1">
              <a:lumMod val="75000"/>
            </a:schemeClr>
          </a:solidFill>
        </p:spPr>
        <p:txBody>
          <a:bodyPr/>
          <a:lstStyle>
            <a:lvl1pPr>
              <a:defRPr/>
            </a:lvl1pPr>
          </a:lstStyle>
          <a:p>
            <a:pPr lvl="0"/>
            <a:r>
              <a:rPr kumimoji="1" lang="en-US" altLang="ja-JP" dirty="0"/>
              <a:t> </a:t>
            </a:r>
            <a:endParaRPr kumimoji="1" lang="ja-JP" altLang="en-US" dirty="0"/>
          </a:p>
        </p:txBody>
      </p:sp>
      <p:sp>
        <p:nvSpPr>
          <p:cNvPr id="37" name="テキスト プレースホルダー 25"/>
          <p:cNvSpPr>
            <a:spLocks noGrp="1"/>
          </p:cNvSpPr>
          <p:nvPr>
            <p:ph type="body" sz="quarter" idx="16" hasCustomPrompt="1"/>
          </p:nvPr>
        </p:nvSpPr>
        <p:spPr>
          <a:xfrm flipH="1">
            <a:off x="6482326" y="0"/>
            <a:ext cx="6957935" cy="6858000"/>
          </a:xfrm>
          <a:prstGeom prst="parallelogram">
            <a:avLst>
              <a:gd name="adj" fmla="val 35022"/>
            </a:avLst>
          </a:prstGeom>
          <a:solidFill>
            <a:schemeClr val="accent1">
              <a:lumMod val="75000"/>
            </a:schemeClr>
          </a:solidFill>
        </p:spPr>
        <p:txBody>
          <a:bodyPr/>
          <a:lstStyle>
            <a:lvl1pPr>
              <a:defRPr/>
            </a:lvl1pPr>
          </a:lstStyle>
          <a:p>
            <a:pPr lvl="0"/>
            <a:r>
              <a:rPr kumimoji="1" lang="en-US" altLang="ja-JP" dirty="0"/>
              <a:t> </a:t>
            </a:r>
            <a:endParaRPr kumimoji="1" lang="ja-JP" altLang="en-US" dirty="0"/>
          </a:p>
        </p:txBody>
      </p:sp>
      <p:sp>
        <p:nvSpPr>
          <p:cNvPr id="38" name="テキスト プレースホルダー 25"/>
          <p:cNvSpPr>
            <a:spLocks noGrp="1"/>
          </p:cNvSpPr>
          <p:nvPr>
            <p:ph type="body" sz="quarter" idx="17" hasCustomPrompt="1"/>
          </p:nvPr>
        </p:nvSpPr>
        <p:spPr>
          <a:xfrm flipH="1">
            <a:off x="-4748624" y="0"/>
            <a:ext cx="2676758" cy="6858000"/>
          </a:xfrm>
          <a:prstGeom prst="parallelogram">
            <a:avLst>
              <a:gd name="adj" fmla="val 67559"/>
            </a:avLst>
          </a:prstGeom>
          <a:solidFill>
            <a:schemeClr val="bg1">
              <a:alpha val="30000"/>
            </a:schemeClr>
          </a:solidFill>
        </p:spPr>
        <p:txBody>
          <a:bodyPr/>
          <a:lstStyle>
            <a:lvl1pPr>
              <a:defRPr/>
            </a:lvl1pPr>
          </a:lstStyle>
          <a:p>
            <a:pPr lvl="0"/>
            <a:r>
              <a:rPr kumimoji="1" lang="en-US" altLang="ja-JP" dirty="0"/>
              <a:t> </a:t>
            </a:r>
            <a:endParaRPr kumimoji="1" lang="ja-JP" altLang="en-US" dirty="0"/>
          </a:p>
        </p:txBody>
      </p:sp>
      <p:sp>
        <p:nvSpPr>
          <p:cNvPr id="39" name="テキスト プレースホルダー 25"/>
          <p:cNvSpPr>
            <a:spLocks noGrp="1"/>
          </p:cNvSpPr>
          <p:nvPr>
            <p:ph type="body" sz="quarter" idx="18" hasCustomPrompt="1"/>
          </p:nvPr>
        </p:nvSpPr>
        <p:spPr>
          <a:xfrm flipH="1">
            <a:off x="-3310228" y="0"/>
            <a:ext cx="2324305" cy="6858000"/>
          </a:xfrm>
          <a:prstGeom prst="parallelogram">
            <a:avLst>
              <a:gd name="adj" fmla="val 77247"/>
            </a:avLst>
          </a:prstGeom>
          <a:solidFill>
            <a:schemeClr val="bg1">
              <a:alpha val="30000"/>
            </a:schemeClr>
          </a:solidFill>
        </p:spPr>
        <p:txBody>
          <a:bodyPr/>
          <a:lstStyle>
            <a:lvl1pPr>
              <a:defRPr/>
            </a:lvl1pPr>
          </a:lstStyle>
          <a:p>
            <a:pPr lvl="0"/>
            <a:r>
              <a:rPr kumimoji="1" lang="en-US" altLang="ja-JP" dirty="0"/>
              <a:t> </a:t>
            </a:r>
            <a:endParaRPr kumimoji="1" lang="ja-JP" altLang="en-US" dirty="0"/>
          </a:p>
        </p:txBody>
      </p:sp>
      <p:sp>
        <p:nvSpPr>
          <p:cNvPr id="40" name="タイトル プレースホルダー 1"/>
          <p:cNvSpPr>
            <a:spLocks noGrp="1"/>
          </p:cNvSpPr>
          <p:nvPr>
            <p:ph type="title" hasCustomPrompt="1"/>
          </p:nvPr>
        </p:nvSpPr>
        <p:spPr>
          <a:xfrm>
            <a:off x="279528" y="2703892"/>
            <a:ext cx="3617897" cy="2208254"/>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Text Goes Here</a:t>
            </a:r>
            <a:endParaRPr kumimoji="1" lang="ja-JP" altLang="en-US" dirty="0"/>
          </a:p>
        </p:txBody>
      </p:sp>
      <p:sp>
        <p:nvSpPr>
          <p:cNvPr id="42" name="テキスト プレースホルダー 6"/>
          <p:cNvSpPr>
            <a:spLocks noGrp="1"/>
          </p:cNvSpPr>
          <p:nvPr>
            <p:ph type="body" sz="quarter" idx="42" hasCustomPrompt="1"/>
          </p:nvPr>
        </p:nvSpPr>
        <p:spPr>
          <a:xfrm>
            <a:off x="283611" y="5111522"/>
            <a:ext cx="3613813" cy="1390878"/>
          </a:xfrm>
        </p:spPr>
        <p:txBody>
          <a:bodyPr>
            <a:noAutofit/>
          </a:bodyPr>
          <a:lstStyle>
            <a:lvl1pPr algn="l">
              <a:defRPr sz="75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
        <p:nvSpPr>
          <p:cNvPr id="44" name="テキスト プレースホルダー 6"/>
          <p:cNvSpPr>
            <a:spLocks noGrp="1"/>
          </p:cNvSpPr>
          <p:nvPr>
            <p:ph type="body" sz="quarter" idx="43" hasCustomPrompt="1"/>
          </p:nvPr>
        </p:nvSpPr>
        <p:spPr>
          <a:xfrm rot="4250327">
            <a:off x="4598150" y="2482061"/>
            <a:ext cx="7132647" cy="2009950"/>
          </a:xfrm>
        </p:spPr>
        <p:txBody>
          <a:bodyPr anchor="b">
            <a:noAutofit/>
          </a:bodyPr>
          <a:lstStyle>
            <a:lvl1pPr algn="l">
              <a:lnSpc>
                <a:spcPct val="100000"/>
              </a:lnSpc>
              <a:spcBef>
                <a:spcPts val="0"/>
              </a:spcBef>
              <a:defRPr sz="6377" b="0" i="0" u="none" baseline="0">
                <a:solidFill>
                  <a:schemeClr val="bg1">
                    <a:alpha val="30000"/>
                  </a:schemeClr>
                </a:solidFill>
                <a:latin typeface="Route 159 Bold" pitchFamily="50" charset="0"/>
                <a:cs typeface="Open Sans Light" panose="020B0306030504020204" pitchFamily="34" charset="0"/>
              </a:defRPr>
            </a:lvl1pPr>
          </a:lstStyle>
          <a:p>
            <a:pPr lvl="0"/>
            <a:r>
              <a:rPr kumimoji="1" lang="en-US" altLang="ja-JP" dirty="0"/>
              <a:t>WORD</a:t>
            </a:r>
            <a:endParaRPr kumimoji="1" lang="ja-JP" altLang="en-US" dirty="0"/>
          </a:p>
        </p:txBody>
      </p:sp>
      <p:sp>
        <p:nvSpPr>
          <p:cNvPr id="45" name="テキスト プレースホルダー 6"/>
          <p:cNvSpPr>
            <a:spLocks noGrp="1"/>
          </p:cNvSpPr>
          <p:nvPr>
            <p:ph type="body" sz="quarter" idx="44" hasCustomPrompt="1"/>
          </p:nvPr>
        </p:nvSpPr>
        <p:spPr>
          <a:xfrm>
            <a:off x="330787" y="4990568"/>
            <a:ext cx="1620141" cy="48000"/>
          </a:xfrm>
          <a:solidFill>
            <a:schemeClr val="bg1"/>
          </a:solidFill>
        </p:spPr>
        <p:txBody>
          <a:bodyPr>
            <a:noAutofit/>
          </a:bodyPr>
          <a:lstStyle>
            <a:lvl1pPr algn="l">
              <a:defRPr sz="750" b="0" i="0" u="none" baseline="0">
                <a:solidFill>
                  <a:schemeClr val="bg1"/>
                </a:solidFill>
                <a:latin typeface="+mn-lt"/>
                <a:cs typeface="Open Sans Light" panose="020B0306030504020204" pitchFamily="34" charset="0"/>
              </a:defRPr>
            </a:lvl1pPr>
          </a:lstStyle>
          <a:p>
            <a:pPr lvl="0"/>
            <a:r>
              <a:rPr kumimoji="1" lang="en-US" altLang="ja-JP" dirty="0"/>
              <a:t> </a:t>
            </a:r>
            <a:endParaRPr kumimoji="1" lang="ja-JP" altLang="en-US" dirty="0"/>
          </a:p>
        </p:txBody>
      </p:sp>
    </p:spTree>
    <p:extLst>
      <p:ext uri="{BB962C8B-B14F-4D97-AF65-F5344CB8AC3E}">
        <p14:creationId xmlns:p14="http://schemas.microsoft.com/office/powerpoint/2010/main" val="210202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0-#ppt_w/2"/>
                                          </p:val>
                                        </p:tav>
                                        <p:tav tm="100000">
                                          <p:val>
                                            <p:strVal val="#ppt_x"/>
                                          </p:val>
                                        </p:tav>
                                      </p:tavLst>
                                    </p:anim>
                                    <p:anim calcmode="lin" valueType="num">
                                      <p:cBhvr additive="base">
                                        <p:cTn id="8" dur="1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000" fill="hold"/>
                                        <p:tgtEl>
                                          <p:spTgt spid="37"/>
                                        </p:tgtEl>
                                        <p:attrNameLst>
                                          <p:attrName>ppt_x</p:attrName>
                                        </p:attrNameLst>
                                      </p:cBhvr>
                                      <p:tavLst>
                                        <p:tav tm="0">
                                          <p:val>
                                            <p:strVal val="1+#ppt_w/2"/>
                                          </p:val>
                                        </p:tav>
                                        <p:tav tm="100000">
                                          <p:val>
                                            <p:strVal val="#ppt_x"/>
                                          </p:val>
                                        </p:tav>
                                      </p:tavLst>
                                    </p:anim>
                                    <p:anim calcmode="lin" valueType="num">
                                      <p:cBhvr additive="base">
                                        <p:cTn id="12" dur="1000" fill="hold"/>
                                        <p:tgtEl>
                                          <p:spTgt spid="37"/>
                                        </p:tgtEl>
                                        <p:attrNameLst>
                                          <p:attrName>ppt_y</p:attrName>
                                        </p:attrNameLst>
                                      </p:cBhvr>
                                      <p:tavLst>
                                        <p:tav tm="0">
                                          <p:val>
                                            <p:strVal val="#ppt_y"/>
                                          </p:val>
                                        </p:tav>
                                        <p:tav tm="100000">
                                          <p:val>
                                            <p:strVal val="#ppt_y"/>
                                          </p:val>
                                        </p:tav>
                                      </p:tavLst>
                                    </p:anim>
                                  </p:childTnLst>
                                </p:cTn>
                              </p:par>
                              <p:par>
                                <p:cTn id="13" presetID="14" presetClass="entr" presetSubtype="10" fill="hold" grpId="0" nodeType="withEffect">
                                  <p:stCondLst>
                                    <p:cond delay="50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par>
                                <p:cTn id="16" presetID="2" presetClass="entr" presetSubtype="2" accel="100000" fill="hold" grpId="0" nodeType="withEffect">
                                  <p:stCondLst>
                                    <p:cond delay="25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750" fill="hold"/>
                                        <p:tgtEl>
                                          <p:spTgt spid="39"/>
                                        </p:tgtEl>
                                        <p:attrNameLst>
                                          <p:attrName>ppt_x</p:attrName>
                                        </p:attrNameLst>
                                      </p:cBhvr>
                                      <p:tavLst>
                                        <p:tav tm="0">
                                          <p:val>
                                            <p:strVal val="1+#ppt_w/2"/>
                                          </p:val>
                                        </p:tav>
                                        <p:tav tm="100000">
                                          <p:val>
                                            <p:strVal val="#ppt_x"/>
                                          </p:val>
                                        </p:tav>
                                      </p:tavLst>
                                    </p:anim>
                                    <p:anim calcmode="lin" valueType="num">
                                      <p:cBhvr additive="base">
                                        <p:cTn id="19" dur="750" fill="hold"/>
                                        <p:tgtEl>
                                          <p:spTgt spid="39"/>
                                        </p:tgtEl>
                                        <p:attrNameLst>
                                          <p:attrName>ppt_y</p:attrName>
                                        </p:attrNameLst>
                                      </p:cBhvr>
                                      <p:tavLst>
                                        <p:tav tm="0">
                                          <p:val>
                                            <p:strVal val="#ppt_y"/>
                                          </p:val>
                                        </p:tav>
                                        <p:tav tm="100000">
                                          <p:val>
                                            <p:strVal val="#ppt_y"/>
                                          </p:val>
                                        </p:tav>
                                      </p:tavLst>
                                    </p:anim>
                                  </p:childTnLst>
                                </p:cTn>
                              </p:par>
                              <p:par>
                                <p:cTn id="20" presetID="2" presetClass="entr" presetSubtype="2" accel="100000" fill="hold" grpId="0" nodeType="withEffect">
                                  <p:stCondLst>
                                    <p:cond delay="25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750" fill="hold"/>
                                        <p:tgtEl>
                                          <p:spTgt spid="38"/>
                                        </p:tgtEl>
                                        <p:attrNameLst>
                                          <p:attrName>ppt_x</p:attrName>
                                        </p:attrNameLst>
                                      </p:cBhvr>
                                      <p:tavLst>
                                        <p:tav tm="0">
                                          <p:val>
                                            <p:strVal val="1+#ppt_w/2"/>
                                          </p:val>
                                        </p:tav>
                                        <p:tav tm="100000">
                                          <p:val>
                                            <p:strVal val="#ppt_x"/>
                                          </p:val>
                                        </p:tav>
                                      </p:tavLst>
                                    </p:anim>
                                    <p:anim calcmode="lin" valueType="num">
                                      <p:cBhvr additive="base">
                                        <p:cTn id="23" dur="750" fill="hold"/>
                                        <p:tgtEl>
                                          <p:spTgt spid="38"/>
                                        </p:tgtEl>
                                        <p:attrNameLst>
                                          <p:attrName>ppt_y</p:attrName>
                                        </p:attrNameLst>
                                      </p:cBhvr>
                                      <p:tavLst>
                                        <p:tav tm="0">
                                          <p:val>
                                            <p:strVal val="#ppt_y"/>
                                          </p:val>
                                        </p:tav>
                                        <p:tav tm="100000">
                                          <p:val>
                                            <p:strVal val="#ppt_y"/>
                                          </p:val>
                                        </p:tav>
                                      </p:tavLst>
                                    </p:anim>
                                  </p:childTnLst>
                                </p:cTn>
                              </p:par>
                              <p:par>
                                <p:cTn id="24" presetID="2" presetClass="entr" presetSubtype="8" decel="100000" fill="hold" grpId="0" nodeType="withEffect">
                                  <p:stCondLst>
                                    <p:cond delay="50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2000" fill="hold"/>
                                        <p:tgtEl>
                                          <p:spTgt spid="26"/>
                                        </p:tgtEl>
                                        <p:attrNameLst>
                                          <p:attrName>ppt_x</p:attrName>
                                        </p:attrNameLst>
                                      </p:cBhvr>
                                      <p:tavLst>
                                        <p:tav tm="0">
                                          <p:val>
                                            <p:strVal val="0-#ppt_w/2"/>
                                          </p:val>
                                        </p:tav>
                                        <p:tav tm="100000">
                                          <p:val>
                                            <p:strVal val="#ppt_x"/>
                                          </p:val>
                                        </p:tav>
                                      </p:tavLst>
                                    </p:anim>
                                    <p:anim calcmode="lin" valueType="num">
                                      <p:cBhvr additive="base">
                                        <p:cTn id="27" dur="2000" fill="hold"/>
                                        <p:tgtEl>
                                          <p:spTgt spid="26"/>
                                        </p:tgtEl>
                                        <p:attrNameLst>
                                          <p:attrName>ppt_y</p:attrName>
                                        </p:attrNameLst>
                                      </p:cBhvr>
                                      <p:tavLst>
                                        <p:tav tm="0">
                                          <p:val>
                                            <p:strVal val="#ppt_y"/>
                                          </p:val>
                                        </p:tav>
                                        <p:tav tm="100000">
                                          <p:val>
                                            <p:strVal val="#ppt_y"/>
                                          </p:val>
                                        </p:tav>
                                      </p:tavLst>
                                    </p:anim>
                                  </p:childTnLst>
                                </p:cTn>
                              </p:par>
                              <p:par>
                                <p:cTn id="28" presetID="2" presetClass="entr" presetSubtype="2" decel="100000" fill="hold" grpId="0" nodeType="withEffect">
                                  <p:stCondLst>
                                    <p:cond delay="50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2000" fill="hold"/>
                                        <p:tgtEl>
                                          <p:spTgt spid="31"/>
                                        </p:tgtEl>
                                        <p:attrNameLst>
                                          <p:attrName>ppt_x</p:attrName>
                                        </p:attrNameLst>
                                      </p:cBhvr>
                                      <p:tavLst>
                                        <p:tav tm="0">
                                          <p:val>
                                            <p:strVal val="1+#ppt_w/2"/>
                                          </p:val>
                                        </p:tav>
                                        <p:tav tm="100000">
                                          <p:val>
                                            <p:strVal val="#ppt_x"/>
                                          </p:val>
                                        </p:tav>
                                      </p:tavLst>
                                    </p:anim>
                                    <p:anim calcmode="lin" valueType="num">
                                      <p:cBhvr additive="base">
                                        <p:cTn id="31" dur="2000" fill="hold"/>
                                        <p:tgtEl>
                                          <p:spTgt spid="31"/>
                                        </p:tgtEl>
                                        <p:attrNameLst>
                                          <p:attrName>ppt_y</p:attrName>
                                        </p:attrNameLst>
                                      </p:cBhvr>
                                      <p:tavLst>
                                        <p:tav tm="0">
                                          <p:val>
                                            <p:strVal val="#ppt_y"/>
                                          </p:val>
                                        </p:tav>
                                        <p:tav tm="100000">
                                          <p:val>
                                            <p:strVal val="#ppt_y"/>
                                          </p:val>
                                        </p:tav>
                                      </p:tavLst>
                                    </p:anim>
                                  </p:childTnLst>
                                </p:cTn>
                              </p:par>
                              <p:par>
                                <p:cTn id="32" presetID="2" presetClass="entr" presetSubtype="3" decel="100000" fill="hold" grpId="0" nodeType="withEffect">
                                  <p:stCondLst>
                                    <p:cond delay="250"/>
                                  </p:stCondLst>
                                  <p:iterate type="lt">
                                    <p:tmPct val="5000"/>
                                  </p:iterate>
                                  <p:childTnLst>
                                    <p:set>
                                      <p:cBhvr>
                                        <p:cTn id="33" dur="1" fill="hold">
                                          <p:stCondLst>
                                            <p:cond delay="0"/>
                                          </p:stCondLst>
                                        </p:cTn>
                                        <p:tgtEl>
                                          <p:spTgt spid="44">
                                            <p:txEl>
                                              <p:pRg st="0" end="0"/>
                                            </p:txEl>
                                          </p:spTgt>
                                        </p:tgtEl>
                                        <p:attrNameLst>
                                          <p:attrName>style.visibility</p:attrName>
                                        </p:attrNameLst>
                                      </p:cBhvr>
                                      <p:to>
                                        <p:strVal val="visible"/>
                                      </p:to>
                                    </p:set>
                                    <p:anim calcmode="lin" valueType="num">
                                      <p:cBhvr additive="base">
                                        <p:cTn id="34" dur="75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5" dur="750" fill="hold"/>
                                        <p:tgtEl>
                                          <p:spTgt spid="44">
                                            <p:txEl>
                                              <p:pRg st="0" end="0"/>
                                            </p:txEl>
                                          </p:spTgt>
                                        </p:tgtEl>
                                        <p:attrNameLst>
                                          <p:attrName>ppt_y</p:attrName>
                                        </p:attrNameLst>
                                      </p:cBhvr>
                                      <p:tavLst>
                                        <p:tav tm="0">
                                          <p:val>
                                            <p:strVal val="0-#ppt_h/2"/>
                                          </p:val>
                                        </p:tav>
                                        <p:tav tm="100000">
                                          <p:val>
                                            <p:strVal val="#ppt_y"/>
                                          </p:val>
                                        </p:tav>
                                      </p:tavLst>
                                    </p:anim>
                                  </p:childTnLst>
                                </p:cTn>
                              </p:par>
                              <p:par>
                                <p:cTn id="36" presetID="2" presetClass="entr" presetSubtype="9" decel="100000" fill="hold" grpId="0" nodeType="withEffect">
                                  <p:stCondLst>
                                    <p:cond delay="750"/>
                                  </p:stCondLst>
                                  <p:iterate type="wd">
                                    <p:tmPct val="10000"/>
                                  </p:iterate>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1000" fill="hold"/>
                                        <p:tgtEl>
                                          <p:spTgt spid="40"/>
                                        </p:tgtEl>
                                        <p:attrNameLst>
                                          <p:attrName>ppt_x</p:attrName>
                                        </p:attrNameLst>
                                      </p:cBhvr>
                                      <p:tavLst>
                                        <p:tav tm="0">
                                          <p:val>
                                            <p:strVal val="0-#ppt_w/2"/>
                                          </p:val>
                                        </p:tav>
                                        <p:tav tm="100000">
                                          <p:val>
                                            <p:strVal val="#ppt_x"/>
                                          </p:val>
                                        </p:tav>
                                      </p:tavLst>
                                    </p:anim>
                                    <p:anim calcmode="lin" valueType="num">
                                      <p:cBhvr additive="base">
                                        <p:cTn id="39" dur="1000" fill="hold"/>
                                        <p:tgtEl>
                                          <p:spTgt spid="40"/>
                                        </p:tgtEl>
                                        <p:attrNameLst>
                                          <p:attrName>ppt_y</p:attrName>
                                        </p:attrNameLst>
                                      </p:cBhvr>
                                      <p:tavLst>
                                        <p:tav tm="0">
                                          <p:val>
                                            <p:strVal val="0-#ppt_h/2"/>
                                          </p:val>
                                        </p:tav>
                                        <p:tav tm="100000">
                                          <p:val>
                                            <p:strVal val="#ppt_y"/>
                                          </p:val>
                                        </p:tav>
                                      </p:tavLst>
                                    </p:anim>
                                  </p:childTnLst>
                                </p:cTn>
                              </p:par>
                              <p:par>
                                <p:cTn id="40" presetID="2" presetClass="entr" presetSubtype="2" decel="100000" fill="hold" grpId="0" nodeType="withEffect">
                                  <p:stCondLst>
                                    <p:cond delay="1250"/>
                                  </p:stCondLst>
                                  <p:childTnLst>
                                    <p:set>
                                      <p:cBhvr>
                                        <p:cTn id="41" dur="1" fill="hold">
                                          <p:stCondLst>
                                            <p:cond delay="0"/>
                                          </p:stCondLst>
                                        </p:cTn>
                                        <p:tgtEl>
                                          <p:spTgt spid="45"/>
                                        </p:tgtEl>
                                        <p:attrNameLst>
                                          <p:attrName>style.visibility</p:attrName>
                                        </p:attrNameLst>
                                      </p:cBhvr>
                                      <p:to>
                                        <p:strVal val="visible"/>
                                      </p:to>
                                    </p:set>
                                    <p:anim calcmode="lin" valueType="num">
                                      <p:cBhvr additive="base">
                                        <p:cTn id="42" dur="750" fill="hold"/>
                                        <p:tgtEl>
                                          <p:spTgt spid="45"/>
                                        </p:tgtEl>
                                        <p:attrNameLst>
                                          <p:attrName>ppt_x</p:attrName>
                                        </p:attrNameLst>
                                      </p:cBhvr>
                                      <p:tavLst>
                                        <p:tav tm="0">
                                          <p:val>
                                            <p:strVal val="1+#ppt_w/2"/>
                                          </p:val>
                                        </p:tav>
                                        <p:tav tm="100000">
                                          <p:val>
                                            <p:strVal val="#ppt_x"/>
                                          </p:val>
                                        </p:tav>
                                      </p:tavLst>
                                    </p:anim>
                                    <p:anim calcmode="lin" valueType="num">
                                      <p:cBhvr additive="base">
                                        <p:cTn id="43" dur="750" fill="hold"/>
                                        <p:tgtEl>
                                          <p:spTgt spid="45"/>
                                        </p:tgtEl>
                                        <p:attrNameLst>
                                          <p:attrName>ppt_y</p:attrName>
                                        </p:attrNameLst>
                                      </p:cBhvr>
                                      <p:tavLst>
                                        <p:tav tm="0">
                                          <p:val>
                                            <p:strVal val="#ppt_y"/>
                                          </p:val>
                                        </p:tav>
                                        <p:tav tm="100000">
                                          <p:val>
                                            <p:strVal val="#ppt_y"/>
                                          </p:val>
                                        </p:tav>
                                      </p:tavLst>
                                    </p:anim>
                                  </p:childTnLst>
                                </p:cTn>
                              </p:par>
                              <p:par>
                                <p:cTn id="44" presetID="22" presetClass="entr" presetSubtype="8" fill="hold" grpId="0" nodeType="withEffect">
                                  <p:stCondLst>
                                    <p:cond delay="1500"/>
                                  </p:stCondLst>
                                  <p:childTnLst>
                                    <p:set>
                                      <p:cBhvr>
                                        <p:cTn id="45" dur="1" fill="hold">
                                          <p:stCondLst>
                                            <p:cond delay="0"/>
                                          </p:stCondLst>
                                        </p:cTn>
                                        <p:tgtEl>
                                          <p:spTgt spid="42">
                                            <p:txEl>
                                              <p:pRg st="0" end="0"/>
                                            </p:txEl>
                                          </p:spTgt>
                                        </p:tgtEl>
                                        <p:attrNameLst>
                                          <p:attrName>style.visibility</p:attrName>
                                        </p:attrNameLst>
                                      </p:cBhvr>
                                      <p:to>
                                        <p:strVal val="visible"/>
                                      </p:to>
                                    </p:set>
                                    <p:animEffect transition="in" filter="wipe(left)">
                                      <p:cBhvr>
                                        <p:cTn id="46"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6" grpId="0" animBg="1">
        <p:tmplLst>
          <p:tmpl>
            <p:tnLst>
              <p:par>
                <p:cTn presetID="2" presetClass="entr" presetSubtype="8"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2000" fill="hold"/>
                        <p:tgtEl>
                          <p:spTgt spid="26"/>
                        </p:tgtEl>
                        <p:attrNameLst>
                          <p:attrName>ppt_x</p:attrName>
                        </p:attrNameLst>
                      </p:cBhvr>
                      <p:tavLst>
                        <p:tav tm="0">
                          <p:val>
                            <p:strVal val="0-#ppt_w/2"/>
                          </p:val>
                        </p:tav>
                        <p:tav tm="100000">
                          <p:val>
                            <p:strVal val="#ppt_x"/>
                          </p:val>
                        </p:tav>
                      </p:tavLst>
                    </p:anim>
                    <p:anim calcmode="lin" valueType="num">
                      <p:cBhvr additive="base">
                        <p:cTn dur="2000" fill="hold"/>
                        <p:tgtEl>
                          <p:spTgt spid="26"/>
                        </p:tgtEl>
                        <p:attrNameLst>
                          <p:attrName>ppt_y</p:attrName>
                        </p:attrNameLst>
                      </p:cBhvr>
                      <p:tavLst>
                        <p:tav tm="0">
                          <p:val>
                            <p:strVal val="#ppt_y"/>
                          </p:val>
                        </p:tav>
                        <p:tav tm="100000">
                          <p:val>
                            <p:strVal val="#ppt_y"/>
                          </p:val>
                        </p:tav>
                      </p:tavLst>
                    </p:anim>
                  </p:childTnLst>
                </p:cTn>
              </p:par>
            </p:tnLst>
          </p:tmpl>
        </p:tmplLst>
      </p:bldP>
      <p:bldP spid="31" grpId="0" animBg="1">
        <p:tmplLst>
          <p:tmpl>
            <p:tnLst>
              <p:par>
                <p:cTn presetID="2" presetClass="entr" presetSubtype="2"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2000" fill="hold"/>
                        <p:tgtEl>
                          <p:spTgt spid="31"/>
                        </p:tgtEl>
                        <p:attrNameLst>
                          <p:attrName>ppt_x</p:attrName>
                        </p:attrNameLst>
                      </p:cBhvr>
                      <p:tavLst>
                        <p:tav tm="0">
                          <p:val>
                            <p:strVal val="1+#ppt_w/2"/>
                          </p:val>
                        </p:tav>
                        <p:tav tm="100000">
                          <p:val>
                            <p:strVal val="#ppt_x"/>
                          </p:val>
                        </p:tav>
                      </p:tavLst>
                    </p:anim>
                    <p:anim calcmode="lin" valueType="num">
                      <p:cBhvr additive="base">
                        <p:cTn dur="2000" fill="hold"/>
                        <p:tgtEl>
                          <p:spTgt spid="31"/>
                        </p:tgtEl>
                        <p:attrNameLst>
                          <p:attrName>ppt_y</p:attrName>
                        </p:attrNameLst>
                      </p:cBhvr>
                      <p:tavLst>
                        <p:tav tm="0">
                          <p:val>
                            <p:strVal val="#ppt_y"/>
                          </p:val>
                        </p:tav>
                        <p:tav tm="100000">
                          <p:val>
                            <p:strVal val="#ppt_y"/>
                          </p:val>
                        </p:tav>
                      </p:tavLst>
                    </p:anim>
                  </p:childTnLst>
                </p:cTn>
              </p:par>
            </p:tnLst>
          </p:tmpl>
        </p:tmplLst>
      </p:bldP>
      <p:bldP spid="36" grpId="0" animBg="1">
        <p:tmplLst>
          <p:tmpl>
            <p:tnLst>
              <p:par>
                <p:cTn presetID="2" presetClass="entr" presetSubtype="8" decel="10000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1000" fill="hold"/>
                        <p:tgtEl>
                          <p:spTgt spid="36"/>
                        </p:tgtEl>
                        <p:attrNameLst>
                          <p:attrName>ppt_x</p:attrName>
                        </p:attrNameLst>
                      </p:cBhvr>
                      <p:tavLst>
                        <p:tav tm="0">
                          <p:val>
                            <p:strVal val="0-#ppt_w/2"/>
                          </p:val>
                        </p:tav>
                        <p:tav tm="100000">
                          <p:val>
                            <p:strVal val="#ppt_x"/>
                          </p:val>
                        </p:tav>
                      </p:tavLst>
                    </p:anim>
                    <p:anim calcmode="lin" valueType="num">
                      <p:cBhvr additive="base">
                        <p:cTn dur="1000" fill="hold"/>
                        <p:tgtEl>
                          <p:spTgt spid="36"/>
                        </p:tgtEl>
                        <p:attrNameLst>
                          <p:attrName>ppt_y</p:attrName>
                        </p:attrNameLst>
                      </p:cBhvr>
                      <p:tavLst>
                        <p:tav tm="0">
                          <p:val>
                            <p:strVal val="#ppt_y"/>
                          </p:val>
                        </p:tav>
                        <p:tav tm="100000">
                          <p:val>
                            <p:strVal val="#ppt_y"/>
                          </p:val>
                        </p:tav>
                      </p:tavLst>
                    </p:anim>
                  </p:childTnLst>
                </p:cTn>
              </p:par>
            </p:tnLst>
          </p:tmpl>
        </p:tmplLst>
      </p:bldP>
      <p:bldP spid="37" grpId="0" animBg="1">
        <p:tmplLst>
          <p:tmpl>
            <p:tnLst>
              <p:par>
                <p:cTn presetID="2" presetClass="entr" presetSubtype="2"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1000" fill="hold"/>
                        <p:tgtEl>
                          <p:spTgt spid="37"/>
                        </p:tgtEl>
                        <p:attrNameLst>
                          <p:attrName>ppt_x</p:attrName>
                        </p:attrNameLst>
                      </p:cBhvr>
                      <p:tavLst>
                        <p:tav tm="0">
                          <p:val>
                            <p:strVal val="1+#ppt_w/2"/>
                          </p:val>
                        </p:tav>
                        <p:tav tm="100000">
                          <p:val>
                            <p:strVal val="#ppt_x"/>
                          </p:val>
                        </p:tav>
                      </p:tavLst>
                    </p:anim>
                    <p:anim calcmode="lin" valueType="num">
                      <p:cBhvr additive="base">
                        <p:cTn dur="1000" fill="hold"/>
                        <p:tgtEl>
                          <p:spTgt spid="37"/>
                        </p:tgtEl>
                        <p:attrNameLst>
                          <p:attrName>ppt_y</p:attrName>
                        </p:attrNameLst>
                      </p:cBhvr>
                      <p:tavLst>
                        <p:tav tm="0">
                          <p:val>
                            <p:strVal val="#ppt_y"/>
                          </p:val>
                        </p:tav>
                        <p:tav tm="100000">
                          <p:val>
                            <p:strVal val="#ppt_y"/>
                          </p:val>
                        </p:tav>
                      </p:tavLst>
                    </p:anim>
                  </p:childTnLst>
                </p:cTn>
              </p:par>
            </p:tnLst>
          </p:tmpl>
        </p:tmplLst>
      </p:bldP>
      <p:bldP spid="38" grpId="0" animBg="1">
        <p:tmplLst>
          <p:tmpl>
            <p:tnLst>
              <p:par>
                <p:cTn presetID="2" presetClass="entr" presetSubtype="2" accel="100000" fill="hold" nodeType="with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750" fill="hold"/>
                        <p:tgtEl>
                          <p:spTgt spid="38"/>
                        </p:tgtEl>
                        <p:attrNameLst>
                          <p:attrName>ppt_x</p:attrName>
                        </p:attrNameLst>
                      </p:cBhvr>
                      <p:tavLst>
                        <p:tav tm="0">
                          <p:val>
                            <p:strVal val="1+#ppt_w/2"/>
                          </p:val>
                        </p:tav>
                        <p:tav tm="100000">
                          <p:val>
                            <p:strVal val="#ppt_x"/>
                          </p:val>
                        </p:tav>
                      </p:tavLst>
                    </p:anim>
                    <p:anim calcmode="lin" valueType="num">
                      <p:cBhvr additive="base">
                        <p:cTn dur="750" fill="hold"/>
                        <p:tgtEl>
                          <p:spTgt spid="38"/>
                        </p:tgtEl>
                        <p:attrNameLst>
                          <p:attrName>ppt_y</p:attrName>
                        </p:attrNameLst>
                      </p:cBhvr>
                      <p:tavLst>
                        <p:tav tm="0">
                          <p:val>
                            <p:strVal val="#ppt_y"/>
                          </p:val>
                        </p:tav>
                        <p:tav tm="100000">
                          <p:val>
                            <p:strVal val="#ppt_y"/>
                          </p:val>
                        </p:tav>
                      </p:tavLst>
                    </p:anim>
                  </p:childTnLst>
                </p:cTn>
              </p:par>
            </p:tnLst>
          </p:tmpl>
        </p:tmplLst>
      </p:bldP>
      <p:bldP spid="39" grpId="0" animBg="1">
        <p:tmplLst>
          <p:tmpl>
            <p:tnLst>
              <p:par>
                <p:cTn presetID="2" presetClass="entr" presetSubtype="2" accel="100000" fill="hold" nodeType="withEffect">
                  <p:stCondLst>
                    <p:cond delay="25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1+#ppt_w/2"/>
                          </p:val>
                        </p:tav>
                        <p:tav tm="100000">
                          <p:val>
                            <p:strVal val="#ppt_x"/>
                          </p:val>
                        </p:tav>
                      </p:tavLst>
                    </p:anim>
                    <p:anim calcmode="lin" valueType="num">
                      <p:cBhvr additive="base">
                        <p:cTn dur="750" fill="hold"/>
                        <p:tgtEl>
                          <p:spTgt spid="39"/>
                        </p:tgtEl>
                        <p:attrNameLst>
                          <p:attrName>ppt_y</p:attrName>
                        </p:attrNameLst>
                      </p:cBhvr>
                      <p:tavLst>
                        <p:tav tm="0">
                          <p:val>
                            <p:strVal val="#ppt_y"/>
                          </p:val>
                        </p:tav>
                        <p:tav tm="100000">
                          <p:val>
                            <p:strVal val="#ppt_y"/>
                          </p:val>
                        </p:tav>
                      </p:tavLst>
                    </p:anim>
                  </p:childTnLst>
                </p:cTn>
              </p:par>
            </p:tnLst>
          </p:tmpl>
        </p:tmplLst>
      </p:bldP>
      <p:bldP spid="40" grpId="0"/>
      <p:bldP spid="42" grpId="0" build="p">
        <p:tmplLst>
          <p:tmpl lvl="1">
            <p:tnLst>
              <p:par>
                <p:cTn presetID="22" presetClass="entr" presetSubtype="8" fill="hold" nodeType="withEffect">
                  <p:stCondLst>
                    <p:cond delay="150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4" grpId="0" build="p">
        <p:tmplLst>
          <p:tmpl lvl="1">
            <p:tnLst>
              <p:par>
                <p:cTn presetID="2" presetClass="entr" presetSubtype="3" decel="100000" fill="hold" nodeType="withEffect">
                  <p:stCondLst>
                    <p:cond delay="250"/>
                  </p:stCondLst>
                  <p:iterate type="lt">
                    <p:tmPct val="5000"/>
                  </p:iterate>
                  <p:childTnLst>
                    <p:set>
                      <p:cBhvr>
                        <p:cTn dur="1" fill="hold">
                          <p:stCondLst>
                            <p:cond delay="0"/>
                          </p:stCondLst>
                        </p:cTn>
                        <p:tgtEl>
                          <p:spTgt spid="44"/>
                        </p:tgtEl>
                        <p:attrNameLst>
                          <p:attrName>style.visibility</p:attrName>
                        </p:attrNameLst>
                      </p:cBhvr>
                      <p:to>
                        <p:strVal val="visible"/>
                      </p:to>
                    </p:set>
                    <p:anim calcmode="lin" valueType="num">
                      <p:cBhvr additive="base">
                        <p:cTn dur="750" fill="hold"/>
                        <p:tgtEl>
                          <p:spTgt spid="44"/>
                        </p:tgtEl>
                        <p:attrNameLst>
                          <p:attrName>ppt_x</p:attrName>
                        </p:attrNameLst>
                      </p:cBhvr>
                      <p:tavLst>
                        <p:tav tm="0">
                          <p:val>
                            <p:strVal val="1+#ppt_w/2"/>
                          </p:val>
                        </p:tav>
                        <p:tav tm="100000">
                          <p:val>
                            <p:strVal val="#ppt_x"/>
                          </p:val>
                        </p:tav>
                      </p:tavLst>
                    </p:anim>
                    <p:anim calcmode="lin" valueType="num">
                      <p:cBhvr additive="base">
                        <p:cTn dur="750" fill="hold"/>
                        <p:tgtEl>
                          <p:spTgt spid="44"/>
                        </p:tgtEl>
                        <p:attrNameLst>
                          <p:attrName>ppt_y</p:attrName>
                        </p:attrNameLst>
                      </p:cBhvr>
                      <p:tavLst>
                        <p:tav tm="0">
                          <p:val>
                            <p:strVal val="0-#ppt_h/2"/>
                          </p:val>
                        </p:tav>
                        <p:tav tm="100000">
                          <p:val>
                            <p:strVal val="#ppt_y"/>
                          </p:val>
                        </p:tav>
                      </p:tavLst>
                    </p:anim>
                  </p:childTnLst>
                </p:cTn>
              </p:par>
            </p:tnLst>
          </p:tmpl>
        </p:tmplLst>
      </p:bldP>
      <p:bldP spid="45" grpId="0" animBg="1">
        <p:tmplLst>
          <p:tmpl>
            <p:tnLst>
              <p:par>
                <p:cTn presetID="2" presetClass="entr" presetSubtype="2" decel="100000" fill="hold" nodeType="withEffect">
                  <p:stCondLst>
                    <p:cond delay="125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50" fill="hold"/>
                        <p:tgtEl>
                          <p:spTgt spid="45"/>
                        </p:tgtEl>
                        <p:attrNameLst>
                          <p:attrName>ppt_x</p:attrName>
                        </p:attrNameLst>
                      </p:cBhvr>
                      <p:tavLst>
                        <p:tav tm="0">
                          <p:val>
                            <p:strVal val="1+#ppt_w/2"/>
                          </p:val>
                        </p:tav>
                        <p:tav tm="100000">
                          <p:val>
                            <p:strVal val="#ppt_x"/>
                          </p:val>
                        </p:tav>
                      </p:tavLst>
                    </p:anim>
                    <p:anim calcmode="lin" valueType="num">
                      <p:cBhvr additive="base">
                        <p:cTn dur="750" fill="hold"/>
                        <p:tgtEl>
                          <p:spTgt spid="4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ullscreen Image with Caption">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2117"/>
            <a:ext cx="9144000" cy="6858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4" name="タイトル プレースホルダー 1"/>
          <p:cNvSpPr>
            <a:spLocks noGrp="1"/>
          </p:cNvSpPr>
          <p:nvPr>
            <p:ph type="title" hasCustomPrompt="1"/>
          </p:nvPr>
        </p:nvSpPr>
        <p:spPr>
          <a:xfrm>
            <a:off x="2" y="5708956"/>
            <a:ext cx="4571603" cy="780411"/>
          </a:xfrm>
          <a:prstGeom prst="rect">
            <a:avLst/>
          </a:prstGeom>
          <a:solidFill>
            <a:schemeClr val="tx2">
              <a:alpha val="70000"/>
            </a:schemeClr>
          </a:solidFill>
        </p:spPr>
        <p:txBody>
          <a:bodyPr vert="horz" lIns="163275" tIns="81638" rIns="163275" bIns="81638" rtlCol="0" anchor="ctr">
            <a:normAutofit/>
          </a:bodyPr>
          <a:lstStyle>
            <a:lvl1pPr algn="ctr">
              <a:defRPr baseline="0">
                <a:solidFill>
                  <a:schemeClr val="bg1"/>
                </a:solidFill>
              </a:defRPr>
            </a:lvl1pPr>
          </a:lstStyle>
          <a:p>
            <a:r>
              <a:rPr kumimoji="1" lang="en-US" altLang="ja-JP" dirty="0"/>
              <a:t>Text Goes Here</a:t>
            </a:r>
            <a:endParaRPr kumimoji="1" lang="ja-JP" altLang="en-US" dirty="0"/>
          </a:p>
        </p:txBody>
      </p:sp>
    </p:spTree>
    <p:extLst>
      <p:ext uri="{BB962C8B-B14F-4D97-AF65-F5344CB8AC3E}">
        <p14:creationId xmlns:p14="http://schemas.microsoft.com/office/powerpoint/2010/main" val="309396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8" decel="100000"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ullscreen Image ">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2117"/>
            <a:ext cx="9144000" cy="6858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Tree>
    <p:extLst>
      <p:ext uri="{BB962C8B-B14F-4D97-AF65-F5344CB8AC3E}">
        <p14:creationId xmlns:p14="http://schemas.microsoft.com/office/powerpoint/2010/main" val="217633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g Image &amp; Text 1">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2117"/>
            <a:ext cx="9144000" cy="6858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3" name="タイトル プレースホルダー 1"/>
          <p:cNvSpPr>
            <a:spLocks noGrp="1"/>
          </p:cNvSpPr>
          <p:nvPr>
            <p:ph type="title" hasCustomPrompt="1"/>
          </p:nvPr>
        </p:nvSpPr>
        <p:spPr>
          <a:xfrm>
            <a:off x="-1" y="4518781"/>
            <a:ext cx="9144001" cy="1228876"/>
          </a:xfrm>
          <a:prstGeom prst="rect">
            <a:avLst/>
          </a:prstGeom>
          <a:solidFill>
            <a:schemeClr val="tx2">
              <a:alpha val="50000"/>
            </a:schemeClr>
          </a:solidFill>
        </p:spPr>
        <p:txBody>
          <a:bodyPr vert="horz" lIns="163275" tIns="81638" rIns="163275" bIns="81638" rtlCol="0" anchor="ctr">
            <a:normAutofit/>
          </a:bodyPr>
          <a:lstStyle>
            <a:lvl1pPr algn="ctr">
              <a:defRPr baseline="0">
                <a:solidFill>
                  <a:schemeClr val="bg1"/>
                </a:solidFill>
              </a:defRPr>
            </a:lvl1pPr>
          </a:lstStyle>
          <a:p>
            <a:r>
              <a:rPr kumimoji="1" lang="en-US" altLang="ja-JP" dirty="0"/>
              <a:t> </a:t>
            </a:r>
            <a:endParaRPr kumimoji="1" lang="ja-JP" altLang="en-US" dirty="0"/>
          </a:p>
        </p:txBody>
      </p:sp>
      <p:sp>
        <p:nvSpPr>
          <p:cNvPr id="5" name="テキスト プレースホルダー 4"/>
          <p:cNvSpPr>
            <a:spLocks noGrp="1"/>
          </p:cNvSpPr>
          <p:nvPr>
            <p:ph type="body" sz="quarter" idx="15" hasCustomPrompt="1"/>
          </p:nvPr>
        </p:nvSpPr>
        <p:spPr>
          <a:xfrm>
            <a:off x="228224" y="4596493"/>
            <a:ext cx="8687554" cy="1035050"/>
          </a:xfrm>
        </p:spPr>
        <p:txBody>
          <a:bodyPr anchor="ctr">
            <a:noAutofit/>
          </a:bodyPr>
          <a:lstStyle>
            <a:lvl1pPr algn="ctr">
              <a:lnSpc>
                <a:spcPct val="100000"/>
              </a:lnSpc>
              <a:spcBef>
                <a:spcPts val="0"/>
              </a:spcBef>
              <a:defRPr sz="3601">
                <a:solidFill>
                  <a:schemeClr val="bg1"/>
                </a:solidFill>
                <a:latin typeface="+mj-lt"/>
              </a:defRPr>
            </a:lvl1pPr>
          </a:lstStyle>
          <a:p>
            <a:pPr lvl="0"/>
            <a:r>
              <a:rPr kumimoji="1" lang="en-US" altLang="ja-JP" dirty="0"/>
              <a:t>Text</a:t>
            </a:r>
            <a:endParaRPr kumimoji="1" lang="ja-JP" altLang="en-US" dirty="0"/>
          </a:p>
        </p:txBody>
      </p:sp>
    </p:spTree>
    <p:extLst>
      <p:ext uri="{BB962C8B-B14F-4D97-AF65-F5344CB8AC3E}">
        <p14:creationId xmlns:p14="http://schemas.microsoft.com/office/powerpoint/2010/main" val="20182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par>
                          <p:cTn id="11" fill="hold">
                            <p:stCondLst>
                              <p:cond delay="1000"/>
                            </p:stCondLst>
                            <p:childTnLst>
                              <p:par>
                                <p:cTn id="12" presetID="2" presetClass="entr" presetSubtype="3" decel="100000" fill="hold" grpId="0" nodeType="afterEffect">
                                  <p:stCondLst>
                                    <p:cond delay="0"/>
                                  </p:stCondLst>
                                  <p:iterate type="wd">
                                    <p:tmPct val="10000"/>
                                  </p:iterate>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75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5" dur="75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build="p">
        <p:tmplLst>
          <p:tmpl lvl="1">
            <p:tnLst>
              <p:par>
                <p:cTn presetID="2" presetClass="entr" presetSubtype="3" decel="100000" fill="hold" nodeType="afterEffect">
                  <p:stCondLst>
                    <p:cond delay="0"/>
                  </p:stCondLst>
                  <p:iterate type="wd">
                    <p:tmPct val="10000"/>
                  </p:iterate>
                  <p:childTnLst>
                    <p:set>
                      <p:cBhvr>
                        <p:cTn dur="1" fill="hold">
                          <p:stCondLst>
                            <p:cond delay="0"/>
                          </p:stCondLst>
                        </p:cTn>
                        <p:tgtEl>
                          <p:spTgt spid="5"/>
                        </p:tgtEl>
                        <p:attrNameLst>
                          <p:attrName>style.visibility</p:attrName>
                        </p:attrNameLst>
                      </p:cBhvr>
                      <p:to>
                        <p:strVal val="visible"/>
                      </p:to>
                    </p:set>
                    <p:anim calcmode="lin" valueType="num">
                      <p:cBhvr additive="base">
                        <p:cTn dur="750" fill="hold"/>
                        <p:tgtEl>
                          <p:spTgt spid="5"/>
                        </p:tgtEl>
                        <p:attrNameLst>
                          <p:attrName>ppt_x</p:attrName>
                        </p:attrNameLst>
                      </p:cBhvr>
                      <p:tavLst>
                        <p:tav tm="0">
                          <p:val>
                            <p:strVal val="1+#ppt_w/2"/>
                          </p:val>
                        </p:tav>
                        <p:tav tm="100000">
                          <p:val>
                            <p:strVal val="#ppt_x"/>
                          </p:val>
                        </p:tav>
                      </p:tavLst>
                    </p:anim>
                    <p:anim calcmode="lin" valueType="num">
                      <p:cBhvr additive="base">
                        <p:cTn dur="750" fill="hold"/>
                        <p:tgtEl>
                          <p:spTgt spid="5"/>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g Image &amp; Text 2">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2117"/>
            <a:ext cx="9144000" cy="6858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4" name="テキスト プレースホルダー 4"/>
          <p:cNvSpPr>
            <a:spLocks noGrp="1"/>
          </p:cNvSpPr>
          <p:nvPr>
            <p:ph type="body" sz="quarter" idx="16" hasCustomPrompt="1"/>
          </p:nvPr>
        </p:nvSpPr>
        <p:spPr>
          <a:xfrm>
            <a:off x="0" y="677635"/>
            <a:ext cx="9144000" cy="1035050"/>
          </a:xfrm>
          <a:solidFill>
            <a:schemeClr val="tx2">
              <a:alpha val="40000"/>
            </a:schemeClr>
          </a:solidFill>
        </p:spPr>
        <p:txBody>
          <a:bodyPr anchor="ctr">
            <a:noAutofit/>
          </a:bodyPr>
          <a:lstStyle>
            <a:lvl1pPr algn="ctr">
              <a:lnSpc>
                <a:spcPct val="100000"/>
              </a:lnSpc>
              <a:spcBef>
                <a:spcPts val="0"/>
              </a:spcBef>
              <a:defRPr sz="2701">
                <a:solidFill>
                  <a:schemeClr val="tx2"/>
                </a:solidFill>
                <a:latin typeface="+mj-lt"/>
              </a:defRPr>
            </a:lvl1pPr>
          </a:lstStyle>
          <a:p>
            <a:pPr lvl="0"/>
            <a:r>
              <a:rPr kumimoji="1" lang="en-US" altLang="ja-JP" dirty="0"/>
              <a:t> </a:t>
            </a:r>
            <a:endParaRPr kumimoji="1" lang="ja-JP" altLang="en-US" dirty="0"/>
          </a:p>
        </p:txBody>
      </p:sp>
      <p:sp>
        <p:nvSpPr>
          <p:cNvPr id="5" name="テキスト プレースホルダー 4"/>
          <p:cNvSpPr>
            <a:spLocks noGrp="1"/>
          </p:cNvSpPr>
          <p:nvPr>
            <p:ph type="body" sz="quarter" idx="15" hasCustomPrompt="1"/>
          </p:nvPr>
        </p:nvSpPr>
        <p:spPr>
          <a:xfrm>
            <a:off x="228224" y="677636"/>
            <a:ext cx="8687554" cy="1035050"/>
          </a:xfrm>
        </p:spPr>
        <p:txBody>
          <a:bodyPr anchor="ctr">
            <a:noAutofit/>
          </a:bodyPr>
          <a:lstStyle>
            <a:lvl1pPr algn="ctr">
              <a:lnSpc>
                <a:spcPct val="100000"/>
              </a:lnSpc>
              <a:spcBef>
                <a:spcPts val="0"/>
              </a:spcBef>
              <a:defRPr sz="2476">
                <a:solidFill>
                  <a:schemeClr val="bg1"/>
                </a:solidFill>
                <a:latin typeface="+mj-lt"/>
              </a:defRPr>
            </a:lvl1pPr>
          </a:lstStyle>
          <a:p>
            <a:pPr lvl="0"/>
            <a:r>
              <a:rPr kumimoji="1" lang="en-US" altLang="ja-JP" dirty="0"/>
              <a:t>Text</a:t>
            </a:r>
            <a:endParaRPr kumimoji="1" lang="ja-JP" altLang="en-US" dirty="0"/>
          </a:p>
        </p:txBody>
      </p:sp>
    </p:spTree>
    <p:extLst>
      <p:ext uri="{BB962C8B-B14F-4D97-AF65-F5344CB8AC3E}">
        <p14:creationId xmlns:p14="http://schemas.microsoft.com/office/powerpoint/2010/main" val="90051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childTnLst>
                          </p:cTn>
                        </p:par>
                        <p:par>
                          <p:cTn id="12" fill="hold">
                            <p:stCondLst>
                              <p:cond delay="1000"/>
                            </p:stCondLst>
                            <p:childTnLst>
                              <p:par>
                                <p:cTn id="13" presetID="2" presetClass="entr" presetSubtype="4" decel="100000" fill="hold" grpId="0" nodeType="afterEffect">
                                  <p:stCondLst>
                                    <p:cond delay="0"/>
                                  </p:stCondLst>
                                  <p:iterate type="lt">
                                    <p:tmPct val="5000"/>
                                  </p:iterate>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5">
                                            <p:txEl>
                                              <p:pRg st="0" end="0"/>
                                            </p:txEl>
                                          </p:spTgt>
                                        </p:tgtEl>
                                        <p:attrNameLst>
                                          <p:attrName>ppt_y</p:attrName>
                                        </p:attrNameLst>
                                      </p:cBhvr>
                                      <p:tavLst>
                                        <p:tav tm="0">
                                          <p:val>
                                            <p:strVal val="1+#ppt_h/2"/>
                                          </p:val>
                                        </p:tav>
                                        <p:tav tm="100000">
                                          <p:val>
                                            <p:strVal val="#ppt_y"/>
                                          </p:val>
                                        </p:tav>
                                      </p:tavLst>
                                    </p:anim>
                                  </p:childTnLst>
                                </p:cTn>
                              </p:par>
                              <p:par>
                                <p:cTn id="17" presetID="45" presetClass="entr" presetSubtype="0" fill="hold" grpId="1" nodeType="withEffect">
                                  <p:stCondLst>
                                    <p:cond delay="0"/>
                                  </p:stCondLst>
                                  <p:iterate type="lt">
                                    <p:tmPct val="5000"/>
                                  </p:iterate>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21" dur="1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tmplLst>
          <p:tmpl>
            <p:tnLst>
              <p:par>
                <p:cTn presetID="16" presetClass="entr" presetSubtype="37"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barn(outVertical)">
                      <p:cBhvr>
                        <p:cTn dur="500"/>
                        <p:tgtEl>
                          <p:spTgt spid="4"/>
                        </p:tgtEl>
                      </p:cBhvr>
                    </p:animEffect>
                  </p:childTnLst>
                </p:cTn>
              </p:par>
            </p:tnLst>
          </p:tmpl>
        </p:tmplLst>
      </p:bldP>
      <p:bldP spid="5" grpId="0" build="p">
        <p:tmplLst>
          <p:tmpl lvl="1">
            <p:tnLst>
              <p:par>
                <p:cTn presetID="2" presetClass="entr" presetSubtype="4" decel="100000" fill="hold" nodeType="afterEffect">
                  <p:stCondLst>
                    <p:cond delay="0"/>
                  </p:stCondLst>
                  <p:iterate type="lt">
                    <p:tmPct val="5000"/>
                  </p:iterate>
                  <p:childTnLst>
                    <p:set>
                      <p:cBhvr>
                        <p:cTn dur="1" fill="hold">
                          <p:stCondLst>
                            <p:cond delay="0"/>
                          </p:stCondLst>
                        </p:cTn>
                        <p:tgtEl>
                          <p:spTgt spid="5"/>
                        </p:tgtEl>
                        <p:attrNameLst>
                          <p:attrName>style.visibility</p:attrName>
                        </p:attrNameLst>
                      </p:cBhvr>
                      <p:to>
                        <p:strVal val="visible"/>
                      </p:to>
                    </p:set>
                    <p:anim calcmode="lin" valueType="num">
                      <p:cBhvr additive="base">
                        <p:cTn dur="1000" fill="hold"/>
                        <p:tgtEl>
                          <p:spTgt spid="5"/>
                        </p:tgtEl>
                        <p:attrNameLst>
                          <p:attrName>ppt_x</p:attrName>
                        </p:attrNameLst>
                      </p:cBhvr>
                      <p:tavLst>
                        <p:tav tm="0">
                          <p:val>
                            <p:strVal val="#ppt_x"/>
                          </p:val>
                        </p:tav>
                        <p:tav tm="100000">
                          <p:val>
                            <p:strVal val="#ppt_x"/>
                          </p:val>
                        </p:tav>
                      </p:tavLst>
                    </p:anim>
                    <p:anim calcmode="lin" valueType="num">
                      <p:cBhvr additive="base">
                        <p:cTn dur="1000" fill="hold"/>
                        <p:tgtEl>
                          <p:spTgt spid="5"/>
                        </p:tgtEl>
                        <p:attrNameLst>
                          <p:attrName>ppt_y</p:attrName>
                        </p:attrNameLst>
                      </p:cBhvr>
                      <p:tavLst>
                        <p:tav tm="0">
                          <p:val>
                            <p:strVal val="1+#ppt_h/2"/>
                          </p:val>
                        </p:tav>
                        <p:tav tm="100000">
                          <p:val>
                            <p:strVal val="#ppt_y"/>
                          </p:val>
                        </p:tav>
                      </p:tavLst>
                    </p:anim>
                  </p:childTnLst>
                </p:cTn>
              </p:par>
            </p:tnLst>
          </p:tmpl>
        </p:tmplLst>
      </p:bldP>
      <p:bldP spid="5" grpId="1" build="p">
        <p:tmplLst>
          <p:tmpl lvl="1">
            <p:tnLst>
              <p:par>
                <p:cTn presetID="45" presetClass="entr" presetSubtype="0" fill="hold" nodeType="withEffect">
                  <p:stCondLst>
                    <p:cond delay="0"/>
                  </p:stCondLst>
                  <p:iterate type="lt">
                    <p:tmPct val="5000"/>
                  </p:iterate>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anim calcmode="lin" valueType="num">
                      <p:cBhvr>
                        <p:cTn dur="1000" fill="hold"/>
                        <p:tgtEl>
                          <p:spTgt spid="5"/>
                        </p:tgtEl>
                        <p:attrNameLst>
                          <p:attrName>ppt_w</p:attrName>
                        </p:attrNameLst>
                      </p:cBhvr>
                      <p:tavLst>
                        <p:tav tm="0" fmla="#ppt_w*sin(2.5*pi*$)">
                          <p:val>
                            <p:fltVal val="0"/>
                          </p:val>
                        </p:tav>
                        <p:tav tm="100000">
                          <p:val>
                            <p:fltVal val="1"/>
                          </p:val>
                        </p:tav>
                      </p:tavLst>
                    </p:anim>
                    <p:anim calcmode="lin" valueType="num">
                      <p:cBhvr>
                        <p:cTn dur="1000" fill="hold"/>
                        <p:tgtEl>
                          <p:spTgt spid="5"/>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Noth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8514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71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26" Type="http://schemas.openxmlformats.org/officeDocument/2006/relationships/slideLayout" Target="../slideLayouts/slideLayout242.xml"/><Relationship Id="rId3" Type="http://schemas.openxmlformats.org/officeDocument/2006/relationships/slideLayout" Target="../slideLayouts/slideLayout219.xml"/><Relationship Id="rId21" Type="http://schemas.openxmlformats.org/officeDocument/2006/relationships/slideLayout" Target="../slideLayouts/slideLayout237.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5" Type="http://schemas.openxmlformats.org/officeDocument/2006/relationships/slideLayout" Target="../slideLayouts/slideLayout241.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24" Type="http://schemas.openxmlformats.org/officeDocument/2006/relationships/slideLayout" Target="../slideLayouts/slideLayout240.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23" Type="http://schemas.openxmlformats.org/officeDocument/2006/relationships/slideLayout" Target="../slideLayouts/slideLayout239.xml"/><Relationship Id="rId28" Type="http://schemas.openxmlformats.org/officeDocument/2006/relationships/theme" Target="../theme/theme10.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slideLayout" Target="../slideLayouts/slideLayout238.xml"/><Relationship Id="rId27" Type="http://schemas.openxmlformats.org/officeDocument/2006/relationships/slideLayout" Target="../slideLayouts/slideLayout24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11.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image" Target="../media/image16.png"/><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heme" Target="../theme/theme4.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image" Target="../media/image16.png"/><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theme" Target="../theme/theme6.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26" Type="http://schemas.openxmlformats.org/officeDocument/2006/relationships/theme" Target="../theme/theme7.xml"/><Relationship Id="rId3" Type="http://schemas.openxmlformats.org/officeDocument/2006/relationships/slideLayout" Target="../slideLayouts/slideLayout153.xml"/><Relationship Id="rId21" Type="http://schemas.openxmlformats.org/officeDocument/2006/relationships/slideLayout" Target="../slideLayouts/slideLayout171.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5" Type="http://schemas.openxmlformats.org/officeDocument/2006/relationships/slideLayout" Target="../slideLayouts/slideLayout175.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24" Type="http://schemas.openxmlformats.org/officeDocument/2006/relationships/slideLayout" Target="../slideLayouts/slideLayout174.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slideLayout" Target="../slideLayouts/slideLayout173.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slideLayout" Target="../slideLayouts/slideLayout172.xml"/><Relationship Id="rId27" Type="http://schemas.openxmlformats.org/officeDocument/2006/relationships/image" Target="../media/image1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slideLayout" Target="../slideLayouts/slideLayout201.xml"/><Relationship Id="rId3" Type="http://schemas.openxmlformats.org/officeDocument/2006/relationships/slideLayout" Target="../slideLayouts/slideLayout178.xml"/><Relationship Id="rId21" Type="http://schemas.openxmlformats.org/officeDocument/2006/relationships/slideLayout" Target="../slideLayouts/slideLayout196.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29" Type="http://schemas.openxmlformats.org/officeDocument/2006/relationships/slideLayout" Target="../slideLayouts/slideLayout204.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slideLayout" Target="../slideLayouts/slideLayout203.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slideLayout" Target="../slideLayouts/slideLayout202.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theme" Target="../theme/theme9.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7F7F7"/>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67188" y="164638"/>
            <a:ext cx="8219613" cy="802101"/>
          </a:xfrm>
          <a:prstGeom prst="rect">
            <a:avLst/>
          </a:prstGeom>
        </p:spPr>
        <p:txBody>
          <a:bodyPr vert="horz" lIns="163275" tIns="81638" rIns="163275" bIns="81638" rtlCol="0" anchor="ctr">
            <a:normAutofit/>
          </a:bodyPr>
          <a:lstStyle/>
          <a:p>
            <a:r>
              <a:rPr kumimoji="1" lang="en-US" altLang="ja-JP" dirty="0"/>
              <a:t>Master Title</a:t>
            </a:r>
            <a:endParaRPr kumimoji="1" lang="ja-JP" altLang="en-US" dirty="0"/>
          </a:p>
        </p:txBody>
      </p:sp>
      <p:sp>
        <p:nvSpPr>
          <p:cNvPr id="3" name="テキスト プレースホルダー 2"/>
          <p:cNvSpPr>
            <a:spLocks noGrp="1"/>
          </p:cNvSpPr>
          <p:nvPr>
            <p:ph type="body" idx="1"/>
          </p:nvPr>
        </p:nvSpPr>
        <p:spPr>
          <a:xfrm>
            <a:off x="457200" y="1600202"/>
            <a:ext cx="8229600" cy="4525963"/>
          </a:xfrm>
          <a:prstGeom prst="rect">
            <a:avLst/>
          </a:prstGeom>
        </p:spPr>
        <p:txBody>
          <a:bodyPr vert="horz" lIns="163275" tIns="81638" rIns="163275" bIns="81638" rtlCol="0">
            <a:normAutofit/>
          </a:bodyPr>
          <a:lstStyle/>
          <a:p>
            <a:pPr lvl="0"/>
            <a:r>
              <a:rPr kumimoji="1" lang="en-US" altLang="ja-JP" dirty="0"/>
              <a:t>MASTER TEXT</a:t>
            </a:r>
            <a:endParaRPr kumimoji="1" lang="ja-JP" altLang="en-US" dirty="0"/>
          </a:p>
        </p:txBody>
      </p:sp>
    </p:spTree>
    <p:extLst>
      <p:ext uri="{BB962C8B-B14F-4D97-AF65-F5344CB8AC3E}">
        <p14:creationId xmlns:p14="http://schemas.microsoft.com/office/powerpoint/2010/main" val="60736498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927" r:id="rId24"/>
  </p:sldLayoutIdLst>
  <p:hf hdr="0" dt="0"/>
  <p:txStyles>
    <p:titleStyle>
      <a:lvl1pPr algn="l" defTabSz="816526" rtl="0" eaLnBrk="1" latinLnBrk="0" hangingPunct="1">
        <a:spcBef>
          <a:spcPct val="0"/>
        </a:spcBef>
        <a:buNone/>
        <a:defRPr kumimoji="1" sz="3001" kern="1200" baseline="0">
          <a:solidFill>
            <a:schemeClr val="tx1">
              <a:lumMod val="75000"/>
              <a:lumOff val="25000"/>
            </a:schemeClr>
          </a:solidFill>
          <a:latin typeface="+mj-lt"/>
          <a:ea typeface="+mj-ea"/>
          <a:cs typeface="+mj-cs"/>
        </a:defRPr>
      </a:lvl1pPr>
    </p:titleStyle>
    <p:bodyStyle>
      <a:lvl1pPr marL="0" indent="0" algn="l" defTabSz="816526" rtl="0" eaLnBrk="1" latinLnBrk="0" hangingPunct="1">
        <a:lnSpc>
          <a:spcPct val="120000"/>
        </a:lnSpc>
        <a:spcBef>
          <a:spcPts val="600"/>
        </a:spcBef>
        <a:buFont typeface="Arial" panose="020B0604020202020204" pitchFamily="34" charset="0"/>
        <a:buNone/>
        <a:defRPr kumimoji="1" sz="1200" kern="1200" baseline="0">
          <a:solidFill>
            <a:schemeClr val="tx2"/>
          </a:solidFill>
          <a:latin typeface="+mn-lt"/>
          <a:ea typeface="+mn-ea"/>
          <a:cs typeface="+mn-cs"/>
        </a:defRPr>
      </a:lvl1pPr>
      <a:lvl2pPr marL="663428" indent="-255164" algn="l" defTabSz="816526" rtl="0" eaLnBrk="1" latinLnBrk="0" hangingPunct="1">
        <a:spcBef>
          <a:spcPct val="20000"/>
        </a:spcBef>
        <a:buFont typeface="Arial" panose="020B0604020202020204" pitchFamily="34" charset="0"/>
        <a:buChar char="–"/>
        <a:defRPr kumimoji="1" sz="2501" kern="1200">
          <a:solidFill>
            <a:schemeClr val="tx1"/>
          </a:solidFill>
          <a:latin typeface="+mn-lt"/>
          <a:ea typeface="+mn-ea"/>
          <a:cs typeface="+mn-cs"/>
        </a:defRPr>
      </a:lvl2pPr>
      <a:lvl3pPr marL="1020658" indent="-204132" algn="l" defTabSz="816526" rtl="0" eaLnBrk="1" latinLnBrk="0" hangingPunct="1">
        <a:spcBef>
          <a:spcPct val="20000"/>
        </a:spcBef>
        <a:buFont typeface="Arial" panose="020B0604020202020204" pitchFamily="34" charset="0"/>
        <a:buChar char="•"/>
        <a:defRPr kumimoji="1" sz="2150" kern="1200">
          <a:solidFill>
            <a:schemeClr val="tx1"/>
          </a:solidFill>
          <a:latin typeface="+mn-lt"/>
          <a:ea typeface="+mn-ea"/>
          <a:cs typeface="+mn-cs"/>
        </a:defRPr>
      </a:lvl3pPr>
      <a:lvl4pPr marL="1428920" indent="-204132" algn="l" defTabSz="816526"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1837183" indent="-204132" algn="l" defTabSz="816526"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245447" indent="-204132" algn="l" defTabSz="816526"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6pPr>
      <a:lvl7pPr marL="2653709" indent="-204132" algn="l" defTabSz="816526"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7pPr>
      <a:lvl8pPr marL="3061972" indent="-204132" algn="l" defTabSz="816526"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8pPr>
      <a:lvl9pPr marL="3470236" indent="-204132" algn="l" defTabSz="816526"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816526" rtl="0" eaLnBrk="1" latinLnBrk="0" hangingPunct="1">
        <a:defRPr kumimoji="1" sz="1600" kern="1200">
          <a:solidFill>
            <a:schemeClr val="tx1"/>
          </a:solidFill>
          <a:latin typeface="+mn-lt"/>
          <a:ea typeface="+mn-ea"/>
          <a:cs typeface="+mn-cs"/>
        </a:defRPr>
      </a:lvl1pPr>
      <a:lvl2pPr marL="408263" algn="l" defTabSz="816526" rtl="0" eaLnBrk="1" latinLnBrk="0" hangingPunct="1">
        <a:defRPr kumimoji="1" sz="1600" kern="1200">
          <a:solidFill>
            <a:schemeClr val="tx1"/>
          </a:solidFill>
          <a:latin typeface="+mn-lt"/>
          <a:ea typeface="+mn-ea"/>
          <a:cs typeface="+mn-cs"/>
        </a:defRPr>
      </a:lvl2pPr>
      <a:lvl3pPr marL="816526" algn="l" defTabSz="816526" rtl="0" eaLnBrk="1" latinLnBrk="0" hangingPunct="1">
        <a:defRPr kumimoji="1" sz="1600" kern="1200">
          <a:solidFill>
            <a:schemeClr val="tx1"/>
          </a:solidFill>
          <a:latin typeface="+mn-lt"/>
          <a:ea typeface="+mn-ea"/>
          <a:cs typeface="+mn-cs"/>
        </a:defRPr>
      </a:lvl3pPr>
      <a:lvl4pPr marL="1224789" algn="l" defTabSz="816526" rtl="0" eaLnBrk="1" latinLnBrk="0" hangingPunct="1">
        <a:defRPr kumimoji="1" sz="1600" kern="1200">
          <a:solidFill>
            <a:schemeClr val="tx1"/>
          </a:solidFill>
          <a:latin typeface="+mn-lt"/>
          <a:ea typeface="+mn-ea"/>
          <a:cs typeface="+mn-cs"/>
        </a:defRPr>
      </a:lvl4pPr>
      <a:lvl5pPr marL="1633052" algn="l" defTabSz="816526" rtl="0" eaLnBrk="1" latinLnBrk="0" hangingPunct="1">
        <a:defRPr kumimoji="1" sz="1600" kern="1200">
          <a:solidFill>
            <a:schemeClr val="tx1"/>
          </a:solidFill>
          <a:latin typeface="+mn-lt"/>
          <a:ea typeface="+mn-ea"/>
          <a:cs typeface="+mn-cs"/>
        </a:defRPr>
      </a:lvl5pPr>
      <a:lvl6pPr marL="2041315" algn="l" defTabSz="816526" rtl="0" eaLnBrk="1" latinLnBrk="0" hangingPunct="1">
        <a:defRPr kumimoji="1" sz="1600" kern="1200">
          <a:solidFill>
            <a:schemeClr val="tx1"/>
          </a:solidFill>
          <a:latin typeface="+mn-lt"/>
          <a:ea typeface="+mn-ea"/>
          <a:cs typeface="+mn-cs"/>
        </a:defRPr>
      </a:lvl6pPr>
      <a:lvl7pPr marL="2449578" algn="l" defTabSz="816526" rtl="0" eaLnBrk="1" latinLnBrk="0" hangingPunct="1">
        <a:defRPr kumimoji="1" sz="1600" kern="1200">
          <a:solidFill>
            <a:schemeClr val="tx1"/>
          </a:solidFill>
          <a:latin typeface="+mn-lt"/>
          <a:ea typeface="+mn-ea"/>
          <a:cs typeface="+mn-cs"/>
        </a:defRPr>
      </a:lvl7pPr>
      <a:lvl8pPr marL="2857841" algn="l" defTabSz="816526" rtl="0" eaLnBrk="1" latinLnBrk="0" hangingPunct="1">
        <a:defRPr kumimoji="1" sz="1600" kern="1200">
          <a:solidFill>
            <a:schemeClr val="tx1"/>
          </a:solidFill>
          <a:latin typeface="+mn-lt"/>
          <a:ea typeface="+mn-ea"/>
          <a:cs typeface="+mn-cs"/>
        </a:defRPr>
      </a:lvl8pPr>
      <a:lvl9pPr marL="3266104" algn="l" defTabSz="816526" rtl="0" eaLnBrk="1" latinLnBrk="0" hangingPunct="1">
        <a:defRPr kumimoji="1"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7F7F7"/>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1" y="164638"/>
            <a:ext cx="8254654" cy="802101"/>
          </a:xfrm>
          <a:prstGeom prst="rect">
            <a:avLst/>
          </a:prstGeom>
        </p:spPr>
        <p:txBody>
          <a:bodyPr vert="horz" lIns="163275" tIns="81638" rIns="163275" bIns="81638" rtlCol="0" anchor="ctr">
            <a:normAutofit/>
          </a:bodyPr>
          <a:lstStyle/>
          <a:p>
            <a:r>
              <a:rPr kumimoji="1" lang="en-US" altLang="ja-JP" dirty="0"/>
              <a:t>Master Title</a:t>
            </a:r>
            <a:endParaRPr kumimoji="1" lang="ja-JP" altLang="en-US" dirty="0"/>
          </a:p>
        </p:txBody>
      </p:sp>
      <p:sp>
        <p:nvSpPr>
          <p:cNvPr id="3" name="テキスト プレースホルダー 2"/>
          <p:cNvSpPr>
            <a:spLocks noGrp="1"/>
          </p:cNvSpPr>
          <p:nvPr>
            <p:ph type="body" idx="1"/>
          </p:nvPr>
        </p:nvSpPr>
        <p:spPr>
          <a:xfrm>
            <a:off x="457200" y="1600202"/>
            <a:ext cx="8229600" cy="4525963"/>
          </a:xfrm>
          <a:prstGeom prst="rect">
            <a:avLst/>
          </a:prstGeom>
        </p:spPr>
        <p:txBody>
          <a:bodyPr vert="horz" lIns="163275" tIns="81638" rIns="163275" bIns="81638" rtlCol="0">
            <a:normAutofit/>
          </a:bodyPr>
          <a:lstStyle/>
          <a:p>
            <a:pPr lvl="0"/>
            <a:r>
              <a:rPr kumimoji="1" lang="en-US" altLang="ja-JP" dirty="0"/>
              <a:t>MASTER TEXT</a:t>
            </a:r>
            <a:endParaRPr kumimoji="1" lang="ja-JP" altLang="en-US" dirty="0"/>
          </a:p>
        </p:txBody>
      </p:sp>
      <p:sp>
        <p:nvSpPr>
          <p:cNvPr id="9" name="フッター プレースホルダー 4"/>
          <p:cNvSpPr>
            <a:spLocks noGrp="1"/>
          </p:cNvSpPr>
          <p:nvPr>
            <p:ph type="ftr" sz="quarter" idx="3"/>
          </p:nvPr>
        </p:nvSpPr>
        <p:spPr>
          <a:xfrm>
            <a:off x="5254451" y="6309239"/>
            <a:ext cx="2895600" cy="365125"/>
          </a:xfrm>
          <a:prstGeom prst="rect">
            <a:avLst/>
          </a:prstGeom>
        </p:spPr>
        <p:txBody>
          <a:bodyPr vert="horz" lIns="163275" tIns="81638" rIns="163275" bIns="81638" rtlCol="0" anchor="ctr"/>
          <a:lstStyle>
            <a:lvl1pPr algn="r">
              <a:defRPr sz="1000">
                <a:solidFill>
                  <a:schemeClr val="tx1">
                    <a:tint val="75000"/>
                  </a:schemeClr>
                </a:solidFill>
                <a:latin typeface="+mj-lt"/>
              </a:defRPr>
            </a:lvl1pPr>
          </a:lstStyle>
          <a:p>
            <a:r>
              <a:rPr lang="en-US" altLang="ja-JP" dirty="0"/>
              <a:t>The Power of PowerPoint | thepopp.com</a:t>
            </a:r>
            <a:endParaRPr lang="ja-JP" altLang="en-US" dirty="0"/>
          </a:p>
        </p:txBody>
      </p:sp>
      <p:sp>
        <p:nvSpPr>
          <p:cNvPr id="11" name="円/楕円 10"/>
          <p:cNvSpPr/>
          <p:nvPr userDrawn="1"/>
        </p:nvSpPr>
        <p:spPr>
          <a:xfrm>
            <a:off x="8266544" y="6100231"/>
            <a:ext cx="217193" cy="28956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5" name="円/楕円 14"/>
          <p:cNvSpPr/>
          <p:nvPr userDrawn="1"/>
        </p:nvSpPr>
        <p:spPr>
          <a:xfrm>
            <a:off x="8576329" y="6111048"/>
            <a:ext cx="540107" cy="72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6" name="円/楕円 19"/>
          <p:cNvSpPr/>
          <p:nvPr userDrawn="1"/>
        </p:nvSpPr>
        <p:spPr>
          <a:xfrm>
            <a:off x="8145439" y="6469496"/>
            <a:ext cx="360071" cy="388506"/>
          </a:xfrm>
          <a:custGeom>
            <a:avLst/>
            <a:gdLst/>
            <a:ahLst/>
            <a:cxnLst/>
            <a:rect l="l" t="t" r="r" b="b"/>
            <a:pathLst>
              <a:path w="720080" h="582759">
                <a:moveTo>
                  <a:pt x="360040" y="0"/>
                </a:moveTo>
                <a:cubicBezTo>
                  <a:pt x="558884" y="0"/>
                  <a:pt x="720080" y="161195"/>
                  <a:pt x="720080" y="360040"/>
                </a:cubicBezTo>
                <a:cubicBezTo>
                  <a:pt x="720080" y="444579"/>
                  <a:pt x="690944" y="522313"/>
                  <a:pt x="640920" y="582759"/>
                </a:cubicBezTo>
                <a:lnTo>
                  <a:pt x="79160" y="582759"/>
                </a:lnTo>
                <a:cubicBezTo>
                  <a:pt x="29136" y="522313"/>
                  <a:pt x="0" y="444579"/>
                  <a:pt x="0" y="360040"/>
                </a:cubicBezTo>
                <a:cubicBezTo>
                  <a:pt x="0" y="161195"/>
                  <a:pt x="161195" y="0"/>
                  <a:pt x="3600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7" name="スライド番号プレースホルダー 5"/>
          <p:cNvSpPr>
            <a:spLocks noGrp="1"/>
          </p:cNvSpPr>
          <p:nvPr>
            <p:ph type="sldNum" sz="quarter" idx="4"/>
          </p:nvPr>
        </p:nvSpPr>
        <p:spPr>
          <a:xfrm>
            <a:off x="8576329" y="6288526"/>
            <a:ext cx="540107" cy="365125"/>
          </a:xfrm>
          <a:prstGeom prst="rect">
            <a:avLst/>
          </a:prstGeom>
        </p:spPr>
        <p:txBody>
          <a:bodyPr vert="horz" lIns="163275" tIns="81638" rIns="163275" bIns="81638" rtlCol="0" anchor="ctr"/>
          <a:lstStyle>
            <a:lvl1pPr algn="ctr">
              <a:defRPr sz="14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941170109"/>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 id="2147484000" r:id="rId15"/>
    <p:sldLayoutId id="2147484001" r:id="rId16"/>
    <p:sldLayoutId id="2147484002" r:id="rId17"/>
    <p:sldLayoutId id="2147484003" r:id="rId18"/>
    <p:sldLayoutId id="2147484004" r:id="rId19"/>
    <p:sldLayoutId id="2147484005" r:id="rId20"/>
    <p:sldLayoutId id="2147484006" r:id="rId21"/>
    <p:sldLayoutId id="2147484007" r:id="rId22"/>
    <p:sldLayoutId id="2147484008" r:id="rId23"/>
    <p:sldLayoutId id="2147484009" r:id="rId24"/>
    <p:sldLayoutId id="2147484010" r:id="rId25"/>
    <p:sldLayoutId id="2147484011" r:id="rId26"/>
    <p:sldLayoutId id="2147484012" r:id="rId2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400"/>
                                        <p:tgtEl>
                                          <p:spTgt spid="15"/>
                                        </p:tgtEl>
                                      </p:cBhvr>
                                    </p:animEffect>
                                  </p:childTnLst>
                                </p:cTn>
                              </p:par>
                              <p:par>
                                <p:cTn id="8" presetID="2" presetClass="entr" presetSubtype="6" decel="100000" fill="hold" grpId="1" nodeType="withEffect">
                                  <p:stCondLst>
                                    <p:cond delay="40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400" fill="hold"/>
                                        <p:tgtEl>
                                          <p:spTgt spid="15"/>
                                        </p:tgtEl>
                                        <p:attrNameLst>
                                          <p:attrName>ppt_x</p:attrName>
                                        </p:attrNameLst>
                                      </p:cBhvr>
                                      <p:tavLst>
                                        <p:tav tm="0">
                                          <p:val>
                                            <p:strVal val="1+#ppt_w/2"/>
                                          </p:val>
                                        </p:tav>
                                        <p:tav tm="100000">
                                          <p:val>
                                            <p:strVal val="#ppt_x"/>
                                          </p:val>
                                        </p:tav>
                                      </p:tavLst>
                                    </p:anim>
                                    <p:anim calcmode="lin" valueType="num">
                                      <p:cBhvr additive="base">
                                        <p:cTn id="11" dur="400" fill="hold"/>
                                        <p:tgtEl>
                                          <p:spTgt spid="15"/>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400"/>
                                        <p:tgtEl>
                                          <p:spTgt spid="16"/>
                                        </p:tgtEl>
                                      </p:cBhvr>
                                    </p:animEffect>
                                  </p:childTnLst>
                                </p:cTn>
                              </p:par>
                              <p:par>
                                <p:cTn id="15" presetID="2" presetClass="entr" presetSubtype="6" decel="100000" fill="hold" grpId="1" nodeType="withEffect">
                                  <p:stCondLst>
                                    <p:cond delay="50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400" fill="hold"/>
                                        <p:tgtEl>
                                          <p:spTgt spid="16"/>
                                        </p:tgtEl>
                                        <p:attrNameLst>
                                          <p:attrName>ppt_x</p:attrName>
                                        </p:attrNameLst>
                                      </p:cBhvr>
                                      <p:tavLst>
                                        <p:tav tm="0">
                                          <p:val>
                                            <p:strVal val="1+#ppt_w/2"/>
                                          </p:val>
                                        </p:tav>
                                        <p:tav tm="100000">
                                          <p:val>
                                            <p:strVal val="#ppt_x"/>
                                          </p:val>
                                        </p:tav>
                                      </p:tavLst>
                                    </p:anim>
                                    <p:anim calcmode="lin" valueType="num">
                                      <p:cBhvr additive="base">
                                        <p:cTn id="18" dur="400" fill="hold"/>
                                        <p:tgtEl>
                                          <p:spTgt spid="16"/>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7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400"/>
                                        <p:tgtEl>
                                          <p:spTgt spid="11"/>
                                        </p:tgtEl>
                                      </p:cBhvr>
                                    </p:animEffect>
                                  </p:childTnLst>
                                </p:cTn>
                              </p:par>
                              <p:par>
                                <p:cTn id="22" presetID="2" presetClass="entr" presetSubtype="6" decel="100000" fill="hold" grpId="1" nodeType="withEffect">
                                  <p:stCondLst>
                                    <p:cond delay="70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400" fill="hold"/>
                                        <p:tgtEl>
                                          <p:spTgt spid="11"/>
                                        </p:tgtEl>
                                        <p:attrNameLst>
                                          <p:attrName>ppt_x</p:attrName>
                                        </p:attrNameLst>
                                      </p:cBhvr>
                                      <p:tavLst>
                                        <p:tav tm="0">
                                          <p:val>
                                            <p:strVal val="1+#ppt_w/2"/>
                                          </p:val>
                                        </p:tav>
                                        <p:tav tm="100000">
                                          <p:val>
                                            <p:strVal val="#ppt_x"/>
                                          </p:val>
                                        </p:tav>
                                      </p:tavLst>
                                    </p:anim>
                                    <p:anim calcmode="lin" valueType="num">
                                      <p:cBhvr additive="base">
                                        <p:cTn id="25" dur="400" fill="hold"/>
                                        <p:tgtEl>
                                          <p:spTgt spid="11"/>
                                        </p:tgtEl>
                                        <p:attrNameLst>
                                          <p:attrName>ppt_y</p:attrName>
                                        </p:attrNameLst>
                                      </p:cBhvr>
                                      <p:tavLst>
                                        <p:tav tm="0">
                                          <p:val>
                                            <p:strVal val="1+#ppt_h/2"/>
                                          </p:val>
                                        </p:tav>
                                        <p:tav tm="100000">
                                          <p:val>
                                            <p:strVal val="#ppt_y"/>
                                          </p:val>
                                        </p:tav>
                                      </p:tavLst>
                                    </p:anim>
                                  </p:childTnLst>
                                </p:cTn>
                              </p:par>
                              <p:par>
                                <p:cTn id="26" presetID="10" presetClass="entr" presetSubtype="0" fill="hold" grpId="0" nodeType="withEffect">
                                  <p:stCondLst>
                                    <p:cond delay="100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1" grpId="1" animBg="1"/>
      <p:bldP spid="15" grpId="0" animBg="1"/>
      <p:bldP spid="15" grpId="1" animBg="1"/>
      <p:bldP spid="16" grpId="0" animBg="1"/>
      <p:bldP spid="16" grpId="1" animBg="1"/>
      <p:bldP spid="17" grpId="0"/>
    </p:bldLst>
  </p:timing>
  <p:hf hdr="0" dt="0"/>
  <p:txStyles>
    <p:titleStyle>
      <a:lvl1pPr algn="l" defTabSz="816526" rtl="0" eaLnBrk="1" latinLnBrk="0" hangingPunct="1">
        <a:spcBef>
          <a:spcPct val="0"/>
        </a:spcBef>
        <a:buNone/>
        <a:defRPr kumimoji="1" sz="3001" kern="1200" baseline="0">
          <a:solidFill>
            <a:schemeClr val="tx1">
              <a:lumMod val="75000"/>
              <a:lumOff val="25000"/>
            </a:schemeClr>
          </a:solidFill>
          <a:latin typeface="+mj-lt"/>
          <a:ea typeface="+mj-ea"/>
          <a:cs typeface="+mj-cs"/>
        </a:defRPr>
      </a:lvl1pPr>
    </p:titleStyle>
    <p:bodyStyle>
      <a:lvl1pPr marL="0" indent="0" algn="l" defTabSz="816526" rtl="0" eaLnBrk="1" latinLnBrk="0" hangingPunct="1">
        <a:lnSpc>
          <a:spcPct val="120000"/>
        </a:lnSpc>
        <a:spcBef>
          <a:spcPts val="600"/>
        </a:spcBef>
        <a:buFont typeface="Arial" panose="020B0604020202020204" pitchFamily="34" charset="0"/>
        <a:buNone/>
        <a:defRPr kumimoji="1" sz="1200" kern="1200" baseline="0">
          <a:solidFill>
            <a:schemeClr val="tx2"/>
          </a:solidFill>
          <a:latin typeface="+mn-lt"/>
          <a:ea typeface="+mn-ea"/>
          <a:cs typeface="+mn-cs"/>
        </a:defRPr>
      </a:lvl1pPr>
      <a:lvl2pPr marL="663428" indent="-255164" algn="l" defTabSz="816526" rtl="0" eaLnBrk="1" latinLnBrk="0" hangingPunct="1">
        <a:spcBef>
          <a:spcPct val="20000"/>
        </a:spcBef>
        <a:buFont typeface="Arial" panose="020B0604020202020204" pitchFamily="34" charset="0"/>
        <a:buChar char="–"/>
        <a:defRPr kumimoji="1" sz="2501" kern="1200">
          <a:solidFill>
            <a:schemeClr val="tx1"/>
          </a:solidFill>
          <a:latin typeface="+mn-lt"/>
          <a:ea typeface="+mn-ea"/>
          <a:cs typeface="+mn-cs"/>
        </a:defRPr>
      </a:lvl2pPr>
      <a:lvl3pPr marL="1020658" indent="-204132" algn="l" defTabSz="816526" rtl="0" eaLnBrk="1" latinLnBrk="0" hangingPunct="1">
        <a:spcBef>
          <a:spcPct val="20000"/>
        </a:spcBef>
        <a:buFont typeface="Arial" panose="020B0604020202020204" pitchFamily="34" charset="0"/>
        <a:buChar char="•"/>
        <a:defRPr kumimoji="1" sz="2150" kern="1200">
          <a:solidFill>
            <a:schemeClr val="tx1"/>
          </a:solidFill>
          <a:latin typeface="+mn-lt"/>
          <a:ea typeface="+mn-ea"/>
          <a:cs typeface="+mn-cs"/>
        </a:defRPr>
      </a:lvl3pPr>
      <a:lvl4pPr marL="1428920" indent="-204132" algn="l" defTabSz="816526"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4pPr>
      <a:lvl5pPr marL="1837183" indent="-204132" algn="l" defTabSz="816526"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5pPr>
      <a:lvl6pPr marL="2245447" indent="-204132" algn="l" defTabSz="816526"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6pPr>
      <a:lvl7pPr marL="2653709" indent="-204132" algn="l" defTabSz="816526"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7pPr>
      <a:lvl8pPr marL="3061972" indent="-204132" algn="l" defTabSz="816526"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8pPr>
      <a:lvl9pPr marL="3470236" indent="-204132" algn="l" defTabSz="816526"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816526" rtl="0" eaLnBrk="1" latinLnBrk="0" hangingPunct="1">
        <a:defRPr kumimoji="1" sz="1600" kern="1200">
          <a:solidFill>
            <a:schemeClr val="tx1"/>
          </a:solidFill>
          <a:latin typeface="+mn-lt"/>
          <a:ea typeface="+mn-ea"/>
          <a:cs typeface="+mn-cs"/>
        </a:defRPr>
      </a:lvl1pPr>
      <a:lvl2pPr marL="408263" algn="l" defTabSz="816526" rtl="0" eaLnBrk="1" latinLnBrk="0" hangingPunct="1">
        <a:defRPr kumimoji="1" sz="1600" kern="1200">
          <a:solidFill>
            <a:schemeClr val="tx1"/>
          </a:solidFill>
          <a:latin typeface="+mn-lt"/>
          <a:ea typeface="+mn-ea"/>
          <a:cs typeface="+mn-cs"/>
        </a:defRPr>
      </a:lvl2pPr>
      <a:lvl3pPr marL="816526" algn="l" defTabSz="816526" rtl="0" eaLnBrk="1" latinLnBrk="0" hangingPunct="1">
        <a:defRPr kumimoji="1" sz="1600" kern="1200">
          <a:solidFill>
            <a:schemeClr val="tx1"/>
          </a:solidFill>
          <a:latin typeface="+mn-lt"/>
          <a:ea typeface="+mn-ea"/>
          <a:cs typeface="+mn-cs"/>
        </a:defRPr>
      </a:lvl3pPr>
      <a:lvl4pPr marL="1224789" algn="l" defTabSz="816526" rtl="0" eaLnBrk="1" latinLnBrk="0" hangingPunct="1">
        <a:defRPr kumimoji="1" sz="1600" kern="1200">
          <a:solidFill>
            <a:schemeClr val="tx1"/>
          </a:solidFill>
          <a:latin typeface="+mn-lt"/>
          <a:ea typeface="+mn-ea"/>
          <a:cs typeface="+mn-cs"/>
        </a:defRPr>
      </a:lvl4pPr>
      <a:lvl5pPr marL="1633052" algn="l" defTabSz="816526" rtl="0" eaLnBrk="1" latinLnBrk="0" hangingPunct="1">
        <a:defRPr kumimoji="1" sz="1600" kern="1200">
          <a:solidFill>
            <a:schemeClr val="tx1"/>
          </a:solidFill>
          <a:latin typeface="+mn-lt"/>
          <a:ea typeface="+mn-ea"/>
          <a:cs typeface="+mn-cs"/>
        </a:defRPr>
      </a:lvl5pPr>
      <a:lvl6pPr marL="2041315" algn="l" defTabSz="816526" rtl="0" eaLnBrk="1" latinLnBrk="0" hangingPunct="1">
        <a:defRPr kumimoji="1" sz="1600" kern="1200">
          <a:solidFill>
            <a:schemeClr val="tx1"/>
          </a:solidFill>
          <a:latin typeface="+mn-lt"/>
          <a:ea typeface="+mn-ea"/>
          <a:cs typeface="+mn-cs"/>
        </a:defRPr>
      </a:lvl6pPr>
      <a:lvl7pPr marL="2449578" algn="l" defTabSz="816526" rtl="0" eaLnBrk="1" latinLnBrk="0" hangingPunct="1">
        <a:defRPr kumimoji="1" sz="1600" kern="1200">
          <a:solidFill>
            <a:schemeClr val="tx1"/>
          </a:solidFill>
          <a:latin typeface="+mn-lt"/>
          <a:ea typeface="+mn-ea"/>
          <a:cs typeface="+mn-cs"/>
        </a:defRPr>
      </a:lvl7pPr>
      <a:lvl8pPr marL="2857841" algn="l" defTabSz="816526" rtl="0" eaLnBrk="1" latinLnBrk="0" hangingPunct="1">
        <a:defRPr kumimoji="1" sz="1600" kern="1200">
          <a:solidFill>
            <a:schemeClr val="tx1"/>
          </a:solidFill>
          <a:latin typeface="+mn-lt"/>
          <a:ea typeface="+mn-ea"/>
          <a:cs typeface="+mn-cs"/>
        </a:defRPr>
      </a:lvl8pPr>
      <a:lvl9pPr marL="3266104" algn="l" defTabSz="816526" rtl="0" eaLnBrk="1" latinLnBrk="0" hangingPunct="1">
        <a:defRPr kumimoji="1"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7EE6E3E-EA7B-42DF-A77B-3D7C2D752B0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41ABDD2-2CDC-4ECF-A0FC-592C5B906B2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C91E8F9-831A-4477-A61C-5DC145FFBF1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093D71-4F23-4C6C-8D04-AFAB75AE3709}" type="datetimeFigureOut">
              <a:rPr kumimoji="1" lang="ja-JP" altLang="en-US" smtClean="0"/>
              <a:t>2019/7/24</a:t>
            </a:fld>
            <a:endParaRPr kumimoji="1" lang="ja-JP" altLang="en-US"/>
          </a:p>
        </p:txBody>
      </p:sp>
      <p:sp>
        <p:nvSpPr>
          <p:cNvPr id="5" name="フッター プレースホルダー 4">
            <a:extLst>
              <a:ext uri="{FF2B5EF4-FFF2-40B4-BE49-F238E27FC236}">
                <a16:creationId xmlns:a16="http://schemas.microsoft.com/office/drawing/2014/main" id="{2CA3848F-6989-4B99-85B8-6AC880CC850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261A5F4-32EB-4CA3-91BF-C06191C41EE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4D04A-100F-4432-9B41-0F077A37474B}" type="slidenum">
              <a:rPr kumimoji="1" lang="ja-JP" altLang="en-US" smtClean="0"/>
              <a:t>‹#›</a:t>
            </a:fld>
            <a:endParaRPr kumimoji="1" lang="ja-JP" altLang="en-US"/>
          </a:p>
        </p:txBody>
      </p:sp>
    </p:spTree>
    <p:extLst>
      <p:ext uri="{BB962C8B-B14F-4D97-AF65-F5344CB8AC3E}">
        <p14:creationId xmlns:p14="http://schemas.microsoft.com/office/powerpoint/2010/main" val="2673218579"/>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7F7F7"/>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2" y="164640"/>
            <a:ext cx="8254654" cy="802101"/>
          </a:xfrm>
          <a:prstGeom prst="rect">
            <a:avLst/>
          </a:prstGeom>
        </p:spPr>
        <p:txBody>
          <a:bodyPr vert="horz" lIns="163275" tIns="81638" rIns="163275" bIns="81638" rtlCol="0" anchor="ctr">
            <a:normAutofit/>
          </a:bodyPr>
          <a:lstStyle/>
          <a:p>
            <a:r>
              <a:rPr kumimoji="1" lang="en-US" altLang="ja-JP" dirty="0"/>
              <a:t>Master Title</a:t>
            </a:r>
            <a:endParaRPr kumimoji="1" lang="ja-JP" altLang="en-US" dirty="0"/>
          </a:p>
        </p:txBody>
      </p:sp>
      <p:sp>
        <p:nvSpPr>
          <p:cNvPr id="3" name="テキスト プレースホルダー 2"/>
          <p:cNvSpPr>
            <a:spLocks noGrp="1"/>
          </p:cNvSpPr>
          <p:nvPr>
            <p:ph type="body" idx="1"/>
          </p:nvPr>
        </p:nvSpPr>
        <p:spPr>
          <a:xfrm>
            <a:off x="457200" y="1600204"/>
            <a:ext cx="8229600" cy="4525963"/>
          </a:xfrm>
          <a:prstGeom prst="rect">
            <a:avLst/>
          </a:prstGeom>
        </p:spPr>
        <p:txBody>
          <a:bodyPr vert="horz" lIns="163275" tIns="81638" rIns="163275" bIns="81638" rtlCol="0">
            <a:normAutofit/>
          </a:bodyPr>
          <a:lstStyle/>
          <a:p>
            <a:pPr lvl="0"/>
            <a:r>
              <a:rPr kumimoji="1" lang="en-US" altLang="ja-JP" dirty="0"/>
              <a:t>MASTER TEXT</a:t>
            </a:r>
            <a:endParaRPr kumimoji="1" lang="ja-JP" altLang="en-US" dirty="0"/>
          </a:p>
        </p:txBody>
      </p:sp>
      <p:sp>
        <p:nvSpPr>
          <p:cNvPr id="9" name="フッター プレースホルダー 4"/>
          <p:cNvSpPr>
            <a:spLocks noGrp="1"/>
          </p:cNvSpPr>
          <p:nvPr>
            <p:ph type="ftr" sz="quarter" idx="3"/>
          </p:nvPr>
        </p:nvSpPr>
        <p:spPr>
          <a:xfrm>
            <a:off x="5254451" y="6309241"/>
            <a:ext cx="2895600" cy="365125"/>
          </a:xfrm>
          <a:prstGeom prst="rect">
            <a:avLst/>
          </a:prstGeom>
        </p:spPr>
        <p:txBody>
          <a:bodyPr vert="horz" lIns="163275" tIns="81638" rIns="163275" bIns="81638" rtlCol="0" anchor="ctr"/>
          <a:lstStyle>
            <a:lvl1pPr algn="r">
              <a:defRPr sz="750">
                <a:solidFill>
                  <a:schemeClr val="tx1">
                    <a:tint val="75000"/>
                  </a:schemeClr>
                </a:solidFill>
                <a:latin typeface="+mj-lt"/>
              </a:defRPr>
            </a:lvl1pPr>
          </a:lstStyle>
          <a:p>
            <a:r>
              <a:rPr lang="en-US" altLang="ja-JP" dirty="0"/>
              <a:t>The Power of PowerPoint | thepopp.com</a:t>
            </a:r>
            <a:endParaRPr lang="ja-JP" altLang="en-US" dirty="0"/>
          </a:p>
        </p:txBody>
      </p:sp>
      <p:sp>
        <p:nvSpPr>
          <p:cNvPr id="17" name="スライド番号プレースホルダー 5"/>
          <p:cNvSpPr>
            <a:spLocks noGrp="1"/>
          </p:cNvSpPr>
          <p:nvPr>
            <p:ph type="sldNum" sz="quarter" idx="4"/>
          </p:nvPr>
        </p:nvSpPr>
        <p:spPr>
          <a:xfrm>
            <a:off x="8576330"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dirty="0"/>
          </a:p>
        </p:txBody>
      </p:sp>
    </p:spTree>
    <p:extLst>
      <p:ext uri="{BB962C8B-B14F-4D97-AF65-F5344CB8AC3E}">
        <p14:creationId xmlns:p14="http://schemas.microsoft.com/office/powerpoint/2010/main" val="38562682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hf hdr="0" dt="0"/>
  <p:txStyles>
    <p:titleStyle>
      <a:lvl1pPr algn="l" defTabSz="612395" rtl="0" eaLnBrk="1" latinLnBrk="0" hangingPunct="1">
        <a:spcBef>
          <a:spcPct val="0"/>
        </a:spcBef>
        <a:buNone/>
        <a:defRPr kumimoji="1" sz="2251" kern="1200" baseline="0">
          <a:solidFill>
            <a:schemeClr val="tx1">
              <a:lumMod val="75000"/>
              <a:lumOff val="25000"/>
            </a:schemeClr>
          </a:solidFill>
          <a:latin typeface="+mj-lt"/>
          <a:ea typeface="+mj-ea"/>
          <a:cs typeface="+mj-cs"/>
        </a:defRPr>
      </a:lvl1pPr>
    </p:titleStyle>
    <p:bodyStyle>
      <a:lvl1pPr marL="0" indent="0" algn="l" defTabSz="612395" rtl="0" eaLnBrk="1" latinLnBrk="0" hangingPunct="1">
        <a:lnSpc>
          <a:spcPct val="120000"/>
        </a:lnSpc>
        <a:spcBef>
          <a:spcPts val="450"/>
        </a:spcBef>
        <a:buFont typeface="Arial" panose="020B0604020202020204" pitchFamily="34" charset="0"/>
        <a:buNone/>
        <a:defRPr kumimoji="1" sz="900" kern="1200" baseline="0">
          <a:solidFill>
            <a:schemeClr val="tx2"/>
          </a:solidFill>
          <a:latin typeface="+mn-lt"/>
          <a:ea typeface="+mn-ea"/>
          <a:cs typeface="+mn-cs"/>
        </a:defRPr>
      </a:lvl1pPr>
      <a:lvl2pPr marL="497571" indent="-191373" algn="l" defTabSz="612395" rtl="0" eaLnBrk="1" latinLnBrk="0" hangingPunct="1">
        <a:spcBef>
          <a:spcPct val="20000"/>
        </a:spcBef>
        <a:buFont typeface="Arial" panose="020B0604020202020204" pitchFamily="34" charset="0"/>
        <a:buChar char="–"/>
        <a:defRPr kumimoji="1" sz="1876" kern="1200">
          <a:solidFill>
            <a:schemeClr val="tx1"/>
          </a:solidFill>
          <a:latin typeface="+mn-lt"/>
          <a:ea typeface="+mn-ea"/>
          <a:cs typeface="+mn-cs"/>
        </a:defRPr>
      </a:lvl2pPr>
      <a:lvl3pPr marL="765494" indent="-153099" algn="l" defTabSz="612395" rtl="0" eaLnBrk="1" latinLnBrk="0" hangingPunct="1">
        <a:spcBef>
          <a:spcPct val="20000"/>
        </a:spcBef>
        <a:buFont typeface="Arial" panose="020B0604020202020204" pitchFamily="34" charset="0"/>
        <a:buChar char="•"/>
        <a:defRPr kumimoji="1" sz="1613" kern="1200">
          <a:solidFill>
            <a:schemeClr val="tx1"/>
          </a:solidFill>
          <a:latin typeface="+mn-lt"/>
          <a:ea typeface="+mn-ea"/>
          <a:cs typeface="+mn-cs"/>
        </a:defRPr>
      </a:lvl3pPr>
      <a:lvl4pPr marL="1071690" indent="-153099" algn="l" defTabSz="61239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4pPr>
      <a:lvl5pPr marL="1377887" indent="-153099" algn="l" defTabSz="61239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5pPr>
      <a:lvl6pPr marL="1684085" indent="-153099" algn="l" defTabSz="61239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6pPr>
      <a:lvl7pPr marL="1990282" indent="-153099" algn="l" defTabSz="61239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7pPr>
      <a:lvl8pPr marL="2296479" indent="-153099" algn="l" defTabSz="61239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8pPr>
      <a:lvl9pPr marL="2602677" indent="-153099" algn="l" defTabSz="61239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12395" rtl="0" eaLnBrk="1" latinLnBrk="0" hangingPunct="1">
        <a:defRPr kumimoji="1" sz="1200" kern="1200">
          <a:solidFill>
            <a:schemeClr val="tx1"/>
          </a:solidFill>
          <a:latin typeface="+mn-lt"/>
          <a:ea typeface="+mn-ea"/>
          <a:cs typeface="+mn-cs"/>
        </a:defRPr>
      </a:lvl1pPr>
      <a:lvl2pPr marL="306197" algn="l" defTabSz="612395" rtl="0" eaLnBrk="1" latinLnBrk="0" hangingPunct="1">
        <a:defRPr kumimoji="1" sz="1200" kern="1200">
          <a:solidFill>
            <a:schemeClr val="tx1"/>
          </a:solidFill>
          <a:latin typeface="+mn-lt"/>
          <a:ea typeface="+mn-ea"/>
          <a:cs typeface="+mn-cs"/>
        </a:defRPr>
      </a:lvl2pPr>
      <a:lvl3pPr marL="612395" algn="l" defTabSz="612395" rtl="0" eaLnBrk="1" latinLnBrk="0" hangingPunct="1">
        <a:defRPr kumimoji="1" sz="1200" kern="1200">
          <a:solidFill>
            <a:schemeClr val="tx1"/>
          </a:solidFill>
          <a:latin typeface="+mn-lt"/>
          <a:ea typeface="+mn-ea"/>
          <a:cs typeface="+mn-cs"/>
        </a:defRPr>
      </a:lvl3pPr>
      <a:lvl4pPr marL="918592" algn="l" defTabSz="612395" rtl="0" eaLnBrk="1" latinLnBrk="0" hangingPunct="1">
        <a:defRPr kumimoji="1" sz="1200" kern="1200">
          <a:solidFill>
            <a:schemeClr val="tx1"/>
          </a:solidFill>
          <a:latin typeface="+mn-lt"/>
          <a:ea typeface="+mn-ea"/>
          <a:cs typeface="+mn-cs"/>
        </a:defRPr>
      </a:lvl4pPr>
      <a:lvl5pPr marL="1224789" algn="l" defTabSz="612395" rtl="0" eaLnBrk="1" latinLnBrk="0" hangingPunct="1">
        <a:defRPr kumimoji="1" sz="1200" kern="1200">
          <a:solidFill>
            <a:schemeClr val="tx1"/>
          </a:solidFill>
          <a:latin typeface="+mn-lt"/>
          <a:ea typeface="+mn-ea"/>
          <a:cs typeface="+mn-cs"/>
        </a:defRPr>
      </a:lvl5pPr>
      <a:lvl6pPr marL="1530986" algn="l" defTabSz="612395" rtl="0" eaLnBrk="1" latinLnBrk="0" hangingPunct="1">
        <a:defRPr kumimoji="1" sz="1200" kern="1200">
          <a:solidFill>
            <a:schemeClr val="tx1"/>
          </a:solidFill>
          <a:latin typeface="+mn-lt"/>
          <a:ea typeface="+mn-ea"/>
          <a:cs typeface="+mn-cs"/>
        </a:defRPr>
      </a:lvl6pPr>
      <a:lvl7pPr marL="1837184" algn="l" defTabSz="612395" rtl="0" eaLnBrk="1" latinLnBrk="0" hangingPunct="1">
        <a:defRPr kumimoji="1" sz="1200" kern="1200">
          <a:solidFill>
            <a:schemeClr val="tx1"/>
          </a:solidFill>
          <a:latin typeface="+mn-lt"/>
          <a:ea typeface="+mn-ea"/>
          <a:cs typeface="+mn-cs"/>
        </a:defRPr>
      </a:lvl7pPr>
      <a:lvl8pPr marL="2143381" algn="l" defTabSz="612395" rtl="0" eaLnBrk="1" latinLnBrk="0" hangingPunct="1">
        <a:defRPr kumimoji="1" sz="1200" kern="1200">
          <a:solidFill>
            <a:schemeClr val="tx1"/>
          </a:solidFill>
          <a:latin typeface="+mn-lt"/>
          <a:ea typeface="+mn-ea"/>
          <a:cs typeface="+mn-cs"/>
        </a:defRPr>
      </a:lvl8pPr>
      <a:lvl9pPr marL="2449578" algn="l" defTabSz="612395" rtl="0" eaLnBrk="1" latinLnBrk="0" hangingPunct="1">
        <a:defRPr kumimoji="1"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178631"/>
            <a:ext cx="8229600" cy="658083"/>
          </a:xfrm>
          <a:prstGeom prst="rect">
            <a:avLst/>
          </a:prstGeom>
        </p:spPr>
        <p:txBody>
          <a:bodyPr vert="horz" lIns="163275" tIns="81638" rIns="163275" bIns="81638" rtlCol="0" anchor="ctr">
            <a:normAutofit/>
          </a:bodyPr>
          <a:lstStyle/>
          <a:p>
            <a:r>
              <a:rPr lang="en-US" dirty="0"/>
              <a:t>Master Title</a:t>
            </a:r>
          </a:p>
        </p:txBody>
      </p:sp>
      <p:sp>
        <p:nvSpPr>
          <p:cNvPr id="3" name="テキスト プレースホルダー 2"/>
          <p:cNvSpPr>
            <a:spLocks noGrp="1"/>
          </p:cNvSpPr>
          <p:nvPr>
            <p:ph type="body" idx="1"/>
          </p:nvPr>
        </p:nvSpPr>
        <p:spPr>
          <a:xfrm>
            <a:off x="457200" y="1076739"/>
            <a:ext cx="8229600" cy="5184576"/>
          </a:xfrm>
          <a:prstGeom prst="rect">
            <a:avLst/>
          </a:prstGeom>
        </p:spPr>
        <p:txBody>
          <a:bodyPr vert="horz" lIns="163275" tIns="81638" rIns="163275" bIns="81638" rtlCol="0">
            <a:normAutofit/>
          </a:bodyPr>
          <a:lstStyle/>
          <a:p>
            <a:pPr lvl="0"/>
            <a:r>
              <a:rPr lang="en-US" altLang="ja-JP" dirty="0"/>
              <a:t>Master Text</a:t>
            </a:r>
            <a:endParaRPr lang="ja-JP" altLang="en-US" dirty="0"/>
          </a:p>
        </p:txBody>
      </p:sp>
      <p:sp>
        <p:nvSpPr>
          <p:cNvPr id="15" name="フッター プレースホルダー 3"/>
          <p:cNvSpPr txBox="1">
            <a:spLocks/>
          </p:cNvSpPr>
          <p:nvPr userDrawn="1"/>
        </p:nvSpPr>
        <p:spPr>
          <a:xfrm>
            <a:off x="467189" y="6405333"/>
            <a:ext cx="8209624" cy="365125"/>
          </a:xfrm>
          <a:prstGeom prst="rect">
            <a:avLst/>
          </a:prstGeom>
        </p:spPr>
        <p:txBody>
          <a:bodyPr/>
          <a:lstStyle>
            <a:defPPr>
              <a:defRPr lang="en-US"/>
            </a:defPPr>
            <a:lvl1pPr marL="0" algn="l" defTabSz="1632753" rtl="0" eaLnBrk="1" latinLnBrk="0" hangingPunct="1">
              <a:defRPr sz="3200" kern="1200">
                <a:solidFill>
                  <a:schemeClr val="tx1"/>
                </a:solidFill>
                <a:latin typeface="Aleo-LightItalic" pitchFamily="34" charset="0"/>
                <a:ea typeface="+mn-ea"/>
                <a:cs typeface="+mn-cs"/>
              </a:defRPr>
            </a:lvl1pPr>
            <a:lvl2pPr marL="816376" algn="l" defTabSz="1632753" rtl="0" eaLnBrk="1" latinLnBrk="0" hangingPunct="1">
              <a:defRPr sz="3200" kern="1200">
                <a:solidFill>
                  <a:schemeClr val="tx1"/>
                </a:solidFill>
                <a:latin typeface="+mn-lt"/>
                <a:ea typeface="+mn-ea"/>
                <a:cs typeface="+mn-cs"/>
              </a:defRPr>
            </a:lvl2pPr>
            <a:lvl3pPr marL="1632753" algn="l" defTabSz="1632753" rtl="0" eaLnBrk="1" latinLnBrk="0" hangingPunct="1">
              <a:defRPr sz="3200" kern="1200">
                <a:solidFill>
                  <a:schemeClr val="tx1"/>
                </a:solidFill>
                <a:latin typeface="+mn-lt"/>
                <a:ea typeface="+mn-ea"/>
                <a:cs typeface="+mn-cs"/>
              </a:defRPr>
            </a:lvl3pPr>
            <a:lvl4pPr marL="2449129" algn="l" defTabSz="1632753" rtl="0" eaLnBrk="1" latinLnBrk="0" hangingPunct="1">
              <a:defRPr sz="3200" kern="1200">
                <a:solidFill>
                  <a:schemeClr val="tx1"/>
                </a:solidFill>
                <a:latin typeface="+mn-lt"/>
                <a:ea typeface="+mn-ea"/>
                <a:cs typeface="+mn-cs"/>
              </a:defRPr>
            </a:lvl4pPr>
            <a:lvl5pPr marL="3265505" algn="l" defTabSz="1632753" rtl="0" eaLnBrk="1" latinLnBrk="0" hangingPunct="1">
              <a:defRPr sz="3200" kern="1200">
                <a:solidFill>
                  <a:schemeClr val="tx1"/>
                </a:solidFill>
                <a:latin typeface="+mn-lt"/>
                <a:ea typeface="+mn-ea"/>
                <a:cs typeface="+mn-cs"/>
              </a:defRPr>
            </a:lvl5pPr>
            <a:lvl6pPr marL="4081882" algn="l" defTabSz="1632753" rtl="0" eaLnBrk="1" latinLnBrk="0" hangingPunct="1">
              <a:defRPr sz="3200" kern="1200">
                <a:solidFill>
                  <a:schemeClr val="tx1"/>
                </a:solidFill>
                <a:latin typeface="+mn-lt"/>
                <a:ea typeface="+mn-ea"/>
                <a:cs typeface="+mn-cs"/>
              </a:defRPr>
            </a:lvl6pPr>
            <a:lvl7pPr marL="4898258" algn="l" defTabSz="1632753" rtl="0" eaLnBrk="1" latinLnBrk="0" hangingPunct="1">
              <a:defRPr sz="3200" kern="1200">
                <a:solidFill>
                  <a:schemeClr val="tx1"/>
                </a:solidFill>
                <a:latin typeface="+mn-lt"/>
                <a:ea typeface="+mn-ea"/>
                <a:cs typeface="+mn-cs"/>
              </a:defRPr>
            </a:lvl7pPr>
            <a:lvl8pPr marL="5714634" algn="l" defTabSz="1632753" rtl="0" eaLnBrk="1" latinLnBrk="0" hangingPunct="1">
              <a:defRPr sz="3200" kern="1200">
                <a:solidFill>
                  <a:schemeClr val="tx1"/>
                </a:solidFill>
                <a:latin typeface="+mn-lt"/>
                <a:ea typeface="+mn-ea"/>
                <a:cs typeface="+mn-cs"/>
              </a:defRPr>
            </a:lvl8pPr>
            <a:lvl9pPr marL="6531011" algn="l" defTabSz="1632753" rtl="0" eaLnBrk="1" latinLnBrk="0" hangingPunct="1">
              <a:defRPr sz="3200" kern="1200">
                <a:solidFill>
                  <a:schemeClr val="tx1"/>
                </a:solidFill>
                <a:latin typeface="+mn-lt"/>
                <a:ea typeface="+mn-ea"/>
                <a:cs typeface="+mn-cs"/>
              </a:defRPr>
            </a:lvl9pPr>
          </a:lstStyle>
          <a:p>
            <a:pPr algn="ctr"/>
            <a:r>
              <a:rPr lang="en-US" sz="1200" dirty="0">
                <a:solidFill>
                  <a:schemeClr val="tx1">
                    <a:lumMod val="60000"/>
                    <a:lumOff val="40000"/>
                  </a:schemeClr>
                </a:solidFill>
                <a:latin typeface="+mj-lt"/>
              </a:rPr>
              <a:t>The Power of PowerPoint - thepopp.com</a:t>
            </a:r>
          </a:p>
        </p:txBody>
      </p:sp>
      <p:sp>
        <p:nvSpPr>
          <p:cNvPr id="12" name="対角する 2 つの角を切り取った四角形 11"/>
          <p:cNvSpPr/>
          <p:nvPr userDrawn="1"/>
        </p:nvSpPr>
        <p:spPr>
          <a:xfrm rot="21054230">
            <a:off x="8873365" y="6474473"/>
            <a:ext cx="721889" cy="962435"/>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3" name="対角する 2 つの角を切り取った四角形 12"/>
          <p:cNvSpPr/>
          <p:nvPr userDrawn="1"/>
        </p:nvSpPr>
        <p:spPr>
          <a:xfrm rot="21226749">
            <a:off x="-396003" y="6497709"/>
            <a:ext cx="721889" cy="962435"/>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4" name="対角する 2 つの角を切り取った四角形 13"/>
          <p:cNvSpPr/>
          <p:nvPr userDrawn="1"/>
        </p:nvSpPr>
        <p:spPr>
          <a:xfrm rot="21054230">
            <a:off x="-488487" y="-581428"/>
            <a:ext cx="721889" cy="962435"/>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6" name="対角する 2 つの角を切り取った四角形 15"/>
          <p:cNvSpPr/>
          <p:nvPr userDrawn="1"/>
        </p:nvSpPr>
        <p:spPr>
          <a:xfrm rot="21226749">
            <a:off x="8857829" y="-617759"/>
            <a:ext cx="721889" cy="962435"/>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Tree>
    <p:extLst>
      <p:ext uri="{BB962C8B-B14F-4D97-AF65-F5344CB8AC3E}">
        <p14:creationId xmlns:p14="http://schemas.microsoft.com/office/powerpoint/2010/main" val="133110457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6" decel="10000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12" decel="10000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animBg="1"/>
      <p:bldP spid="13" grpId="0" animBg="1"/>
      <p:bldP spid="14" grpId="0" animBg="1"/>
      <p:bldP spid="16" grpId="0" animBg="1"/>
    </p:bldLst>
  </p:timing>
  <p:hf hdr="0" dt="0"/>
  <p:txStyles>
    <p:titleStyle>
      <a:lvl1pPr algn="ctr" defTabSz="612283" rtl="0" eaLnBrk="1" latinLnBrk="0" hangingPunct="1">
        <a:spcBef>
          <a:spcPct val="0"/>
        </a:spcBef>
        <a:buNone/>
        <a:defRPr sz="1650" kern="1200" baseline="0">
          <a:solidFill>
            <a:schemeClr val="tx1"/>
          </a:solidFill>
          <a:latin typeface="+mj-lt"/>
          <a:ea typeface="+mj-ea"/>
          <a:cs typeface="+mj-cs"/>
        </a:defRPr>
      </a:lvl1pPr>
    </p:titleStyle>
    <p:bodyStyle>
      <a:lvl1pPr marL="0" indent="0" algn="l" defTabSz="612283" rtl="0" eaLnBrk="1" latinLnBrk="0" hangingPunct="1">
        <a:spcBef>
          <a:spcPct val="20000"/>
        </a:spcBef>
        <a:buFontTx/>
        <a:buNone/>
        <a:defRPr sz="1200" kern="1200" baseline="0">
          <a:solidFill>
            <a:schemeClr val="tx1"/>
          </a:solidFill>
          <a:latin typeface="+mn-lt"/>
          <a:ea typeface="+mn-ea"/>
          <a:cs typeface="+mn-cs"/>
        </a:defRPr>
      </a:lvl1pPr>
      <a:lvl2pPr marL="310500" indent="-135000" algn="l" defTabSz="612283" rtl="0" eaLnBrk="1" latinLnBrk="0" hangingPunct="1">
        <a:spcBef>
          <a:spcPct val="20000"/>
        </a:spcBef>
        <a:buFontTx/>
        <a:buChar char="●"/>
        <a:defRPr sz="900" kern="1200">
          <a:solidFill>
            <a:schemeClr val="tx1"/>
          </a:solidFill>
          <a:latin typeface="+mn-lt"/>
          <a:ea typeface="+mn-ea"/>
          <a:cs typeface="+mn-cs"/>
        </a:defRPr>
      </a:lvl2pPr>
      <a:lvl3pPr marL="445500" indent="-135000" algn="l" defTabSz="612283" rtl="0" eaLnBrk="1" latinLnBrk="0" hangingPunct="1">
        <a:spcBef>
          <a:spcPct val="20000"/>
        </a:spcBef>
        <a:buFontTx/>
        <a:buChar char="●"/>
        <a:defRPr sz="900" kern="1200">
          <a:solidFill>
            <a:schemeClr val="tx1"/>
          </a:solidFill>
          <a:latin typeface="+mn-lt"/>
          <a:ea typeface="+mn-ea"/>
          <a:cs typeface="+mn-cs"/>
        </a:defRPr>
      </a:lvl3pPr>
      <a:lvl4pPr marL="1071494" indent="-153071" algn="l" defTabSz="612283" rtl="0" eaLnBrk="1" latinLnBrk="0" hangingPunct="1">
        <a:spcBef>
          <a:spcPct val="20000"/>
        </a:spcBef>
        <a:buFontTx/>
        <a:buChar char="●"/>
        <a:defRPr sz="900" kern="1200">
          <a:solidFill>
            <a:schemeClr val="tx1"/>
          </a:solidFill>
          <a:latin typeface="+mn-lt"/>
          <a:ea typeface="+mn-ea"/>
          <a:cs typeface="+mn-cs"/>
        </a:defRPr>
      </a:lvl4pPr>
      <a:lvl5pPr marL="1377635" indent="-153071" algn="l" defTabSz="612283" rtl="0" eaLnBrk="1" latinLnBrk="0" hangingPunct="1">
        <a:spcBef>
          <a:spcPct val="20000"/>
        </a:spcBef>
        <a:buFontTx/>
        <a:buChar char="●"/>
        <a:defRPr sz="900" kern="1200">
          <a:solidFill>
            <a:schemeClr val="tx1"/>
          </a:solidFill>
          <a:latin typeface="+mn-lt"/>
          <a:ea typeface="+mn-ea"/>
          <a:cs typeface="+mn-cs"/>
        </a:defRPr>
      </a:lvl5pPr>
      <a:lvl6pPr marL="1683776" indent="-153071" algn="l" defTabSz="612283"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6pPr>
      <a:lvl7pPr marL="1989917" indent="-153071" algn="l" defTabSz="612283"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7pPr>
      <a:lvl8pPr marL="2296058" indent="-153071" algn="l" defTabSz="612283"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8pPr>
      <a:lvl9pPr marL="2602200" indent="-153071" algn="l" defTabSz="612283"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12283" rtl="0" eaLnBrk="1" latinLnBrk="0" hangingPunct="1">
        <a:defRPr sz="1200" kern="1200">
          <a:solidFill>
            <a:schemeClr val="tx1"/>
          </a:solidFill>
          <a:latin typeface="+mn-lt"/>
          <a:ea typeface="+mn-ea"/>
          <a:cs typeface="+mn-cs"/>
        </a:defRPr>
      </a:lvl1pPr>
      <a:lvl2pPr marL="306141" algn="l" defTabSz="612283" rtl="0" eaLnBrk="1" latinLnBrk="0" hangingPunct="1">
        <a:defRPr sz="1200" kern="1200">
          <a:solidFill>
            <a:schemeClr val="tx1"/>
          </a:solidFill>
          <a:latin typeface="+mn-lt"/>
          <a:ea typeface="+mn-ea"/>
          <a:cs typeface="+mn-cs"/>
        </a:defRPr>
      </a:lvl2pPr>
      <a:lvl3pPr marL="612283" algn="l" defTabSz="612283" rtl="0" eaLnBrk="1" latinLnBrk="0" hangingPunct="1">
        <a:defRPr sz="1200" kern="1200">
          <a:solidFill>
            <a:schemeClr val="tx1"/>
          </a:solidFill>
          <a:latin typeface="+mn-lt"/>
          <a:ea typeface="+mn-ea"/>
          <a:cs typeface="+mn-cs"/>
        </a:defRPr>
      </a:lvl3pPr>
      <a:lvl4pPr marL="918424" algn="l" defTabSz="612283" rtl="0" eaLnBrk="1" latinLnBrk="0" hangingPunct="1">
        <a:defRPr sz="1200" kern="1200">
          <a:solidFill>
            <a:schemeClr val="tx1"/>
          </a:solidFill>
          <a:latin typeface="+mn-lt"/>
          <a:ea typeface="+mn-ea"/>
          <a:cs typeface="+mn-cs"/>
        </a:defRPr>
      </a:lvl4pPr>
      <a:lvl5pPr marL="1224565" algn="l" defTabSz="612283" rtl="0" eaLnBrk="1" latinLnBrk="0" hangingPunct="1">
        <a:defRPr sz="1200" kern="1200">
          <a:solidFill>
            <a:schemeClr val="tx1"/>
          </a:solidFill>
          <a:latin typeface="+mn-lt"/>
          <a:ea typeface="+mn-ea"/>
          <a:cs typeface="+mn-cs"/>
        </a:defRPr>
      </a:lvl5pPr>
      <a:lvl6pPr marL="1530706" algn="l" defTabSz="612283" rtl="0" eaLnBrk="1" latinLnBrk="0" hangingPunct="1">
        <a:defRPr sz="1200" kern="1200">
          <a:solidFill>
            <a:schemeClr val="tx1"/>
          </a:solidFill>
          <a:latin typeface="+mn-lt"/>
          <a:ea typeface="+mn-ea"/>
          <a:cs typeface="+mn-cs"/>
        </a:defRPr>
      </a:lvl6pPr>
      <a:lvl7pPr marL="1836847" algn="l" defTabSz="612283" rtl="0" eaLnBrk="1" latinLnBrk="0" hangingPunct="1">
        <a:defRPr sz="1200" kern="1200">
          <a:solidFill>
            <a:schemeClr val="tx1"/>
          </a:solidFill>
          <a:latin typeface="+mn-lt"/>
          <a:ea typeface="+mn-ea"/>
          <a:cs typeface="+mn-cs"/>
        </a:defRPr>
      </a:lvl7pPr>
      <a:lvl8pPr marL="2142988" algn="l" defTabSz="612283" rtl="0" eaLnBrk="1" latinLnBrk="0" hangingPunct="1">
        <a:defRPr sz="1200" kern="1200">
          <a:solidFill>
            <a:schemeClr val="tx1"/>
          </a:solidFill>
          <a:latin typeface="+mn-lt"/>
          <a:ea typeface="+mn-ea"/>
          <a:cs typeface="+mn-cs"/>
        </a:defRPr>
      </a:lvl8pPr>
      <a:lvl9pPr marL="2449130" algn="l" defTabSz="612283"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7F7F7"/>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67189" y="164640"/>
            <a:ext cx="8219613" cy="802101"/>
          </a:xfrm>
          <a:prstGeom prst="rect">
            <a:avLst/>
          </a:prstGeom>
        </p:spPr>
        <p:txBody>
          <a:bodyPr vert="horz" lIns="163275" tIns="81638" rIns="163275" bIns="81638" rtlCol="0" anchor="ctr">
            <a:normAutofit/>
          </a:bodyPr>
          <a:lstStyle/>
          <a:p>
            <a:r>
              <a:rPr kumimoji="1" lang="en-US" altLang="ja-JP" dirty="0"/>
              <a:t>Master Title</a:t>
            </a:r>
            <a:endParaRPr kumimoji="1" lang="ja-JP" altLang="en-US" dirty="0"/>
          </a:p>
        </p:txBody>
      </p:sp>
      <p:sp>
        <p:nvSpPr>
          <p:cNvPr id="3" name="テキスト プレースホルダー 2"/>
          <p:cNvSpPr>
            <a:spLocks noGrp="1"/>
          </p:cNvSpPr>
          <p:nvPr>
            <p:ph type="body" idx="1"/>
          </p:nvPr>
        </p:nvSpPr>
        <p:spPr>
          <a:xfrm>
            <a:off x="457200" y="1600204"/>
            <a:ext cx="8229600" cy="4525963"/>
          </a:xfrm>
          <a:prstGeom prst="rect">
            <a:avLst/>
          </a:prstGeom>
        </p:spPr>
        <p:txBody>
          <a:bodyPr vert="horz" lIns="163275" tIns="81638" rIns="163275" bIns="81638" rtlCol="0">
            <a:normAutofit/>
          </a:bodyPr>
          <a:lstStyle/>
          <a:p>
            <a:pPr lvl="0"/>
            <a:r>
              <a:rPr kumimoji="1" lang="en-US" altLang="ja-JP" dirty="0"/>
              <a:t>MASTER TEXT</a:t>
            </a:r>
            <a:endParaRPr kumimoji="1" lang="ja-JP" altLang="en-US" dirty="0"/>
          </a:p>
        </p:txBody>
      </p:sp>
    </p:spTree>
    <p:extLst>
      <p:ext uri="{BB962C8B-B14F-4D97-AF65-F5344CB8AC3E}">
        <p14:creationId xmlns:p14="http://schemas.microsoft.com/office/powerpoint/2010/main" val="152682818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Lst>
  <p:hf hdr="0" dt="0"/>
  <p:txStyles>
    <p:titleStyle>
      <a:lvl1pPr algn="l" defTabSz="612395" rtl="0" eaLnBrk="1" latinLnBrk="0" hangingPunct="1">
        <a:spcBef>
          <a:spcPct val="0"/>
        </a:spcBef>
        <a:buNone/>
        <a:defRPr kumimoji="1" sz="2251" kern="1200" baseline="0">
          <a:solidFill>
            <a:schemeClr val="tx1">
              <a:lumMod val="75000"/>
              <a:lumOff val="25000"/>
            </a:schemeClr>
          </a:solidFill>
          <a:latin typeface="+mj-lt"/>
          <a:ea typeface="+mj-ea"/>
          <a:cs typeface="+mj-cs"/>
        </a:defRPr>
      </a:lvl1pPr>
    </p:titleStyle>
    <p:bodyStyle>
      <a:lvl1pPr marL="0" indent="0" algn="l" defTabSz="612395" rtl="0" eaLnBrk="1" latinLnBrk="0" hangingPunct="1">
        <a:lnSpc>
          <a:spcPct val="120000"/>
        </a:lnSpc>
        <a:spcBef>
          <a:spcPts val="450"/>
        </a:spcBef>
        <a:buFont typeface="Arial" panose="020B0604020202020204" pitchFamily="34" charset="0"/>
        <a:buNone/>
        <a:defRPr kumimoji="1" sz="900" kern="1200" baseline="0">
          <a:solidFill>
            <a:schemeClr val="tx2"/>
          </a:solidFill>
          <a:latin typeface="+mn-lt"/>
          <a:ea typeface="+mn-ea"/>
          <a:cs typeface="+mn-cs"/>
        </a:defRPr>
      </a:lvl1pPr>
      <a:lvl2pPr marL="497571" indent="-191373" algn="l" defTabSz="612395" rtl="0" eaLnBrk="1" latinLnBrk="0" hangingPunct="1">
        <a:spcBef>
          <a:spcPct val="20000"/>
        </a:spcBef>
        <a:buFont typeface="Arial" panose="020B0604020202020204" pitchFamily="34" charset="0"/>
        <a:buChar char="–"/>
        <a:defRPr kumimoji="1" sz="1876" kern="1200">
          <a:solidFill>
            <a:schemeClr val="tx1"/>
          </a:solidFill>
          <a:latin typeface="+mn-lt"/>
          <a:ea typeface="+mn-ea"/>
          <a:cs typeface="+mn-cs"/>
        </a:defRPr>
      </a:lvl2pPr>
      <a:lvl3pPr marL="765494" indent="-153099" algn="l" defTabSz="612395" rtl="0" eaLnBrk="1" latinLnBrk="0" hangingPunct="1">
        <a:spcBef>
          <a:spcPct val="20000"/>
        </a:spcBef>
        <a:buFont typeface="Arial" panose="020B0604020202020204" pitchFamily="34" charset="0"/>
        <a:buChar char="•"/>
        <a:defRPr kumimoji="1" sz="1613" kern="1200">
          <a:solidFill>
            <a:schemeClr val="tx1"/>
          </a:solidFill>
          <a:latin typeface="+mn-lt"/>
          <a:ea typeface="+mn-ea"/>
          <a:cs typeface="+mn-cs"/>
        </a:defRPr>
      </a:lvl3pPr>
      <a:lvl4pPr marL="1071690" indent="-153099" algn="l" defTabSz="61239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4pPr>
      <a:lvl5pPr marL="1377887" indent="-153099" algn="l" defTabSz="61239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5pPr>
      <a:lvl6pPr marL="1684085" indent="-153099" algn="l" defTabSz="61239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6pPr>
      <a:lvl7pPr marL="1990282" indent="-153099" algn="l" defTabSz="61239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7pPr>
      <a:lvl8pPr marL="2296479" indent="-153099" algn="l" defTabSz="61239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8pPr>
      <a:lvl9pPr marL="2602677" indent="-153099" algn="l" defTabSz="61239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12395" rtl="0" eaLnBrk="1" latinLnBrk="0" hangingPunct="1">
        <a:defRPr kumimoji="1" sz="1200" kern="1200">
          <a:solidFill>
            <a:schemeClr val="tx1"/>
          </a:solidFill>
          <a:latin typeface="+mn-lt"/>
          <a:ea typeface="+mn-ea"/>
          <a:cs typeface="+mn-cs"/>
        </a:defRPr>
      </a:lvl1pPr>
      <a:lvl2pPr marL="306197" algn="l" defTabSz="612395" rtl="0" eaLnBrk="1" latinLnBrk="0" hangingPunct="1">
        <a:defRPr kumimoji="1" sz="1200" kern="1200">
          <a:solidFill>
            <a:schemeClr val="tx1"/>
          </a:solidFill>
          <a:latin typeface="+mn-lt"/>
          <a:ea typeface="+mn-ea"/>
          <a:cs typeface="+mn-cs"/>
        </a:defRPr>
      </a:lvl2pPr>
      <a:lvl3pPr marL="612395" algn="l" defTabSz="612395" rtl="0" eaLnBrk="1" latinLnBrk="0" hangingPunct="1">
        <a:defRPr kumimoji="1" sz="1200" kern="1200">
          <a:solidFill>
            <a:schemeClr val="tx1"/>
          </a:solidFill>
          <a:latin typeface="+mn-lt"/>
          <a:ea typeface="+mn-ea"/>
          <a:cs typeface="+mn-cs"/>
        </a:defRPr>
      </a:lvl3pPr>
      <a:lvl4pPr marL="918592" algn="l" defTabSz="612395" rtl="0" eaLnBrk="1" latinLnBrk="0" hangingPunct="1">
        <a:defRPr kumimoji="1" sz="1200" kern="1200">
          <a:solidFill>
            <a:schemeClr val="tx1"/>
          </a:solidFill>
          <a:latin typeface="+mn-lt"/>
          <a:ea typeface="+mn-ea"/>
          <a:cs typeface="+mn-cs"/>
        </a:defRPr>
      </a:lvl4pPr>
      <a:lvl5pPr marL="1224789" algn="l" defTabSz="612395" rtl="0" eaLnBrk="1" latinLnBrk="0" hangingPunct="1">
        <a:defRPr kumimoji="1" sz="1200" kern="1200">
          <a:solidFill>
            <a:schemeClr val="tx1"/>
          </a:solidFill>
          <a:latin typeface="+mn-lt"/>
          <a:ea typeface="+mn-ea"/>
          <a:cs typeface="+mn-cs"/>
        </a:defRPr>
      </a:lvl5pPr>
      <a:lvl6pPr marL="1530986" algn="l" defTabSz="612395" rtl="0" eaLnBrk="1" latinLnBrk="0" hangingPunct="1">
        <a:defRPr kumimoji="1" sz="1200" kern="1200">
          <a:solidFill>
            <a:schemeClr val="tx1"/>
          </a:solidFill>
          <a:latin typeface="+mn-lt"/>
          <a:ea typeface="+mn-ea"/>
          <a:cs typeface="+mn-cs"/>
        </a:defRPr>
      </a:lvl6pPr>
      <a:lvl7pPr marL="1837184" algn="l" defTabSz="612395" rtl="0" eaLnBrk="1" latinLnBrk="0" hangingPunct="1">
        <a:defRPr kumimoji="1" sz="1200" kern="1200">
          <a:solidFill>
            <a:schemeClr val="tx1"/>
          </a:solidFill>
          <a:latin typeface="+mn-lt"/>
          <a:ea typeface="+mn-ea"/>
          <a:cs typeface="+mn-cs"/>
        </a:defRPr>
      </a:lvl7pPr>
      <a:lvl8pPr marL="2143381" algn="l" defTabSz="612395" rtl="0" eaLnBrk="1" latinLnBrk="0" hangingPunct="1">
        <a:defRPr kumimoji="1" sz="1200" kern="1200">
          <a:solidFill>
            <a:schemeClr val="tx1"/>
          </a:solidFill>
          <a:latin typeface="+mn-lt"/>
          <a:ea typeface="+mn-ea"/>
          <a:cs typeface="+mn-cs"/>
        </a:defRPr>
      </a:lvl8pPr>
      <a:lvl9pPr marL="2449578" algn="l" defTabSz="612395" rtl="0" eaLnBrk="1" latinLnBrk="0" hangingPunct="1">
        <a:defRPr kumimoji="1"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178631"/>
            <a:ext cx="8229600" cy="658083"/>
          </a:xfrm>
          <a:prstGeom prst="rect">
            <a:avLst/>
          </a:prstGeom>
        </p:spPr>
        <p:txBody>
          <a:bodyPr vert="horz" lIns="163275" tIns="81638" rIns="163275" bIns="81638" rtlCol="0" anchor="ctr">
            <a:normAutofit/>
          </a:bodyPr>
          <a:lstStyle/>
          <a:p>
            <a:r>
              <a:rPr lang="en-US" dirty="0"/>
              <a:t>Master Title</a:t>
            </a:r>
          </a:p>
        </p:txBody>
      </p:sp>
      <p:sp>
        <p:nvSpPr>
          <p:cNvPr id="3" name="テキスト プレースホルダー 2"/>
          <p:cNvSpPr>
            <a:spLocks noGrp="1"/>
          </p:cNvSpPr>
          <p:nvPr>
            <p:ph type="body" idx="1"/>
          </p:nvPr>
        </p:nvSpPr>
        <p:spPr>
          <a:xfrm>
            <a:off x="457200" y="1076739"/>
            <a:ext cx="8229600" cy="5184576"/>
          </a:xfrm>
          <a:prstGeom prst="rect">
            <a:avLst/>
          </a:prstGeom>
        </p:spPr>
        <p:txBody>
          <a:bodyPr vert="horz" lIns="163275" tIns="81638" rIns="163275" bIns="81638" rtlCol="0">
            <a:normAutofit/>
          </a:bodyPr>
          <a:lstStyle/>
          <a:p>
            <a:pPr lvl="0"/>
            <a:r>
              <a:rPr lang="en-US" altLang="ja-JP" dirty="0"/>
              <a:t>Master Text</a:t>
            </a:r>
            <a:endParaRPr lang="ja-JP" altLang="en-US" dirty="0"/>
          </a:p>
        </p:txBody>
      </p:sp>
      <p:sp>
        <p:nvSpPr>
          <p:cNvPr id="15" name="フッター プレースホルダー 3"/>
          <p:cNvSpPr txBox="1">
            <a:spLocks/>
          </p:cNvSpPr>
          <p:nvPr userDrawn="1"/>
        </p:nvSpPr>
        <p:spPr>
          <a:xfrm>
            <a:off x="467189" y="6405333"/>
            <a:ext cx="8209624" cy="365125"/>
          </a:xfrm>
          <a:prstGeom prst="rect">
            <a:avLst/>
          </a:prstGeom>
        </p:spPr>
        <p:txBody>
          <a:bodyPr/>
          <a:lstStyle>
            <a:defPPr>
              <a:defRPr lang="en-US"/>
            </a:defPPr>
            <a:lvl1pPr marL="0" algn="l" defTabSz="1632753" rtl="0" eaLnBrk="1" latinLnBrk="0" hangingPunct="1">
              <a:defRPr sz="3200" kern="1200">
                <a:solidFill>
                  <a:schemeClr val="tx1"/>
                </a:solidFill>
                <a:latin typeface="Aleo-LightItalic" pitchFamily="34" charset="0"/>
                <a:ea typeface="+mn-ea"/>
                <a:cs typeface="+mn-cs"/>
              </a:defRPr>
            </a:lvl1pPr>
            <a:lvl2pPr marL="816376" algn="l" defTabSz="1632753" rtl="0" eaLnBrk="1" latinLnBrk="0" hangingPunct="1">
              <a:defRPr sz="3200" kern="1200">
                <a:solidFill>
                  <a:schemeClr val="tx1"/>
                </a:solidFill>
                <a:latin typeface="+mn-lt"/>
                <a:ea typeface="+mn-ea"/>
                <a:cs typeface="+mn-cs"/>
              </a:defRPr>
            </a:lvl2pPr>
            <a:lvl3pPr marL="1632753" algn="l" defTabSz="1632753" rtl="0" eaLnBrk="1" latinLnBrk="0" hangingPunct="1">
              <a:defRPr sz="3200" kern="1200">
                <a:solidFill>
                  <a:schemeClr val="tx1"/>
                </a:solidFill>
                <a:latin typeface="+mn-lt"/>
                <a:ea typeface="+mn-ea"/>
                <a:cs typeface="+mn-cs"/>
              </a:defRPr>
            </a:lvl3pPr>
            <a:lvl4pPr marL="2449129" algn="l" defTabSz="1632753" rtl="0" eaLnBrk="1" latinLnBrk="0" hangingPunct="1">
              <a:defRPr sz="3200" kern="1200">
                <a:solidFill>
                  <a:schemeClr val="tx1"/>
                </a:solidFill>
                <a:latin typeface="+mn-lt"/>
                <a:ea typeface="+mn-ea"/>
                <a:cs typeface="+mn-cs"/>
              </a:defRPr>
            </a:lvl4pPr>
            <a:lvl5pPr marL="3265505" algn="l" defTabSz="1632753" rtl="0" eaLnBrk="1" latinLnBrk="0" hangingPunct="1">
              <a:defRPr sz="3200" kern="1200">
                <a:solidFill>
                  <a:schemeClr val="tx1"/>
                </a:solidFill>
                <a:latin typeface="+mn-lt"/>
                <a:ea typeface="+mn-ea"/>
                <a:cs typeface="+mn-cs"/>
              </a:defRPr>
            </a:lvl5pPr>
            <a:lvl6pPr marL="4081882" algn="l" defTabSz="1632753" rtl="0" eaLnBrk="1" latinLnBrk="0" hangingPunct="1">
              <a:defRPr sz="3200" kern="1200">
                <a:solidFill>
                  <a:schemeClr val="tx1"/>
                </a:solidFill>
                <a:latin typeface="+mn-lt"/>
                <a:ea typeface="+mn-ea"/>
                <a:cs typeface="+mn-cs"/>
              </a:defRPr>
            </a:lvl6pPr>
            <a:lvl7pPr marL="4898258" algn="l" defTabSz="1632753" rtl="0" eaLnBrk="1" latinLnBrk="0" hangingPunct="1">
              <a:defRPr sz="3200" kern="1200">
                <a:solidFill>
                  <a:schemeClr val="tx1"/>
                </a:solidFill>
                <a:latin typeface="+mn-lt"/>
                <a:ea typeface="+mn-ea"/>
                <a:cs typeface="+mn-cs"/>
              </a:defRPr>
            </a:lvl7pPr>
            <a:lvl8pPr marL="5714634" algn="l" defTabSz="1632753" rtl="0" eaLnBrk="1" latinLnBrk="0" hangingPunct="1">
              <a:defRPr sz="3200" kern="1200">
                <a:solidFill>
                  <a:schemeClr val="tx1"/>
                </a:solidFill>
                <a:latin typeface="+mn-lt"/>
                <a:ea typeface="+mn-ea"/>
                <a:cs typeface="+mn-cs"/>
              </a:defRPr>
            </a:lvl8pPr>
            <a:lvl9pPr marL="6531011" algn="l" defTabSz="1632753" rtl="0" eaLnBrk="1" latinLnBrk="0" hangingPunct="1">
              <a:defRPr sz="3200" kern="1200">
                <a:solidFill>
                  <a:schemeClr val="tx1"/>
                </a:solidFill>
                <a:latin typeface="+mn-lt"/>
                <a:ea typeface="+mn-ea"/>
                <a:cs typeface="+mn-cs"/>
              </a:defRPr>
            </a:lvl9pPr>
          </a:lstStyle>
          <a:p>
            <a:pPr algn="ctr"/>
            <a:r>
              <a:rPr lang="en-US" sz="1200" dirty="0">
                <a:solidFill>
                  <a:schemeClr val="tx1">
                    <a:lumMod val="60000"/>
                    <a:lumOff val="40000"/>
                  </a:schemeClr>
                </a:solidFill>
                <a:latin typeface="+mj-lt"/>
              </a:rPr>
              <a:t>The Power of PowerPoint - thepopp.com</a:t>
            </a:r>
          </a:p>
        </p:txBody>
      </p:sp>
      <p:sp>
        <p:nvSpPr>
          <p:cNvPr id="12" name="対角する 2 つの角を切り取った四角形 11"/>
          <p:cNvSpPr/>
          <p:nvPr userDrawn="1"/>
        </p:nvSpPr>
        <p:spPr>
          <a:xfrm rot="21054230">
            <a:off x="8873365" y="6474473"/>
            <a:ext cx="721889" cy="962435"/>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3" name="対角する 2 つの角を切り取った四角形 12"/>
          <p:cNvSpPr/>
          <p:nvPr userDrawn="1"/>
        </p:nvSpPr>
        <p:spPr>
          <a:xfrm rot="21226749">
            <a:off x="-396003" y="6497709"/>
            <a:ext cx="721889" cy="962435"/>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4" name="対角する 2 つの角を切り取った四角形 13"/>
          <p:cNvSpPr/>
          <p:nvPr userDrawn="1"/>
        </p:nvSpPr>
        <p:spPr>
          <a:xfrm rot="21054230">
            <a:off x="-488487" y="-581428"/>
            <a:ext cx="721889" cy="962435"/>
          </a:xfrm>
          <a:prstGeom prst="snip2DiagRect">
            <a:avLst/>
          </a:prstGeom>
          <a:solidFill>
            <a:srgbClr val="02B8A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6" name="対角する 2 つの角を切り取った四角形 15"/>
          <p:cNvSpPr/>
          <p:nvPr userDrawn="1"/>
        </p:nvSpPr>
        <p:spPr>
          <a:xfrm rot="21226749">
            <a:off x="8857829" y="-617759"/>
            <a:ext cx="721889" cy="962435"/>
          </a:xfrm>
          <a:prstGeom prst="snip2DiagRect">
            <a:avLst/>
          </a:prstGeom>
          <a:solidFill>
            <a:srgbClr val="BBFF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Tree>
    <p:extLst>
      <p:ext uri="{BB962C8B-B14F-4D97-AF65-F5344CB8AC3E}">
        <p14:creationId xmlns:p14="http://schemas.microsoft.com/office/powerpoint/2010/main" val="302915816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6" decel="10000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12" decel="10000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animBg="1"/>
      <p:bldP spid="13" grpId="0" animBg="1"/>
      <p:bldP spid="14" grpId="0" animBg="1"/>
      <p:bldP spid="16" grpId="0" animBg="1"/>
    </p:bldLst>
  </p:timing>
  <p:hf hdr="0" dt="0"/>
  <p:txStyles>
    <p:titleStyle>
      <a:lvl1pPr algn="ctr" defTabSz="612283" rtl="0" eaLnBrk="1" latinLnBrk="0" hangingPunct="1">
        <a:spcBef>
          <a:spcPct val="0"/>
        </a:spcBef>
        <a:buNone/>
        <a:defRPr sz="1650" kern="1200" baseline="0">
          <a:solidFill>
            <a:schemeClr val="tx1"/>
          </a:solidFill>
          <a:latin typeface="+mj-lt"/>
          <a:ea typeface="+mj-ea"/>
          <a:cs typeface="+mj-cs"/>
        </a:defRPr>
      </a:lvl1pPr>
    </p:titleStyle>
    <p:bodyStyle>
      <a:lvl1pPr marL="0" indent="0" algn="l" defTabSz="612283" rtl="0" eaLnBrk="1" latinLnBrk="0" hangingPunct="1">
        <a:spcBef>
          <a:spcPct val="20000"/>
        </a:spcBef>
        <a:buFontTx/>
        <a:buNone/>
        <a:defRPr sz="1200" kern="1200" baseline="0">
          <a:solidFill>
            <a:schemeClr val="tx1"/>
          </a:solidFill>
          <a:latin typeface="+mn-lt"/>
          <a:ea typeface="+mn-ea"/>
          <a:cs typeface="+mn-cs"/>
        </a:defRPr>
      </a:lvl1pPr>
      <a:lvl2pPr marL="310500" indent="-135000" algn="l" defTabSz="612283" rtl="0" eaLnBrk="1" latinLnBrk="0" hangingPunct="1">
        <a:spcBef>
          <a:spcPct val="20000"/>
        </a:spcBef>
        <a:buFontTx/>
        <a:buChar char="●"/>
        <a:defRPr sz="900" kern="1200">
          <a:solidFill>
            <a:schemeClr val="tx1"/>
          </a:solidFill>
          <a:latin typeface="+mn-lt"/>
          <a:ea typeface="+mn-ea"/>
          <a:cs typeface="+mn-cs"/>
        </a:defRPr>
      </a:lvl2pPr>
      <a:lvl3pPr marL="445500" indent="-135000" algn="l" defTabSz="612283" rtl="0" eaLnBrk="1" latinLnBrk="0" hangingPunct="1">
        <a:spcBef>
          <a:spcPct val="20000"/>
        </a:spcBef>
        <a:buFontTx/>
        <a:buChar char="●"/>
        <a:defRPr sz="900" kern="1200">
          <a:solidFill>
            <a:schemeClr val="tx1"/>
          </a:solidFill>
          <a:latin typeface="+mn-lt"/>
          <a:ea typeface="+mn-ea"/>
          <a:cs typeface="+mn-cs"/>
        </a:defRPr>
      </a:lvl3pPr>
      <a:lvl4pPr marL="1071494" indent="-153071" algn="l" defTabSz="612283" rtl="0" eaLnBrk="1" latinLnBrk="0" hangingPunct="1">
        <a:spcBef>
          <a:spcPct val="20000"/>
        </a:spcBef>
        <a:buFontTx/>
        <a:buChar char="●"/>
        <a:defRPr sz="900" kern="1200">
          <a:solidFill>
            <a:schemeClr val="tx1"/>
          </a:solidFill>
          <a:latin typeface="+mn-lt"/>
          <a:ea typeface="+mn-ea"/>
          <a:cs typeface="+mn-cs"/>
        </a:defRPr>
      </a:lvl4pPr>
      <a:lvl5pPr marL="1377635" indent="-153071" algn="l" defTabSz="612283" rtl="0" eaLnBrk="1" latinLnBrk="0" hangingPunct="1">
        <a:spcBef>
          <a:spcPct val="20000"/>
        </a:spcBef>
        <a:buFontTx/>
        <a:buChar char="●"/>
        <a:defRPr sz="900" kern="1200">
          <a:solidFill>
            <a:schemeClr val="tx1"/>
          </a:solidFill>
          <a:latin typeface="+mn-lt"/>
          <a:ea typeface="+mn-ea"/>
          <a:cs typeface="+mn-cs"/>
        </a:defRPr>
      </a:lvl5pPr>
      <a:lvl6pPr marL="1683776" indent="-153071" algn="l" defTabSz="612283"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6pPr>
      <a:lvl7pPr marL="1989917" indent="-153071" algn="l" defTabSz="612283"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7pPr>
      <a:lvl8pPr marL="2296058" indent="-153071" algn="l" defTabSz="612283"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8pPr>
      <a:lvl9pPr marL="2602200" indent="-153071" algn="l" defTabSz="612283"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12283" rtl="0" eaLnBrk="1" latinLnBrk="0" hangingPunct="1">
        <a:defRPr sz="1200" kern="1200">
          <a:solidFill>
            <a:schemeClr val="tx1"/>
          </a:solidFill>
          <a:latin typeface="+mn-lt"/>
          <a:ea typeface="+mn-ea"/>
          <a:cs typeface="+mn-cs"/>
        </a:defRPr>
      </a:lvl1pPr>
      <a:lvl2pPr marL="306141" algn="l" defTabSz="612283" rtl="0" eaLnBrk="1" latinLnBrk="0" hangingPunct="1">
        <a:defRPr sz="1200" kern="1200">
          <a:solidFill>
            <a:schemeClr val="tx1"/>
          </a:solidFill>
          <a:latin typeface="+mn-lt"/>
          <a:ea typeface="+mn-ea"/>
          <a:cs typeface="+mn-cs"/>
        </a:defRPr>
      </a:lvl2pPr>
      <a:lvl3pPr marL="612283" algn="l" defTabSz="612283" rtl="0" eaLnBrk="1" latinLnBrk="0" hangingPunct="1">
        <a:defRPr sz="1200" kern="1200">
          <a:solidFill>
            <a:schemeClr val="tx1"/>
          </a:solidFill>
          <a:latin typeface="+mn-lt"/>
          <a:ea typeface="+mn-ea"/>
          <a:cs typeface="+mn-cs"/>
        </a:defRPr>
      </a:lvl3pPr>
      <a:lvl4pPr marL="918424" algn="l" defTabSz="612283" rtl="0" eaLnBrk="1" latinLnBrk="0" hangingPunct="1">
        <a:defRPr sz="1200" kern="1200">
          <a:solidFill>
            <a:schemeClr val="tx1"/>
          </a:solidFill>
          <a:latin typeface="+mn-lt"/>
          <a:ea typeface="+mn-ea"/>
          <a:cs typeface="+mn-cs"/>
        </a:defRPr>
      </a:lvl4pPr>
      <a:lvl5pPr marL="1224565" algn="l" defTabSz="612283" rtl="0" eaLnBrk="1" latinLnBrk="0" hangingPunct="1">
        <a:defRPr sz="1200" kern="1200">
          <a:solidFill>
            <a:schemeClr val="tx1"/>
          </a:solidFill>
          <a:latin typeface="+mn-lt"/>
          <a:ea typeface="+mn-ea"/>
          <a:cs typeface="+mn-cs"/>
        </a:defRPr>
      </a:lvl5pPr>
      <a:lvl6pPr marL="1530706" algn="l" defTabSz="612283" rtl="0" eaLnBrk="1" latinLnBrk="0" hangingPunct="1">
        <a:defRPr sz="1200" kern="1200">
          <a:solidFill>
            <a:schemeClr val="tx1"/>
          </a:solidFill>
          <a:latin typeface="+mn-lt"/>
          <a:ea typeface="+mn-ea"/>
          <a:cs typeface="+mn-cs"/>
        </a:defRPr>
      </a:lvl6pPr>
      <a:lvl7pPr marL="1836847" algn="l" defTabSz="612283" rtl="0" eaLnBrk="1" latinLnBrk="0" hangingPunct="1">
        <a:defRPr sz="1200" kern="1200">
          <a:solidFill>
            <a:schemeClr val="tx1"/>
          </a:solidFill>
          <a:latin typeface="+mn-lt"/>
          <a:ea typeface="+mn-ea"/>
          <a:cs typeface="+mn-cs"/>
        </a:defRPr>
      </a:lvl7pPr>
      <a:lvl8pPr marL="2142988" algn="l" defTabSz="612283" rtl="0" eaLnBrk="1" latinLnBrk="0" hangingPunct="1">
        <a:defRPr sz="1200" kern="1200">
          <a:solidFill>
            <a:schemeClr val="tx1"/>
          </a:solidFill>
          <a:latin typeface="+mn-lt"/>
          <a:ea typeface="+mn-ea"/>
          <a:cs typeface="+mn-cs"/>
        </a:defRPr>
      </a:lvl8pPr>
      <a:lvl9pPr marL="2449130" algn="l" defTabSz="612283"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7F7F7"/>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67189" y="164642"/>
            <a:ext cx="8219613" cy="802101"/>
          </a:xfrm>
          <a:prstGeom prst="rect">
            <a:avLst/>
          </a:prstGeom>
        </p:spPr>
        <p:txBody>
          <a:bodyPr vert="horz" lIns="163275" tIns="81638" rIns="163275" bIns="81638" rtlCol="0" anchor="ctr">
            <a:normAutofit/>
          </a:bodyPr>
          <a:lstStyle/>
          <a:p>
            <a:r>
              <a:rPr kumimoji="1" lang="en-US" altLang="ja-JP" dirty="0"/>
              <a:t>Master Title</a:t>
            </a:r>
            <a:endParaRPr kumimoji="1" lang="ja-JP" altLang="en-US" dirty="0"/>
          </a:p>
        </p:txBody>
      </p:sp>
      <p:sp>
        <p:nvSpPr>
          <p:cNvPr id="3" name="テキスト プレースホルダー 2"/>
          <p:cNvSpPr>
            <a:spLocks noGrp="1"/>
          </p:cNvSpPr>
          <p:nvPr>
            <p:ph type="body" idx="1"/>
          </p:nvPr>
        </p:nvSpPr>
        <p:spPr>
          <a:xfrm>
            <a:off x="457200" y="1600206"/>
            <a:ext cx="8229600" cy="4525963"/>
          </a:xfrm>
          <a:prstGeom prst="rect">
            <a:avLst/>
          </a:prstGeom>
        </p:spPr>
        <p:txBody>
          <a:bodyPr vert="horz" lIns="163275" tIns="81638" rIns="163275" bIns="81638" rtlCol="0">
            <a:normAutofit/>
          </a:bodyPr>
          <a:lstStyle/>
          <a:p>
            <a:pPr lvl="0"/>
            <a:r>
              <a:rPr kumimoji="1" lang="en-US" altLang="ja-JP" dirty="0"/>
              <a:t>MASTER TEXT</a:t>
            </a:r>
            <a:endParaRPr kumimoji="1" lang="ja-JP" altLang="en-US" dirty="0"/>
          </a:p>
        </p:txBody>
      </p:sp>
    </p:spTree>
    <p:extLst>
      <p:ext uri="{BB962C8B-B14F-4D97-AF65-F5344CB8AC3E}">
        <p14:creationId xmlns:p14="http://schemas.microsoft.com/office/powerpoint/2010/main" val="28942446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Lst>
  <p:hf sldNum="0" hdr="0" ftr="0" dt="0"/>
  <p:txStyles>
    <p:titleStyle>
      <a:lvl1pPr algn="l" defTabSz="612395" rtl="0" eaLnBrk="1" latinLnBrk="0" hangingPunct="1">
        <a:spcBef>
          <a:spcPct val="0"/>
        </a:spcBef>
        <a:buNone/>
        <a:defRPr kumimoji="1" sz="2251" kern="1200" baseline="0">
          <a:solidFill>
            <a:schemeClr val="tx1">
              <a:lumMod val="75000"/>
              <a:lumOff val="25000"/>
            </a:schemeClr>
          </a:solidFill>
          <a:latin typeface="+mj-lt"/>
          <a:ea typeface="+mj-ea"/>
          <a:cs typeface="+mj-cs"/>
        </a:defRPr>
      </a:lvl1pPr>
    </p:titleStyle>
    <p:bodyStyle>
      <a:lvl1pPr marL="0" indent="0" algn="l" defTabSz="612395" rtl="0" eaLnBrk="1" latinLnBrk="0" hangingPunct="1">
        <a:lnSpc>
          <a:spcPct val="120000"/>
        </a:lnSpc>
        <a:spcBef>
          <a:spcPts val="450"/>
        </a:spcBef>
        <a:buFont typeface="Arial" panose="020B0604020202020204" pitchFamily="34" charset="0"/>
        <a:buNone/>
        <a:defRPr kumimoji="1" sz="900" kern="1200" baseline="0">
          <a:solidFill>
            <a:schemeClr val="tx2"/>
          </a:solidFill>
          <a:latin typeface="+mn-lt"/>
          <a:ea typeface="+mn-ea"/>
          <a:cs typeface="+mn-cs"/>
        </a:defRPr>
      </a:lvl1pPr>
      <a:lvl2pPr marL="497571" indent="-191373" algn="l" defTabSz="612395" rtl="0" eaLnBrk="1" latinLnBrk="0" hangingPunct="1">
        <a:spcBef>
          <a:spcPct val="20000"/>
        </a:spcBef>
        <a:buFont typeface="Arial" panose="020B0604020202020204" pitchFamily="34" charset="0"/>
        <a:buChar char="–"/>
        <a:defRPr kumimoji="1" sz="1876" kern="1200">
          <a:solidFill>
            <a:schemeClr val="tx1"/>
          </a:solidFill>
          <a:latin typeface="+mn-lt"/>
          <a:ea typeface="+mn-ea"/>
          <a:cs typeface="+mn-cs"/>
        </a:defRPr>
      </a:lvl2pPr>
      <a:lvl3pPr marL="765494" indent="-153099" algn="l" defTabSz="612395" rtl="0" eaLnBrk="1" latinLnBrk="0" hangingPunct="1">
        <a:spcBef>
          <a:spcPct val="20000"/>
        </a:spcBef>
        <a:buFont typeface="Arial" panose="020B0604020202020204" pitchFamily="34" charset="0"/>
        <a:buChar char="•"/>
        <a:defRPr kumimoji="1" sz="1613" kern="1200">
          <a:solidFill>
            <a:schemeClr val="tx1"/>
          </a:solidFill>
          <a:latin typeface="+mn-lt"/>
          <a:ea typeface="+mn-ea"/>
          <a:cs typeface="+mn-cs"/>
        </a:defRPr>
      </a:lvl3pPr>
      <a:lvl4pPr marL="1071690" indent="-153099" algn="l" defTabSz="61239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4pPr>
      <a:lvl5pPr marL="1377887" indent="-153099" algn="l" defTabSz="61239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5pPr>
      <a:lvl6pPr marL="1684085" indent="-153099" algn="l" defTabSz="61239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6pPr>
      <a:lvl7pPr marL="1990282" indent="-153099" algn="l" defTabSz="61239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7pPr>
      <a:lvl8pPr marL="2296479" indent="-153099" algn="l" defTabSz="61239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8pPr>
      <a:lvl9pPr marL="2602677" indent="-153099" algn="l" defTabSz="61239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12395" rtl="0" eaLnBrk="1" latinLnBrk="0" hangingPunct="1">
        <a:defRPr kumimoji="1" sz="1200" kern="1200">
          <a:solidFill>
            <a:schemeClr val="tx1"/>
          </a:solidFill>
          <a:latin typeface="+mn-lt"/>
          <a:ea typeface="+mn-ea"/>
          <a:cs typeface="+mn-cs"/>
        </a:defRPr>
      </a:lvl1pPr>
      <a:lvl2pPr marL="306197" algn="l" defTabSz="612395" rtl="0" eaLnBrk="1" latinLnBrk="0" hangingPunct="1">
        <a:defRPr kumimoji="1" sz="1200" kern="1200">
          <a:solidFill>
            <a:schemeClr val="tx1"/>
          </a:solidFill>
          <a:latin typeface="+mn-lt"/>
          <a:ea typeface="+mn-ea"/>
          <a:cs typeface="+mn-cs"/>
        </a:defRPr>
      </a:lvl2pPr>
      <a:lvl3pPr marL="612395" algn="l" defTabSz="612395" rtl="0" eaLnBrk="1" latinLnBrk="0" hangingPunct="1">
        <a:defRPr kumimoji="1" sz="1200" kern="1200">
          <a:solidFill>
            <a:schemeClr val="tx1"/>
          </a:solidFill>
          <a:latin typeface="+mn-lt"/>
          <a:ea typeface="+mn-ea"/>
          <a:cs typeface="+mn-cs"/>
        </a:defRPr>
      </a:lvl3pPr>
      <a:lvl4pPr marL="918592" algn="l" defTabSz="612395" rtl="0" eaLnBrk="1" latinLnBrk="0" hangingPunct="1">
        <a:defRPr kumimoji="1" sz="1200" kern="1200">
          <a:solidFill>
            <a:schemeClr val="tx1"/>
          </a:solidFill>
          <a:latin typeface="+mn-lt"/>
          <a:ea typeface="+mn-ea"/>
          <a:cs typeface="+mn-cs"/>
        </a:defRPr>
      </a:lvl4pPr>
      <a:lvl5pPr marL="1224789" algn="l" defTabSz="612395" rtl="0" eaLnBrk="1" latinLnBrk="0" hangingPunct="1">
        <a:defRPr kumimoji="1" sz="1200" kern="1200">
          <a:solidFill>
            <a:schemeClr val="tx1"/>
          </a:solidFill>
          <a:latin typeface="+mn-lt"/>
          <a:ea typeface="+mn-ea"/>
          <a:cs typeface="+mn-cs"/>
        </a:defRPr>
      </a:lvl5pPr>
      <a:lvl6pPr marL="1530986" algn="l" defTabSz="612395" rtl="0" eaLnBrk="1" latinLnBrk="0" hangingPunct="1">
        <a:defRPr kumimoji="1" sz="1200" kern="1200">
          <a:solidFill>
            <a:schemeClr val="tx1"/>
          </a:solidFill>
          <a:latin typeface="+mn-lt"/>
          <a:ea typeface="+mn-ea"/>
          <a:cs typeface="+mn-cs"/>
        </a:defRPr>
      </a:lvl6pPr>
      <a:lvl7pPr marL="1837184" algn="l" defTabSz="612395" rtl="0" eaLnBrk="1" latinLnBrk="0" hangingPunct="1">
        <a:defRPr kumimoji="1" sz="1200" kern="1200">
          <a:solidFill>
            <a:schemeClr val="tx1"/>
          </a:solidFill>
          <a:latin typeface="+mn-lt"/>
          <a:ea typeface="+mn-ea"/>
          <a:cs typeface="+mn-cs"/>
        </a:defRPr>
      </a:lvl7pPr>
      <a:lvl8pPr marL="2143381" algn="l" defTabSz="612395" rtl="0" eaLnBrk="1" latinLnBrk="0" hangingPunct="1">
        <a:defRPr kumimoji="1" sz="1200" kern="1200">
          <a:solidFill>
            <a:schemeClr val="tx1"/>
          </a:solidFill>
          <a:latin typeface="+mn-lt"/>
          <a:ea typeface="+mn-ea"/>
          <a:cs typeface="+mn-cs"/>
        </a:defRPr>
      </a:lvl8pPr>
      <a:lvl9pPr marL="2449578" algn="l" defTabSz="612395" rtl="0" eaLnBrk="1" latinLnBrk="0" hangingPunct="1">
        <a:defRPr kumimoji="1"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178631"/>
            <a:ext cx="8229600" cy="658083"/>
          </a:xfrm>
          <a:prstGeom prst="rect">
            <a:avLst/>
          </a:prstGeom>
        </p:spPr>
        <p:txBody>
          <a:bodyPr vert="horz" lIns="163275" tIns="81638" rIns="163275" bIns="81638" rtlCol="0" anchor="ctr">
            <a:normAutofit/>
          </a:bodyPr>
          <a:lstStyle/>
          <a:p>
            <a:r>
              <a:rPr lang="en-US" dirty="0"/>
              <a:t>Master Title</a:t>
            </a:r>
          </a:p>
        </p:txBody>
      </p:sp>
      <p:sp>
        <p:nvSpPr>
          <p:cNvPr id="3" name="テキスト プレースホルダー 2"/>
          <p:cNvSpPr>
            <a:spLocks noGrp="1"/>
          </p:cNvSpPr>
          <p:nvPr>
            <p:ph type="body" idx="1"/>
          </p:nvPr>
        </p:nvSpPr>
        <p:spPr>
          <a:xfrm>
            <a:off x="457200" y="1076739"/>
            <a:ext cx="8229600" cy="5184576"/>
          </a:xfrm>
          <a:prstGeom prst="rect">
            <a:avLst/>
          </a:prstGeom>
        </p:spPr>
        <p:txBody>
          <a:bodyPr vert="horz" lIns="163275" tIns="81638" rIns="163275" bIns="81638" rtlCol="0">
            <a:normAutofit/>
          </a:bodyPr>
          <a:lstStyle/>
          <a:p>
            <a:pPr lvl="0"/>
            <a:r>
              <a:rPr lang="en-US" altLang="ja-JP" dirty="0"/>
              <a:t>Master Text</a:t>
            </a:r>
            <a:endParaRPr lang="ja-JP" altLang="en-US" dirty="0"/>
          </a:p>
        </p:txBody>
      </p:sp>
      <p:sp>
        <p:nvSpPr>
          <p:cNvPr id="15" name="フッター プレースホルダー 3"/>
          <p:cNvSpPr txBox="1">
            <a:spLocks/>
          </p:cNvSpPr>
          <p:nvPr userDrawn="1"/>
        </p:nvSpPr>
        <p:spPr>
          <a:xfrm>
            <a:off x="467190" y="6405335"/>
            <a:ext cx="8209624" cy="365125"/>
          </a:xfrm>
          <a:prstGeom prst="rect">
            <a:avLst/>
          </a:prstGeom>
        </p:spPr>
        <p:txBody>
          <a:bodyPr/>
          <a:lstStyle>
            <a:defPPr>
              <a:defRPr lang="en-US"/>
            </a:defPPr>
            <a:lvl1pPr marL="0" algn="l" defTabSz="1632753" rtl="0" eaLnBrk="1" latinLnBrk="0" hangingPunct="1">
              <a:defRPr sz="3200" kern="1200">
                <a:solidFill>
                  <a:schemeClr val="tx1"/>
                </a:solidFill>
                <a:latin typeface="Aleo-LightItalic" pitchFamily="34" charset="0"/>
                <a:ea typeface="+mn-ea"/>
                <a:cs typeface="+mn-cs"/>
              </a:defRPr>
            </a:lvl1pPr>
            <a:lvl2pPr marL="816376" algn="l" defTabSz="1632753" rtl="0" eaLnBrk="1" latinLnBrk="0" hangingPunct="1">
              <a:defRPr sz="3200" kern="1200">
                <a:solidFill>
                  <a:schemeClr val="tx1"/>
                </a:solidFill>
                <a:latin typeface="+mn-lt"/>
                <a:ea typeface="+mn-ea"/>
                <a:cs typeface="+mn-cs"/>
              </a:defRPr>
            </a:lvl2pPr>
            <a:lvl3pPr marL="1632753" algn="l" defTabSz="1632753" rtl="0" eaLnBrk="1" latinLnBrk="0" hangingPunct="1">
              <a:defRPr sz="3200" kern="1200">
                <a:solidFill>
                  <a:schemeClr val="tx1"/>
                </a:solidFill>
                <a:latin typeface="+mn-lt"/>
                <a:ea typeface="+mn-ea"/>
                <a:cs typeface="+mn-cs"/>
              </a:defRPr>
            </a:lvl3pPr>
            <a:lvl4pPr marL="2449129" algn="l" defTabSz="1632753" rtl="0" eaLnBrk="1" latinLnBrk="0" hangingPunct="1">
              <a:defRPr sz="3200" kern="1200">
                <a:solidFill>
                  <a:schemeClr val="tx1"/>
                </a:solidFill>
                <a:latin typeface="+mn-lt"/>
                <a:ea typeface="+mn-ea"/>
                <a:cs typeface="+mn-cs"/>
              </a:defRPr>
            </a:lvl4pPr>
            <a:lvl5pPr marL="3265505" algn="l" defTabSz="1632753" rtl="0" eaLnBrk="1" latinLnBrk="0" hangingPunct="1">
              <a:defRPr sz="3200" kern="1200">
                <a:solidFill>
                  <a:schemeClr val="tx1"/>
                </a:solidFill>
                <a:latin typeface="+mn-lt"/>
                <a:ea typeface="+mn-ea"/>
                <a:cs typeface="+mn-cs"/>
              </a:defRPr>
            </a:lvl5pPr>
            <a:lvl6pPr marL="4081882" algn="l" defTabSz="1632753" rtl="0" eaLnBrk="1" latinLnBrk="0" hangingPunct="1">
              <a:defRPr sz="3200" kern="1200">
                <a:solidFill>
                  <a:schemeClr val="tx1"/>
                </a:solidFill>
                <a:latin typeface="+mn-lt"/>
                <a:ea typeface="+mn-ea"/>
                <a:cs typeface="+mn-cs"/>
              </a:defRPr>
            </a:lvl6pPr>
            <a:lvl7pPr marL="4898258" algn="l" defTabSz="1632753" rtl="0" eaLnBrk="1" latinLnBrk="0" hangingPunct="1">
              <a:defRPr sz="3200" kern="1200">
                <a:solidFill>
                  <a:schemeClr val="tx1"/>
                </a:solidFill>
                <a:latin typeface="+mn-lt"/>
                <a:ea typeface="+mn-ea"/>
                <a:cs typeface="+mn-cs"/>
              </a:defRPr>
            </a:lvl7pPr>
            <a:lvl8pPr marL="5714634" algn="l" defTabSz="1632753" rtl="0" eaLnBrk="1" latinLnBrk="0" hangingPunct="1">
              <a:defRPr sz="3200" kern="1200">
                <a:solidFill>
                  <a:schemeClr val="tx1"/>
                </a:solidFill>
                <a:latin typeface="+mn-lt"/>
                <a:ea typeface="+mn-ea"/>
                <a:cs typeface="+mn-cs"/>
              </a:defRPr>
            </a:lvl8pPr>
            <a:lvl9pPr marL="6531011" algn="l" defTabSz="1632753" rtl="0" eaLnBrk="1" latinLnBrk="0" hangingPunct="1">
              <a:defRPr sz="3200" kern="1200">
                <a:solidFill>
                  <a:schemeClr val="tx1"/>
                </a:solidFill>
                <a:latin typeface="+mn-lt"/>
                <a:ea typeface="+mn-ea"/>
                <a:cs typeface="+mn-cs"/>
              </a:defRPr>
            </a:lvl9pPr>
          </a:lstStyle>
          <a:p>
            <a:pPr algn="ctr"/>
            <a:r>
              <a:rPr lang="en-US" sz="1200" dirty="0">
                <a:solidFill>
                  <a:schemeClr val="tx1">
                    <a:lumMod val="60000"/>
                    <a:lumOff val="40000"/>
                  </a:schemeClr>
                </a:solidFill>
                <a:latin typeface="+mj-lt"/>
              </a:rPr>
              <a:t>The Power of PowerPoint - thepopp.com</a:t>
            </a:r>
          </a:p>
        </p:txBody>
      </p:sp>
      <p:sp>
        <p:nvSpPr>
          <p:cNvPr id="12" name="対角する 2 つの角を切り取った四角形 11"/>
          <p:cNvSpPr/>
          <p:nvPr userDrawn="1"/>
        </p:nvSpPr>
        <p:spPr>
          <a:xfrm rot="21054230">
            <a:off x="8873366" y="6474474"/>
            <a:ext cx="721889" cy="962435"/>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対角する 2 つの角を切り取った四角形 12"/>
          <p:cNvSpPr/>
          <p:nvPr userDrawn="1"/>
        </p:nvSpPr>
        <p:spPr>
          <a:xfrm rot="21226749">
            <a:off x="-396003" y="6497711"/>
            <a:ext cx="721889" cy="962435"/>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対角する 2 つの角を切り取った四角形 13"/>
          <p:cNvSpPr/>
          <p:nvPr userDrawn="1"/>
        </p:nvSpPr>
        <p:spPr>
          <a:xfrm rot="21054230">
            <a:off x="-488487" y="-581428"/>
            <a:ext cx="721889" cy="962435"/>
          </a:xfrm>
          <a:prstGeom prst="snip2Diag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対角する 2 つの角を切り取った四角形 15"/>
          <p:cNvSpPr/>
          <p:nvPr userDrawn="1"/>
        </p:nvSpPr>
        <p:spPr>
          <a:xfrm rot="21226749">
            <a:off x="8857830" y="-617759"/>
            <a:ext cx="721889" cy="962435"/>
          </a:xfrm>
          <a:prstGeom prst="snip2Diag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716052084"/>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 id="2147483864" r:id="rId19"/>
    <p:sldLayoutId id="2147483865" r:id="rId20"/>
    <p:sldLayoutId id="2147483866" r:id="rId21"/>
    <p:sldLayoutId id="2147483867" r:id="rId22"/>
    <p:sldLayoutId id="2147483868" r:id="rId23"/>
    <p:sldLayoutId id="2147483869" r:id="rId24"/>
    <p:sldLayoutId id="2147483870" r:id="rId2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6" decel="10000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12" decel="10000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animBg="1"/>
      <p:bldP spid="13" grpId="0" animBg="1"/>
      <p:bldP spid="14" grpId="0" animBg="1"/>
      <p:bldP spid="16" grpId="0" animBg="1"/>
    </p:bldLst>
  </p:timing>
  <p:hf sldNum="0" hdr="0" ftr="0" dt="0"/>
  <p:txStyles>
    <p:titleStyle>
      <a:lvl1pPr algn="ctr" defTabSz="612395" rtl="0" eaLnBrk="1" latinLnBrk="0" hangingPunct="1">
        <a:spcBef>
          <a:spcPct val="0"/>
        </a:spcBef>
        <a:buNone/>
        <a:defRPr sz="1650" kern="1200" baseline="0">
          <a:solidFill>
            <a:schemeClr val="tx1"/>
          </a:solidFill>
          <a:latin typeface="+mj-lt"/>
          <a:ea typeface="+mj-ea"/>
          <a:cs typeface="+mj-cs"/>
        </a:defRPr>
      </a:lvl1pPr>
    </p:titleStyle>
    <p:bodyStyle>
      <a:lvl1pPr marL="0" indent="0" algn="l" defTabSz="612395" rtl="0" eaLnBrk="1" latinLnBrk="0" hangingPunct="1">
        <a:spcBef>
          <a:spcPct val="20000"/>
        </a:spcBef>
        <a:buFontTx/>
        <a:buNone/>
        <a:defRPr sz="1200" kern="1200" baseline="0">
          <a:solidFill>
            <a:schemeClr val="tx1"/>
          </a:solidFill>
          <a:latin typeface="+mn-lt"/>
          <a:ea typeface="+mn-ea"/>
          <a:cs typeface="+mn-cs"/>
        </a:defRPr>
      </a:lvl1pPr>
      <a:lvl2pPr marL="310557" indent="-135025" algn="l" defTabSz="612395" rtl="0" eaLnBrk="1" latinLnBrk="0" hangingPunct="1">
        <a:spcBef>
          <a:spcPct val="20000"/>
        </a:spcBef>
        <a:buFontTx/>
        <a:buChar char="●"/>
        <a:defRPr sz="900" kern="1200">
          <a:solidFill>
            <a:schemeClr val="tx1"/>
          </a:solidFill>
          <a:latin typeface="+mn-lt"/>
          <a:ea typeface="+mn-ea"/>
          <a:cs typeface="+mn-cs"/>
        </a:defRPr>
      </a:lvl2pPr>
      <a:lvl3pPr marL="445582" indent="-135025" algn="l" defTabSz="612395" rtl="0" eaLnBrk="1" latinLnBrk="0" hangingPunct="1">
        <a:spcBef>
          <a:spcPct val="20000"/>
        </a:spcBef>
        <a:buFontTx/>
        <a:buChar char="●"/>
        <a:defRPr sz="900" kern="1200">
          <a:solidFill>
            <a:schemeClr val="tx1"/>
          </a:solidFill>
          <a:latin typeface="+mn-lt"/>
          <a:ea typeface="+mn-ea"/>
          <a:cs typeface="+mn-cs"/>
        </a:defRPr>
      </a:lvl3pPr>
      <a:lvl4pPr marL="1071690" indent="-153099" algn="l" defTabSz="612395" rtl="0" eaLnBrk="1" latinLnBrk="0" hangingPunct="1">
        <a:spcBef>
          <a:spcPct val="20000"/>
        </a:spcBef>
        <a:buFontTx/>
        <a:buChar char="●"/>
        <a:defRPr sz="900" kern="1200">
          <a:solidFill>
            <a:schemeClr val="tx1"/>
          </a:solidFill>
          <a:latin typeface="+mn-lt"/>
          <a:ea typeface="+mn-ea"/>
          <a:cs typeface="+mn-cs"/>
        </a:defRPr>
      </a:lvl4pPr>
      <a:lvl5pPr marL="1377887" indent="-153099" algn="l" defTabSz="612395" rtl="0" eaLnBrk="1" latinLnBrk="0" hangingPunct="1">
        <a:spcBef>
          <a:spcPct val="20000"/>
        </a:spcBef>
        <a:buFontTx/>
        <a:buChar char="●"/>
        <a:defRPr sz="900" kern="1200">
          <a:solidFill>
            <a:schemeClr val="tx1"/>
          </a:solidFill>
          <a:latin typeface="+mn-lt"/>
          <a:ea typeface="+mn-ea"/>
          <a:cs typeface="+mn-cs"/>
        </a:defRPr>
      </a:lvl5pPr>
      <a:lvl6pPr marL="1684085" indent="-153099" algn="l" defTabSz="612395"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6pPr>
      <a:lvl7pPr marL="1990282" indent="-153099" algn="l" defTabSz="612395"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7pPr>
      <a:lvl8pPr marL="2296479" indent="-153099" algn="l" defTabSz="612395"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8pPr>
      <a:lvl9pPr marL="2602677" indent="-153099" algn="l" defTabSz="612395"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12395" rtl="0" eaLnBrk="1" latinLnBrk="0" hangingPunct="1">
        <a:defRPr sz="1200" kern="1200">
          <a:solidFill>
            <a:schemeClr val="tx1"/>
          </a:solidFill>
          <a:latin typeface="+mn-lt"/>
          <a:ea typeface="+mn-ea"/>
          <a:cs typeface="+mn-cs"/>
        </a:defRPr>
      </a:lvl1pPr>
      <a:lvl2pPr marL="306197" algn="l" defTabSz="612395" rtl="0" eaLnBrk="1" latinLnBrk="0" hangingPunct="1">
        <a:defRPr sz="1200" kern="1200">
          <a:solidFill>
            <a:schemeClr val="tx1"/>
          </a:solidFill>
          <a:latin typeface="+mn-lt"/>
          <a:ea typeface="+mn-ea"/>
          <a:cs typeface="+mn-cs"/>
        </a:defRPr>
      </a:lvl2pPr>
      <a:lvl3pPr marL="612395" algn="l" defTabSz="612395" rtl="0" eaLnBrk="1" latinLnBrk="0" hangingPunct="1">
        <a:defRPr sz="1200" kern="1200">
          <a:solidFill>
            <a:schemeClr val="tx1"/>
          </a:solidFill>
          <a:latin typeface="+mn-lt"/>
          <a:ea typeface="+mn-ea"/>
          <a:cs typeface="+mn-cs"/>
        </a:defRPr>
      </a:lvl3pPr>
      <a:lvl4pPr marL="918592" algn="l" defTabSz="612395" rtl="0" eaLnBrk="1" latinLnBrk="0" hangingPunct="1">
        <a:defRPr sz="1200" kern="1200">
          <a:solidFill>
            <a:schemeClr val="tx1"/>
          </a:solidFill>
          <a:latin typeface="+mn-lt"/>
          <a:ea typeface="+mn-ea"/>
          <a:cs typeface="+mn-cs"/>
        </a:defRPr>
      </a:lvl4pPr>
      <a:lvl5pPr marL="1224789" algn="l" defTabSz="612395" rtl="0" eaLnBrk="1" latinLnBrk="0" hangingPunct="1">
        <a:defRPr sz="1200" kern="1200">
          <a:solidFill>
            <a:schemeClr val="tx1"/>
          </a:solidFill>
          <a:latin typeface="+mn-lt"/>
          <a:ea typeface="+mn-ea"/>
          <a:cs typeface="+mn-cs"/>
        </a:defRPr>
      </a:lvl5pPr>
      <a:lvl6pPr marL="1530986" algn="l" defTabSz="612395" rtl="0" eaLnBrk="1" latinLnBrk="0" hangingPunct="1">
        <a:defRPr sz="1200" kern="1200">
          <a:solidFill>
            <a:schemeClr val="tx1"/>
          </a:solidFill>
          <a:latin typeface="+mn-lt"/>
          <a:ea typeface="+mn-ea"/>
          <a:cs typeface="+mn-cs"/>
        </a:defRPr>
      </a:lvl6pPr>
      <a:lvl7pPr marL="1837184" algn="l" defTabSz="612395" rtl="0" eaLnBrk="1" latinLnBrk="0" hangingPunct="1">
        <a:defRPr sz="1200" kern="1200">
          <a:solidFill>
            <a:schemeClr val="tx1"/>
          </a:solidFill>
          <a:latin typeface="+mn-lt"/>
          <a:ea typeface="+mn-ea"/>
          <a:cs typeface="+mn-cs"/>
        </a:defRPr>
      </a:lvl7pPr>
      <a:lvl8pPr marL="2143381" algn="l" defTabSz="612395" rtl="0" eaLnBrk="1" latinLnBrk="0" hangingPunct="1">
        <a:defRPr sz="1200" kern="1200">
          <a:solidFill>
            <a:schemeClr val="tx1"/>
          </a:solidFill>
          <a:latin typeface="+mn-lt"/>
          <a:ea typeface="+mn-ea"/>
          <a:cs typeface="+mn-cs"/>
        </a:defRPr>
      </a:lvl8pPr>
      <a:lvl9pPr marL="2449578" algn="l" defTabSz="612395"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7F7F7"/>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2" y="164640"/>
            <a:ext cx="8254654" cy="802101"/>
          </a:xfrm>
          <a:prstGeom prst="rect">
            <a:avLst/>
          </a:prstGeom>
        </p:spPr>
        <p:txBody>
          <a:bodyPr vert="horz" lIns="163275" tIns="81638" rIns="163275" bIns="81638" rtlCol="0" anchor="ctr">
            <a:normAutofit/>
          </a:bodyPr>
          <a:lstStyle/>
          <a:p>
            <a:r>
              <a:rPr kumimoji="1" lang="en-US" altLang="ja-JP" dirty="0"/>
              <a:t>Master Title</a:t>
            </a:r>
            <a:endParaRPr kumimoji="1" lang="ja-JP" altLang="en-US" dirty="0"/>
          </a:p>
        </p:txBody>
      </p:sp>
      <p:sp>
        <p:nvSpPr>
          <p:cNvPr id="3" name="テキスト プレースホルダー 2"/>
          <p:cNvSpPr>
            <a:spLocks noGrp="1"/>
          </p:cNvSpPr>
          <p:nvPr>
            <p:ph type="body" idx="1"/>
          </p:nvPr>
        </p:nvSpPr>
        <p:spPr>
          <a:xfrm>
            <a:off x="457200" y="1600204"/>
            <a:ext cx="8229600" cy="4525963"/>
          </a:xfrm>
          <a:prstGeom prst="rect">
            <a:avLst/>
          </a:prstGeom>
        </p:spPr>
        <p:txBody>
          <a:bodyPr vert="horz" lIns="163275" tIns="81638" rIns="163275" bIns="81638" rtlCol="0">
            <a:normAutofit/>
          </a:bodyPr>
          <a:lstStyle/>
          <a:p>
            <a:pPr lvl="0"/>
            <a:r>
              <a:rPr kumimoji="1" lang="en-US" altLang="ja-JP" dirty="0"/>
              <a:t>MASTER TEXT</a:t>
            </a:r>
            <a:endParaRPr kumimoji="1" lang="ja-JP" altLang="en-US" dirty="0"/>
          </a:p>
        </p:txBody>
      </p:sp>
      <p:sp>
        <p:nvSpPr>
          <p:cNvPr id="9" name="フッター プレースホルダー 4"/>
          <p:cNvSpPr>
            <a:spLocks noGrp="1"/>
          </p:cNvSpPr>
          <p:nvPr>
            <p:ph type="ftr" sz="quarter" idx="3"/>
          </p:nvPr>
        </p:nvSpPr>
        <p:spPr>
          <a:xfrm>
            <a:off x="5254451" y="6309241"/>
            <a:ext cx="2895600" cy="365125"/>
          </a:xfrm>
          <a:prstGeom prst="rect">
            <a:avLst/>
          </a:prstGeom>
        </p:spPr>
        <p:txBody>
          <a:bodyPr vert="horz" lIns="163275" tIns="81638" rIns="163275" bIns="81638" rtlCol="0" anchor="ctr"/>
          <a:lstStyle>
            <a:lvl1pPr algn="r">
              <a:defRPr sz="750">
                <a:solidFill>
                  <a:schemeClr val="tx1">
                    <a:tint val="75000"/>
                  </a:schemeClr>
                </a:solidFill>
                <a:latin typeface="+mj-lt"/>
              </a:defRPr>
            </a:lvl1pPr>
          </a:lstStyle>
          <a:p>
            <a:r>
              <a:rPr lang="en-US" altLang="ja-JP" dirty="0"/>
              <a:t>The Power of PowerPoint | thepopp.com</a:t>
            </a:r>
            <a:endParaRPr lang="ja-JP" altLang="en-US" dirty="0"/>
          </a:p>
        </p:txBody>
      </p:sp>
      <p:sp>
        <p:nvSpPr>
          <p:cNvPr id="11" name="円/楕円 10"/>
          <p:cNvSpPr/>
          <p:nvPr userDrawn="1"/>
        </p:nvSpPr>
        <p:spPr>
          <a:xfrm>
            <a:off x="8266545" y="6100231"/>
            <a:ext cx="217193" cy="28956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5" name="円/楕円 14"/>
          <p:cNvSpPr/>
          <p:nvPr userDrawn="1"/>
        </p:nvSpPr>
        <p:spPr>
          <a:xfrm>
            <a:off x="8576330" y="6111048"/>
            <a:ext cx="540107" cy="720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6" name="円/楕円 19"/>
          <p:cNvSpPr/>
          <p:nvPr userDrawn="1"/>
        </p:nvSpPr>
        <p:spPr>
          <a:xfrm>
            <a:off x="8145440" y="6469496"/>
            <a:ext cx="360071" cy="388506"/>
          </a:xfrm>
          <a:custGeom>
            <a:avLst/>
            <a:gdLst/>
            <a:ahLst/>
            <a:cxnLst/>
            <a:rect l="l" t="t" r="r" b="b"/>
            <a:pathLst>
              <a:path w="720080" h="582759">
                <a:moveTo>
                  <a:pt x="360040" y="0"/>
                </a:moveTo>
                <a:cubicBezTo>
                  <a:pt x="558884" y="0"/>
                  <a:pt x="720080" y="161195"/>
                  <a:pt x="720080" y="360040"/>
                </a:cubicBezTo>
                <a:cubicBezTo>
                  <a:pt x="720080" y="444579"/>
                  <a:pt x="690944" y="522313"/>
                  <a:pt x="640920" y="582759"/>
                </a:cubicBezTo>
                <a:lnTo>
                  <a:pt x="79160" y="582759"/>
                </a:lnTo>
                <a:cubicBezTo>
                  <a:pt x="29136" y="522313"/>
                  <a:pt x="0" y="444579"/>
                  <a:pt x="0" y="360040"/>
                </a:cubicBezTo>
                <a:cubicBezTo>
                  <a:pt x="0" y="161195"/>
                  <a:pt x="161195" y="0"/>
                  <a:pt x="3600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7" name="スライド番号プレースホルダー 5"/>
          <p:cNvSpPr>
            <a:spLocks noGrp="1"/>
          </p:cNvSpPr>
          <p:nvPr>
            <p:ph type="sldNum" sz="quarter" idx="4"/>
          </p:nvPr>
        </p:nvSpPr>
        <p:spPr>
          <a:xfrm>
            <a:off x="8576330" y="6288528"/>
            <a:ext cx="540107" cy="365125"/>
          </a:xfrm>
          <a:prstGeom prst="rect">
            <a:avLst/>
          </a:prstGeom>
        </p:spPr>
        <p:txBody>
          <a:bodyPr vert="horz" lIns="163275" tIns="81638" rIns="163275" bIns="81638" rtlCol="0" anchor="ctr"/>
          <a:lstStyle>
            <a:lvl1pPr algn="ctr">
              <a:defRPr sz="105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2636337423"/>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 id="2147483913" r:id="rId17"/>
    <p:sldLayoutId id="2147483914" r:id="rId18"/>
    <p:sldLayoutId id="2147483915" r:id="rId19"/>
    <p:sldLayoutId id="2147483916" r:id="rId20"/>
    <p:sldLayoutId id="2147483917" r:id="rId21"/>
    <p:sldLayoutId id="2147483918" r:id="rId22"/>
    <p:sldLayoutId id="2147483919" r:id="rId23"/>
    <p:sldLayoutId id="2147483920" r:id="rId24"/>
    <p:sldLayoutId id="2147483921" r:id="rId25"/>
    <p:sldLayoutId id="2147483922" r:id="rId26"/>
    <p:sldLayoutId id="2147483923" r:id="rId27"/>
    <p:sldLayoutId id="2147483924" r:id="rId28"/>
    <p:sldLayoutId id="2147483926" r:id="rId29"/>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400"/>
                                        <p:tgtEl>
                                          <p:spTgt spid="15"/>
                                        </p:tgtEl>
                                      </p:cBhvr>
                                    </p:animEffect>
                                  </p:childTnLst>
                                </p:cTn>
                              </p:par>
                              <p:par>
                                <p:cTn id="8" presetID="2" presetClass="entr" presetSubtype="6" decel="100000" fill="hold" grpId="1" nodeType="withEffect">
                                  <p:stCondLst>
                                    <p:cond delay="40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400" fill="hold"/>
                                        <p:tgtEl>
                                          <p:spTgt spid="15"/>
                                        </p:tgtEl>
                                        <p:attrNameLst>
                                          <p:attrName>ppt_x</p:attrName>
                                        </p:attrNameLst>
                                      </p:cBhvr>
                                      <p:tavLst>
                                        <p:tav tm="0">
                                          <p:val>
                                            <p:strVal val="1+#ppt_w/2"/>
                                          </p:val>
                                        </p:tav>
                                        <p:tav tm="100000">
                                          <p:val>
                                            <p:strVal val="#ppt_x"/>
                                          </p:val>
                                        </p:tav>
                                      </p:tavLst>
                                    </p:anim>
                                    <p:anim calcmode="lin" valueType="num">
                                      <p:cBhvr additive="base">
                                        <p:cTn id="11" dur="400" fill="hold"/>
                                        <p:tgtEl>
                                          <p:spTgt spid="15"/>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400"/>
                                        <p:tgtEl>
                                          <p:spTgt spid="16"/>
                                        </p:tgtEl>
                                      </p:cBhvr>
                                    </p:animEffect>
                                  </p:childTnLst>
                                </p:cTn>
                              </p:par>
                              <p:par>
                                <p:cTn id="15" presetID="2" presetClass="entr" presetSubtype="6" decel="100000" fill="hold" grpId="1" nodeType="withEffect">
                                  <p:stCondLst>
                                    <p:cond delay="50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400" fill="hold"/>
                                        <p:tgtEl>
                                          <p:spTgt spid="16"/>
                                        </p:tgtEl>
                                        <p:attrNameLst>
                                          <p:attrName>ppt_x</p:attrName>
                                        </p:attrNameLst>
                                      </p:cBhvr>
                                      <p:tavLst>
                                        <p:tav tm="0">
                                          <p:val>
                                            <p:strVal val="1+#ppt_w/2"/>
                                          </p:val>
                                        </p:tav>
                                        <p:tav tm="100000">
                                          <p:val>
                                            <p:strVal val="#ppt_x"/>
                                          </p:val>
                                        </p:tav>
                                      </p:tavLst>
                                    </p:anim>
                                    <p:anim calcmode="lin" valueType="num">
                                      <p:cBhvr additive="base">
                                        <p:cTn id="18" dur="400" fill="hold"/>
                                        <p:tgtEl>
                                          <p:spTgt spid="16"/>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7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400"/>
                                        <p:tgtEl>
                                          <p:spTgt spid="11"/>
                                        </p:tgtEl>
                                      </p:cBhvr>
                                    </p:animEffect>
                                  </p:childTnLst>
                                </p:cTn>
                              </p:par>
                              <p:par>
                                <p:cTn id="22" presetID="2" presetClass="entr" presetSubtype="6" decel="100000" fill="hold" grpId="1" nodeType="withEffect">
                                  <p:stCondLst>
                                    <p:cond delay="70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400" fill="hold"/>
                                        <p:tgtEl>
                                          <p:spTgt spid="11"/>
                                        </p:tgtEl>
                                        <p:attrNameLst>
                                          <p:attrName>ppt_x</p:attrName>
                                        </p:attrNameLst>
                                      </p:cBhvr>
                                      <p:tavLst>
                                        <p:tav tm="0">
                                          <p:val>
                                            <p:strVal val="1+#ppt_w/2"/>
                                          </p:val>
                                        </p:tav>
                                        <p:tav tm="100000">
                                          <p:val>
                                            <p:strVal val="#ppt_x"/>
                                          </p:val>
                                        </p:tav>
                                      </p:tavLst>
                                    </p:anim>
                                    <p:anim calcmode="lin" valueType="num">
                                      <p:cBhvr additive="base">
                                        <p:cTn id="25" dur="400" fill="hold"/>
                                        <p:tgtEl>
                                          <p:spTgt spid="11"/>
                                        </p:tgtEl>
                                        <p:attrNameLst>
                                          <p:attrName>ppt_y</p:attrName>
                                        </p:attrNameLst>
                                      </p:cBhvr>
                                      <p:tavLst>
                                        <p:tav tm="0">
                                          <p:val>
                                            <p:strVal val="1+#ppt_h/2"/>
                                          </p:val>
                                        </p:tav>
                                        <p:tav tm="100000">
                                          <p:val>
                                            <p:strVal val="#ppt_y"/>
                                          </p:val>
                                        </p:tav>
                                      </p:tavLst>
                                    </p:anim>
                                  </p:childTnLst>
                                </p:cTn>
                              </p:par>
                              <p:par>
                                <p:cTn id="26" presetID="10" presetClass="entr" presetSubtype="0" fill="hold" grpId="0" nodeType="withEffect">
                                  <p:stCondLst>
                                    <p:cond delay="100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1" grpId="1" animBg="1"/>
      <p:bldP spid="15" grpId="0" animBg="1"/>
      <p:bldP spid="15" grpId="1" animBg="1"/>
      <p:bldP spid="16" grpId="0" animBg="1"/>
      <p:bldP spid="16" grpId="1" animBg="1"/>
      <p:bldP spid="17" grpId="0"/>
    </p:bldLst>
  </p:timing>
  <p:hf hdr="0" dt="0"/>
  <p:txStyles>
    <p:titleStyle>
      <a:lvl1pPr algn="l" defTabSz="612395" rtl="0" eaLnBrk="1" latinLnBrk="0" hangingPunct="1">
        <a:spcBef>
          <a:spcPct val="0"/>
        </a:spcBef>
        <a:buNone/>
        <a:defRPr kumimoji="1" sz="2251" kern="1200" baseline="0">
          <a:solidFill>
            <a:schemeClr val="tx1">
              <a:lumMod val="75000"/>
              <a:lumOff val="25000"/>
            </a:schemeClr>
          </a:solidFill>
          <a:latin typeface="+mj-lt"/>
          <a:ea typeface="+mj-ea"/>
          <a:cs typeface="+mj-cs"/>
        </a:defRPr>
      </a:lvl1pPr>
    </p:titleStyle>
    <p:bodyStyle>
      <a:lvl1pPr marL="0" indent="0" algn="l" defTabSz="612395" rtl="0" eaLnBrk="1" latinLnBrk="0" hangingPunct="1">
        <a:lnSpc>
          <a:spcPct val="120000"/>
        </a:lnSpc>
        <a:spcBef>
          <a:spcPts val="450"/>
        </a:spcBef>
        <a:buFont typeface="Arial" panose="020B0604020202020204" pitchFamily="34" charset="0"/>
        <a:buNone/>
        <a:defRPr kumimoji="1" sz="900" kern="1200" baseline="0">
          <a:solidFill>
            <a:schemeClr val="tx2"/>
          </a:solidFill>
          <a:latin typeface="+mn-lt"/>
          <a:ea typeface="+mn-ea"/>
          <a:cs typeface="+mn-cs"/>
        </a:defRPr>
      </a:lvl1pPr>
      <a:lvl2pPr marL="497571" indent="-191373" algn="l" defTabSz="612395" rtl="0" eaLnBrk="1" latinLnBrk="0" hangingPunct="1">
        <a:spcBef>
          <a:spcPct val="20000"/>
        </a:spcBef>
        <a:buFont typeface="Arial" panose="020B0604020202020204" pitchFamily="34" charset="0"/>
        <a:buChar char="–"/>
        <a:defRPr kumimoji="1" sz="1876" kern="1200">
          <a:solidFill>
            <a:schemeClr val="tx1"/>
          </a:solidFill>
          <a:latin typeface="+mn-lt"/>
          <a:ea typeface="+mn-ea"/>
          <a:cs typeface="+mn-cs"/>
        </a:defRPr>
      </a:lvl2pPr>
      <a:lvl3pPr marL="765494" indent="-153099" algn="l" defTabSz="612395" rtl="0" eaLnBrk="1" latinLnBrk="0" hangingPunct="1">
        <a:spcBef>
          <a:spcPct val="20000"/>
        </a:spcBef>
        <a:buFont typeface="Arial" panose="020B0604020202020204" pitchFamily="34" charset="0"/>
        <a:buChar char="•"/>
        <a:defRPr kumimoji="1" sz="1613" kern="1200">
          <a:solidFill>
            <a:schemeClr val="tx1"/>
          </a:solidFill>
          <a:latin typeface="+mn-lt"/>
          <a:ea typeface="+mn-ea"/>
          <a:cs typeface="+mn-cs"/>
        </a:defRPr>
      </a:lvl3pPr>
      <a:lvl4pPr marL="1071690" indent="-153099" algn="l" defTabSz="61239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4pPr>
      <a:lvl5pPr marL="1377887" indent="-153099" algn="l" defTabSz="61239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5pPr>
      <a:lvl6pPr marL="1684085" indent="-153099" algn="l" defTabSz="61239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6pPr>
      <a:lvl7pPr marL="1990282" indent="-153099" algn="l" defTabSz="61239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7pPr>
      <a:lvl8pPr marL="2296479" indent="-153099" algn="l" defTabSz="61239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8pPr>
      <a:lvl9pPr marL="2602677" indent="-153099" algn="l" defTabSz="612395" rtl="0" eaLnBrk="1" latinLnBrk="0" hangingPunct="1">
        <a:spcBef>
          <a:spcPct val="20000"/>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12395" rtl="0" eaLnBrk="1" latinLnBrk="0" hangingPunct="1">
        <a:defRPr kumimoji="1" sz="1200" kern="1200">
          <a:solidFill>
            <a:schemeClr val="tx1"/>
          </a:solidFill>
          <a:latin typeface="+mn-lt"/>
          <a:ea typeface="+mn-ea"/>
          <a:cs typeface="+mn-cs"/>
        </a:defRPr>
      </a:lvl1pPr>
      <a:lvl2pPr marL="306197" algn="l" defTabSz="612395" rtl="0" eaLnBrk="1" latinLnBrk="0" hangingPunct="1">
        <a:defRPr kumimoji="1" sz="1200" kern="1200">
          <a:solidFill>
            <a:schemeClr val="tx1"/>
          </a:solidFill>
          <a:latin typeface="+mn-lt"/>
          <a:ea typeface="+mn-ea"/>
          <a:cs typeface="+mn-cs"/>
        </a:defRPr>
      </a:lvl2pPr>
      <a:lvl3pPr marL="612395" algn="l" defTabSz="612395" rtl="0" eaLnBrk="1" latinLnBrk="0" hangingPunct="1">
        <a:defRPr kumimoji="1" sz="1200" kern="1200">
          <a:solidFill>
            <a:schemeClr val="tx1"/>
          </a:solidFill>
          <a:latin typeface="+mn-lt"/>
          <a:ea typeface="+mn-ea"/>
          <a:cs typeface="+mn-cs"/>
        </a:defRPr>
      </a:lvl3pPr>
      <a:lvl4pPr marL="918592" algn="l" defTabSz="612395" rtl="0" eaLnBrk="1" latinLnBrk="0" hangingPunct="1">
        <a:defRPr kumimoji="1" sz="1200" kern="1200">
          <a:solidFill>
            <a:schemeClr val="tx1"/>
          </a:solidFill>
          <a:latin typeface="+mn-lt"/>
          <a:ea typeface="+mn-ea"/>
          <a:cs typeface="+mn-cs"/>
        </a:defRPr>
      </a:lvl4pPr>
      <a:lvl5pPr marL="1224789" algn="l" defTabSz="612395" rtl="0" eaLnBrk="1" latinLnBrk="0" hangingPunct="1">
        <a:defRPr kumimoji="1" sz="1200" kern="1200">
          <a:solidFill>
            <a:schemeClr val="tx1"/>
          </a:solidFill>
          <a:latin typeface="+mn-lt"/>
          <a:ea typeface="+mn-ea"/>
          <a:cs typeface="+mn-cs"/>
        </a:defRPr>
      </a:lvl5pPr>
      <a:lvl6pPr marL="1530986" algn="l" defTabSz="612395" rtl="0" eaLnBrk="1" latinLnBrk="0" hangingPunct="1">
        <a:defRPr kumimoji="1" sz="1200" kern="1200">
          <a:solidFill>
            <a:schemeClr val="tx1"/>
          </a:solidFill>
          <a:latin typeface="+mn-lt"/>
          <a:ea typeface="+mn-ea"/>
          <a:cs typeface="+mn-cs"/>
        </a:defRPr>
      </a:lvl6pPr>
      <a:lvl7pPr marL="1837184" algn="l" defTabSz="612395" rtl="0" eaLnBrk="1" latinLnBrk="0" hangingPunct="1">
        <a:defRPr kumimoji="1" sz="1200" kern="1200">
          <a:solidFill>
            <a:schemeClr val="tx1"/>
          </a:solidFill>
          <a:latin typeface="+mn-lt"/>
          <a:ea typeface="+mn-ea"/>
          <a:cs typeface="+mn-cs"/>
        </a:defRPr>
      </a:lvl7pPr>
      <a:lvl8pPr marL="2143381" algn="l" defTabSz="612395" rtl="0" eaLnBrk="1" latinLnBrk="0" hangingPunct="1">
        <a:defRPr kumimoji="1" sz="1200" kern="1200">
          <a:solidFill>
            <a:schemeClr val="tx1"/>
          </a:solidFill>
          <a:latin typeface="+mn-lt"/>
          <a:ea typeface="+mn-ea"/>
          <a:cs typeface="+mn-cs"/>
        </a:defRPr>
      </a:lvl8pPr>
      <a:lvl9pPr marL="2449578" algn="l" defTabSz="612395" rtl="0" eaLnBrk="1" latinLnBrk="0" hangingPunct="1">
        <a:defRPr kumimoji="1"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178629"/>
            <a:ext cx="8229600" cy="658083"/>
          </a:xfrm>
          <a:prstGeom prst="rect">
            <a:avLst/>
          </a:prstGeom>
        </p:spPr>
        <p:txBody>
          <a:bodyPr vert="horz" lIns="163275" tIns="81638" rIns="163275" bIns="81638" rtlCol="0" anchor="ctr">
            <a:normAutofit/>
          </a:bodyPr>
          <a:lstStyle/>
          <a:p>
            <a:r>
              <a:rPr lang="en-US" altLang="ja-JP" dirty="0"/>
              <a:t>Master Title</a:t>
            </a:r>
            <a:endParaRPr lang="en-US" dirty="0"/>
          </a:p>
        </p:txBody>
      </p:sp>
      <p:sp>
        <p:nvSpPr>
          <p:cNvPr id="3" name="テキスト プレースホルダー 2"/>
          <p:cNvSpPr>
            <a:spLocks noGrp="1"/>
          </p:cNvSpPr>
          <p:nvPr>
            <p:ph type="body" idx="1"/>
          </p:nvPr>
        </p:nvSpPr>
        <p:spPr>
          <a:xfrm>
            <a:off x="457200" y="1076739"/>
            <a:ext cx="8229600" cy="5184576"/>
          </a:xfrm>
          <a:prstGeom prst="rect">
            <a:avLst/>
          </a:prstGeom>
        </p:spPr>
        <p:txBody>
          <a:bodyPr vert="horz" lIns="163275" tIns="81638" rIns="163275" bIns="81638" rtlCol="0">
            <a:normAutofit/>
          </a:bodyPr>
          <a:lstStyle/>
          <a:p>
            <a:pPr lvl="0"/>
            <a:r>
              <a:rPr lang="en-US" altLang="ja-JP" dirty="0"/>
              <a:t>Master Text Here</a:t>
            </a:r>
            <a:endParaRPr lang="ja-JP" altLang="en-US" dirty="0"/>
          </a:p>
        </p:txBody>
      </p:sp>
    </p:spTree>
    <p:extLst>
      <p:ext uri="{BB962C8B-B14F-4D97-AF65-F5344CB8AC3E}">
        <p14:creationId xmlns:p14="http://schemas.microsoft.com/office/powerpoint/2010/main" val="1635275153"/>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Lst>
  <p:hf sldNum="0" hdr="0" ftr="0" dt="0"/>
  <p:txStyles>
    <p:titleStyle>
      <a:lvl1pPr algn="ctr" defTabSz="816377" rtl="0" eaLnBrk="1" latinLnBrk="0" hangingPunct="1">
        <a:spcBef>
          <a:spcPct val="0"/>
        </a:spcBef>
        <a:buNone/>
        <a:defRPr sz="2200" kern="1200" baseline="0">
          <a:solidFill>
            <a:schemeClr val="tx1"/>
          </a:solidFill>
          <a:latin typeface="+mj-lt"/>
          <a:ea typeface="+mj-ea"/>
          <a:cs typeface="+mj-cs"/>
        </a:defRPr>
      </a:lvl1pPr>
    </p:titleStyle>
    <p:bodyStyle>
      <a:lvl1pPr marL="0" indent="0" algn="l" defTabSz="816377" rtl="0" eaLnBrk="1" latinLnBrk="0" hangingPunct="1">
        <a:spcBef>
          <a:spcPct val="20000"/>
        </a:spcBef>
        <a:buFontTx/>
        <a:buNone/>
        <a:defRPr sz="1600" kern="1200" baseline="0">
          <a:solidFill>
            <a:schemeClr val="tx1"/>
          </a:solidFill>
          <a:latin typeface="+mn-lt"/>
          <a:ea typeface="+mn-ea"/>
          <a:cs typeface="+mn-cs"/>
        </a:defRPr>
      </a:lvl1pPr>
      <a:lvl2pPr marL="414000" indent="-180000" algn="l" defTabSz="816377" rtl="0" eaLnBrk="1" latinLnBrk="0" hangingPunct="1">
        <a:spcBef>
          <a:spcPct val="20000"/>
        </a:spcBef>
        <a:buFontTx/>
        <a:buChar char="●"/>
        <a:defRPr sz="1200" kern="1200">
          <a:solidFill>
            <a:schemeClr val="tx1"/>
          </a:solidFill>
          <a:latin typeface="+mn-lt"/>
          <a:ea typeface="+mn-ea"/>
          <a:cs typeface="+mn-cs"/>
        </a:defRPr>
      </a:lvl2pPr>
      <a:lvl3pPr marL="594000" indent="-180000" algn="l" defTabSz="816377" rtl="0" eaLnBrk="1" latinLnBrk="0" hangingPunct="1">
        <a:spcBef>
          <a:spcPct val="20000"/>
        </a:spcBef>
        <a:buFontTx/>
        <a:buChar char="●"/>
        <a:defRPr sz="1200" kern="1200">
          <a:solidFill>
            <a:schemeClr val="tx1"/>
          </a:solidFill>
          <a:latin typeface="+mn-lt"/>
          <a:ea typeface="+mn-ea"/>
          <a:cs typeface="+mn-cs"/>
        </a:defRPr>
      </a:lvl3pPr>
      <a:lvl4pPr marL="1428659" indent="-204094" algn="l" defTabSz="816377" rtl="0" eaLnBrk="1" latinLnBrk="0" hangingPunct="1">
        <a:spcBef>
          <a:spcPct val="20000"/>
        </a:spcBef>
        <a:buFontTx/>
        <a:buChar char="●"/>
        <a:defRPr sz="1200" kern="1200">
          <a:solidFill>
            <a:schemeClr val="tx1"/>
          </a:solidFill>
          <a:latin typeface="+mn-lt"/>
          <a:ea typeface="+mn-ea"/>
          <a:cs typeface="+mn-cs"/>
        </a:defRPr>
      </a:lvl4pPr>
      <a:lvl5pPr marL="1836847" indent="-204094" algn="l" defTabSz="816377" rtl="0" eaLnBrk="1" latinLnBrk="0" hangingPunct="1">
        <a:spcBef>
          <a:spcPct val="20000"/>
        </a:spcBef>
        <a:buFontTx/>
        <a:buChar char="●"/>
        <a:defRPr sz="1200" kern="1200">
          <a:solidFill>
            <a:schemeClr val="tx1"/>
          </a:solidFill>
          <a:latin typeface="+mn-lt"/>
          <a:ea typeface="+mn-ea"/>
          <a:cs typeface="+mn-cs"/>
        </a:defRPr>
      </a:lvl5pPr>
      <a:lvl6pPr marL="2245035"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3223"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411"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600"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6377" rtl="0" eaLnBrk="1" latinLnBrk="0" hangingPunct="1">
        <a:defRPr sz="1600" kern="1200">
          <a:solidFill>
            <a:schemeClr val="tx1"/>
          </a:solidFill>
          <a:latin typeface="+mn-lt"/>
          <a:ea typeface="+mn-ea"/>
          <a:cs typeface="+mn-cs"/>
        </a:defRPr>
      </a:lvl1pPr>
      <a:lvl2pPr marL="408188" algn="l" defTabSz="816377" rtl="0" eaLnBrk="1" latinLnBrk="0" hangingPunct="1">
        <a:defRPr sz="1600" kern="1200">
          <a:solidFill>
            <a:schemeClr val="tx1"/>
          </a:solidFill>
          <a:latin typeface="+mn-lt"/>
          <a:ea typeface="+mn-ea"/>
          <a:cs typeface="+mn-cs"/>
        </a:defRPr>
      </a:lvl2pPr>
      <a:lvl3pPr marL="816377" algn="l" defTabSz="816377" rtl="0" eaLnBrk="1" latinLnBrk="0" hangingPunct="1">
        <a:defRPr sz="1600" kern="1200">
          <a:solidFill>
            <a:schemeClr val="tx1"/>
          </a:solidFill>
          <a:latin typeface="+mn-lt"/>
          <a:ea typeface="+mn-ea"/>
          <a:cs typeface="+mn-cs"/>
        </a:defRPr>
      </a:lvl3pPr>
      <a:lvl4pPr marL="1224565" algn="l" defTabSz="816377" rtl="0" eaLnBrk="1" latinLnBrk="0" hangingPunct="1">
        <a:defRPr sz="1600" kern="1200">
          <a:solidFill>
            <a:schemeClr val="tx1"/>
          </a:solidFill>
          <a:latin typeface="+mn-lt"/>
          <a:ea typeface="+mn-ea"/>
          <a:cs typeface="+mn-cs"/>
        </a:defRPr>
      </a:lvl4pPr>
      <a:lvl5pPr marL="1632753" algn="l" defTabSz="816377" rtl="0" eaLnBrk="1" latinLnBrk="0" hangingPunct="1">
        <a:defRPr sz="1600" kern="1200">
          <a:solidFill>
            <a:schemeClr val="tx1"/>
          </a:solidFill>
          <a:latin typeface="+mn-lt"/>
          <a:ea typeface="+mn-ea"/>
          <a:cs typeface="+mn-cs"/>
        </a:defRPr>
      </a:lvl5pPr>
      <a:lvl6pPr marL="2040941" algn="l" defTabSz="816377" rtl="0" eaLnBrk="1" latinLnBrk="0" hangingPunct="1">
        <a:defRPr sz="1600" kern="1200">
          <a:solidFill>
            <a:schemeClr val="tx1"/>
          </a:solidFill>
          <a:latin typeface="+mn-lt"/>
          <a:ea typeface="+mn-ea"/>
          <a:cs typeface="+mn-cs"/>
        </a:defRPr>
      </a:lvl6pPr>
      <a:lvl7pPr marL="2449129" algn="l" defTabSz="816377" rtl="0" eaLnBrk="1" latinLnBrk="0" hangingPunct="1">
        <a:defRPr sz="1600" kern="1200">
          <a:solidFill>
            <a:schemeClr val="tx1"/>
          </a:solidFill>
          <a:latin typeface="+mn-lt"/>
          <a:ea typeface="+mn-ea"/>
          <a:cs typeface="+mn-cs"/>
        </a:defRPr>
      </a:lvl7pPr>
      <a:lvl8pPr marL="2857317" algn="l" defTabSz="816377" rtl="0" eaLnBrk="1" latinLnBrk="0" hangingPunct="1">
        <a:defRPr sz="1600" kern="1200">
          <a:solidFill>
            <a:schemeClr val="tx1"/>
          </a:solidFill>
          <a:latin typeface="+mn-lt"/>
          <a:ea typeface="+mn-ea"/>
          <a:cs typeface="+mn-cs"/>
        </a:defRPr>
      </a:lvl8pPr>
      <a:lvl9pPr marL="3265506" algn="l" defTabSz="816377"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8.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16.xml"/></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4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xml"/><Relationship Id="rId1" Type="http://schemas.openxmlformats.org/officeDocument/2006/relationships/slideLayout" Target="../slideLayouts/slideLayout53.xml"/><Relationship Id="rId4" Type="http://schemas.openxmlformats.org/officeDocument/2006/relationships/image" Target="../media/image30.emf"/></Relationships>
</file>

<file path=ppt/slides/_rels/slide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5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11.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44.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216.xml"/><Relationship Id="rId5" Type="http://schemas.microsoft.com/office/2007/relationships/hdphoto" Target="../media/hdphoto2.wdp"/><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a:xfrm>
            <a:off x="-108520" y="693017"/>
            <a:ext cx="4680520" cy="5471965"/>
          </a:xfrm>
        </p:spPr>
        <p:txBody>
          <a:bodyPr>
            <a:normAutofit/>
          </a:bodyPr>
          <a:lstStyle/>
          <a:p>
            <a:r>
              <a:rPr lang="en-US" altLang="ja-JP" sz="6600" dirty="0">
                <a:latin typeface="メイリオ" panose="020B0604030504040204" pitchFamily="50" charset="-128"/>
                <a:ea typeface="メイリオ" panose="020B0604030504040204" pitchFamily="50" charset="-128"/>
              </a:rPr>
              <a:t>Rotaract</a:t>
            </a:r>
            <a:br>
              <a:rPr lang="en-US" altLang="ja-JP" sz="6600" dirty="0">
                <a:latin typeface="メイリオ" panose="020B0604030504040204" pitchFamily="50" charset="-128"/>
                <a:ea typeface="メイリオ" panose="020B0604030504040204" pitchFamily="50" charset="-128"/>
              </a:rPr>
            </a:br>
            <a:r>
              <a:rPr lang="ja-JP" altLang="en-US" sz="5400" dirty="0">
                <a:latin typeface="メイリオ" panose="020B0604030504040204" pitchFamily="50" charset="-128"/>
                <a:ea typeface="メイリオ" panose="020B0604030504040204" pitchFamily="50" charset="-128"/>
              </a:rPr>
              <a:t>について</a:t>
            </a:r>
            <a:endParaRPr kumimoji="1" lang="ja-JP" altLang="en-US" sz="5400" dirty="0">
              <a:latin typeface="メイリオ" panose="020B0604030504040204" pitchFamily="50" charset="-128"/>
              <a:ea typeface="メイリオ" panose="020B0604030504040204" pitchFamily="50" charset="-128"/>
            </a:endParaRPr>
          </a:p>
        </p:txBody>
      </p:sp>
      <p:sp>
        <p:nvSpPr>
          <p:cNvPr id="13" name="テキスト プレースホルダー 12"/>
          <p:cNvSpPr>
            <a:spLocks noGrp="1"/>
          </p:cNvSpPr>
          <p:nvPr>
            <p:ph type="body" sz="quarter" idx="24"/>
          </p:nvPr>
        </p:nvSpPr>
        <p:spPr>
          <a:xfrm>
            <a:off x="4716016" y="836712"/>
            <a:ext cx="4320480" cy="5471965"/>
          </a:xfrm>
        </p:spPr>
        <p:txBody>
          <a:bodyPr/>
          <a:lstStyle/>
          <a:p>
            <a:pPr>
              <a:lnSpc>
                <a:spcPts val="3000"/>
              </a:lnSpc>
            </a:pPr>
            <a:r>
              <a:rPr lang="ja-JP" altLang="en-US" sz="2400" b="1" dirty="0">
                <a:solidFill>
                  <a:srgbClr val="0099CC"/>
                </a:solidFill>
                <a:latin typeface="メイリオ" panose="020B0604030504040204" pitchFamily="50" charset="-128"/>
                <a:ea typeface="メイリオ" panose="020B0604030504040204" pitchFamily="50" charset="-128"/>
              </a:rPr>
              <a:t>地区ローターアクト委員会</a:t>
            </a:r>
            <a:endParaRPr lang="en-US" altLang="ja-JP" sz="2400" b="1" dirty="0">
              <a:solidFill>
                <a:srgbClr val="0099CC"/>
              </a:solidFill>
              <a:latin typeface="メイリオ" panose="020B0604030504040204" pitchFamily="50" charset="-128"/>
              <a:ea typeface="メイリオ" panose="020B0604030504040204" pitchFamily="50" charset="-128"/>
            </a:endParaRPr>
          </a:p>
          <a:p>
            <a:pPr>
              <a:lnSpc>
                <a:spcPts val="3000"/>
              </a:lnSpc>
            </a:pPr>
            <a:r>
              <a:rPr kumimoji="1" lang="ja-JP" altLang="en-US" sz="2400"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委員長　</a:t>
            </a:r>
            <a:endParaRPr kumimoji="1" lang="en-US" altLang="ja-JP" sz="2400"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ts val="3000"/>
              </a:lnSpc>
            </a:pPr>
            <a:r>
              <a:rPr kumimoji="1" lang="ja-JP" altLang="en-US" sz="2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菅本 泰年（新大阪</a:t>
            </a:r>
            <a:r>
              <a:rPr kumimoji="1" lang="en-US" altLang="ja-JP" sz="2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RC</a:t>
            </a:r>
            <a:r>
              <a:rPr kumimoji="1" lang="ja-JP" altLang="en-US" sz="2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kumimoji="1" lang="en-US" altLang="ja-JP" sz="2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ts val="3000"/>
              </a:lnSpc>
            </a:pPr>
            <a:endParaRPr lang="en-US" altLang="ja-JP" sz="2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ts val="3000"/>
              </a:lnSpc>
            </a:pPr>
            <a:r>
              <a:rPr kumimoji="1" lang="ja-JP" altLang="en-US" sz="2400" b="1" dirty="0">
                <a:solidFill>
                  <a:srgbClr val="0099CC"/>
                </a:solidFill>
                <a:latin typeface="メイリオ" panose="020B0604030504040204" pitchFamily="50" charset="-128"/>
                <a:ea typeface="メイリオ" panose="020B0604030504040204" pitchFamily="50" charset="-128"/>
              </a:rPr>
              <a:t>ローターアクト地区役員</a:t>
            </a:r>
            <a:endParaRPr kumimoji="1" lang="en-US" altLang="ja-JP" sz="2400" b="1" dirty="0">
              <a:solidFill>
                <a:srgbClr val="0099CC"/>
              </a:solidFill>
              <a:latin typeface="メイリオ" panose="020B0604030504040204" pitchFamily="50" charset="-128"/>
              <a:ea typeface="メイリオ" panose="020B0604030504040204" pitchFamily="50" charset="-128"/>
            </a:endParaRPr>
          </a:p>
          <a:p>
            <a:pPr>
              <a:lnSpc>
                <a:spcPts val="3000"/>
              </a:lnSpc>
            </a:pPr>
            <a:r>
              <a:rPr kumimoji="1" lang="ja-JP" altLang="en-US" sz="2400"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地区ローターアクト代表</a:t>
            </a:r>
            <a:endParaRPr kumimoji="1" lang="en-US" altLang="ja-JP" sz="2400"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ts val="3000"/>
              </a:lnSpc>
            </a:pPr>
            <a:r>
              <a:rPr lang="ja-JP" altLang="en-US" sz="2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上村 優太</a:t>
            </a:r>
            <a:r>
              <a:rPr kumimoji="1" lang="ja-JP" altLang="en-US" sz="2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（守口</a:t>
            </a:r>
            <a:r>
              <a:rPr kumimoji="1" lang="en-US" altLang="ja-JP" sz="2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RAC</a:t>
            </a:r>
            <a:r>
              <a:rPr kumimoji="1" lang="ja-JP" altLang="en-US" sz="2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kumimoji="1" lang="en-US" altLang="ja-JP" sz="2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ts val="3000"/>
              </a:lnSpc>
            </a:pPr>
            <a:endParaRPr lang="en-US" altLang="ja-JP" sz="2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ts val="3000"/>
              </a:lnSpc>
            </a:pPr>
            <a:r>
              <a:rPr kumimoji="1" lang="ja-JP" altLang="en-US" sz="2400"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地区幹事</a:t>
            </a:r>
            <a:endParaRPr kumimoji="1" lang="en-US" altLang="ja-JP" sz="2400"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ts val="3000"/>
              </a:lnSpc>
            </a:pPr>
            <a:r>
              <a:rPr lang="ja-JP" altLang="en-US" sz="2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中山 和樹（大阪南</a:t>
            </a:r>
            <a:r>
              <a:rPr lang="en-US" altLang="ja-JP" sz="2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RAC</a:t>
            </a:r>
            <a:r>
              <a:rPr lang="ja-JP" altLang="en-US" sz="2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kumimoji="1" lang="ja-JP" altLang="en-US" sz="2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DB05E387-3BDA-4E04-8996-2F903B21A9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700" y="260648"/>
            <a:ext cx="2736304" cy="942336"/>
          </a:xfrm>
          <a:prstGeom prst="rect">
            <a:avLst/>
          </a:prstGeom>
        </p:spPr>
      </p:pic>
    </p:spTree>
    <p:extLst>
      <p:ext uri="{BB962C8B-B14F-4D97-AF65-F5344CB8AC3E}">
        <p14:creationId xmlns:p14="http://schemas.microsoft.com/office/powerpoint/2010/main" val="36047225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29583" y="193638"/>
            <a:ext cx="9144000" cy="658083"/>
          </a:xfrm>
        </p:spPr>
        <p:txBody>
          <a:bodyPr/>
          <a:lstStyle/>
          <a:p>
            <a:r>
              <a:rPr lang="ja-JP" altLang="en-US" sz="3200" b="1" dirty="0">
                <a:ln w="0"/>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事例 </a:t>
            </a:r>
            <a:r>
              <a:rPr lang="en-US" altLang="ja-JP" sz="3200" b="1" dirty="0">
                <a:ln w="0"/>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a:t>
            </a:r>
            <a:r>
              <a:rPr lang="ja-JP" altLang="en-US" sz="3200" b="1" dirty="0">
                <a:ln w="0"/>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大阪天満橋ローターアクトクラブ</a:t>
            </a:r>
            <a:r>
              <a:rPr lang="en-US" altLang="ja-JP" sz="3200" b="1" dirty="0">
                <a:ln w="0"/>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a:t>
            </a:r>
            <a:endParaRPr lang="en-US" sz="3200" b="1" dirty="0">
              <a:ln w="0"/>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endParaRPr>
          </a:p>
        </p:txBody>
      </p:sp>
      <p:sp>
        <p:nvSpPr>
          <p:cNvPr id="32" name="正方形/長方形 31">
            <a:extLst>
              <a:ext uri="{FF2B5EF4-FFF2-40B4-BE49-F238E27FC236}">
                <a16:creationId xmlns:a16="http://schemas.microsoft.com/office/drawing/2014/main" id="{2206D63A-9D0C-45C5-9D66-BFBCD984B827}"/>
              </a:ext>
            </a:extLst>
          </p:cNvPr>
          <p:cNvSpPr/>
          <p:nvPr/>
        </p:nvSpPr>
        <p:spPr>
          <a:xfrm>
            <a:off x="2662518" y="6438452"/>
            <a:ext cx="3878131" cy="2259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Encode Sans Narrow Light"/>
              <a:cs typeface="+mn-cs"/>
            </a:endParaRPr>
          </a:p>
        </p:txBody>
      </p:sp>
      <p:pic>
        <p:nvPicPr>
          <p:cNvPr id="8" name="図プレースホルダー 7" descr="人, 屋外, 空, グループ が含まれている画像&#10;&#10;非常に高い精度で生成された説明">
            <a:extLst>
              <a:ext uri="{FF2B5EF4-FFF2-40B4-BE49-F238E27FC236}">
                <a16:creationId xmlns:a16="http://schemas.microsoft.com/office/drawing/2014/main" id="{56EB691A-5A01-41DA-8874-F1FD97D6AED4}"/>
              </a:ext>
            </a:extLst>
          </p:cNvPr>
          <p:cNvPicPr>
            <a:picLocks noGrp="1" noChangeAspect="1"/>
          </p:cNvPicPr>
          <p:nvPr>
            <p:ph type="pic" sz="quarter" idx="16"/>
          </p:nvPr>
        </p:nvPicPr>
        <p:blipFill rotWithShape="1">
          <a:blip r:embed="rId2"/>
          <a:srcRect t="19790" b="19091"/>
          <a:stretch/>
        </p:blipFill>
        <p:spPr>
          <a:xfrm rot="21432298">
            <a:off x="406719" y="1115099"/>
            <a:ext cx="3979364" cy="3245255"/>
          </a:xfrm>
        </p:spPr>
      </p:pic>
      <p:pic>
        <p:nvPicPr>
          <p:cNvPr id="16" name="図プレースホルダー 15" descr="空, 屋外, 人, 地面 が含まれている画像&#10;&#10;非常に高い精度で生成された説明">
            <a:extLst>
              <a:ext uri="{FF2B5EF4-FFF2-40B4-BE49-F238E27FC236}">
                <a16:creationId xmlns:a16="http://schemas.microsoft.com/office/drawing/2014/main" id="{FA598D53-1560-495A-A073-DF66B787772F}"/>
              </a:ext>
            </a:extLst>
          </p:cNvPr>
          <p:cNvPicPr>
            <a:picLocks noGrp="1" noChangeAspect="1"/>
          </p:cNvPicPr>
          <p:nvPr>
            <p:ph type="pic" sz="quarter" idx="17"/>
          </p:nvPr>
        </p:nvPicPr>
        <p:blipFill rotWithShape="1">
          <a:blip r:embed="rId3"/>
          <a:srcRect t="22379" r="1451" b="20886"/>
          <a:stretch/>
        </p:blipFill>
        <p:spPr>
          <a:xfrm rot="21432298">
            <a:off x="4417656" y="1366986"/>
            <a:ext cx="4587156" cy="2641673"/>
          </a:xfrm>
        </p:spPr>
      </p:pic>
      <p:sp>
        <p:nvSpPr>
          <p:cNvPr id="18" name="テキスト プレースホルダー 7">
            <a:extLst>
              <a:ext uri="{FF2B5EF4-FFF2-40B4-BE49-F238E27FC236}">
                <a16:creationId xmlns:a16="http://schemas.microsoft.com/office/drawing/2014/main" id="{23307C7D-8D4C-42F1-B7AC-6AA1912A243D}"/>
              </a:ext>
            </a:extLst>
          </p:cNvPr>
          <p:cNvSpPr txBox="1">
            <a:spLocks/>
          </p:cNvSpPr>
          <p:nvPr/>
        </p:nvSpPr>
        <p:spPr>
          <a:xfrm>
            <a:off x="102653" y="4263118"/>
            <a:ext cx="9144000" cy="2722179"/>
          </a:xfrm>
          <a:prstGeom prst="rect">
            <a:avLst/>
          </a:prstGeom>
        </p:spPr>
        <p:txBody>
          <a:bodyPr vert="horz" lIns="163275" tIns="81638" rIns="163275" bIns="81638" rtlCol="0" anchor="ctr">
            <a:normAutofit/>
          </a:bodyPr>
          <a:lstStyle>
            <a:lvl1pPr marL="0" indent="0" algn="ctr" defTabSz="816377" rtl="0" eaLnBrk="1" latinLnBrk="0" hangingPunct="1">
              <a:spcBef>
                <a:spcPct val="20000"/>
              </a:spcBef>
              <a:buFontTx/>
              <a:buNone/>
              <a:defRPr sz="3000" kern="1200" baseline="0">
                <a:solidFill>
                  <a:srgbClr val="525252"/>
                </a:solidFill>
                <a:latin typeface="+mj-lt"/>
                <a:ea typeface="+mn-ea"/>
                <a:cs typeface="+mn-cs"/>
              </a:defRPr>
            </a:lvl1pPr>
            <a:lvl2pPr marL="414000" indent="-180000" algn="l" defTabSz="816377" rtl="0" eaLnBrk="1" latinLnBrk="0" hangingPunct="1">
              <a:spcBef>
                <a:spcPct val="20000"/>
              </a:spcBef>
              <a:buFontTx/>
              <a:buChar char="●"/>
              <a:defRPr sz="1200" kern="1200">
                <a:solidFill>
                  <a:schemeClr val="tx1"/>
                </a:solidFill>
                <a:latin typeface="+mn-lt"/>
                <a:ea typeface="+mn-ea"/>
                <a:cs typeface="+mn-cs"/>
              </a:defRPr>
            </a:lvl2pPr>
            <a:lvl3pPr marL="594000" indent="-180000" algn="l" defTabSz="816377" rtl="0" eaLnBrk="1" latinLnBrk="0" hangingPunct="1">
              <a:spcBef>
                <a:spcPct val="20000"/>
              </a:spcBef>
              <a:buFontTx/>
              <a:buChar char="●"/>
              <a:defRPr sz="1200" kern="1200">
                <a:solidFill>
                  <a:schemeClr val="tx1"/>
                </a:solidFill>
                <a:latin typeface="+mn-lt"/>
                <a:ea typeface="+mn-ea"/>
                <a:cs typeface="+mn-cs"/>
              </a:defRPr>
            </a:lvl3pPr>
            <a:lvl4pPr marL="1428659" indent="-204094" algn="l" defTabSz="816377" rtl="0" eaLnBrk="1" latinLnBrk="0" hangingPunct="1">
              <a:spcBef>
                <a:spcPct val="20000"/>
              </a:spcBef>
              <a:buFontTx/>
              <a:buChar char="●"/>
              <a:defRPr sz="1200" kern="1200">
                <a:solidFill>
                  <a:schemeClr val="tx1"/>
                </a:solidFill>
                <a:latin typeface="+mn-lt"/>
                <a:ea typeface="+mn-ea"/>
                <a:cs typeface="+mn-cs"/>
              </a:defRPr>
            </a:lvl4pPr>
            <a:lvl5pPr marL="1836847" indent="-204094" algn="l" defTabSz="816377" rtl="0" eaLnBrk="1" latinLnBrk="0" hangingPunct="1">
              <a:spcBef>
                <a:spcPct val="20000"/>
              </a:spcBef>
              <a:buFontTx/>
              <a:buChar char="●"/>
              <a:defRPr sz="1200" kern="1200">
                <a:solidFill>
                  <a:schemeClr val="tx1"/>
                </a:solidFill>
                <a:latin typeface="+mn-lt"/>
                <a:ea typeface="+mn-ea"/>
                <a:cs typeface="+mn-cs"/>
              </a:defRPr>
            </a:lvl5pPr>
            <a:lvl6pPr marL="2245035"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3223"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411"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600"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16377" rtl="0" eaLnBrk="1" fontAlgn="auto" latinLnBrk="0" hangingPunct="1">
              <a:lnSpc>
                <a:spcPct val="100000"/>
              </a:lnSpc>
              <a:spcBef>
                <a:spcPct val="20000"/>
              </a:spcBef>
              <a:spcAft>
                <a:spcPts val="0"/>
              </a:spcAft>
              <a:buClrTx/>
              <a:buSzTx/>
              <a:buFontTx/>
              <a:buNone/>
              <a:tabLst/>
              <a:defRPr/>
            </a:pPr>
            <a:r>
              <a:rPr kumimoji="0" lang="ja-JP" altLang="en-US" sz="3600" b="1" i="0" u="none" strike="noStrike" kern="0" cap="none" spc="0" normalizeH="0" baseline="0" noProof="0" dirty="0">
                <a:ln>
                  <a:noFill/>
                </a:ln>
                <a:solidFill>
                  <a:srgbClr val="FF4B94">
                    <a:lumMod val="75000"/>
                  </a:srgbClr>
                </a:solidFill>
                <a:effectLst/>
                <a:uLnTx/>
                <a:uFillTx/>
                <a:latin typeface="メイリオ" panose="020B0604030504040204" pitchFamily="50" charset="-128"/>
                <a:ea typeface="メイリオ" panose="020B0604030504040204" pitchFamily="50" charset="-128"/>
                <a:cs typeface="+mn-cs"/>
              </a:rPr>
              <a:t>「ロータリー親子三世代奉仕」</a:t>
            </a:r>
            <a:endParaRPr kumimoji="1" lang="en-US" altLang="ja-JP" sz="20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ts val="31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◉ロータリー・・・大阪天満橋</a:t>
            </a:r>
            <a:r>
              <a:rPr kumimoji="0"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RC</a:t>
            </a:r>
            <a:r>
              <a:rPr kumimoji="0" lang="ja-JP" altLang="en-US" sz="2000" b="0" i="0" u="none" strike="noStrike" kern="0" cap="none" spc="0"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0"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大阪大手前</a:t>
            </a:r>
            <a:r>
              <a:rPr kumimoji="0"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RC</a:t>
            </a:r>
            <a:r>
              <a:rPr kumimoji="0" lang="ja-JP" altLang="en-US" sz="2000" b="0" i="0" u="none" strike="noStrike" kern="0" cap="none" spc="0"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0"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大阪中之島</a:t>
            </a:r>
            <a:r>
              <a:rPr kumimoji="0"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RC</a:t>
            </a:r>
          </a:p>
          <a:p>
            <a:pPr marL="0" marR="0" lvl="0" indent="0" algn="l" defTabSz="457200" rtl="0" eaLnBrk="1" fontAlgn="auto" latinLnBrk="0" hangingPunct="1">
              <a:lnSpc>
                <a:spcPts val="31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ローターアクト・・・大阪天満橋</a:t>
            </a:r>
            <a:r>
              <a:rPr kumimoji="0" lang="en-US" altLang="ja-JP" sz="20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RAC</a:t>
            </a:r>
            <a:endParaRPr kumimoji="0"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ts val="31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◉児童院の子供たちを招待し、地引網や</a:t>
            </a:r>
            <a:r>
              <a:rPr kumimoji="0"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BBQ</a:t>
            </a:r>
            <a:r>
              <a:rPr kumimoji="0" lang="ja-JP" altLang="en-US" sz="2000" b="0" i="0" u="none" strike="noStrike" kern="0" cap="none" spc="0"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0"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クルージングで飛行機を見学</a:t>
            </a:r>
            <a:endParaRPr kumimoji="0"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ts val="31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など子供たちに貴重な体験をさせる活動。</a:t>
            </a:r>
            <a:endParaRPr kumimoji="0" lang="en-US" altLang="ja-JP"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40320760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60C797AE-5D5B-4B25-A2AA-A7656CBE6FD1}"/>
              </a:ext>
            </a:extLst>
          </p:cNvPr>
          <p:cNvPicPr>
            <a:picLocks noChangeAspect="1"/>
          </p:cNvPicPr>
          <p:nvPr/>
        </p:nvPicPr>
        <p:blipFill rotWithShape="1">
          <a:blip r:embed="rId2">
            <a:extLst>
              <a:ext uri="{28A0092B-C50C-407E-A947-70E740481C1C}">
                <a14:useLocalDpi xmlns:a14="http://schemas.microsoft.com/office/drawing/2010/main" val="0"/>
              </a:ext>
            </a:extLst>
          </a:blip>
          <a:srcRect r="43301"/>
          <a:stretch/>
        </p:blipFill>
        <p:spPr>
          <a:xfrm>
            <a:off x="3059832" y="260648"/>
            <a:ext cx="2629956" cy="1005598"/>
          </a:xfrm>
          <a:prstGeom prst="rect">
            <a:avLst/>
          </a:prstGeom>
        </p:spPr>
      </p:pic>
      <p:sp>
        <p:nvSpPr>
          <p:cNvPr id="18" name="タイトル 13">
            <a:extLst>
              <a:ext uri="{FF2B5EF4-FFF2-40B4-BE49-F238E27FC236}">
                <a16:creationId xmlns:a16="http://schemas.microsoft.com/office/drawing/2014/main" id="{CBCAB144-92A6-43A6-99AF-DDDCCB93839C}"/>
              </a:ext>
            </a:extLst>
          </p:cNvPr>
          <p:cNvSpPr txBox="1">
            <a:spLocks/>
          </p:cNvSpPr>
          <p:nvPr/>
        </p:nvSpPr>
        <p:spPr>
          <a:xfrm>
            <a:off x="5364088" y="1446028"/>
            <a:ext cx="4104456" cy="3456384"/>
          </a:xfrm>
          <a:prstGeom prst="rect">
            <a:avLst/>
          </a:prstGeom>
        </p:spPr>
        <p:txBody>
          <a:bodyPr/>
          <a:lstStyle>
            <a:lvl1pPr algn="ctr" defTabSz="816377" rtl="0" eaLnBrk="1" latinLnBrk="0" hangingPunct="1">
              <a:spcBef>
                <a:spcPct val="0"/>
              </a:spcBef>
              <a:buNone/>
              <a:defRPr sz="2200" kern="1200" baseline="0">
                <a:solidFill>
                  <a:schemeClr val="tx1"/>
                </a:solidFill>
                <a:latin typeface="+mj-lt"/>
                <a:ea typeface="+mj-ea"/>
                <a:cs typeface="+mj-cs"/>
              </a:defRPr>
            </a:lvl1pPr>
          </a:lstStyle>
          <a:p>
            <a:pPr marL="0" marR="0" lvl="0" indent="0" algn="l" defTabSz="816377" rtl="0" eaLnBrk="1" fontAlgn="auto" latinLnBrk="0" hangingPunct="1">
              <a:lnSpc>
                <a:spcPts val="5500"/>
              </a:lnSpc>
              <a:spcBef>
                <a:spcPct val="0"/>
              </a:spcBef>
              <a:spcAft>
                <a:spcPts val="0"/>
              </a:spcAft>
              <a:buClrTx/>
              <a:buSzTx/>
              <a:buFontTx/>
              <a:buNone/>
              <a:tabLst/>
              <a:defRPr/>
            </a:pPr>
            <a:r>
              <a:rPr lang="ja-JP" altLang="en-US" sz="4000" b="1" dirty="0">
                <a:solidFill>
                  <a:srgbClr val="FF3399"/>
                </a:solidFill>
                <a:latin typeface="メイリオ" panose="020B0604030504040204" pitchFamily="50" charset="-128"/>
                <a:ea typeface="メイリオ" panose="020B0604030504040204" pitchFamily="50" charset="-128"/>
              </a:rPr>
              <a:t>皆様の事業に</a:t>
            </a:r>
            <a:endParaRPr lang="en-US" altLang="ja-JP" sz="4000" b="1" dirty="0">
              <a:solidFill>
                <a:srgbClr val="FF3399"/>
              </a:solidFill>
              <a:latin typeface="メイリオ" panose="020B0604030504040204" pitchFamily="50" charset="-128"/>
              <a:ea typeface="メイリオ" panose="020B0604030504040204" pitchFamily="50" charset="-128"/>
            </a:endParaRPr>
          </a:p>
          <a:p>
            <a:pPr marL="0" marR="0" lvl="0" indent="0" algn="l" defTabSz="816377" rtl="0" eaLnBrk="1" fontAlgn="auto" latinLnBrk="0" hangingPunct="1">
              <a:lnSpc>
                <a:spcPts val="5500"/>
              </a:lnSpc>
              <a:spcBef>
                <a:spcPct val="0"/>
              </a:spcBef>
              <a:spcAft>
                <a:spcPts val="0"/>
              </a:spcAft>
              <a:buClrTx/>
              <a:buSzTx/>
              <a:buFontTx/>
              <a:buNone/>
              <a:tabLst/>
              <a:defRPr/>
            </a:pPr>
            <a:r>
              <a:rPr lang="ja-JP" altLang="en-US" sz="4000" b="1" dirty="0">
                <a:solidFill>
                  <a:srgbClr val="FF3399"/>
                </a:solidFill>
                <a:latin typeface="メイリオ" panose="020B0604030504040204" pitchFamily="50" charset="-128"/>
                <a:ea typeface="メイリオ" panose="020B0604030504040204" pitchFamily="50" charset="-128"/>
              </a:rPr>
              <a:t>私たちの</a:t>
            </a:r>
            <a:endParaRPr lang="en-US" altLang="ja-JP" sz="4000" b="1" dirty="0">
              <a:solidFill>
                <a:srgbClr val="FF3399"/>
              </a:solidFill>
              <a:latin typeface="メイリオ" panose="020B0604030504040204" pitchFamily="50" charset="-128"/>
              <a:ea typeface="メイリオ" panose="020B0604030504040204" pitchFamily="50" charset="-128"/>
            </a:endParaRPr>
          </a:p>
          <a:p>
            <a:pPr marL="0" marR="0" lvl="0" indent="0" algn="l" defTabSz="816377" rtl="0" eaLnBrk="1" fontAlgn="auto" latinLnBrk="0" hangingPunct="1">
              <a:lnSpc>
                <a:spcPts val="5500"/>
              </a:lnSpc>
              <a:spcBef>
                <a:spcPct val="0"/>
              </a:spcBef>
              <a:spcAft>
                <a:spcPts val="0"/>
              </a:spcAft>
              <a:buClrTx/>
              <a:buSzTx/>
              <a:buFontTx/>
              <a:buNone/>
              <a:tabLst/>
              <a:defRPr/>
            </a:pPr>
            <a:r>
              <a:rPr kumimoji="1" lang="ja-JP" altLang="en-US" sz="4000" b="1" i="0" u="none" strike="noStrike" kern="12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mj-cs"/>
              </a:rPr>
              <a:t>活動力・若さを</a:t>
            </a:r>
            <a:endParaRPr kumimoji="1" lang="en-US" altLang="ja-JP" sz="4000" b="1" i="0" u="none" strike="noStrike" kern="12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mj-cs"/>
            </a:endParaRPr>
          </a:p>
          <a:p>
            <a:pPr marL="0" marR="0" lvl="0" indent="0" algn="l" defTabSz="816377" rtl="0" eaLnBrk="1" fontAlgn="auto" latinLnBrk="0" hangingPunct="1">
              <a:lnSpc>
                <a:spcPts val="5500"/>
              </a:lnSpc>
              <a:spcBef>
                <a:spcPct val="0"/>
              </a:spcBef>
              <a:spcAft>
                <a:spcPts val="0"/>
              </a:spcAft>
              <a:buClrTx/>
              <a:buSzTx/>
              <a:buFontTx/>
              <a:buNone/>
              <a:tabLst/>
              <a:defRPr/>
            </a:pPr>
            <a:r>
              <a:rPr lang="ja-JP" altLang="en-US" sz="4000" b="1" dirty="0">
                <a:solidFill>
                  <a:srgbClr val="FF3399"/>
                </a:solidFill>
                <a:latin typeface="メイリオ" panose="020B0604030504040204" pitchFamily="50" charset="-128"/>
                <a:ea typeface="メイリオ" panose="020B0604030504040204" pitchFamily="50" charset="-128"/>
              </a:rPr>
              <a:t>ぜひ活用して</a:t>
            </a:r>
            <a:endParaRPr lang="en-US" altLang="ja-JP" sz="4000" b="1" dirty="0">
              <a:solidFill>
                <a:srgbClr val="FF3399"/>
              </a:solidFill>
              <a:latin typeface="メイリオ" panose="020B0604030504040204" pitchFamily="50" charset="-128"/>
              <a:ea typeface="メイリオ" panose="020B0604030504040204" pitchFamily="50" charset="-128"/>
            </a:endParaRPr>
          </a:p>
          <a:p>
            <a:pPr marL="0" marR="0" lvl="0" indent="0" algn="l" defTabSz="816377" rtl="0" eaLnBrk="1" fontAlgn="auto" latinLnBrk="0" hangingPunct="1">
              <a:lnSpc>
                <a:spcPts val="5500"/>
              </a:lnSpc>
              <a:spcBef>
                <a:spcPct val="0"/>
              </a:spcBef>
              <a:spcAft>
                <a:spcPts val="0"/>
              </a:spcAft>
              <a:buClrTx/>
              <a:buSzTx/>
              <a:buFontTx/>
              <a:buNone/>
              <a:tabLst/>
              <a:defRPr/>
            </a:pPr>
            <a:r>
              <a:rPr lang="ja-JP" altLang="en-US" sz="4000" b="1" dirty="0">
                <a:solidFill>
                  <a:srgbClr val="FF3399"/>
                </a:solidFill>
                <a:latin typeface="メイリオ" panose="020B0604030504040204" pitchFamily="50" charset="-128"/>
                <a:ea typeface="メイリオ" panose="020B0604030504040204" pitchFamily="50" charset="-128"/>
              </a:rPr>
              <a:t>下さい！！</a:t>
            </a:r>
            <a:endParaRPr kumimoji="1" lang="en-US" altLang="ja-JP" sz="4000" b="1" i="0" u="none" strike="noStrike" kern="1200" cap="none" spc="0" normalizeH="0" baseline="0" noProof="0" dirty="0">
              <a:ln>
                <a:noFill/>
              </a:ln>
              <a:solidFill>
                <a:srgbClr val="FF3399"/>
              </a:solidFill>
              <a:effectLst/>
              <a:uLnTx/>
              <a:uFillTx/>
              <a:latin typeface="メイリオ" panose="020B0604030504040204" pitchFamily="50" charset="-128"/>
              <a:ea typeface="メイリオ" panose="020B0604030504040204" pitchFamily="50" charset="-128"/>
              <a:cs typeface="+mj-cs"/>
            </a:endParaRPr>
          </a:p>
        </p:txBody>
      </p:sp>
      <p:pic>
        <p:nvPicPr>
          <p:cNvPr id="3" name="図 2" descr="人, 建物, 屋外, グループ が含まれている画像&#10;&#10;自動的に生成された説明">
            <a:extLst>
              <a:ext uri="{FF2B5EF4-FFF2-40B4-BE49-F238E27FC236}">
                <a16:creationId xmlns:a16="http://schemas.microsoft.com/office/drawing/2014/main" id="{3FD62116-D4C3-4EFE-BAA5-597163BF24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26" t="23739" r="9051"/>
          <a:stretch/>
        </p:blipFill>
        <p:spPr>
          <a:xfrm>
            <a:off x="0" y="1501076"/>
            <a:ext cx="5237073" cy="3456384"/>
          </a:xfrm>
          <a:prstGeom prst="rect">
            <a:avLst/>
          </a:prstGeom>
        </p:spPr>
      </p:pic>
      <p:sp>
        <p:nvSpPr>
          <p:cNvPr id="14" name="タイトル 13">
            <a:extLst>
              <a:ext uri="{FF2B5EF4-FFF2-40B4-BE49-F238E27FC236}">
                <a16:creationId xmlns:a16="http://schemas.microsoft.com/office/drawing/2014/main" id="{DB95306D-3593-4EC0-BC15-3248F438B06F}"/>
              </a:ext>
            </a:extLst>
          </p:cNvPr>
          <p:cNvSpPr txBox="1">
            <a:spLocks/>
          </p:cNvSpPr>
          <p:nvPr/>
        </p:nvSpPr>
        <p:spPr>
          <a:xfrm>
            <a:off x="-540568" y="467463"/>
            <a:ext cx="4104456" cy="826798"/>
          </a:xfrm>
          <a:prstGeom prst="rect">
            <a:avLst/>
          </a:prstGeom>
        </p:spPr>
        <p:txBody>
          <a:bodyPr/>
          <a:lstStyle>
            <a:lvl1pPr algn="ctr" defTabSz="816377" rtl="0" eaLnBrk="1" latinLnBrk="0" hangingPunct="1">
              <a:spcBef>
                <a:spcPct val="0"/>
              </a:spcBef>
              <a:buNone/>
              <a:defRPr sz="2200" kern="1200" baseline="0">
                <a:solidFill>
                  <a:schemeClr val="tx1"/>
                </a:solidFill>
                <a:latin typeface="+mj-lt"/>
                <a:ea typeface="+mj-ea"/>
                <a:cs typeface="+mj-cs"/>
              </a:defRPr>
            </a:lvl1pPr>
          </a:lstStyle>
          <a:p>
            <a:pPr marL="0" marR="0" lvl="0" indent="0" algn="ctr" defTabSz="816377" rtl="0" eaLnBrk="1" fontAlgn="auto" latinLnBrk="0" hangingPunct="1">
              <a:lnSpc>
                <a:spcPct val="100000"/>
              </a:lnSpc>
              <a:spcBef>
                <a:spcPct val="0"/>
              </a:spcBef>
              <a:spcAft>
                <a:spcPts val="0"/>
              </a:spcAft>
              <a:buClrTx/>
              <a:buSzTx/>
              <a:buFontTx/>
              <a:buNone/>
              <a:tabLst/>
              <a:defRPr/>
            </a:pPr>
            <a:r>
              <a:rPr kumimoji="1" lang="en-US" altLang="ja-JP" sz="3200" b="1" i="0" u="none" strike="noStrike" kern="1200" cap="none" spc="0" normalizeH="0" baseline="0" noProof="0" dirty="0">
                <a:ln>
                  <a:noFill/>
                </a:ln>
                <a:solidFill>
                  <a:schemeClr val="tx1">
                    <a:lumMod val="65000"/>
                    <a:lumOff val="35000"/>
                  </a:schemeClr>
                </a:solidFill>
                <a:effectLst/>
                <a:uLnTx/>
                <a:uFillTx/>
                <a:latin typeface="メイリオ" panose="020B0604030504040204" pitchFamily="50" charset="-128"/>
                <a:ea typeface="メイリオ" panose="020B0604030504040204" pitchFamily="50" charset="-128"/>
                <a:cs typeface="+mj-cs"/>
              </a:rPr>
              <a:t>RAC</a:t>
            </a:r>
            <a:r>
              <a:rPr lang="ja-JP" altLang="en-US" sz="3200" b="1" dirty="0">
                <a:solidFill>
                  <a:schemeClr val="tx1">
                    <a:lumMod val="65000"/>
                    <a:lumOff val="35000"/>
                  </a:schemeClr>
                </a:solidFill>
                <a:latin typeface="メイリオ" panose="020B0604030504040204" pitchFamily="50" charset="-128"/>
                <a:ea typeface="メイリオ" panose="020B0604030504040204" pitchFamily="50" charset="-128"/>
              </a:rPr>
              <a:t>未提唱 の</a:t>
            </a:r>
            <a:endParaRPr kumimoji="1" lang="en-US" altLang="ja-JP" sz="3200" b="1" i="0" u="none" strike="noStrike" kern="1200" cap="none" spc="0" normalizeH="0" baseline="0" noProof="0" dirty="0">
              <a:ln>
                <a:noFill/>
              </a:ln>
              <a:solidFill>
                <a:schemeClr val="tx1">
                  <a:lumMod val="65000"/>
                  <a:lumOff val="35000"/>
                </a:schemeClr>
              </a:solidFill>
              <a:effectLst/>
              <a:uLnTx/>
              <a:uFillTx/>
              <a:latin typeface="メイリオ" panose="020B0604030504040204" pitchFamily="50" charset="-128"/>
              <a:ea typeface="メイリオ" panose="020B0604030504040204" pitchFamily="50" charset="-128"/>
            </a:endParaRPr>
          </a:p>
        </p:txBody>
      </p:sp>
      <p:sp>
        <p:nvSpPr>
          <p:cNvPr id="15" name="タイトル 13">
            <a:extLst>
              <a:ext uri="{FF2B5EF4-FFF2-40B4-BE49-F238E27FC236}">
                <a16:creationId xmlns:a16="http://schemas.microsoft.com/office/drawing/2014/main" id="{E4609347-C369-4C36-AE74-1D8025331D95}"/>
              </a:ext>
            </a:extLst>
          </p:cNvPr>
          <p:cNvSpPr txBox="1">
            <a:spLocks/>
          </p:cNvSpPr>
          <p:nvPr/>
        </p:nvSpPr>
        <p:spPr>
          <a:xfrm>
            <a:off x="5364088" y="467463"/>
            <a:ext cx="2808312" cy="826798"/>
          </a:xfrm>
          <a:prstGeom prst="rect">
            <a:avLst/>
          </a:prstGeom>
        </p:spPr>
        <p:txBody>
          <a:bodyPr/>
          <a:lstStyle>
            <a:lvl1pPr algn="ctr" defTabSz="816377" rtl="0" eaLnBrk="1" latinLnBrk="0" hangingPunct="1">
              <a:spcBef>
                <a:spcPct val="0"/>
              </a:spcBef>
              <a:buNone/>
              <a:defRPr sz="2200" kern="1200" baseline="0">
                <a:solidFill>
                  <a:schemeClr val="tx1"/>
                </a:solidFill>
                <a:latin typeface="+mj-lt"/>
                <a:ea typeface="+mj-ea"/>
                <a:cs typeface="+mj-cs"/>
              </a:defRPr>
            </a:lvl1pPr>
          </a:lstStyle>
          <a:p>
            <a:pPr marL="0" marR="0" lvl="0" indent="0" algn="ctr" defTabSz="816377" rtl="0" eaLnBrk="1" fontAlgn="auto" latinLnBrk="0" hangingPunct="1">
              <a:lnSpc>
                <a:spcPct val="10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schemeClr val="tx1">
                    <a:lumMod val="65000"/>
                    <a:lumOff val="35000"/>
                  </a:schemeClr>
                </a:solidFill>
                <a:effectLst/>
                <a:uLnTx/>
                <a:uFillTx/>
                <a:latin typeface="メイリオ" panose="020B0604030504040204" pitchFamily="50" charset="-128"/>
                <a:ea typeface="メイリオ" panose="020B0604030504040204" pitchFamily="50" charset="-128"/>
              </a:rPr>
              <a:t>の皆様へ</a:t>
            </a:r>
            <a:endParaRPr kumimoji="1" lang="en-US" altLang="ja-JP" sz="3200" b="1" i="0" u="none" strike="noStrike" kern="1200" cap="none" spc="0" normalizeH="0" baseline="0" noProof="0" dirty="0">
              <a:ln>
                <a:noFill/>
              </a:ln>
              <a:solidFill>
                <a:schemeClr val="tx1">
                  <a:lumMod val="65000"/>
                  <a:lumOff val="35000"/>
                </a:schemeClr>
              </a:solidFill>
              <a:effectLst/>
              <a:uLnTx/>
              <a:uFillTx/>
              <a:latin typeface="メイリオ" panose="020B0604030504040204" pitchFamily="50" charset="-128"/>
              <a:ea typeface="メイリオ" panose="020B0604030504040204" pitchFamily="50" charset="-128"/>
            </a:endParaRPr>
          </a:p>
        </p:txBody>
      </p:sp>
      <p:sp>
        <p:nvSpPr>
          <p:cNvPr id="16" name="タイトル 13">
            <a:extLst>
              <a:ext uri="{FF2B5EF4-FFF2-40B4-BE49-F238E27FC236}">
                <a16:creationId xmlns:a16="http://schemas.microsoft.com/office/drawing/2014/main" id="{84DB479F-DB88-4E65-8C73-445EE51A4C26}"/>
              </a:ext>
            </a:extLst>
          </p:cNvPr>
          <p:cNvSpPr txBox="1">
            <a:spLocks/>
          </p:cNvSpPr>
          <p:nvPr/>
        </p:nvSpPr>
        <p:spPr>
          <a:xfrm>
            <a:off x="1417202" y="5447738"/>
            <a:ext cx="7979334" cy="826798"/>
          </a:xfrm>
          <a:prstGeom prst="rect">
            <a:avLst/>
          </a:prstGeom>
        </p:spPr>
        <p:txBody>
          <a:bodyPr/>
          <a:lstStyle>
            <a:lvl1pPr algn="ctr" defTabSz="816377" rtl="0" eaLnBrk="1" latinLnBrk="0" hangingPunct="1">
              <a:spcBef>
                <a:spcPct val="0"/>
              </a:spcBef>
              <a:buNone/>
              <a:defRPr sz="2200" kern="1200" baseline="0">
                <a:solidFill>
                  <a:schemeClr val="tx1"/>
                </a:solidFill>
                <a:latin typeface="+mj-lt"/>
                <a:ea typeface="+mj-ea"/>
                <a:cs typeface="+mj-cs"/>
              </a:defRPr>
            </a:lvl1pPr>
          </a:lstStyle>
          <a:p>
            <a:pPr marL="0" marR="0" lvl="0" indent="0" algn="l" defTabSz="816377" rtl="0" eaLnBrk="1" fontAlgn="auto" latinLnBrk="0" hangingPunct="1">
              <a:lnSpc>
                <a:spcPts val="4400"/>
              </a:lnSpc>
              <a:spcBef>
                <a:spcPct val="0"/>
              </a:spcBef>
              <a:spcAft>
                <a:spcPts val="0"/>
              </a:spcAft>
              <a:buClrTx/>
              <a:buSzTx/>
              <a:buFontTx/>
              <a:buNone/>
              <a:tabLst/>
              <a:defRPr/>
            </a:pPr>
            <a:r>
              <a:rPr lang="ja-JP" altLang="en-US" sz="2400" b="1" dirty="0">
                <a:solidFill>
                  <a:schemeClr val="tx1">
                    <a:lumMod val="65000"/>
                    <a:lumOff val="35000"/>
                  </a:schemeClr>
                </a:solidFill>
                <a:latin typeface="メイリオ" panose="020B0604030504040204" pitchFamily="50" charset="-128"/>
                <a:ea typeface="メイリオ" panose="020B0604030504040204" pitchFamily="50" charset="-128"/>
              </a:rPr>
              <a:t>ご相談のある方は、</a:t>
            </a:r>
            <a:endParaRPr kumimoji="1" lang="en-US" altLang="ja-JP" sz="2400" b="1" i="0" u="none" strike="noStrike" kern="1200" cap="none" spc="0" normalizeH="0" baseline="0" noProof="0" dirty="0">
              <a:ln>
                <a:noFill/>
              </a:ln>
              <a:solidFill>
                <a:schemeClr val="tx1">
                  <a:lumMod val="65000"/>
                  <a:lumOff val="35000"/>
                </a:schemeClr>
              </a:solidFill>
              <a:effectLst/>
              <a:uLnTx/>
              <a:uFillTx/>
              <a:latin typeface="メイリオ" panose="020B0604030504040204" pitchFamily="50" charset="-128"/>
              <a:ea typeface="メイリオ" panose="020B0604030504040204" pitchFamily="50" charset="-128"/>
            </a:endParaRPr>
          </a:p>
          <a:p>
            <a:pPr marL="0" marR="0" lvl="0" indent="0" algn="l" defTabSz="816377" rtl="0" eaLnBrk="1" fontAlgn="auto" latinLnBrk="0" hangingPunct="1">
              <a:lnSpc>
                <a:spcPts val="44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chemeClr val="tx1">
                    <a:lumMod val="65000"/>
                    <a:lumOff val="35000"/>
                  </a:schemeClr>
                </a:solidFill>
                <a:effectLst/>
                <a:uLnTx/>
                <a:uFillTx/>
                <a:latin typeface="メイリオ" panose="020B0604030504040204" pitchFamily="50" charset="-128"/>
                <a:ea typeface="メイリオ" panose="020B0604030504040204" pitchFamily="50" charset="-128"/>
              </a:rPr>
              <a:t>お問合せは </a:t>
            </a:r>
            <a:r>
              <a:rPr kumimoji="1" lang="ja-JP" altLang="en-US" sz="3200" b="1" i="0" u="none" strike="noStrike" kern="1200" cap="none" spc="0" normalizeH="0" baseline="0" noProof="0" dirty="0">
                <a:ln>
                  <a:noFill/>
                </a:ln>
                <a:solidFill>
                  <a:schemeClr val="tx1">
                    <a:lumMod val="65000"/>
                    <a:lumOff val="35000"/>
                  </a:schemeClr>
                </a:solidFill>
                <a:effectLst/>
                <a:uLnTx/>
                <a:uFillTx/>
                <a:latin typeface="メイリオ" panose="020B0604030504040204" pitchFamily="50" charset="-128"/>
                <a:ea typeface="メイリオ" panose="020B0604030504040204" pitchFamily="50" charset="-128"/>
              </a:rPr>
              <a:t>ガバナー事務所まで </a:t>
            </a:r>
            <a:r>
              <a:rPr kumimoji="1" lang="ja-JP" altLang="en-US" sz="2400" b="1" i="0" u="none" strike="noStrike" kern="1200" cap="none" spc="0" normalizeH="0" baseline="0" noProof="0" dirty="0">
                <a:ln>
                  <a:noFill/>
                </a:ln>
                <a:solidFill>
                  <a:schemeClr val="tx1">
                    <a:lumMod val="65000"/>
                    <a:lumOff val="35000"/>
                  </a:schemeClr>
                </a:solidFill>
                <a:effectLst/>
                <a:uLnTx/>
                <a:uFillTx/>
                <a:latin typeface="メイリオ" panose="020B0604030504040204" pitchFamily="50" charset="-128"/>
                <a:ea typeface="メイリオ" panose="020B0604030504040204" pitchFamily="50" charset="-128"/>
              </a:rPr>
              <a:t>お願いします！</a:t>
            </a:r>
            <a:endParaRPr kumimoji="1" lang="en-US" altLang="ja-JP" sz="3200" b="1" i="0" u="none" strike="noStrike" kern="1200" cap="none" spc="0" normalizeH="0" baseline="0" noProof="0" dirty="0">
              <a:ln>
                <a:noFill/>
              </a:ln>
              <a:solidFill>
                <a:schemeClr val="tx1">
                  <a:lumMod val="65000"/>
                  <a:lumOff val="35000"/>
                </a:schemeClr>
              </a:solidFill>
              <a:effectLst/>
              <a:uLnTx/>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94834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p:cNvSpPr>
            <a:spLocks noGrp="1"/>
          </p:cNvSpPr>
          <p:nvPr>
            <p:ph type="title"/>
          </p:nvPr>
        </p:nvSpPr>
        <p:spPr>
          <a:xfrm>
            <a:off x="1187624" y="692696"/>
            <a:ext cx="8600461" cy="2254549"/>
          </a:xfrm>
        </p:spPr>
        <p:txBody>
          <a:bodyPr/>
          <a:lstStyle/>
          <a:p>
            <a:r>
              <a:rPr lang="en-US" altLang="ja-JP" sz="5400" dirty="0">
                <a:latin typeface="メイリオ" panose="020B0604030504040204" pitchFamily="50" charset="-128"/>
                <a:ea typeface="メイリオ" panose="020B0604030504040204" pitchFamily="50" charset="-128"/>
              </a:rPr>
              <a:t>Rotaract club</a:t>
            </a:r>
            <a:r>
              <a:rPr lang="ja-JP" altLang="en-US" sz="5400" dirty="0">
                <a:latin typeface="メイリオ" panose="020B0604030504040204" pitchFamily="50" charset="-128"/>
                <a:ea typeface="メイリオ" panose="020B0604030504040204" pitchFamily="50" charset="-128"/>
              </a:rPr>
              <a:t> の 広報</a:t>
            </a:r>
            <a:endParaRPr kumimoji="1" lang="ja-JP" altLang="en-US" sz="5400" dirty="0">
              <a:latin typeface="メイリオ" panose="020B0604030504040204" pitchFamily="50" charset="-128"/>
              <a:ea typeface="メイリオ" panose="020B0604030504040204" pitchFamily="50" charset="-128"/>
            </a:endParaRPr>
          </a:p>
        </p:txBody>
      </p:sp>
      <p:sp>
        <p:nvSpPr>
          <p:cNvPr id="15" name="テキスト プレースホルダー 14"/>
          <p:cNvSpPr>
            <a:spLocks noGrp="1"/>
          </p:cNvSpPr>
          <p:nvPr>
            <p:ph type="body" sz="quarter" idx="12"/>
          </p:nvPr>
        </p:nvSpPr>
        <p:spPr>
          <a:xfrm>
            <a:off x="1835696" y="3284984"/>
            <a:ext cx="6241742" cy="2271485"/>
          </a:xfrm>
        </p:spPr>
        <p:txBody>
          <a:bodyPr/>
          <a:lstStyle/>
          <a:p>
            <a:pPr algn="ctr"/>
            <a:r>
              <a:rPr lang="en-US" altLang="ja-JP" sz="4400" dirty="0">
                <a:latin typeface="メイリオ" panose="020B0604030504040204" pitchFamily="50" charset="-128"/>
                <a:ea typeface="メイリオ" panose="020B0604030504040204" pitchFamily="50" charset="-128"/>
              </a:rPr>
              <a:t>RAC</a:t>
            </a:r>
            <a:r>
              <a:rPr lang="ja-JP" altLang="en-US" sz="4400" dirty="0">
                <a:latin typeface="メイリオ" panose="020B0604030504040204" pitchFamily="50" charset="-128"/>
                <a:ea typeface="メイリオ" panose="020B0604030504040204" pitchFamily="50" charset="-128"/>
              </a:rPr>
              <a:t>の魅力・情報をキャッチして下さい</a:t>
            </a:r>
            <a:endParaRPr kumimoji="1" lang="en-US" altLang="ja-JP" sz="4400" dirty="0">
              <a:latin typeface="メイリオ" panose="020B0604030504040204" pitchFamily="50" charset="-128"/>
              <a:ea typeface="メイリオ" panose="020B0604030504040204" pitchFamily="50" charset="-128"/>
            </a:endParaRPr>
          </a:p>
        </p:txBody>
      </p:sp>
      <p:sp>
        <p:nvSpPr>
          <p:cNvPr id="16" name="テキスト プレースホルダー 15"/>
          <p:cNvSpPr>
            <a:spLocks noGrp="1"/>
          </p:cNvSpPr>
          <p:nvPr>
            <p:ph type="body" sz="quarter" idx="17"/>
          </p:nvPr>
        </p:nvSpPr>
        <p:spPr/>
        <p:txBody>
          <a:bodyPr/>
          <a:lstStyle/>
          <a:p>
            <a:endParaRPr kumimoji="1" lang="ja-JP" altLang="en-US"/>
          </a:p>
        </p:txBody>
      </p:sp>
      <p:sp>
        <p:nvSpPr>
          <p:cNvPr id="17" name="テキスト プレースホルダー 16"/>
          <p:cNvSpPr>
            <a:spLocks noGrp="1"/>
          </p:cNvSpPr>
          <p:nvPr>
            <p:ph type="body" sz="quarter" idx="18"/>
          </p:nvPr>
        </p:nvSpPr>
        <p:spPr/>
        <p:txBody>
          <a:bodyPr/>
          <a:lstStyle/>
          <a:p>
            <a:endParaRPr kumimoji="1" lang="ja-JP" altLang="en-US"/>
          </a:p>
        </p:txBody>
      </p:sp>
    </p:spTree>
    <p:extLst>
      <p:ext uri="{BB962C8B-B14F-4D97-AF65-F5344CB8AC3E}">
        <p14:creationId xmlns:p14="http://schemas.microsoft.com/office/powerpoint/2010/main" val="432060422"/>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4F42B6E2-2E19-4D3B-BEED-58D2D6D377B1}"/>
              </a:ext>
            </a:extLst>
          </p:cNvPr>
          <p:cNvSpPr/>
          <p:nvPr/>
        </p:nvSpPr>
        <p:spPr>
          <a:xfrm>
            <a:off x="35496" y="0"/>
            <a:ext cx="9144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1475">
              <a:defRPr/>
            </a:pPr>
            <a:endParaRPr kumimoji="1" lang="ja-JP" altLang="en-US" sz="1463">
              <a:solidFill>
                <a:prstClr val="white"/>
              </a:solidFill>
              <a:latin typeface="Calibri" panose="020F0502020204030204"/>
              <a:ea typeface="游ゴシック" panose="020B0400000000000000" pitchFamily="50" charset="-128"/>
            </a:endParaRPr>
          </a:p>
        </p:txBody>
      </p:sp>
      <p:sp>
        <p:nvSpPr>
          <p:cNvPr id="11" name="正方形/長方形 10">
            <a:extLst>
              <a:ext uri="{FF2B5EF4-FFF2-40B4-BE49-F238E27FC236}">
                <a16:creationId xmlns:a16="http://schemas.microsoft.com/office/drawing/2014/main" id="{F277E7EC-9761-41FA-8332-A7E4835B4644}"/>
              </a:ext>
            </a:extLst>
          </p:cNvPr>
          <p:cNvSpPr/>
          <p:nvPr/>
        </p:nvSpPr>
        <p:spPr>
          <a:xfrm>
            <a:off x="251520" y="188640"/>
            <a:ext cx="5688632" cy="648945"/>
          </a:xfrm>
          <a:prstGeom prst="rect">
            <a:avLst/>
          </a:prstGeom>
          <a:solidFill>
            <a:schemeClr val="tx1"/>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r>
              <a:rPr lang="en-US" altLang="ja-JP" sz="24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Facebook</a:t>
            </a:r>
            <a:r>
              <a:rPr lang="ja-JP" altLang="en-US" sz="24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で</a:t>
            </a:r>
            <a:r>
              <a:rPr lang="en-US" altLang="ja-JP" sz="24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RAC</a:t>
            </a:r>
            <a:r>
              <a:rPr lang="ja-JP" altLang="en-US" sz="24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の魅力を見て下さい！</a:t>
            </a:r>
            <a:endParaRPr lang="en-US" altLang="ja-JP" sz="24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5" name="図 4" descr="スクリーンショット が含まれている画像&#10;&#10;自動的に生成された説明">
            <a:extLst>
              <a:ext uri="{FF2B5EF4-FFF2-40B4-BE49-F238E27FC236}">
                <a16:creationId xmlns:a16="http://schemas.microsoft.com/office/drawing/2014/main" id="{332C0057-12A5-48CE-8F3E-4137FEEBCA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841317"/>
            <a:ext cx="7812360" cy="4845419"/>
          </a:xfrm>
          <a:prstGeom prst="rect">
            <a:avLst/>
          </a:prstGeom>
        </p:spPr>
      </p:pic>
      <p:pic>
        <p:nvPicPr>
          <p:cNvPr id="7" name="図 6">
            <a:extLst>
              <a:ext uri="{FF2B5EF4-FFF2-40B4-BE49-F238E27FC236}">
                <a16:creationId xmlns:a16="http://schemas.microsoft.com/office/drawing/2014/main" id="{2B1230E5-94B0-47A2-84DA-3A9ABFB0F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974100"/>
            <a:ext cx="1944216" cy="730701"/>
          </a:xfrm>
          <a:prstGeom prst="rect">
            <a:avLst/>
          </a:prstGeom>
        </p:spPr>
      </p:pic>
      <p:sp>
        <p:nvSpPr>
          <p:cNvPr id="13" name="テキスト ボックス 12">
            <a:extLst>
              <a:ext uri="{FF2B5EF4-FFF2-40B4-BE49-F238E27FC236}">
                <a16:creationId xmlns:a16="http://schemas.microsoft.com/office/drawing/2014/main" id="{DD89DDC6-8B33-4834-B229-D5CA1F658365}"/>
              </a:ext>
            </a:extLst>
          </p:cNvPr>
          <p:cNvSpPr txBox="1"/>
          <p:nvPr/>
        </p:nvSpPr>
        <p:spPr>
          <a:xfrm>
            <a:off x="2915816" y="1100924"/>
            <a:ext cx="5832648" cy="477054"/>
          </a:xfrm>
          <a:prstGeom prst="rect">
            <a:avLst/>
          </a:prstGeom>
          <a:noFill/>
        </p:spPr>
        <p:txBody>
          <a:bodyPr wrap="square" rtlCol="0">
            <a:spAutoFit/>
          </a:bodyPr>
          <a:lstStyle/>
          <a:p>
            <a:pPr defTabSz="342900">
              <a:lnSpc>
                <a:spcPts val="3000"/>
              </a:lnSpc>
              <a:defRPr/>
            </a:pPr>
            <a:r>
              <a:rPr lang="ja-JP" altLang="en-US" sz="2400" dirty="0">
                <a:solidFill>
                  <a:srgbClr val="FF3399"/>
                </a:solidFill>
                <a:latin typeface="メイリオ" panose="020B0604030504040204" pitchFamily="50" charset="-128"/>
                <a:ea typeface="メイリオ" panose="020B0604030504040204" pitchFamily="50" charset="-128"/>
              </a:rPr>
              <a:t>随時</a:t>
            </a:r>
            <a:r>
              <a:rPr lang="en-US" altLang="ja-JP" sz="2400" dirty="0">
                <a:solidFill>
                  <a:srgbClr val="FF3399"/>
                </a:solidFill>
                <a:latin typeface="メイリオ" panose="020B0604030504040204" pitchFamily="50" charset="-128"/>
                <a:ea typeface="メイリオ" panose="020B0604030504040204" pitchFamily="50" charset="-128"/>
              </a:rPr>
              <a:t>RAC</a:t>
            </a:r>
            <a:r>
              <a:rPr lang="ja-JP" altLang="en-US" sz="2400" dirty="0">
                <a:solidFill>
                  <a:srgbClr val="FF3399"/>
                </a:solidFill>
                <a:latin typeface="メイリオ" panose="020B0604030504040204" pitchFamily="50" charset="-128"/>
                <a:ea typeface="メイリオ" panose="020B0604030504040204" pitchFamily="50" charset="-128"/>
              </a:rPr>
              <a:t>の活動・魅力を配信しています。</a:t>
            </a:r>
            <a:endParaRPr lang="en-US" altLang="ja-JP" sz="2400" dirty="0">
              <a:solidFill>
                <a:srgbClr val="FF3399"/>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085753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4F42B6E2-2E19-4D3B-BEED-58D2D6D377B1}"/>
              </a:ext>
            </a:extLst>
          </p:cNvPr>
          <p:cNvSpPr/>
          <p:nvPr/>
        </p:nvSpPr>
        <p:spPr>
          <a:xfrm>
            <a:off x="0" y="0"/>
            <a:ext cx="9144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1475">
              <a:defRPr/>
            </a:pPr>
            <a:endParaRPr kumimoji="1" lang="ja-JP" altLang="en-US" sz="1463">
              <a:solidFill>
                <a:prstClr val="white"/>
              </a:solidFill>
              <a:latin typeface="Calibri" panose="020F0502020204030204"/>
              <a:ea typeface="游ゴシック" panose="020B0400000000000000" pitchFamily="50" charset="-128"/>
            </a:endParaRPr>
          </a:p>
        </p:txBody>
      </p:sp>
      <p:sp>
        <p:nvSpPr>
          <p:cNvPr id="11" name="正方形/長方形 10">
            <a:extLst>
              <a:ext uri="{FF2B5EF4-FFF2-40B4-BE49-F238E27FC236}">
                <a16:creationId xmlns:a16="http://schemas.microsoft.com/office/drawing/2014/main" id="{F277E7EC-9761-41FA-8332-A7E4835B4644}"/>
              </a:ext>
            </a:extLst>
          </p:cNvPr>
          <p:cNvSpPr/>
          <p:nvPr/>
        </p:nvSpPr>
        <p:spPr>
          <a:xfrm>
            <a:off x="251520" y="188640"/>
            <a:ext cx="5688632" cy="648945"/>
          </a:xfrm>
          <a:prstGeom prst="rect">
            <a:avLst/>
          </a:prstGeom>
          <a:solidFill>
            <a:schemeClr val="tx1"/>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r>
              <a:rPr lang="en-US" altLang="ja-JP" sz="24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Facebook</a:t>
            </a:r>
            <a:r>
              <a:rPr lang="ja-JP" altLang="en-US" sz="24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のフォローの仕方</a:t>
            </a:r>
            <a:endParaRPr lang="en-US" altLang="ja-JP" sz="24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2B1230E5-94B0-47A2-84DA-3A9ABFB0F0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147761"/>
            <a:ext cx="1944216" cy="730701"/>
          </a:xfrm>
          <a:prstGeom prst="rect">
            <a:avLst/>
          </a:prstGeom>
        </p:spPr>
      </p:pic>
      <p:pic>
        <p:nvPicPr>
          <p:cNvPr id="2" name="図 1">
            <a:extLst>
              <a:ext uri="{FF2B5EF4-FFF2-40B4-BE49-F238E27FC236}">
                <a16:creationId xmlns:a16="http://schemas.microsoft.com/office/drawing/2014/main" id="{04CF7FAC-D350-44D0-8E5D-FC3C446F6B55}"/>
              </a:ext>
            </a:extLst>
          </p:cNvPr>
          <p:cNvPicPr>
            <a:picLocks noChangeAspect="1"/>
          </p:cNvPicPr>
          <p:nvPr/>
        </p:nvPicPr>
        <p:blipFill rotWithShape="1">
          <a:blip r:embed="rId3"/>
          <a:srcRect t="4180"/>
          <a:stretch/>
        </p:blipFill>
        <p:spPr>
          <a:xfrm>
            <a:off x="194019" y="1340768"/>
            <a:ext cx="8488869" cy="5009975"/>
          </a:xfrm>
          <a:prstGeom prst="rect">
            <a:avLst/>
          </a:prstGeom>
        </p:spPr>
      </p:pic>
    </p:spTree>
    <p:extLst>
      <p:ext uri="{BB962C8B-B14F-4D97-AF65-F5344CB8AC3E}">
        <p14:creationId xmlns:p14="http://schemas.microsoft.com/office/powerpoint/2010/main" val="1879268476"/>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4F42B6E2-2E19-4D3B-BEED-58D2D6D377B1}"/>
              </a:ext>
            </a:extLst>
          </p:cNvPr>
          <p:cNvSpPr/>
          <p:nvPr/>
        </p:nvSpPr>
        <p:spPr>
          <a:xfrm>
            <a:off x="0" y="0"/>
            <a:ext cx="9144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1475">
              <a:defRPr/>
            </a:pPr>
            <a:endParaRPr kumimoji="1" lang="ja-JP" altLang="en-US" sz="1463">
              <a:solidFill>
                <a:prstClr val="white"/>
              </a:solidFill>
              <a:latin typeface="Calibri" panose="020F0502020204030204"/>
              <a:ea typeface="游ゴシック" panose="020B0400000000000000" pitchFamily="50" charset="-128"/>
            </a:endParaRPr>
          </a:p>
        </p:txBody>
      </p:sp>
      <p:sp>
        <p:nvSpPr>
          <p:cNvPr id="11" name="正方形/長方形 10">
            <a:extLst>
              <a:ext uri="{FF2B5EF4-FFF2-40B4-BE49-F238E27FC236}">
                <a16:creationId xmlns:a16="http://schemas.microsoft.com/office/drawing/2014/main" id="{F277E7EC-9761-41FA-8332-A7E4835B4644}"/>
              </a:ext>
            </a:extLst>
          </p:cNvPr>
          <p:cNvSpPr/>
          <p:nvPr/>
        </p:nvSpPr>
        <p:spPr>
          <a:xfrm>
            <a:off x="251520" y="188640"/>
            <a:ext cx="5688632" cy="648945"/>
          </a:xfrm>
          <a:prstGeom prst="rect">
            <a:avLst/>
          </a:prstGeom>
          <a:solidFill>
            <a:schemeClr val="tx1"/>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r>
              <a:rPr lang="en-US" altLang="ja-JP" sz="24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Facebook</a:t>
            </a:r>
            <a:r>
              <a:rPr lang="ja-JP" altLang="en-US" sz="24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のフォローの仕方</a:t>
            </a:r>
            <a:endParaRPr lang="en-US" altLang="ja-JP" sz="24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2B1230E5-94B0-47A2-84DA-3A9ABFB0F0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147761"/>
            <a:ext cx="1944216" cy="730701"/>
          </a:xfrm>
          <a:prstGeom prst="rect">
            <a:avLst/>
          </a:prstGeom>
        </p:spPr>
      </p:pic>
      <p:pic>
        <p:nvPicPr>
          <p:cNvPr id="3" name="図 2">
            <a:extLst>
              <a:ext uri="{FF2B5EF4-FFF2-40B4-BE49-F238E27FC236}">
                <a16:creationId xmlns:a16="http://schemas.microsoft.com/office/drawing/2014/main" id="{984C11A1-C3DF-4F6C-9FD0-50C5DF11DE36}"/>
              </a:ext>
            </a:extLst>
          </p:cNvPr>
          <p:cNvPicPr>
            <a:picLocks noChangeAspect="1"/>
          </p:cNvPicPr>
          <p:nvPr/>
        </p:nvPicPr>
        <p:blipFill>
          <a:blip r:embed="rId3"/>
          <a:stretch>
            <a:fillRect/>
          </a:stretch>
        </p:blipFill>
        <p:spPr>
          <a:xfrm>
            <a:off x="407247" y="1196752"/>
            <a:ext cx="8000342" cy="5250468"/>
          </a:xfrm>
          <a:prstGeom prst="rect">
            <a:avLst/>
          </a:prstGeom>
        </p:spPr>
      </p:pic>
    </p:spTree>
    <p:extLst>
      <p:ext uri="{BB962C8B-B14F-4D97-AF65-F5344CB8AC3E}">
        <p14:creationId xmlns:p14="http://schemas.microsoft.com/office/powerpoint/2010/main" val="2217794777"/>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15"/>
          <p:cNvSpPr>
            <a:spLocks noGrp="1"/>
          </p:cNvSpPr>
          <p:nvPr>
            <p:ph type="ctrTitle"/>
          </p:nvPr>
        </p:nvSpPr>
        <p:spPr>
          <a:xfrm>
            <a:off x="323528" y="2666494"/>
            <a:ext cx="8892480" cy="762506"/>
          </a:xfrm>
        </p:spPr>
        <p:txBody>
          <a:bodyPr/>
          <a:lstStyle/>
          <a:p>
            <a:r>
              <a:rPr kumimoji="1" lang="ja-JP" altLang="en-US" sz="4400" dirty="0">
                <a:latin typeface="メイリオ" panose="020B0604030504040204" pitchFamily="50" charset="-128"/>
                <a:ea typeface="メイリオ" panose="020B0604030504040204" pitchFamily="50" charset="-128"/>
              </a:rPr>
              <a:t>ご清聴ありがとうございました。</a:t>
            </a:r>
          </a:p>
        </p:txBody>
      </p:sp>
      <p:sp>
        <p:nvSpPr>
          <p:cNvPr id="18" name="テキスト プレースホルダー 17"/>
          <p:cNvSpPr>
            <a:spLocks noGrp="1"/>
          </p:cNvSpPr>
          <p:nvPr>
            <p:ph type="body" sz="quarter" idx="10"/>
          </p:nvPr>
        </p:nvSpPr>
        <p:spPr>
          <a:xfrm>
            <a:off x="827584" y="3653152"/>
            <a:ext cx="7777539" cy="576031"/>
          </a:xfrm>
        </p:spPr>
        <p:txBody>
          <a:bodyPr/>
          <a:lstStyle/>
          <a:p>
            <a:r>
              <a:rPr lang="ja-JP" altLang="en-US" sz="2400" dirty="0">
                <a:latin typeface="メイリオ" panose="020B0604030504040204" pitchFamily="50" charset="-128"/>
                <a:ea typeface="メイリオ" panose="020B0604030504040204" pitchFamily="50" charset="-128"/>
              </a:rPr>
              <a:t>ローターアクトを宜しくお願いします！</a:t>
            </a:r>
            <a:endParaRPr kumimoji="1" lang="ja-JP" altLang="en-US"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46168901"/>
      </p:ext>
    </p:extLst>
  </p:cSld>
  <p:clrMapOvr>
    <a:masterClrMapping/>
  </p:clrMapOvr>
  <mc:AlternateContent xmlns:mc="http://schemas.openxmlformats.org/markup-compatibility/2006" xmlns:p14="http://schemas.microsoft.com/office/powerpoint/2010/main">
    <mc:Choice Requires="p14">
      <p:transition spd="slow" p14:dur="1200" advTm="9607">
        <p14:flip dir="r"/>
      </p:transition>
    </mc:Choice>
    <mc:Fallback xmlns="">
      <p:transition spd="slow" advTm="9607">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p:cNvSpPr>
            <a:spLocks noGrp="1"/>
          </p:cNvSpPr>
          <p:nvPr>
            <p:ph type="title"/>
          </p:nvPr>
        </p:nvSpPr>
        <p:spPr/>
        <p:txBody>
          <a:bodyPr/>
          <a:lstStyle/>
          <a:p>
            <a:r>
              <a:rPr lang="en-US" altLang="ja-JP" sz="5400" dirty="0">
                <a:latin typeface="メイリオ" panose="020B0604030504040204" pitchFamily="50" charset="-128"/>
                <a:ea typeface="メイリオ" panose="020B0604030504040204" pitchFamily="50" charset="-128"/>
              </a:rPr>
              <a:t>Rotaract club</a:t>
            </a:r>
            <a:r>
              <a:rPr lang="ja-JP" altLang="en-US" sz="5400" dirty="0">
                <a:latin typeface="メイリオ" panose="020B0604030504040204" pitchFamily="50" charset="-128"/>
                <a:ea typeface="メイリオ" panose="020B0604030504040204" pitchFamily="50" charset="-128"/>
              </a:rPr>
              <a:t> </a:t>
            </a:r>
            <a:r>
              <a:rPr lang="en-US" altLang="ja-JP" sz="5400" dirty="0">
                <a:latin typeface="メイリオ" panose="020B0604030504040204" pitchFamily="50" charset="-128"/>
                <a:ea typeface="メイリオ" panose="020B0604030504040204" pitchFamily="50" charset="-128"/>
              </a:rPr>
              <a:t>× </a:t>
            </a:r>
            <a:r>
              <a:rPr lang="ja-JP" altLang="en-US" sz="5400" dirty="0">
                <a:latin typeface="メイリオ" panose="020B0604030504040204" pitchFamily="50" charset="-128"/>
                <a:ea typeface="メイリオ" panose="020B0604030504040204" pitchFamily="50" charset="-128"/>
              </a:rPr>
              <a:t>基本説明</a:t>
            </a:r>
            <a:endParaRPr kumimoji="1" lang="ja-JP" altLang="en-US" sz="5400" dirty="0">
              <a:latin typeface="メイリオ" panose="020B0604030504040204" pitchFamily="50" charset="-128"/>
              <a:ea typeface="メイリオ" panose="020B0604030504040204" pitchFamily="50" charset="-128"/>
            </a:endParaRPr>
          </a:p>
        </p:txBody>
      </p:sp>
      <p:sp>
        <p:nvSpPr>
          <p:cNvPr id="15" name="テキスト プレースホルダー 14"/>
          <p:cNvSpPr>
            <a:spLocks noGrp="1"/>
          </p:cNvSpPr>
          <p:nvPr>
            <p:ph type="body" sz="quarter" idx="12"/>
          </p:nvPr>
        </p:nvSpPr>
        <p:spPr>
          <a:xfrm>
            <a:off x="1451129" y="3307111"/>
            <a:ext cx="6241742" cy="2271485"/>
          </a:xfrm>
        </p:spPr>
        <p:txBody>
          <a:bodyPr/>
          <a:lstStyle/>
          <a:p>
            <a:pPr algn="ctr"/>
            <a:r>
              <a:rPr kumimoji="1" lang="ja-JP" altLang="en-US" sz="4400" dirty="0">
                <a:latin typeface="メイリオ" panose="020B0604030504040204" pitchFamily="50" charset="-128"/>
                <a:ea typeface="メイリオ" panose="020B0604030504040204" pitchFamily="50" charset="-128"/>
              </a:rPr>
              <a:t>ローターアクトクラブ</a:t>
            </a:r>
            <a:endParaRPr kumimoji="1" lang="en-US" altLang="ja-JP" sz="4400" dirty="0">
              <a:latin typeface="メイリオ" panose="020B0604030504040204" pitchFamily="50" charset="-128"/>
              <a:ea typeface="メイリオ" panose="020B0604030504040204" pitchFamily="50" charset="-128"/>
            </a:endParaRPr>
          </a:p>
          <a:p>
            <a:pPr algn="ctr"/>
            <a:r>
              <a:rPr lang="ja-JP" altLang="en-US" sz="4400" dirty="0">
                <a:latin typeface="メイリオ" panose="020B0604030504040204" pitchFamily="50" charset="-128"/>
                <a:ea typeface="メイリオ" panose="020B0604030504040204" pitchFamily="50" charset="-128"/>
              </a:rPr>
              <a:t>とは？</a:t>
            </a:r>
            <a:endParaRPr kumimoji="1" lang="ja-JP" altLang="en-US" sz="4400" dirty="0">
              <a:latin typeface="メイリオ" panose="020B0604030504040204" pitchFamily="50" charset="-128"/>
              <a:ea typeface="メイリオ" panose="020B0604030504040204" pitchFamily="50" charset="-128"/>
            </a:endParaRPr>
          </a:p>
        </p:txBody>
      </p:sp>
      <p:sp>
        <p:nvSpPr>
          <p:cNvPr id="16" name="テキスト プレースホルダー 15"/>
          <p:cNvSpPr>
            <a:spLocks noGrp="1"/>
          </p:cNvSpPr>
          <p:nvPr>
            <p:ph type="body" sz="quarter" idx="17"/>
          </p:nvPr>
        </p:nvSpPr>
        <p:spPr/>
        <p:txBody>
          <a:bodyPr/>
          <a:lstStyle/>
          <a:p>
            <a:endParaRPr kumimoji="1" lang="ja-JP" altLang="en-US"/>
          </a:p>
        </p:txBody>
      </p:sp>
      <p:sp>
        <p:nvSpPr>
          <p:cNvPr id="17" name="テキスト プレースホルダー 16"/>
          <p:cNvSpPr>
            <a:spLocks noGrp="1"/>
          </p:cNvSpPr>
          <p:nvPr>
            <p:ph type="body" sz="quarter" idx="18"/>
          </p:nvPr>
        </p:nvSpPr>
        <p:spPr/>
        <p:txBody>
          <a:bodyPr/>
          <a:lstStyle/>
          <a:p>
            <a:endParaRPr kumimoji="1" lang="ja-JP" altLang="en-US"/>
          </a:p>
        </p:txBody>
      </p:sp>
    </p:spTree>
    <p:extLst>
      <p:ext uri="{BB962C8B-B14F-4D97-AF65-F5344CB8AC3E}">
        <p14:creationId xmlns:p14="http://schemas.microsoft.com/office/powerpoint/2010/main" val="2359079629"/>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3131840" y="1052736"/>
            <a:ext cx="6192688" cy="1683568"/>
          </a:xfrm>
        </p:spPr>
        <p:txBody>
          <a:bodyPr>
            <a:noAutofit/>
          </a:bodyPr>
          <a:lstStyle/>
          <a:p>
            <a:pPr algn="ctr"/>
            <a:r>
              <a:rPr lang="en-US" altLang="ja-JP" sz="4000" dirty="0">
                <a:latin typeface="メイリオ" panose="020B0604030504040204" pitchFamily="50" charset="-128"/>
                <a:ea typeface="メイリオ" panose="020B0604030504040204" pitchFamily="50" charset="-128"/>
              </a:rPr>
              <a:t>Fellowship Through</a:t>
            </a:r>
            <a:br>
              <a:rPr lang="en-US" altLang="ja-JP" sz="4000" dirty="0">
                <a:latin typeface="メイリオ" panose="020B0604030504040204" pitchFamily="50" charset="-128"/>
                <a:ea typeface="メイリオ" panose="020B0604030504040204" pitchFamily="50" charset="-128"/>
              </a:rPr>
            </a:br>
            <a:r>
              <a:rPr lang="en-US" altLang="ja-JP" sz="4000" dirty="0">
                <a:latin typeface="メイリオ" panose="020B0604030504040204" pitchFamily="50" charset="-128"/>
                <a:ea typeface="メイリオ" panose="020B0604030504040204" pitchFamily="50" charset="-128"/>
              </a:rPr>
              <a:t>Service</a:t>
            </a:r>
            <a:br>
              <a:rPr lang="en-US" altLang="ja-JP" sz="4000" dirty="0">
                <a:latin typeface="メイリオ" panose="020B0604030504040204" pitchFamily="50" charset="-128"/>
                <a:ea typeface="メイリオ" panose="020B0604030504040204" pitchFamily="50" charset="-128"/>
              </a:rPr>
            </a:br>
            <a:r>
              <a:rPr lang="ja-JP" altLang="en-US" sz="4000" dirty="0">
                <a:latin typeface="メイリオ" panose="020B0604030504040204" pitchFamily="50" charset="-128"/>
                <a:ea typeface="メイリオ" panose="020B0604030504040204" pitchFamily="50" charset="-128"/>
              </a:rPr>
              <a:t>「奉仕を通じての親睦」</a:t>
            </a:r>
          </a:p>
        </p:txBody>
      </p:sp>
      <p:pic>
        <p:nvPicPr>
          <p:cNvPr id="6" name="図プレースホルダー 5">
            <a:extLst>
              <a:ext uri="{FF2B5EF4-FFF2-40B4-BE49-F238E27FC236}">
                <a16:creationId xmlns:a16="http://schemas.microsoft.com/office/drawing/2014/main" id="{AC41703B-53D2-480E-9C83-4BE2A2EFA059}"/>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7343" t="1701" r="12078" b="2750"/>
          <a:stretch/>
        </p:blipFill>
        <p:spPr>
          <a:xfrm>
            <a:off x="77560" y="22157"/>
            <a:ext cx="3456384" cy="6846390"/>
          </a:xfrm>
        </p:spPr>
      </p:pic>
      <p:sp>
        <p:nvSpPr>
          <p:cNvPr id="8" name="テキスト プレースホルダー 7">
            <a:extLst>
              <a:ext uri="{FF2B5EF4-FFF2-40B4-BE49-F238E27FC236}">
                <a16:creationId xmlns:a16="http://schemas.microsoft.com/office/drawing/2014/main" id="{453F2099-DF09-4397-A368-65CE6F80A7F1}"/>
              </a:ext>
            </a:extLst>
          </p:cNvPr>
          <p:cNvSpPr>
            <a:spLocks noGrp="1"/>
          </p:cNvSpPr>
          <p:nvPr>
            <p:ph type="body" sz="quarter" idx="16"/>
          </p:nvPr>
        </p:nvSpPr>
        <p:spPr>
          <a:xfrm>
            <a:off x="3593832" y="3356992"/>
            <a:ext cx="5472608" cy="3240360"/>
          </a:xfrm>
        </p:spPr>
        <p:txBody>
          <a:bodyPr/>
          <a:lstStyle/>
          <a:p>
            <a:pPr defTabSz="633062">
              <a:lnSpc>
                <a:spcPts val="3300"/>
              </a:lnSpc>
              <a:spcBef>
                <a:spcPct val="20000"/>
              </a:spcBef>
              <a:spcAft>
                <a:spcPct val="0"/>
              </a:spcAft>
              <a:tabLst>
                <a:tab pos="0" algn="l"/>
                <a:tab pos="309937" algn="l"/>
                <a:tab pos="620972" algn="l"/>
                <a:tab pos="932008" algn="l"/>
                <a:tab pos="1243044" algn="l"/>
                <a:tab pos="1554080" algn="l"/>
                <a:tab pos="1865115" algn="l"/>
                <a:tab pos="2176151" algn="l"/>
                <a:tab pos="2487187" algn="l"/>
                <a:tab pos="2798222" algn="l"/>
                <a:tab pos="3109258" algn="l"/>
                <a:tab pos="3420293" algn="l"/>
                <a:tab pos="3731330" algn="l"/>
                <a:tab pos="4042364" algn="l"/>
                <a:tab pos="4353401" algn="l"/>
                <a:tab pos="4664436" algn="l"/>
                <a:tab pos="4975472" algn="l"/>
                <a:tab pos="5286507" algn="l"/>
                <a:tab pos="5597543" algn="l"/>
                <a:tab pos="5908579" algn="l"/>
                <a:tab pos="6219614" algn="l"/>
              </a:tabLst>
            </a:pPr>
            <a:r>
              <a:rPr lang="en-US" altLang="ja-JP" sz="2000" i="0" dirty="0">
                <a:solidFill>
                  <a:srgbClr val="FF3399"/>
                </a:solidFill>
                <a:latin typeface="メイリオ" panose="020B0604030504040204" pitchFamily="50" charset="-128"/>
                <a:ea typeface="メイリオ" panose="020B0604030504040204" pitchFamily="50" charset="-128"/>
                <a:cs typeface="メイリオ" panose="020B0604030504040204" pitchFamily="50" charset="-128"/>
              </a:rPr>
              <a:t>18</a:t>
            </a:r>
            <a:r>
              <a:rPr lang="ja-JP" altLang="ja-JP" sz="2000" i="0" dirty="0">
                <a:solidFill>
                  <a:srgbClr val="FF3399"/>
                </a:solidFill>
                <a:latin typeface="メイリオ" panose="020B0604030504040204" pitchFamily="50" charset="-128"/>
                <a:ea typeface="メイリオ" panose="020B0604030504040204" pitchFamily="50" charset="-128"/>
                <a:cs typeface="メイリオ" panose="020B0604030504040204" pitchFamily="50" charset="-128"/>
              </a:rPr>
              <a:t>歳から</a:t>
            </a:r>
            <a:r>
              <a:rPr lang="en-US" altLang="ja-JP" sz="2000" i="0" dirty="0">
                <a:solidFill>
                  <a:srgbClr val="FF3399"/>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ja-JP" sz="2000" i="0" dirty="0">
                <a:solidFill>
                  <a:srgbClr val="FF3399"/>
                </a:solidFill>
                <a:latin typeface="メイリオ" panose="020B0604030504040204" pitchFamily="50" charset="-128"/>
                <a:ea typeface="メイリオ" panose="020B0604030504040204" pitchFamily="50" charset="-128"/>
                <a:cs typeface="メイリオ" panose="020B0604030504040204" pitchFamily="50" charset="-128"/>
              </a:rPr>
              <a:t>歳まで</a:t>
            </a:r>
            <a:r>
              <a:rPr lang="ja-JP" altLang="ja-JP" sz="2000" i="0" dirty="0">
                <a:solidFill>
                  <a:srgbClr val="3F3F3F"/>
                </a:solidFill>
                <a:latin typeface="メイリオ" panose="020B0604030504040204" pitchFamily="50" charset="-128"/>
                <a:ea typeface="メイリオ" panose="020B0604030504040204" pitchFamily="50" charset="-128"/>
                <a:cs typeface="メイリオ" panose="020B0604030504040204" pitchFamily="50" charset="-128"/>
              </a:rPr>
              <a:t>の青年男女のため</a:t>
            </a:r>
            <a:r>
              <a:rPr lang="ja-JP" altLang="en-US" sz="2000" i="0" dirty="0">
                <a:solidFill>
                  <a:srgbClr val="3F3F3F"/>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ja-JP" sz="2000" i="0" dirty="0">
                <a:solidFill>
                  <a:srgbClr val="3F3F3F"/>
                </a:solidFill>
                <a:latin typeface="メイリオ" panose="020B0604030504040204" pitchFamily="50" charset="-128"/>
                <a:ea typeface="メイリオ" panose="020B0604030504040204" pitchFamily="50" charset="-128"/>
                <a:cs typeface="メイリオ" panose="020B0604030504040204" pitchFamily="50" charset="-128"/>
              </a:rPr>
              <a:t>ロータリークラブが提唱する奉仕クラブ</a:t>
            </a:r>
            <a:r>
              <a:rPr lang="ja-JP" altLang="en-US" sz="2000" i="0" dirty="0">
                <a:solidFill>
                  <a:srgbClr val="3F3F3F"/>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000" i="0" dirty="0">
              <a:solidFill>
                <a:srgbClr val="3F3F3F"/>
              </a:solidFill>
              <a:latin typeface="メイリオ" panose="020B0604030504040204" pitchFamily="50" charset="-128"/>
              <a:ea typeface="メイリオ" panose="020B0604030504040204" pitchFamily="50" charset="-128"/>
              <a:cs typeface="メイリオ" panose="020B0604030504040204" pitchFamily="50" charset="-128"/>
            </a:endParaRPr>
          </a:p>
          <a:p>
            <a:pPr defTabSz="633062">
              <a:lnSpc>
                <a:spcPts val="3300"/>
              </a:lnSpc>
              <a:spcBef>
                <a:spcPct val="20000"/>
              </a:spcBef>
              <a:spcAft>
                <a:spcPct val="0"/>
              </a:spcAft>
              <a:tabLst>
                <a:tab pos="0" algn="l"/>
                <a:tab pos="309937" algn="l"/>
                <a:tab pos="620972" algn="l"/>
                <a:tab pos="932008" algn="l"/>
                <a:tab pos="1243044" algn="l"/>
                <a:tab pos="1554080" algn="l"/>
                <a:tab pos="1865115" algn="l"/>
                <a:tab pos="2176151" algn="l"/>
                <a:tab pos="2487187" algn="l"/>
                <a:tab pos="2798222" algn="l"/>
                <a:tab pos="3109258" algn="l"/>
                <a:tab pos="3420293" algn="l"/>
                <a:tab pos="3731330" algn="l"/>
                <a:tab pos="4042364" algn="l"/>
                <a:tab pos="4353401" algn="l"/>
                <a:tab pos="4664436" algn="l"/>
                <a:tab pos="4975472" algn="l"/>
                <a:tab pos="5286507" algn="l"/>
                <a:tab pos="5597543" algn="l"/>
                <a:tab pos="5908579" algn="l"/>
                <a:tab pos="6219614" algn="l"/>
              </a:tabLst>
            </a:pPr>
            <a:r>
              <a:rPr lang="ja-JP" altLang="en-US" sz="2000" i="0" dirty="0">
                <a:solidFill>
                  <a:srgbClr val="FF3399"/>
                </a:solidFill>
                <a:latin typeface="メイリオ" panose="020B0604030504040204" pitchFamily="50" charset="-128"/>
                <a:ea typeface="メイリオ" panose="020B0604030504040204" pitchFamily="50" charset="-128"/>
                <a:cs typeface="メイリオ" panose="020B0604030504040204" pitchFamily="50" charset="-128"/>
              </a:rPr>
              <a:t>個々の能力開発</a:t>
            </a:r>
            <a:r>
              <a:rPr lang="ja-JP" altLang="en-US" sz="2000" i="0" dirty="0">
                <a:solidFill>
                  <a:srgbClr val="3F3F3F"/>
                </a:solidFill>
                <a:latin typeface="メイリオ" panose="020B0604030504040204" pitchFamily="50" charset="-128"/>
                <a:ea typeface="メイリオ" panose="020B0604030504040204" pitchFamily="50" charset="-128"/>
                <a:cs typeface="メイリオ" panose="020B0604030504040204" pitchFamily="50" charset="-128"/>
              </a:rPr>
              <a:t>や、</a:t>
            </a:r>
            <a:r>
              <a:rPr lang="ja-JP" altLang="en-US" sz="2000" i="0" dirty="0">
                <a:solidFill>
                  <a:srgbClr val="FF3399"/>
                </a:solidFill>
                <a:latin typeface="メイリオ" panose="020B0604030504040204" pitchFamily="50" charset="-128"/>
                <a:ea typeface="メイリオ" panose="020B0604030504040204" pitchFamily="50" charset="-128"/>
                <a:cs typeface="メイリオ" panose="020B0604030504040204" pitchFamily="50" charset="-128"/>
              </a:rPr>
              <a:t>地域社会</a:t>
            </a:r>
            <a:r>
              <a:rPr lang="ja-JP" altLang="en-US" sz="2000" i="0" dirty="0">
                <a:solidFill>
                  <a:srgbClr val="3F3F3F"/>
                </a:solidFill>
                <a:latin typeface="メイリオ" panose="020B0604030504040204" pitchFamily="50" charset="-128"/>
                <a:ea typeface="メイリオ" panose="020B0604030504040204" pitchFamily="50" charset="-128"/>
                <a:cs typeface="メイリオ" panose="020B0604030504040204" pitchFamily="50" charset="-128"/>
              </a:rPr>
              <a:t>への取り組み、また</a:t>
            </a:r>
            <a:r>
              <a:rPr lang="ja-JP" altLang="en-US" sz="2000" i="0" dirty="0">
                <a:solidFill>
                  <a:srgbClr val="FF3399"/>
                </a:solidFill>
                <a:latin typeface="メイリオ" panose="020B0604030504040204" pitchFamily="50" charset="-128"/>
                <a:ea typeface="メイリオ" panose="020B0604030504040204" pitchFamily="50" charset="-128"/>
                <a:cs typeface="メイリオ" panose="020B0604030504040204" pitchFamily="50" charset="-128"/>
              </a:rPr>
              <a:t>親睦と奉仕活動</a:t>
            </a:r>
            <a:r>
              <a:rPr lang="ja-JP" altLang="ja-JP" sz="2000" i="0" dirty="0">
                <a:solidFill>
                  <a:srgbClr val="3F3F3F"/>
                </a:solidFill>
                <a:latin typeface="メイリオ" panose="020B0604030504040204" pitchFamily="50" charset="-128"/>
                <a:ea typeface="メイリオ" panose="020B0604030504040204" pitchFamily="50" charset="-128"/>
                <a:cs typeface="メイリオ" panose="020B0604030504040204" pitchFamily="50" charset="-128"/>
              </a:rPr>
              <a:t>を通じ、</a:t>
            </a:r>
            <a:r>
              <a:rPr lang="ja-JP" altLang="en-US" sz="2000" i="0" dirty="0">
                <a:solidFill>
                  <a:srgbClr val="3F3F3F"/>
                </a:solidFill>
                <a:latin typeface="メイリオ" panose="020B0604030504040204" pitchFamily="50" charset="-128"/>
                <a:ea typeface="メイリオ" panose="020B0604030504040204" pitchFamily="50" charset="-128"/>
                <a:cs typeface="メイリオ" panose="020B0604030504040204" pitchFamily="50" charset="-128"/>
              </a:rPr>
              <a:t>全世界の人々の間により良い信頼関係を推進するための機会を提供することが目的。</a:t>
            </a:r>
            <a:endParaRPr lang="en-US" altLang="ja-JP" sz="2000" i="0" dirty="0">
              <a:solidFill>
                <a:srgbClr val="3F3F3F"/>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545824654"/>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AEC954C-7EF7-4776-BB46-A78B3F4CB0C7}"/>
              </a:ext>
            </a:extLst>
          </p:cNvPr>
          <p:cNvSpPr/>
          <p:nvPr/>
        </p:nvSpPr>
        <p:spPr>
          <a:xfrm>
            <a:off x="3226644" y="6427205"/>
            <a:ext cx="2908598" cy="3141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ja-JP" altLang="en-US" sz="1350">
              <a:solidFill>
                <a:prstClr val="white"/>
              </a:solidFill>
              <a:latin typeface="Encode Sans Narrow Light"/>
            </a:endParaRPr>
          </a:p>
        </p:txBody>
      </p:sp>
      <p:sp>
        <p:nvSpPr>
          <p:cNvPr id="10" name="テキスト プレースホルダー 9"/>
          <p:cNvSpPr>
            <a:spLocks noGrp="1"/>
          </p:cNvSpPr>
          <p:nvPr>
            <p:ph type="body" sz="quarter" idx="13"/>
          </p:nvPr>
        </p:nvSpPr>
        <p:spPr>
          <a:xfrm>
            <a:off x="438876" y="1181168"/>
            <a:ext cx="8730005" cy="1095704"/>
          </a:xfrm>
        </p:spPr>
        <p:txBody>
          <a:bodyPr>
            <a:normAutofit/>
          </a:bodyPr>
          <a:lstStyle/>
          <a:p>
            <a:pPr defTabSz="633062">
              <a:spcAft>
                <a:spcPct val="0"/>
              </a:spcAft>
              <a:tabLst>
                <a:tab pos="0" algn="l"/>
                <a:tab pos="309937" algn="l"/>
                <a:tab pos="620972" algn="l"/>
                <a:tab pos="932008" algn="l"/>
                <a:tab pos="1243044" algn="l"/>
                <a:tab pos="1554080" algn="l"/>
                <a:tab pos="1865115" algn="l"/>
                <a:tab pos="2176151" algn="l"/>
                <a:tab pos="2487187" algn="l"/>
                <a:tab pos="2798222" algn="l"/>
                <a:tab pos="3109258" algn="l"/>
                <a:tab pos="3420293" algn="l"/>
                <a:tab pos="3731330" algn="l"/>
                <a:tab pos="4042364" algn="l"/>
                <a:tab pos="4353401" algn="l"/>
                <a:tab pos="4664436" algn="l"/>
                <a:tab pos="4975472" algn="l"/>
                <a:tab pos="5286507" algn="l"/>
                <a:tab pos="5597543" algn="l"/>
                <a:tab pos="5908579" algn="l"/>
                <a:tab pos="6219614" algn="l"/>
              </a:tabLst>
            </a:pPr>
            <a:r>
              <a:rPr kumimoji="1" lang="ja-JP" altLang="en-US" sz="1950" b="1" dirty="0">
                <a:solidFill>
                  <a:schemeClr val="tx2">
                    <a:lumMod val="7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地区内に</a:t>
            </a:r>
            <a:r>
              <a:rPr kumimoji="1" lang="en-US" altLang="ja-JP" sz="2700" b="1" dirty="0">
                <a:solidFill>
                  <a:srgbClr val="00B05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21</a:t>
            </a:r>
            <a:r>
              <a:rPr kumimoji="1" lang="ja-JP" altLang="en-US" sz="2700" b="1" dirty="0">
                <a:solidFill>
                  <a:srgbClr val="00B05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クラブ</a:t>
            </a:r>
            <a:r>
              <a:rPr kumimoji="1" lang="ja-JP" altLang="en-US" sz="1950" b="1" dirty="0">
                <a:solidFill>
                  <a:schemeClr val="tx2">
                    <a:lumMod val="7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あり、大きく</a:t>
            </a:r>
            <a:r>
              <a:rPr kumimoji="1" lang="en-US" altLang="ja-JP" sz="2700" b="1" dirty="0">
                <a:solidFill>
                  <a:srgbClr val="00B05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2700" b="1" dirty="0">
                <a:solidFill>
                  <a:srgbClr val="00B05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ゾーン</a:t>
            </a:r>
            <a:r>
              <a:rPr kumimoji="1" lang="ja-JP" altLang="en-US" sz="1950" b="1" dirty="0">
                <a:solidFill>
                  <a:schemeClr val="tx2">
                    <a:lumMod val="7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に分かれている。</a:t>
            </a:r>
            <a:endParaRPr kumimoji="1" lang="en-US" altLang="ja-JP" sz="1950" b="1" dirty="0">
              <a:solidFill>
                <a:schemeClr val="tx2">
                  <a:lumMod val="7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defTabSz="633062">
              <a:spcAft>
                <a:spcPct val="0"/>
              </a:spcAft>
              <a:tabLst>
                <a:tab pos="0" algn="l"/>
                <a:tab pos="309937" algn="l"/>
                <a:tab pos="620972" algn="l"/>
                <a:tab pos="932008" algn="l"/>
                <a:tab pos="1243044" algn="l"/>
                <a:tab pos="1554080" algn="l"/>
                <a:tab pos="1865115" algn="l"/>
                <a:tab pos="2176151" algn="l"/>
                <a:tab pos="2487187" algn="l"/>
                <a:tab pos="2798222" algn="l"/>
                <a:tab pos="3109258" algn="l"/>
                <a:tab pos="3420293" algn="l"/>
                <a:tab pos="3731330" algn="l"/>
                <a:tab pos="4042364" algn="l"/>
                <a:tab pos="4353401" algn="l"/>
                <a:tab pos="4664436" algn="l"/>
                <a:tab pos="4975472" algn="l"/>
                <a:tab pos="5286507" algn="l"/>
                <a:tab pos="5597543" algn="l"/>
                <a:tab pos="5908579" algn="l"/>
                <a:tab pos="6219614" algn="l"/>
              </a:tabLst>
            </a:pPr>
            <a:r>
              <a:rPr kumimoji="1" lang="ja-JP" altLang="en-US" sz="1950" b="1" dirty="0">
                <a:solidFill>
                  <a:schemeClr val="tx2">
                    <a:lumMod val="7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地区内で</a:t>
            </a:r>
            <a:r>
              <a:rPr kumimoji="1" lang="ja-JP" altLang="en-US" sz="2800" b="1" dirty="0">
                <a:solidFill>
                  <a:srgbClr val="00B05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約</a:t>
            </a:r>
            <a:r>
              <a:rPr kumimoji="1" lang="en-US" altLang="ja-JP" sz="2800" b="1" dirty="0">
                <a:solidFill>
                  <a:srgbClr val="00B05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280</a:t>
            </a:r>
            <a:r>
              <a:rPr kumimoji="1" lang="ja-JP" altLang="en-US" sz="2800" b="1" dirty="0">
                <a:solidFill>
                  <a:srgbClr val="00B05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名</a:t>
            </a:r>
            <a:r>
              <a:rPr kumimoji="1" lang="ja-JP" altLang="en-US" sz="1950" b="1" dirty="0">
                <a:solidFill>
                  <a:schemeClr val="tx2">
                    <a:lumMod val="7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で活動しています。日本で</a:t>
            </a:r>
            <a:r>
              <a:rPr kumimoji="1" lang="ja-JP" altLang="en-US" sz="2800" b="1" dirty="0">
                <a:solidFill>
                  <a:srgbClr val="00B05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トップ</a:t>
            </a:r>
            <a:r>
              <a:rPr kumimoji="1" lang="ja-JP" altLang="en-US" sz="1950" b="1" dirty="0">
                <a:solidFill>
                  <a:schemeClr val="tx2">
                    <a:lumMod val="7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の人数です。</a:t>
            </a:r>
            <a:endParaRPr kumimoji="1" lang="en-US" altLang="ja-JP" sz="2100" b="1" dirty="0">
              <a:solidFill>
                <a:schemeClr val="tx2">
                  <a:lumMod val="7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プレースホルダー 10"/>
          <p:cNvSpPr>
            <a:spLocks noGrp="1"/>
          </p:cNvSpPr>
          <p:nvPr>
            <p:ph type="body" sz="quarter" idx="14"/>
          </p:nvPr>
        </p:nvSpPr>
        <p:spPr>
          <a:xfrm>
            <a:off x="611560" y="2571903"/>
            <a:ext cx="4643511" cy="456446"/>
          </a:xfrm>
        </p:spPr>
        <p:txBody>
          <a:bodyPr>
            <a:noAutofit/>
          </a:bodyPr>
          <a:lstStyle/>
          <a:p>
            <a:pPr algn="l" defTabSz="342900">
              <a:lnSpc>
                <a:spcPts val="1875"/>
              </a:lnSpc>
              <a:spcBef>
                <a:spcPts val="1145"/>
              </a:spcBef>
              <a:spcAft>
                <a:spcPct val="0"/>
              </a:spcAft>
            </a:pPr>
            <a:r>
              <a:rPr lang="ja-JP" altLang="en-US" sz="2400" b="1" u="sng" dirty="0">
                <a:solidFill>
                  <a:srgbClr val="FF3399"/>
                </a:solidFill>
                <a:latin typeface="メイリオ" panose="020B0604030504040204" pitchFamily="50" charset="-128"/>
                <a:ea typeface="メイリオ" panose="020B0604030504040204" pitchFamily="50" charset="-128"/>
                <a:cs typeface="メイリオ" panose="020B0604030504040204" pitchFamily="50" charset="-128"/>
              </a:rPr>
              <a:t>西ゾーン・・・</a:t>
            </a:r>
            <a:r>
              <a:rPr lang="en-US" altLang="ja-JP" sz="2400" b="1" u="sng" dirty="0">
                <a:solidFill>
                  <a:srgbClr val="FF3399"/>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2400" b="1" u="sng" dirty="0">
                <a:solidFill>
                  <a:srgbClr val="FF3399"/>
                </a:solidFill>
                <a:latin typeface="メイリオ" panose="020B0604030504040204" pitchFamily="50" charset="-128"/>
                <a:ea typeface="メイリオ" panose="020B0604030504040204" pitchFamily="50" charset="-128"/>
                <a:cs typeface="メイリオ" panose="020B0604030504040204" pitchFamily="50" charset="-128"/>
              </a:rPr>
              <a:t>クラブ</a:t>
            </a:r>
            <a:endParaRPr lang="ja-JP" altLang="ja-JP" sz="2400" b="1" u="sng" dirty="0">
              <a:solidFill>
                <a:srgbClr val="FF3399"/>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タイトル 3"/>
          <p:cNvSpPr>
            <a:spLocks noGrp="1"/>
          </p:cNvSpPr>
          <p:nvPr>
            <p:ph type="title"/>
          </p:nvPr>
        </p:nvSpPr>
        <p:spPr>
          <a:xfrm>
            <a:off x="1165189" y="315348"/>
            <a:ext cx="6858000" cy="493562"/>
          </a:xfrm>
        </p:spPr>
        <p:txBody>
          <a:bodyPr/>
          <a:lstStyle/>
          <a:p>
            <a:r>
              <a:rPr lang="ja-JP" altLang="en-US" sz="3200" b="1" dirty="0">
                <a:solidFill>
                  <a:schemeClr val="tx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第</a:t>
            </a:r>
            <a:r>
              <a:rPr lang="en-US" altLang="ja-JP" sz="3200" b="1" dirty="0">
                <a:solidFill>
                  <a:schemeClr val="tx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2660</a:t>
            </a:r>
            <a:r>
              <a:rPr lang="ja-JP" altLang="en-US" sz="3200" b="1" dirty="0">
                <a:solidFill>
                  <a:schemeClr val="tx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地区ローターアクトは </a:t>
            </a:r>
            <a:r>
              <a:rPr lang="en-US" altLang="ja-JP" sz="3200" b="1" dirty="0">
                <a:solidFill>
                  <a:schemeClr val="tx1">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sz="3200" b="1" dirty="0">
              <a:solidFill>
                <a:schemeClr val="tx1">
                  <a:lumMod val="75000"/>
                </a:schemeClr>
              </a:solidFill>
              <a:latin typeface="メイリオ" panose="020B0604030504040204" pitchFamily="50" charset="-128"/>
              <a:ea typeface="メイリオ" panose="020B0604030504040204" pitchFamily="50" charset="-128"/>
            </a:endParaRPr>
          </a:p>
        </p:txBody>
      </p:sp>
      <p:sp>
        <p:nvSpPr>
          <p:cNvPr id="7" name="テキスト プレースホルダー 10">
            <a:extLst>
              <a:ext uri="{FF2B5EF4-FFF2-40B4-BE49-F238E27FC236}">
                <a16:creationId xmlns:a16="http://schemas.microsoft.com/office/drawing/2014/main" id="{B3F7E49B-2430-4358-B934-6E6B1341A0E1}"/>
              </a:ext>
            </a:extLst>
          </p:cNvPr>
          <p:cNvSpPr txBox="1">
            <a:spLocks/>
          </p:cNvSpPr>
          <p:nvPr/>
        </p:nvSpPr>
        <p:spPr>
          <a:xfrm>
            <a:off x="4680943" y="2204864"/>
            <a:ext cx="4427561" cy="1042787"/>
          </a:xfrm>
          <a:prstGeom prst="rect">
            <a:avLst/>
          </a:prstGeom>
        </p:spPr>
        <p:txBody>
          <a:bodyPr vert="horz" lIns="163275" tIns="81638" rIns="163275" bIns="81638" rtlCol="0">
            <a:noAutofit/>
          </a:bodyPr>
          <a:lstStyle>
            <a:lvl1pPr marL="0" indent="0" algn="ctr" defTabSz="612283" rtl="0" eaLnBrk="1" latinLnBrk="0" hangingPunct="1">
              <a:spcBef>
                <a:spcPct val="20000"/>
              </a:spcBef>
              <a:buFontTx/>
              <a:buNone/>
              <a:defRPr sz="750" kern="1200" baseline="0">
                <a:solidFill>
                  <a:schemeClr val="tx2"/>
                </a:solidFill>
                <a:latin typeface="+mn-lt"/>
                <a:ea typeface="Open Sans Light" panose="020B0306030504020204" pitchFamily="34" charset="0"/>
                <a:cs typeface="Open Sans Light" panose="020B0306030504020204" pitchFamily="34" charset="0"/>
              </a:defRPr>
            </a:lvl1pPr>
            <a:lvl2pPr marL="310500" indent="-135000" algn="l" defTabSz="612283" rtl="0" eaLnBrk="1" latinLnBrk="0" hangingPunct="1">
              <a:spcBef>
                <a:spcPct val="20000"/>
              </a:spcBef>
              <a:buFontTx/>
              <a:buChar char="●"/>
              <a:defRPr sz="900" kern="1200">
                <a:solidFill>
                  <a:schemeClr val="tx1"/>
                </a:solidFill>
                <a:latin typeface="+mn-lt"/>
                <a:ea typeface="+mn-ea"/>
                <a:cs typeface="+mn-cs"/>
              </a:defRPr>
            </a:lvl2pPr>
            <a:lvl3pPr marL="445500" indent="-135000" algn="l" defTabSz="612283" rtl="0" eaLnBrk="1" latinLnBrk="0" hangingPunct="1">
              <a:spcBef>
                <a:spcPct val="20000"/>
              </a:spcBef>
              <a:buFontTx/>
              <a:buChar char="●"/>
              <a:defRPr sz="900" kern="1200">
                <a:solidFill>
                  <a:schemeClr val="tx1"/>
                </a:solidFill>
                <a:latin typeface="+mn-lt"/>
                <a:ea typeface="+mn-ea"/>
                <a:cs typeface="+mn-cs"/>
              </a:defRPr>
            </a:lvl3pPr>
            <a:lvl4pPr marL="1071494" indent="-153071" algn="l" defTabSz="612283" rtl="0" eaLnBrk="1" latinLnBrk="0" hangingPunct="1">
              <a:spcBef>
                <a:spcPct val="20000"/>
              </a:spcBef>
              <a:buFontTx/>
              <a:buChar char="●"/>
              <a:defRPr sz="900" kern="1200">
                <a:solidFill>
                  <a:schemeClr val="tx1"/>
                </a:solidFill>
                <a:latin typeface="+mn-lt"/>
                <a:ea typeface="+mn-ea"/>
                <a:cs typeface="+mn-cs"/>
              </a:defRPr>
            </a:lvl4pPr>
            <a:lvl5pPr marL="1377635" indent="-153071" algn="l" defTabSz="612283" rtl="0" eaLnBrk="1" latinLnBrk="0" hangingPunct="1">
              <a:spcBef>
                <a:spcPct val="20000"/>
              </a:spcBef>
              <a:buFontTx/>
              <a:buChar char="●"/>
              <a:defRPr sz="900" kern="1200">
                <a:solidFill>
                  <a:schemeClr val="tx1"/>
                </a:solidFill>
                <a:latin typeface="+mn-lt"/>
                <a:ea typeface="+mn-ea"/>
                <a:cs typeface="+mn-cs"/>
              </a:defRPr>
            </a:lvl5pPr>
            <a:lvl6pPr marL="1683776" indent="-153071" algn="l" defTabSz="612283"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6pPr>
            <a:lvl7pPr marL="1989917" indent="-153071" algn="l" defTabSz="612283"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7pPr>
            <a:lvl8pPr marL="2296058" indent="-153071" algn="l" defTabSz="612283"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8pPr>
            <a:lvl9pPr marL="2602200" indent="-153071" algn="l" defTabSz="612283"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9pPr>
          </a:lstStyle>
          <a:p>
            <a:pPr defTabSz="342900">
              <a:lnSpc>
                <a:spcPts val="1875"/>
              </a:lnSpc>
              <a:spcBef>
                <a:spcPts val="1145"/>
              </a:spcBef>
              <a:spcAft>
                <a:spcPct val="0"/>
              </a:spcAft>
            </a:pPr>
            <a:endParaRPr kumimoji="0" lang="en-US" altLang="ja-JP" sz="16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a:p>
            <a:pPr defTabSz="342900">
              <a:lnSpc>
                <a:spcPts val="1875"/>
              </a:lnSpc>
              <a:spcBef>
                <a:spcPts val="1145"/>
              </a:spcBef>
              <a:spcAft>
                <a:spcPct val="0"/>
              </a:spcAft>
            </a:pPr>
            <a:r>
              <a:rPr kumimoji="0" lang="ja-JP" altLang="en-US" sz="2400" b="1" u="sng"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東ゾーン・・・</a:t>
            </a:r>
            <a:r>
              <a:rPr kumimoji="0" lang="en-US" altLang="ja-JP" sz="2400" b="1" u="sng"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11</a:t>
            </a:r>
            <a:r>
              <a:rPr kumimoji="0" lang="ja-JP" altLang="en-US" sz="2400" b="1" u="sng"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クラブ</a:t>
            </a:r>
            <a:endParaRPr kumimoji="0" lang="ja-JP" altLang="ja-JP" sz="2400" b="1" u="sng"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 name="図 7">
            <a:extLst>
              <a:ext uri="{FF2B5EF4-FFF2-40B4-BE49-F238E27FC236}">
                <a16:creationId xmlns:a16="http://schemas.microsoft.com/office/drawing/2014/main" id="{EFF6A936-DC0B-4130-AB56-C9BB9AE21A8D}"/>
              </a:ext>
            </a:extLst>
          </p:cNvPr>
          <p:cNvPicPr>
            <a:picLocks noChangeAspect="1"/>
          </p:cNvPicPr>
          <p:nvPr/>
        </p:nvPicPr>
        <p:blipFill>
          <a:blip r:embed="rId3"/>
          <a:stretch>
            <a:fillRect/>
          </a:stretch>
        </p:blipFill>
        <p:spPr>
          <a:xfrm>
            <a:off x="0" y="2836002"/>
            <a:ext cx="4750896" cy="3905366"/>
          </a:xfrm>
          <a:prstGeom prst="rect">
            <a:avLst/>
          </a:prstGeom>
        </p:spPr>
      </p:pic>
      <p:pic>
        <p:nvPicPr>
          <p:cNvPr id="12" name="図 11">
            <a:extLst>
              <a:ext uri="{FF2B5EF4-FFF2-40B4-BE49-F238E27FC236}">
                <a16:creationId xmlns:a16="http://schemas.microsoft.com/office/drawing/2014/main" id="{2DE23A34-427C-408F-8D8C-204C2B609834}"/>
              </a:ext>
            </a:extLst>
          </p:cNvPr>
          <p:cNvPicPr>
            <a:picLocks noChangeAspect="1"/>
          </p:cNvPicPr>
          <p:nvPr/>
        </p:nvPicPr>
        <p:blipFill>
          <a:blip r:embed="rId4"/>
          <a:stretch>
            <a:fillRect/>
          </a:stretch>
        </p:blipFill>
        <p:spPr>
          <a:xfrm>
            <a:off x="4427984" y="2859535"/>
            <a:ext cx="5036978" cy="3917455"/>
          </a:xfrm>
          <a:prstGeom prst="rect">
            <a:avLst/>
          </a:prstGeom>
        </p:spPr>
      </p:pic>
    </p:spTree>
    <p:extLst>
      <p:ext uri="{BB962C8B-B14F-4D97-AF65-F5344CB8AC3E}">
        <p14:creationId xmlns:p14="http://schemas.microsoft.com/office/powerpoint/2010/main" val="13499926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タイトル 21"/>
          <p:cNvSpPr>
            <a:spLocks noGrp="1"/>
          </p:cNvSpPr>
          <p:nvPr>
            <p:ph type="title"/>
          </p:nvPr>
        </p:nvSpPr>
        <p:spPr>
          <a:xfrm>
            <a:off x="19093" y="2649503"/>
            <a:ext cx="9369941" cy="815373"/>
          </a:xfrm>
        </p:spPr>
        <p:txBody>
          <a:bodyPr>
            <a:normAutofit/>
          </a:bodyPr>
          <a:lstStyle/>
          <a:p>
            <a:r>
              <a:rPr lang="ja-JP" altLang="en-US" sz="2800" dirty="0"/>
              <a:t>ローターアクトには</a:t>
            </a:r>
            <a:r>
              <a:rPr kumimoji="1" lang="ja-JP" altLang="en-US" sz="2800" dirty="0"/>
              <a:t>さまざまな活動と魅力があります。</a:t>
            </a:r>
          </a:p>
        </p:txBody>
      </p:sp>
      <p:pic>
        <p:nvPicPr>
          <p:cNvPr id="15" name="図プレースホルダー 14">
            <a:extLst>
              <a:ext uri="{FF2B5EF4-FFF2-40B4-BE49-F238E27FC236}">
                <a16:creationId xmlns:a16="http://schemas.microsoft.com/office/drawing/2014/main" id="{FF8E8B4E-AB5E-4DBF-B831-2F09B2EB8627}"/>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6709" r="16709"/>
          <a:stretch>
            <a:fillRect/>
          </a:stretch>
        </p:blipFill>
        <p:spPr/>
      </p:pic>
      <p:pic>
        <p:nvPicPr>
          <p:cNvPr id="17" name="図プレースホルダー 16">
            <a:extLst>
              <a:ext uri="{FF2B5EF4-FFF2-40B4-BE49-F238E27FC236}">
                <a16:creationId xmlns:a16="http://schemas.microsoft.com/office/drawing/2014/main" id="{9EAD4D14-6F1C-404B-B3BF-A93F8165A7F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479" r="12479"/>
          <a:stretch>
            <a:fillRect/>
          </a:stretch>
        </p:blipFill>
        <p:spPr/>
      </p:pic>
      <p:pic>
        <p:nvPicPr>
          <p:cNvPr id="21" name="図プレースホルダー 20" descr="人, 天井, 室内, ポーズをとっている が含まれている画像&#10;&#10;非常に高い精度で生成された説明">
            <a:extLst>
              <a:ext uri="{FF2B5EF4-FFF2-40B4-BE49-F238E27FC236}">
                <a16:creationId xmlns:a16="http://schemas.microsoft.com/office/drawing/2014/main" id="{09EB89D1-BBF3-4249-B340-D1376C6C6FB9}"/>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2517" r="12517"/>
          <a:stretch>
            <a:fillRect/>
          </a:stretch>
        </p:blipFill>
        <p:spPr/>
      </p:pic>
      <p:pic>
        <p:nvPicPr>
          <p:cNvPr id="24" name="図プレースホルダー 23" descr="床, 室内, 人, 天井 が含まれている画像&#10;&#10;非常に高い精度で生成された説明">
            <a:extLst>
              <a:ext uri="{FF2B5EF4-FFF2-40B4-BE49-F238E27FC236}">
                <a16:creationId xmlns:a16="http://schemas.microsoft.com/office/drawing/2014/main" id="{B5B94A09-6659-4395-824F-16B9F2BE0387}"/>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21864" r="21864"/>
          <a:stretch>
            <a:fillRect/>
          </a:stretch>
        </p:blipFill>
        <p:spPr/>
      </p:pic>
      <p:pic>
        <p:nvPicPr>
          <p:cNvPr id="26" name="図プレースホルダー 25" descr="人, 空, 屋外, 立っている が含まれている画像&#10;&#10;非常に高い精度で生成された説明">
            <a:extLst>
              <a:ext uri="{FF2B5EF4-FFF2-40B4-BE49-F238E27FC236}">
                <a16:creationId xmlns:a16="http://schemas.microsoft.com/office/drawing/2014/main" id="{CC62D4B5-A415-4D36-8396-778195C00D16}"/>
              </a:ext>
            </a:extLst>
          </p:cNvPr>
          <p:cNvPicPr>
            <a:picLocks noGrp="1" noChangeAspect="1"/>
          </p:cNvPicPr>
          <p:nvPr>
            <p:ph type="pic" sz="quarter" idx="16"/>
          </p:nvPr>
        </p:nvPicPr>
        <p:blipFill>
          <a:blip r:embed="rId6" cstate="print">
            <a:extLst>
              <a:ext uri="{28A0092B-C50C-407E-A947-70E740481C1C}">
                <a14:useLocalDpi xmlns:a14="http://schemas.microsoft.com/office/drawing/2010/main" val="0"/>
              </a:ext>
            </a:extLst>
          </a:blip>
          <a:srcRect l="12517" r="12517"/>
          <a:stretch>
            <a:fillRect/>
          </a:stretch>
        </p:blipFill>
        <p:spPr/>
      </p:pic>
      <p:pic>
        <p:nvPicPr>
          <p:cNvPr id="19" name="図プレースホルダー 18">
            <a:extLst>
              <a:ext uri="{FF2B5EF4-FFF2-40B4-BE49-F238E27FC236}">
                <a16:creationId xmlns:a16="http://schemas.microsoft.com/office/drawing/2014/main" id="{E2671FAF-FEE5-4B76-9D78-00C2872524BC}"/>
              </a:ext>
            </a:extLst>
          </p:cNvPr>
          <p:cNvPicPr>
            <a:picLocks noGrp="1" noChangeAspect="1"/>
          </p:cNvPicPr>
          <p:nvPr>
            <p:ph type="pic" sz="quarter" idx="21"/>
          </p:nvPr>
        </p:nvPicPr>
        <p:blipFill rotWithShape="1">
          <a:blip r:embed="rId7" cstate="print">
            <a:extLst>
              <a:ext uri="{28A0092B-C50C-407E-A947-70E740481C1C}">
                <a14:useLocalDpi xmlns:a14="http://schemas.microsoft.com/office/drawing/2010/main" val="0"/>
              </a:ext>
            </a:extLst>
          </a:blip>
          <a:srcRect t="3939" b="19829"/>
          <a:stretch/>
        </p:blipFill>
        <p:spPr>
          <a:xfrm>
            <a:off x="7343844" y="4419110"/>
            <a:ext cx="1800156" cy="2438890"/>
          </a:xfrm>
        </p:spPr>
      </p:pic>
      <p:pic>
        <p:nvPicPr>
          <p:cNvPr id="35" name="図プレースホルダー 34" descr="人, グループ, ポーズをとっている, 写真 が含まれている画像&#10;&#10;非常に高い精度で生成された説明">
            <a:extLst>
              <a:ext uri="{FF2B5EF4-FFF2-40B4-BE49-F238E27FC236}">
                <a16:creationId xmlns:a16="http://schemas.microsoft.com/office/drawing/2014/main" id="{8E8393FB-7381-497C-A594-4E7073705A0C}"/>
              </a:ext>
            </a:extLst>
          </p:cNvPr>
          <p:cNvPicPr>
            <a:picLocks noGrp="1" noChangeAspect="1"/>
          </p:cNvPicPr>
          <p:nvPr>
            <p:ph type="pic" sz="quarter" idx="20"/>
          </p:nvPr>
        </p:nvPicPr>
        <p:blipFill>
          <a:blip r:embed="rId8" cstate="print">
            <a:extLst>
              <a:ext uri="{28A0092B-C50C-407E-A947-70E740481C1C}">
                <a14:useLocalDpi xmlns:a14="http://schemas.microsoft.com/office/drawing/2010/main" val="0"/>
              </a:ext>
            </a:extLst>
          </a:blip>
          <a:srcRect l="12517" r="12517"/>
          <a:stretch>
            <a:fillRect/>
          </a:stretch>
        </p:blipFill>
        <p:spPr>
          <a:xfrm>
            <a:off x="5518900" y="4428368"/>
            <a:ext cx="1822382" cy="2429632"/>
          </a:xfrm>
        </p:spPr>
      </p:pic>
      <p:pic>
        <p:nvPicPr>
          <p:cNvPr id="32" name="図プレースホルダー 31" descr="人, 屋外, 草, 建物 が含まれている画像&#10;&#10;非常に高い精度で生成された説明">
            <a:extLst>
              <a:ext uri="{FF2B5EF4-FFF2-40B4-BE49-F238E27FC236}">
                <a16:creationId xmlns:a16="http://schemas.microsoft.com/office/drawing/2014/main" id="{D0E65176-D997-477E-809E-3756A12D26EC}"/>
              </a:ext>
            </a:extLst>
          </p:cNvPr>
          <p:cNvPicPr>
            <a:picLocks noGrp="1" noChangeAspect="1"/>
          </p:cNvPicPr>
          <p:nvPr>
            <p:ph type="pic" sz="quarter" idx="19"/>
          </p:nvPr>
        </p:nvPicPr>
        <p:blipFill>
          <a:blip r:embed="rId9" cstate="print">
            <a:extLst>
              <a:ext uri="{28A0092B-C50C-407E-A947-70E740481C1C}">
                <a14:useLocalDpi xmlns:a14="http://schemas.microsoft.com/office/drawing/2010/main" val="0"/>
              </a:ext>
            </a:extLst>
          </a:blip>
          <a:srcRect l="12517" r="12517"/>
          <a:stretch>
            <a:fillRect/>
          </a:stretch>
        </p:blipFill>
        <p:spPr>
          <a:xfrm>
            <a:off x="3693956" y="4429291"/>
            <a:ext cx="1823663" cy="2431340"/>
          </a:xfrm>
        </p:spPr>
      </p:pic>
      <p:pic>
        <p:nvPicPr>
          <p:cNvPr id="30" name="図プレースホルダー 29" descr="室内, テーブル, 人, 天井 が含まれている画像&#10;&#10;非常に高い精度で生成された説明">
            <a:extLst>
              <a:ext uri="{FF2B5EF4-FFF2-40B4-BE49-F238E27FC236}">
                <a16:creationId xmlns:a16="http://schemas.microsoft.com/office/drawing/2014/main" id="{9C48C623-792F-484A-834B-DD903F26FF76}"/>
              </a:ext>
            </a:extLst>
          </p:cNvPr>
          <p:cNvPicPr>
            <a:picLocks noGrp="1" noChangeAspect="1"/>
          </p:cNvPicPr>
          <p:nvPr>
            <p:ph type="pic" sz="quarter" idx="18"/>
          </p:nvPr>
        </p:nvPicPr>
        <p:blipFill>
          <a:blip r:embed="rId10" cstate="print">
            <a:extLst>
              <a:ext uri="{28A0092B-C50C-407E-A947-70E740481C1C}">
                <a14:useLocalDpi xmlns:a14="http://schemas.microsoft.com/office/drawing/2010/main" val="0"/>
              </a:ext>
            </a:extLst>
          </a:blip>
          <a:srcRect l="16709" r="16709"/>
          <a:stretch>
            <a:fillRect/>
          </a:stretch>
        </p:blipFill>
        <p:spPr>
          <a:xfrm>
            <a:off x="1867731" y="4424952"/>
            <a:ext cx="1824944" cy="2433048"/>
          </a:xfrm>
        </p:spPr>
      </p:pic>
      <p:pic>
        <p:nvPicPr>
          <p:cNvPr id="28" name="図プレースホルダー 27" descr="床, 壁, 室内, 立っている が含まれている画像&#10;&#10;非常に高い精度で生成された説明">
            <a:extLst>
              <a:ext uri="{FF2B5EF4-FFF2-40B4-BE49-F238E27FC236}">
                <a16:creationId xmlns:a16="http://schemas.microsoft.com/office/drawing/2014/main" id="{C34DE712-2D87-4ECF-8261-CC27BAAF3D85}"/>
              </a:ext>
            </a:extLst>
          </p:cNvPr>
          <p:cNvPicPr>
            <a:picLocks noGrp="1" noChangeAspect="1"/>
          </p:cNvPicPr>
          <p:nvPr>
            <p:ph type="pic" sz="quarter" idx="17"/>
          </p:nvPr>
        </p:nvPicPr>
        <p:blipFill>
          <a:blip r:embed="rId11" cstate="print">
            <a:extLst>
              <a:ext uri="{28A0092B-C50C-407E-A947-70E740481C1C}">
                <a14:useLocalDpi xmlns:a14="http://schemas.microsoft.com/office/drawing/2010/main" val="0"/>
              </a:ext>
            </a:extLst>
          </a:blip>
          <a:srcRect l="21864" r="21864"/>
          <a:stretch>
            <a:fillRect/>
          </a:stretch>
        </p:blipFill>
        <p:spPr>
          <a:xfrm>
            <a:off x="29753" y="4431917"/>
            <a:ext cx="1824944" cy="2433048"/>
          </a:xfrm>
        </p:spPr>
      </p:pic>
    </p:spTree>
    <p:extLst>
      <p:ext uri="{BB962C8B-B14F-4D97-AF65-F5344CB8AC3E}">
        <p14:creationId xmlns:p14="http://schemas.microsoft.com/office/powerpoint/2010/main" val="191743419"/>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人, 屋外, 空, 女性 が含まれている画像&#10;&#10;自動的に生成された説明">
            <a:extLst>
              <a:ext uri="{FF2B5EF4-FFF2-40B4-BE49-F238E27FC236}">
                <a16:creationId xmlns:a16="http://schemas.microsoft.com/office/drawing/2014/main" id="{0B0F74EF-2C87-4254-B75C-BE96DE3EEF7C}"/>
              </a:ext>
            </a:extLst>
          </p:cNvPr>
          <p:cNvPicPr>
            <a:picLocks noChangeAspect="1"/>
          </p:cNvPicPr>
          <p:nvPr/>
        </p:nvPicPr>
        <p:blipFill rotWithShape="1">
          <a:blip r:embed="rId2">
            <a:extLst>
              <a:ext uri="{28A0092B-C50C-407E-A947-70E740481C1C}">
                <a14:useLocalDpi xmlns:a14="http://schemas.microsoft.com/office/drawing/2010/main" val="0"/>
              </a:ext>
            </a:extLst>
          </a:blip>
          <a:srcRect l="6688" r="29525"/>
          <a:stretch/>
        </p:blipFill>
        <p:spPr>
          <a:xfrm>
            <a:off x="-21506" y="0"/>
            <a:ext cx="5832648" cy="6858000"/>
          </a:xfrm>
          <a:prstGeom prst="rect">
            <a:avLst/>
          </a:prstGeom>
        </p:spPr>
      </p:pic>
      <p:sp>
        <p:nvSpPr>
          <p:cNvPr id="8" name="正方形/長方形 7">
            <a:extLst>
              <a:ext uri="{FF2B5EF4-FFF2-40B4-BE49-F238E27FC236}">
                <a16:creationId xmlns:a16="http://schemas.microsoft.com/office/drawing/2014/main" id="{A5250EA5-57FA-489A-BC66-71C5201F3C61}"/>
              </a:ext>
            </a:extLst>
          </p:cNvPr>
          <p:cNvSpPr/>
          <p:nvPr/>
        </p:nvSpPr>
        <p:spPr>
          <a:xfrm>
            <a:off x="-28712" y="404664"/>
            <a:ext cx="9133993" cy="108012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F6F68C92-298D-4E48-B14E-F8879376FBC2}"/>
              </a:ext>
            </a:extLst>
          </p:cNvPr>
          <p:cNvSpPr/>
          <p:nvPr/>
        </p:nvSpPr>
        <p:spPr>
          <a:xfrm>
            <a:off x="10555" y="4343753"/>
            <a:ext cx="9133993" cy="1728192"/>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プレースホルダー 14">
            <a:extLst>
              <a:ext uri="{FF2B5EF4-FFF2-40B4-BE49-F238E27FC236}">
                <a16:creationId xmlns:a16="http://schemas.microsoft.com/office/drawing/2014/main" id="{D3884387-CF1D-4A36-9548-A0BA2522644D}"/>
              </a:ext>
            </a:extLst>
          </p:cNvPr>
          <p:cNvSpPr txBox="1">
            <a:spLocks/>
          </p:cNvSpPr>
          <p:nvPr/>
        </p:nvSpPr>
        <p:spPr>
          <a:xfrm>
            <a:off x="283581" y="4574981"/>
            <a:ext cx="8809503" cy="1440160"/>
          </a:xfrm>
          <a:prstGeom prst="rect">
            <a:avLst/>
          </a:prstGeom>
        </p:spPr>
        <p:txBody>
          <a:bodyPr/>
          <a:lstStyle>
            <a:lvl1pPr marL="0" indent="0" algn="l" defTabSz="816377" rtl="0" eaLnBrk="1" latinLnBrk="0" hangingPunct="1">
              <a:spcBef>
                <a:spcPct val="20000"/>
              </a:spcBef>
              <a:buFontTx/>
              <a:buNone/>
              <a:defRPr sz="1600" kern="1200" baseline="0">
                <a:solidFill>
                  <a:schemeClr val="tx1"/>
                </a:solidFill>
                <a:latin typeface="+mn-lt"/>
                <a:ea typeface="+mn-ea"/>
                <a:cs typeface="+mn-cs"/>
              </a:defRPr>
            </a:lvl1pPr>
            <a:lvl2pPr marL="414000" indent="-180000" algn="l" defTabSz="816377" rtl="0" eaLnBrk="1" latinLnBrk="0" hangingPunct="1">
              <a:spcBef>
                <a:spcPct val="20000"/>
              </a:spcBef>
              <a:buFontTx/>
              <a:buChar char="●"/>
              <a:defRPr sz="1200" kern="1200">
                <a:solidFill>
                  <a:schemeClr val="tx1"/>
                </a:solidFill>
                <a:latin typeface="+mn-lt"/>
                <a:ea typeface="+mn-ea"/>
                <a:cs typeface="+mn-cs"/>
              </a:defRPr>
            </a:lvl2pPr>
            <a:lvl3pPr marL="594000" indent="-180000" algn="l" defTabSz="816377" rtl="0" eaLnBrk="1" latinLnBrk="0" hangingPunct="1">
              <a:spcBef>
                <a:spcPct val="20000"/>
              </a:spcBef>
              <a:buFontTx/>
              <a:buChar char="●"/>
              <a:defRPr sz="1200" kern="1200">
                <a:solidFill>
                  <a:schemeClr val="tx1"/>
                </a:solidFill>
                <a:latin typeface="+mn-lt"/>
                <a:ea typeface="+mn-ea"/>
                <a:cs typeface="+mn-cs"/>
              </a:defRPr>
            </a:lvl3pPr>
            <a:lvl4pPr marL="1428659" indent="-204094" algn="l" defTabSz="816377" rtl="0" eaLnBrk="1" latinLnBrk="0" hangingPunct="1">
              <a:spcBef>
                <a:spcPct val="20000"/>
              </a:spcBef>
              <a:buFontTx/>
              <a:buChar char="●"/>
              <a:defRPr sz="1200" kern="1200">
                <a:solidFill>
                  <a:schemeClr val="tx1"/>
                </a:solidFill>
                <a:latin typeface="+mn-lt"/>
                <a:ea typeface="+mn-ea"/>
                <a:cs typeface="+mn-cs"/>
              </a:defRPr>
            </a:lvl4pPr>
            <a:lvl5pPr marL="1836847" indent="-204094" algn="l" defTabSz="816377" rtl="0" eaLnBrk="1" latinLnBrk="0" hangingPunct="1">
              <a:spcBef>
                <a:spcPct val="20000"/>
              </a:spcBef>
              <a:buFontTx/>
              <a:buChar char="●"/>
              <a:defRPr sz="1200" kern="1200">
                <a:solidFill>
                  <a:schemeClr val="tx1"/>
                </a:solidFill>
                <a:latin typeface="+mn-lt"/>
                <a:ea typeface="+mn-ea"/>
                <a:cs typeface="+mn-cs"/>
              </a:defRPr>
            </a:lvl5pPr>
            <a:lvl6pPr marL="2245035"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3223"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411"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600"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gn="ctr"/>
            <a:r>
              <a:rPr kumimoji="1" lang="ja-JP" altLang="en-US" sz="4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ローターアクトクラブ</a:t>
            </a:r>
            <a:r>
              <a:rPr lang="ja-JP" altLang="en-US" sz="4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と</a:t>
            </a:r>
            <a:endParaRPr kumimoji="1" lang="en-US" altLang="ja-JP" sz="4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kumimoji="0" lang="ja-JP" altLang="en-US" sz="4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一緒に活動しませんか？</a:t>
            </a:r>
            <a:endParaRPr kumimoji="1" lang="en-US" altLang="ja-JP" sz="4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6" name="タイトル 13">
            <a:extLst>
              <a:ext uri="{FF2B5EF4-FFF2-40B4-BE49-F238E27FC236}">
                <a16:creationId xmlns:a16="http://schemas.microsoft.com/office/drawing/2014/main" id="{6CC23557-4362-4406-92C8-BC4A4304329C}"/>
              </a:ext>
            </a:extLst>
          </p:cNvPr>
          <p:cNvSpPr txBox="1">
            <a:spLocks/>
          </p:cNvSpPr>
          <p:nvPr/>
        </p:nvSpPr>
        <p:spPr>
          <a:xfrm>
            <a:off x="271769" y="548680"/>
            <a:ext cx="8600461" cy="826798"/>
          </a:xfrm>
          <a:prstGeom prst="rect">
            <a:avLst/>
          </a:prstGeom>
        </p:spPr>
        <p:txBody>
          <a:bodyPr/>
          <a:lstStyle>
            <a:lvl1pPr algn="ctr" defTabSz="816377" rtl="0" eaLnBrk="1" latinLnBrk="0" hangingPunct="1">
              <a:spcBef>
                <a:spcPct val="0"/>
              </a:spcBef>
              <a:buNone/>
              <a:defRPr sz="2200" kern="1200" baseline="0">
                <a:solidFill>
                  <a:schemeClr val="tx1"/>
                </a:solidFill>
                <a:latin typeface="+mj-lt"/>
                <a:ea typeface="+mj-ea"/>
                <a:cs typeface="+mj-cs"/>
              </a:defRPr>
            </a:lvl1pPr>
          </a:lstStyle>
          <a:p>
            <a:r>
              <a:rPr kumimoji="1" lang="ja-JP" altLang="en-US" sz="5400" b="1" dirty="0">
                <a:solidFill>
                  <a:srgbClr val="FF3399"/>
                </a:solidFill>
                <a:latin typeface="メイリオ" panose="020B0604030504040204" pitchFamily="50" charset="-128"/>
                <a:ea typeface="メイリオ" panose="020B0604030504040204" pitchFamily="50" charset="-128"/>
              </a:rPr>
              <a:t>サポートシステムについて</a:t>
            </a:r>
          </a:p>
        </p:txBody>
      </p:sp>
      <p:pic>
        <p:nvPicPr>
          <p:cNvPr id="9" name="図 8">
            <a:extLst>
              <a:ext uri="{FF2B5EF4-FFF2-40B4-BE49-F238E27FC236}">
                <a16:creationId xmlns:a16="http://schemas.microsoft.com/office/drawing/2014/main" id="{83EB3613-988B-4E44-BEB1-0A8676002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2420888"/>
            <a:ext cx="3053882" cy="1321162"/>
          </a:xfrm>
          <a:prstGeom prst="rect">
            <a:avLst/>
          </a:prstGeom>
        </p:spPr>
      </p:pic>
    </p:spTree>
    <p:extLst>
      <p:ext uri="{BB962C8B-B14F-4D97-AF65-F5344CB8AC3E}">
        <p14:creationId xmlns:p14="http://schemas.microsoft.com/office/powerpoint/2010/main" val="421742190"/>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75F1526C-655E-4B99-BECB-A94BA230243F}"/>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59609" y="3789040"/>
            <a:ext cx="1810059" cy="1810059"/>
          </a:xfrm>
          <a:prstGeom prst="rect">
            <a:avLst/>
          </a:prstGeom>
        </p:spPr>
      </p:pic>
      <p:sp>
        <p:nvSpPr>
          <p:cNvPr id="4" name="タイトル 13">
            <a:extLst>
              <a:ext uri="{FF2B5EF4-FFF2-40B4-BE49-F238E27FC236}">
                <a16:creationId xmlns:a16="http://schemas.microsoft.com/office/drawing/2014/main" id="{0A514804-F4AF-48FA-86CA-DA5FD1E41E68}"/>
              </a:ext>
            </a:extLst>
          </p:cNvPr>
          <p:cNvSpPr txBox="1">
            <a:spLocks/>
          </p:cNvSpPr>
          <p:nvPr/>
        </p:nvSpPr>
        <p:spPr>
          <a:xfrm>
            <a:off x="271769" y="548680"/>
            <a:ext cx="8600461" cy="826798"/>
          </a:xfrm>
          <a:prstGeom prst="rect">
            <a:avLst/>
          </a:prstGeom>
        </p:spPr>
        <p:txBody>
          <a:bodyPr/>
          <a:lstStyle>
            <a:lvl1pPr algn="ctr" defTabSz="816377" rtl="0" eaLnBrk="1" latinLnBrk="0" hangingPunct="1">
              <a:spcBef>
                <a:spcPct val="0"/>
              </a:spcBef>
              <a:buNone/>
              <a:defRPr sz="2200" kern="1200" baseline="0">
                <a:solidFill>
                  <a:schemeClr val="tx1"/>
                </a:solidFill>
                <a:latin typeface="+mj-lt"/>
                <a:ea typeface="+mj-ea"/>
                <a:cs typeface="+mj-cs"/>
              </a:defRPr>
            </a:lvl1pPr>
          </a:lstStyle>
          <a:p>
            <a:r>
              <a:rPr kumimoji="1" lang="ja-JP" altLang="en-US" sz="5400" b="1" dirty="0">
                <a:solidFill>
                  <a:srgbClr val="FF3399"/>
                </a:solidFill>
                <a:latin typeface="メイリオ" panose="020B0604030504040204" pitchFamily="50" charset="-128"/>
                <a:ea typeface="メイリオ" panose="020B0604030504040204" pitchFamily="50" charset="-128"/>
              </a:rPr>
              <a:t>サポートシステムについて</a:t>
            </a:r>
          </a:p>
        </p:txBody>
      </p:sp>
      <p:sp>
        <p:nvSpPr>
          <p:cNvPr id="5" name="タイトル 13">
            <a:extLst>
              <a:ext uri="{FF2B5EF4-FFF2-40B4-BE49-F238E27FC236}">
                <a16:creationId xmlns:a16="http://schemas.microsoft.com/office/drawing/2014/main" id="{B12CD315-DDAE-4326-8502-22BD39E8A1D5}"/>
              </a:ext>
            </a:extLst>
          </p:cNvPr>
          <p:cNvSpPr txBox="1">
            <a:spLocks/>
          </p:cNvSpPr>
          <p:nvPr/>
        </p:nvSpPr>
        <p:spPr>
          <a:xfrm>
            <a:off x="2915816" y="1435301"/>
            <a:ext cx="3580152" cy="826798"/>
          </a:xfrm>
          <a:prstGeom prst="rect">
            <a:avLst/>
          </a:prstGeom>
        </p:spPr>
        <p:txBody>
          <a:bodyPr/>
          <a:lstStyle>
            <a:lvl1pPr algn="ctr" defTabSz="816377" rtl="0" eaLnBrk="1" latinLnBrk="0" hangingPunct="1">
              <a:spcBef>
                <a:spcPct val="0"/>
              </a:spcBef>
              <a:buNone/>
              <a:defRPr sz="2200" kern="1200" baseline="0">
                <a:solidFill>
                  <a:schemeClr val="tx1"/>
                </a:solidFill>
                <a:latin typeface="+mj-lt"/>
                <a:ea typeface="+mj-ea"/>
                <a:cs typeface="+mj-cs"/>
              </a:defRPr>
            </a:lvl1pPr>
          </a:lstStyle>
          <a:p>
            <a:r>
              <a:rPr kumimoji="1" lang="ja-JP" altLang="en-US" sz="4000" dirty="0">
                <a:solidFill>
                  <a:srgbClr val="FF3399"/>
                </a:solidFill>
                <a:latin typeface="メイリオ" panose="020B0604030504040204" pitchFamily="50" charset="-128"/>
                <a:ea typeface="メイリオ" panose="020B0604030504040204" pitchFamily="50" charset="-128"/>
              </a:rPr>
              <a:t>とは</a:t>
            </a:r>
            <a:r>
              <a:rPr lang="en-US" altLang="ja-JP" sz="4000" dirty="0">
                <a:solidFill>
                  <a:srgbClr val="FF3399"/>
                </a:solidFill>
                <a:latin typeface="メイリオ" panose="020B0604030504040204" pitchFamily="50" charset="-128"/>
                <a:ea typeface="メイリオ" panose="020B0604030504040204" pitchFamily="50" charset="-128"/>
              </a:rPr>
              <a:t>…</a:t>
            </a:r>
            <a:endParaRPr kumimoji="1" lang="ja-JP" altLang="en-US" sz="4000" dirty="0">
              <a:solidFill>
                <a:srgbClr val="FF3399"/>
              </a:solidFill>
              <a:latin typeface="メイリオ" panose="020B0604030504040204" pitchFamily="50" charset="-128"/>
              <a:ea typeface="メイリオ" panose="020B0604030504040204" pitchFamily="50" charset="-128"/>
            </a:endParaRPr>
          </a:p>
        </p:txBody>
      </p:sp>
      <p:sp>
        <p:nvSpPr>
          <p:cNvPr id="6" name="テキスト プレースホルダー 7">
            <a:extLst>
              <a:ext uri="{FF2B5EF4-FFF2-40B4-BE49-F238E27FC236}">
                <a16:creationId xmlns:a16="http://schemas.microsoft.com/office/drawing/2014/main" id="{AC81B904-C0F2-45C9-A832-9724B01951FA}"/>
              </a:ext>
            </a:extLst>
          </p:cNvPr>
          <p:cNvSpPr txBox="1">
            <a:spLocks/>
          </p:cNvSpPr>
          <p:nvPr/>
        </p:nvSpPr>
        <p:spPr>
          <a:xfrm>
            <a:off x="268496" y="2132856"/>
            <a:ext cx="3888432" cy="504056"/>
          </a:xfrm>
          <a:prstGeom prst="rect">
            <a:avLst/>
          </a:prstGeom>
        </p:spPr>
        <p:txBody>
          <a:bodyPr/>
          <a:lstStyle>
            <a:lvl1pPr marL="0" indent="0" algn="l" defTabSz="816377" rtl="0" eaLnBrk="1" latinLnBrk="0" hangingPunct="1">
              <a:spcBef>
                <a:spcPct val="20000"/>
              </a:spcBef>
              <a:buFontTx/>
              <a:buNone/>
              <a:defRPr sz="1600" kern="1200" baseline="0">
                <a:solidFill>
                  <a:schemeClr val="tx1"/>
                </a:solidFill>
                <a:latin typeface="+mn-lt"/>
                <a:ea typeface="+mn-ea"/>
                <a:cs typeface="+mn-cs"/>
              </a:defRPr>
            </a:lvl1pPr>
            <a:lvl2pPr marL="414000" indent="-180000" algn="l" defTabSz="816377" rtl="0" eaLnBrk="1" latinLnBrk="0" hangingPunct="1">
              <a:spcBef>
                <a:spcPct val="20000"/>
              </a:spcBef>
              <a:buFontTx/>
              <a:buChar char="●"/>
              <a:defRPr sz="1200" kern="1200">
                <a:solidFill>
                  <a:schemeClr val="tx1"/>
                </a:solidFill>
                <a:latin typeface="+mn-lt"/>
                <a:ea typeface="+mn-ea"/>
                <a:cs typeface="+mn-cs"/>
              </a:defRPr>
            </a:lvl2pPr>
            <a:lvl3pPr marL="594000" indent="-180000" algn="l" defTabSz="816377" rtl="0" eaLnBrk="1" latinLnBrk="0" hangingPunct="1">
              <a:spcBef>
                <a:spcPct val="20000"/>
              </a:spcBef>
              <a:buFontTx/>
              <a:buChar char="●"/>
              <a:defRPr sz="1200" kern="1200">
                <a:solidFill>
                  <a:schemeClr val="tx1"/>
                </a:solidFill>
                <a:latin typeface="+mn-lt"/>
                <a:ea typeface="+mn-ea"/>
                <a:cs typeface="+mn-cs"/>
              </a:defRPr>
            </a:lvl3pPr>
            <a:lvl4pPr marL="1428659" indent="-204094" algn="l" defTabSz="816377" rtl="0" eaLnBrk="1" latinLnBrk="0" hangingPunct="1">
              <a:spcBef>
                <a:spcPct val="20000"/>
              </a:spcBef>
              <a:buFontTx/>
              <a:buChar char="●"/>
              <a:defRPr sz="1200" kern="1200">
                <a:solidFill>
                  <a:schemeClr val="tx1"/>
                </a:solidFill>
                <a:latin typeface="+mn-lt"/>
                <a:ea typeface="+mn-ea"/>
                <a:cs typeface="+mn-cs"/>
              </a:defRPr>
            </a:lvl4pPr>
            <a:lvl5pPr marL="1836847" indent="-204094" algn="l" defTabSz="816377" rtl="0" eaLnBrk="1" latinLnBrk="0" hangingPunct="1">
              <a:spcBef>
                <a:spcPct val="20000"/>
              </a:spcBef>
              <a:buFontTx/>
              <a:buChar char="●"/>
              <a:defRPr sz="1200" kern="1200">
                <a:solidFill>
                  <a:schemeClr val="tx1"/>
                </a:solidFill>
                <a:latin typeface="+mn-lt"/>
                <a:ea typeface="+mn-ea"/>
                <a:cs typeface="+mn-cs"/>
              </a:defRPr>
            </a:lvl5pPr>
            <a:lvl6pPr marL="2245035"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3223"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411"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600"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gn="ctr" defTabSz="633062">
              <a:lnSpc>
                <a:spcPts val="3300"/>
              </a:lnSpc>
              <a:spcAft>
                <a:spcPct val="0"/>
              </a:spcAft>
              <a:tabLst>
                <a:tab pos="0" algn="l"/>
                <a:tab pos="309937" algn="l"/>
                <a:tab pos="620972" algn="l"/>
                <a:tab pos="932008" algn="l"/>
                <a:tab pos="1243044" algn="l"/>
                <a:tab pos="1554080" algn="l"/>
                <a:tab pos="1865115" algn="l"/>
                <a:tab pos="2176151" algn="l"/>
                <a:tab pos="2487187" algn="l"/>
                <a:tab pos="2798222" algn="l"/>
                <a:tab pos="3109258" algn="l"/>
                <a:tab pos="3420293" algn="l"/>
                <a:tab pos="3731330" algn="l"/>
                <a:tab pos="4042364" algn="l"/>
                <a:tab pos="4353401" algn="l"/>
                <a:tab pos="4664436" algn="l"/>
                <a:tab pos="4975472" algn="l"/>
                <a:tab pos="5286507" algn="l"/>
                <a:tab pos="5597543" algn="l"/>
                <a:tab pos="5908579" algn="l"/>
                <a:tab pos="6219614" algn="l"/>
              </a:tabLst>
            </a:pPr>
            <a:r>
              <a:rPr kumimoji="0" lang="en-US" altLang="ja-JP" sz="20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RAC</a:t>
            </a:r>
            <a:r>
              <a:rPr kumimoji="0" lang="ja-JP" altLang="en-US" sz="20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を提唱されていない</a:t>
            </a:r>
            <a:endParaRPr kumimoji="0" lang="en-US" altLang="ja-JP" sz="20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633062">
              <a:lnSpc>
                <a:spcPts val="3300"/>
              </a:lnSpc>
              <a:spcAft>
                <a:spcPct val="0"/>
              </a:spcAft>
              <a:tabLst>
                <a:tab pos="0" algn="l"/>
                <a:tab pos="309937" algn="l"/>
                <a:tab pos="620972" algn="l"/>
                <a:tab pos="932008" algn="l"/>
                <a:tab pos="1243044" algn="l"/>
                <a:tab pos="1554080" algn="l"/>
                <a:tab pos="1865115" algn="l"/>
                <a:tab pos="2176151" algn="l"/>
                <a:tab pos="2487187" algn="l"/>
                <a:tab pos="2798222" algn="l"/>
                <a:tab pos="3109258" algn="l"/>
                <a:tab pos="3420293" algn="l"/>
                <a:tab pos="3731330" algn="l"/>
                <a:tab pos="4042364" algn="l"/>
                <a:tab pos="4353401" algn="l"/>
                <a:tab pos="4664436" algn="l"/>
                <a:tab pos="4975472" algn="l"/>
                <a:tab pos="5286507" algn="l"/>
                <a:tab pos="5597543" algn="l"/>
                <a:tab pos="5908579" algn="l"/>
                <a:tab pos="6219614" algn="l"/>
              </a:tabLst>
            </a:pPr>
            <a:r>
              <a:rPr kumimoji="0" lang="ja-JP" altLang="en-US" sz="20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ロータリークラブ</a:t>
            </a:r>
            <a:endParaRPr kumimoji="0" lang="en-US" altLang="ja-JP" sz="20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プレースホルダー 7">
            <a:extLst>
              <a:ext uri="{FF2B5EF4-FFF2-40B4-BE49-F238E27FC236}">
                <a16:creationId xmlns:a16="http://schemas.microsoft.com/office/drawing/2014/main" id="{4FAF4F08-E530-46F1-BFD2-7BB31085926A}"/>
              </a:ext>
            </a:extLst>
          </p:cNvPr>
          <p:cNvSpPr txBox="1">
            <a:spLocks/>
          </p:cNvSpPr>
          <p:nvPr/>
        </p:nvSpPr>
        <p:spPr>
          <a:xfrm>
            <a:off x="5021024" y="2132856"/>
            <a:ext cx="3888432" cy="504056"/>
          </a:xfrm>
          <a:prstGeom prst="rect">
            <a:avLst/>
          </a:prstGeom>
        </p:spPr>
        <p:txBody>
          <a:bodyPr/>
          <a:lstStyle>
            <a:lvl1pPr marL="0" indent="0" algn="l" defTabSz="816377" rtl="0" eaLnBrk="1" latinLnBrk="0" hangingPunct="1">
              <a:spcBef>
                <a:spcPct val="20000"/>
              </a:spcBef>
              <a:buFontTx/>
              <a:buNone/>
              <a:defRPr sz="1600" kern="1200" baseline="0">
                <a:solidFill>
                  <a:schemeClr val="tx1"/>
                </a:solidFill>
                <a:latin typeface="+mn-lt"/>
                <a:ea typeface="+mn-ea"/>
                <a:cs typeface="+mn-cs"/>
              </a:defRPr>
            </a:lvl1pPr>
            <a:lvl2pPr marL="414000" indent="-180000" algn="l" defTabSz="816377" rtl="0" eaLnBrk="1" latinLnBrk="0" hangingPunct="1">
              <a:spcBef>
                <a:spcPct val="20000"/>
              </a:spcBef>
              <a:buFontTx/>
              <a:buChar char="●"/>
              <a:defRPr sz="1200" kern="1200">
                <a:solidFill>
                  <a:schemeClr val="tx1"/>
                </a:solidFill>
                <a:latin typeface="+mn-lt"/>
                <a:ea typeface="+mn-ea"/>
                <a:cs typeface="+mn-cs"/>
              </a:defRPr>
            </a:lvl2pPr>
            <a:lvl3pPr marL="594000" indent="-180000" algn="l" defTabSz="816377" rtl="0" eaLnBrk="1" latinLnBrk="0" hangingPunct="1">
              <a:spcBef>
                <a:spcPct val="20000"/>
              </a:spcBef>
              <a:buFontTx/>
              <a:buChar char="●"/>
              <a:defRPr sz="1200" kern="1200">
                <a:solidFill>
                  <a:schemeClr val="tx1"/>
                </a:solidFill>
                <a:latin typeface="+mn-lt"/>
                <a:ea typeface="+mn-ea"/>
                <a:cs typeface="+mn-cs"/>
              </a:defRPr>
            </a:lvl3pPr>
            <a:lvl4pPr marL="1428659" indent="-204094" algn="l" defTabSz="816377" rtl="0" eaLnBrk="1" latinLnBrk="0" hangingPunct="1">
              <a:spcBef>
                <a:spcPct val="20000"/>
              </a:spcBef>
              <a:buFontTx/>
              <a:buChar char="●"/>
              <a:defRPr sz="1200" kern="1200">
                <a:solidFill>
                  <a:schemeClr val="tx1"/>
                </a:solidFill>
                <a:latin typeface="+mn-lt"/>
                <a:ea typeface="+mn-ea"/>
                <a:cs typeface="+mn-cs"/>
              </a:defRPr>
            </a:lvl4pPr>
            <a:lvl5pPr marL="1836847" indent="-204094" algn="l" defTabSz="816377" rtl="0" eaLnBrk="1" latinLnBrk="0" hangingPunct="1">
              <a:spcBef>
                <a:spcPct val="20000"/>
              </a:spcBef>
              <a:buFontTx/>
              <a:buChar char="●"/>
              <a:defRPr sz="1200" kern="1200">
                <a:solidFill>
                  <a:schemeClr val="tx1"/>
                </a:solidFill>
                <a:latin typeface="+mn-lt"/>
                <a:ea typeface="+mn-ea"/>
                <a:cs typeface="+mn-cs"/>
              </a:defRPr>
            </a:lvl5pPr>
            <a:lvl6pPr marL="2245035"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3223"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411"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600"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gn="ctr" defTabSz="633062">
              <a:lnSpc>
                <a:spcPts val="3300"/>
              </a:lnSpc>
              <a:spcAft>
                <a:spcPct val="0"/>
              </a:spcAft>
              <a:tabLst>
                <a:tab pos="0" algn="l"/>
                <a:tab pos="309937" algn="l"/>
                <a:tab pos="620972" algn="l"/>
                <a:tab pos="932008" algn="l"/>
                <a:tab pos="1243044" algn="l"/>
                <a:tab pos="1554080" algn="l"/>
                <a:tab pos="1865115" algn="l"/>
                <a:tab pos="2176151" algn="l"/>
                <a:tab pos="2487187" algn="l"/>
                <a:tab pos="2798222" algn="l"/>
                <a:tab pos="3109258" algn="l"/>
                <a:tab pos="3420293" algn="l"/>
                <a:tab pos="3731330" algn="l"/>
                <a:tab pos="4042364" algn="l"/>
                <a:tab pos="4353401" algn="l"/>
                <a:tab pos="4664436" algn="l"/>
                <a:tab pos="4975472" algn="l"/>
                <a:tab pos="5286507" algn="l"/>
                <a:tab pos="5597543" algn="l"/>
                <a:tab pos="5908579" algn="l"/>
                <a:tab pos="6219614" algn="l"/>
              </a:tabLst>
            </a:pPr>
            <a:r>
              <a:rPr kumimoji="0" lang="ja-JP" altLang="en-US" sz="20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ローターアクトクラブ</a:t>
            </a:r>
            <a:endParaRPr kumimoji="0" lang="en-US" altLang="ja-JP" sz="20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a:p>
            <a:pPr algn="ctr" defTabSz="633062">
              <a:lnSpc>
                <a:spcPts val="3300"/>
              </a:lnSpc>
              <a:spcAft>
                <a:spcPct val="0"/>
              </a:spcAft>
              <a:tabLst>
                <a:tab pos="0" algn="l"/>
                <a:tab pos="309937" algn="l"/>
                <a:tab pos="620972" algn="l"/>
                <a:tab pos="932008" algn="l"/>
                <a:tab pos="1243044" algn="l"/>
                <a:tab pos="1554080" algn="l"/>
                <a:tab pos="1865115" algn="l"/>
                <a:tab pos="2176151" algn="l"/>
                <a:tab pos="2487187" algn="l"/>
                <a:tab pos="2798222" algn="l"/>
                <a:tab pos="3109258" algn="l"/>
                <a:tab pos="3420293" algn="l"/>
                <a:tab pos="3731330" algn="l"/>
                <a:tab pos="4042364" algn="l"/>
                <a:tab pos="4353401" algn="l"/>
                <a:tab pos="4664436" algn="l"/>
                <a:tab pos="4975472" algn="l"/>
                <a:tab pos="5286507" algn="l"/>
                <a:tab pos="5597543" algn="l"/>
                <a:tab pos="5908579" algn="l"/>
                <a:tab pos="6219614" algn="l"/>
              </a:tabLst>
            </a:pPr>
            <a:r>
              <a:rPr kumimoji="0" lang="ja-JP" altLang="en-US" sz="20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en-US" altLang="ja-JP" sz="20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RAC</a:t>
            </a:r>
            <a:r>
              <a:rPr kumimoji="0" lang="ja-JP" altLang="en-US" sz="20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a:t>
            </a:r>
            <a:endParaRPr kumimoji="0" lang="en-US" altLang="ja-JP" sz="2000" b="1" dirty="0">
              <a:solidFill>
                <a:srgbClr val="00206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図 8">
            <a:extLst>
              <a:ext uri="{FF2B5EF4-FFF2-40B4-BE49-F238E27FC236}">
                <a16:creationId xmlns:a16="http://schemas.microsoft.com/office/drawing/2014/main" id="{60C797AE-5D5B-4B25-A2AA-A7656CBE6F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301"/>
          <a:stretch/>
        </p:blipFill>
        <p:spPr>
          <a:xfrm>
            <a:off x="1060584" y="4157066"/>
            <a:ext cx="2160240" cy="825996"/>
          </a:xfrm>
          <a:prstGeom prst="rect">
            <a:avLst/>
          </a:prstGeom>
        </p:spPr>
      </p:pic>
      <p:sp>
        <p:nvSpPr>
          <p:cNvPr id="10" name="楕円 9">
            <a:extLst>
              <a:ext uri="{FF2B5EF4-FFF2-40B4-BE49-F238E27FC236}">
                <a16:creationId xmlns:a16="http://schemas.microsoft.com/office/drawing/2014/main" id="{97E65C17-617E-4194-AC0E-0A5FAFEF77CA}"/>
              </a:ext>
            </a:extLst>
          </p:cNvPr>
          <p:cNvSpPr/>
          <p:nvPr/>
        </p:nvSpPr>
        <p:spPr>
          <a:xfrm>
            <a:off x="700544" y="3166604"/>
            <a:ext cx="2858191" cy="2858191"/>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DF4001C4-8F24-40E6-9CDD-52E7436B5BEB}"/>
              </a:ext>
            </a:extLst>
          </p:cNvPr>
          <p:cNvSpPr/>
          <p:nvPr/>
        </p:nvSpPr>
        <p:spPr>
          <a:xfrm>
            <a:off x="5536144" y="3140968"/>
            <a:ext cx="2858191" cy="2858191"/>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3D303DAB-E94A-4BC6-BD6A-23791A368C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9096" y="3958692"/>
            <a:ext cx="2603354" cy="1126256"/>
          </a:xfrm>
          <a:prstGeom prst="rect">
            <a:avLst/>
          </a:prstGeom>
        </p:spPr>
      </p:pic>
      <p:sp>
        <p:nvSpPr>
          <p:cNvPr id="18" name="タイトル 13">
            <a:extLst>
              <a:ext uri="{FF2B5EF4-FFF2-40B4-BE49-F238E27FC236}">
                <a16:creationId xmlns:a16="http://schemas.microsoft.com/office/drawing/2014/main" id="{CBCAB144-92A6-43A6-99AF-DDDCCB93839C}"/>
              </a:ext>
            </a:extLst>
          </p:cNvPr>
          <p:cNvSpPr txBox="1">
            <a:spLocks/>
          </p:cNvSpPr>
          <p:nvPr/>
        </p:nvSpPr>
        <p:spPr>
          <a:xfrm>
            <a:off x="252379" y="5463713"/>
            <a:ext cx="8600461" cy="826798"/>
          </a:xfrm>
          <a:prstGeom prst="rect">
            <a:avLst/>
          </a:prstGeom>
        </p:spPr>
        <p:txBody>
          <a:bodyPr/>
          <a:lstStyle>
            <a:lvl1pPr algn="ctr" defTabSz="816377" rtl="0" eaLnBrk="1" latinLnBrk="0" hangingPunct="1">
              <a:spcBef>
                <a:spcPct val="0"/>
              </a:spcBef>
              <a:buNone/>
              <a:defRPr sz="2200" kern="1200" baseline="0">
                <a:solidFill>
                  <a:schemeClr val="tx1"/>
                </a:solidFill>
                <a:latin typeface="+mj-lt"/>
                <a:ea typeface="+mj-ea"/>
                <a:cs typeface="+mj-cs"/>
              </a:defRPr>
            </a:lvl1pPr>
          </a:lstStyle>
          <a:p>
            <a:r>
              <a:rPr kumimoji="1" lang="en-US" altLang="ja-JP" sz="4000" b="1" dirty="0">
                <a:solidFill>
                  <a:srgbClr val="FF3399"/>
                </a:solidFill>
                <a:latin typeface="メイリオ" panose="020B0604030504040204" pitchFamily="50" charset="-128"/>
                <a:ea typeface="メイリオ" panose="020B0604030504040204" pitchFamily="50" charset="-128"/>
              </a:rPr>
              <a:t>RAC</a:t>
            </a:r>
            <a:r>
              <a:rPr kumimoji="1" lang="ja-JP" altLang="en-US" sz="4000" b="1" dirty="0">
                <a:solidFill>
                  <a:srgbClr val="FF3399"/>
                </a:solidFill>
                <a:latin typeface="メイリオ" panose="020B0604030504040204" pitchFamily="50" charset="-128"/>
                <a:ea typeface="メイリオ" panose="020B0604030504040204" pitchFamily="50" charset="-128"/>
              </a:rPr>
              <a:t>の若い力を</a:t>
            </a:r>
            <a:endParaRPr kumimoji="1" lang="en-US" altLang="ja-JP" sz="4000" b="1" dirty="0">
              <a:solidFill>
                <a:srgbClr val="FF3399"/>
              </a:solidFill>
              <a:latin typeface="メイリオ" panose="020B0604030504040204" pitchFamily="50" charset="-128"/>
              <a:ea typeface="メイリオ" panose="020B0604030504040204" pitchFamily="50" charset="-128"/>
            </a:endParaRPr>
          </a:p>
          <a:p>
            <a:r>
              <a:rPr kumimoji="1" lang="ja-JP" altLang="en-US" sz="4000" b="1" dirty="0">
                <a:solidFill>
                  <a:srgbClr val="FF3399"/>
                </a:solidFill>
                <a:latin typeface="メイリオ" panose="020B0604030504040204" pitchFamily="50" charset="-128"/>
                <a:ea typeface="メイリオ" panose="020B0604030504040204" pitchFamily="50" charset="-128"/>
              </a:rPr>
              <a:t>活用していただくシステム</a:t>
            </a:r>
          </a:p>
        </p:txBody>
      </p:sp>
    </p:spTree>
    <p:extLst>
      <p:ext uri="{BB962C8B-B14F-4D97-AF65-F5344CB8AC3E}">
        <p14:creationId xmlns:p14="http://schemas.microsoft.com/office/powerpoint/2010/main" val="24636941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29583" y="193638"/>
            <a:ext cx="9144000" cy="658083"/>
          </a:xfrm>
        </p:spPr>
        <p:txBody>
          <a:bodyPr/>
          <a:lstStyle/>
          <a:p>
            <a:r>
              <a:rPr lang="ja-JP" altLang="en-US" sz="3200" b="1" dirty="0">
                <a:ln w="0"/>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事例 </a:t>
            </a:r>
            <a:r>
              <a:rPr lang="en-US" altLang="ja-JP" sz="3200" b="1" dirty="0">
                <a:ln w="0"/>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a:t>
            </a:r>
            <a:r>
              <a:rPr lang="ja-JP" altLang="en-US" sz="3200" b="1" dirty="0">
                <a:ln w="0"/>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大阪淀川ローターアクトクラブ</a:t>
            </a:r>
            <a:r>
              <a:rPr lang="en-US" altLang="ja-JP" sz="3200" b="1" dirty="0">
                <a:ln w="0"/>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a:t>
            </a:r>
            <a:endParaRPr lang="en-US" sz="3200" b="1" dirty="0">
              <a:ln w="0"/>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endParaRPr>
          </a:p>
        </p:txBody>
      </p:sp>
      <p:sp>
        <p:nvSpPr>
          <p:cNvPr id="32" name="正方形/長方形 31">
            <a:extLst>
              <a:ext uri="{FF2B5EF4-FFF2-40B4-BE49-F238E27FC236}">
                <a16:creationId xmlns:a16="http://schemas.microsoft.com/office/drawing/2014/main" id="{2206D63A-9D0C-45C5-9D66-BFBCD984B827}"/>
              </a:ext>
            </a:extLst>
          </p:cNvPr>
          <p:cNvSpPr/>
          <p:nvPr/>
        </p:nvSpPr>
        <p:spPr>
          <a:xfrm>
            <a:off x="2662518" y="6438452"/>
            <a:ext cx="3878131" cy="2259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Encode Sans Narrow Light"/>
              <a:cs typeface="+mn-cs"/>
            </a:endParaRPr>
          </a:p>
        </p:txBody>
      </p:sp>
      <p:pic>
        <p:nvPicPr>
          <p:cNvPr id="9" name="図プレースホルダー 8" descr="壁, 室内, キャビネット が含まれている画像&#10;&#10;高い精度で生成された説明">
            <a:extLst>
              <a:ext uri="{FF2B5EF4-FFF2-40B4-BE49-F238E27FC236}">
                <a16:creationId xmlns:a16="http://schemas.microsoft.com/office/drawing/2014/main" id="{DDB378DB-2453-405E-A706-2CAA2DBC69DE}"/>
              </a:ext>
            </a:extLst>
          </p:cNvPr>
          <p:cNvPicPr>
            <a:picLocks noGrp="1" noChangeAspect="1"/>
          </p:cNvPicPr>
          <p:nvPr>
            <p:ph type="pic" sz="quarter" idx="16"/>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rcRect t="1827" b="1827"/>
          <a:stretch>
            <a:fillRect/>
          </a:stretch>
        </p:blipFill>
        <p:spPr>
          <a:xfrm rot="21432298">
            <a:off x="257383" y="1089921"/>
            <a:ext cx="4059794" cy="2933112"/>
          </a:xfrm>
        </p:spPr>
      </p:pic>
      <p:pic>
        <p:nvPicPr>
          <p:cNvPr id="13" name="図プレースホルダー 12" descr="人, 窓, 室内, テーブル が含まれている画像&#10;&#10;非常に高い精度で生成された説明">
            <a:extLst>
              <a:ext uri="{FF2B5EF4-FFF2-40B4-BE49-F238E27FC236}">
                <a16:creationId xmlns:a16="http://schemas.microsoft.com/office/drawing/2014/main" id="{909F11F3-A7E7-4BAB-9783-52E0E0014917}"/>
              </a:ext>
            </a:extLst>
          </p:cNvPr>
          <p:cNvPicPr>
            <a:picLocks noGrp="1" noChangeAspect="1"/>
          </p:cNvPicPr>
          <p:nvPr>
            <p:ph type="pic" sz="quarter" idx="17"/>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rcRect t="1745" b="1745"/>
          <a:stretch>
            <a:fillRect/>
          </a:stretch>
        </p:blipFill>
        <p:spPr>
          <a:xfrm rot="21432298">
            <a:off x="4642898" y="1011353"/>
            <a:ext cx="4159385" cy="3009297"/>
          </a:xfrm>
        </p:spPr>
      </p:pic>
      <p:sp>
        <p:nvSpPr>
          <p:cNvPr id="18" name="テキスト プレースホルダー 7">
            <a:extLst>
              <a:ext uri="{FF2B5EF4-FFF2-40B4-BE49-F238E27FC236}">
                <a16:creationId xmlns:a16="http://schemas.microsoft.com/office/drawing/2014/main" id="{23307C7D-8D4C-42F1-B7AC-6AA1912A243D}"/>
              </a:ext>
            </a:extLst>
          </p:cNvPr>
          <p:cNvSpPr txBox="1">
            <a:spLocks/>
          </p:cNvSpPr>
          <p:nvPr/>
        </p:nvSpPr>
        <p:spPr>
          <a:xfrm>
            <a:off x="270819" y="4120273"/>
            <a:ext cx="8757552" cy="2722179"/>
          </a:xfrm>
          <a:prstGeom prst="rect">
            <a:avLst/>
          </a:prstGeom>
        </p:spPr>
        <p:txBody>
          <a:bodyPr vert="horz" lIns="163275" tIns="81638" rIns="163275" bIns="81638" rtlCol="0" anchor="ctr">
            <a:normAutofit/>
          </a:bodyPr>
          <a:lstStyle>
            <a:lvl1pPr marL="0" indent="0" algn="ctr" defTabSz="816377" rtl="0" eaLnBrk="1" latinLnBrk="0" hangingPunct="1">
              <a:spcBef>
                <a:spcPct val="20000"/>
              </a:spcBef>
              <a:buFontTx/>
              <a:buNone/>
              <a:defRPr sz="3000" kern="1200" baseline="0">
                <a:solidFill>
                  <a:srgbClr val="525252"/>
                </a:solidFill>
                <a:latin typeface="+mj-lt"/>
                <a:ea typeface="+mn-ea"/>
                <a:cs typeface="+mn-cs"/>
              </a:defRPr>
            </a:lvl1pPr>
            <a:lvl2pPr marL="414000" indent="-180000" algn="l" defTabSz="816377" rtl="0" eaLnBrk="1" latinLnBrk="0" hangingPunct="1">
              <a:spcBef>
                <a:spcPct val="20000"/>
              </a:spcBef>
              <a:buFontTx/>
              <a:buChar char="●"/>
              <a:defRPr sz="1200" kern="1200">
                <a:solidFill>
                  <a:schemeClr val="tx1"/>
                </a:solidFill>
                <a:latin typeface="+mn-lt"/>
                <a:ea typeface="+mn-ea"/>
                <a:cs typeface="+mn-cs"/>
              </a:defRPr>
            </a:lvl2pPr>
            <a:lvl3pPr marL="594000" indent="-180000" algn="l" defTabSz="816377" rtl="0" eaLnBrk="1" latinLnBrk="0" hangingPunct="1">
              <a:spcBef>
                <a:spcPct val="20000"/>
              </a:spcBef>
              <a:buFontTx/>
              <a:buChar char="●"/>
              <a:defRPr sz="1200" kern="1200">
                <a:solidFill>
                  <a:schemeClr val="tx1"/>
                </a:solidFill>
                <a:latin typeface="+mn-lt"/>
                <a:ea typeface="+mn-ea"/>
                <a:cs typeface="+mn-cs"/>
              </a:defRPr>
            </a:lvl3pPr>
            <a:lvl4pPr marL="1428659" indent="-204094" algn="l" defTabSz="816377" rtl="0" eaLnBrk="1" latinLnBrk="0" hangingPunct="1">
              <a:spcBef>
                <a:spcPct val="20000"/>
              </a:spcBef>
              <a:buFontTx/>
              <a:buChar char="●"/>
              <a:defRPr sz="1200" kern="1200">
                <a:solidFill>
                  <a:schemeClr val="tx1"/>
                </a:solidFill>
                <a:latin typeface="+mn-lt"/>
                <a:ea typeface="+mn-ea"/>
                <a:cs typeface="+mn-cs"/>
              </a:defRPr>
            </a:lvl4pPr>
            <a:lvl5pPr marL="1836847" indent="-204094" algn="l" defTabSz="816377" rtl="0" eaLnBrk="1" latinLnBrk="0" hangingPunct="1">
              <a:spcBef>
                <a:spcPct val="20000"/>
              </a:spcBef>
              <a:buFontTx/>
              <a:buChar char="●"/>
              <a:defRPr sz="1200" kern="1200">
                <a:solidFill>
                  <a:schemeClr val="tx1"/>
                </a:solidFill>
                <a:latin typeface="+mn-lt"/>
                <a:ea typeface="+mn-ea"/>
                <a:cs typeface="+mn-cs"/>
              </a:defRPr>
            </a:lvl5pPr>
            <a:lvl6pPr marL="2245035"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3223"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411"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600"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16377" rtl="0" eaLnBrk="1" fontAlgn="auto" latinLnBrk="0" hangingPunct="1">
              <a:lnSpc>
                <a:spcPct val="100000"/>
              </a:lnSpc>
              <a:spcBef>
                <a:spcPct val="20000"/>
              </a:spcBef>
              <a:spcAft>
                <a:spcPts val="0"/>
              </a:spcAft>
              <a:buClrTx/>
              <a:buSzTx/>
              <a:buFontTx/>
              <a:buNone/>
              <a:tabLst/>
              <a:defRPr/>
            </a:pPr>
            <a:r>
              <a:rPr kumimoji="0" lang="ja-JP" altLang="en-US" sz="3600" b="1" i="0" u="none" strike="noStrike" kern="0" cap="none" spc="0" normalizeH="0" baseline="0" noProof="0" dirty="0">
                <a:ln>
                  <a:noFill/>
                </a:ln>
                <a:solidFill>
                  <a:srgbClr val="FF4B94">
                    <a:lumMod val="75000"/>
                  </a:srgbClr>
                </a:solidFill>
                <a:effectLst/>
                <a:uLnTx/>
                <a:uFillTx/>
                <a:latin typeface="メイリオ" panose="020B0604030504040204" pitchFamily="50" charset="-128"/>
                <a:ea typeface="メイリオ" panose="020B0604030504040204" pitchFamily="50" charset="-128"/>
                <a:cs typeface="+mn-cs"/>
              </a:rPr>
              <a:t>「大阪整肢学院夏祭り」</a:t>
            </a:r>
            <a:endParaRPr kumimoji="1" lang="en-US" altLang="ja-JP" sz="3600" b="1" i="0" u="none" strike="noStrike" kern="0" cap="none" spc="0" normalizeH="0" baseline="0" noProof="0" dirty="0">
              <a:ln>
                <a:noFill/>
              </a:ln>
              <a:solidFill>
                <a:srgbClr val="FF4B94">
                  <a:lumMod val="75000"/>
                </a:srgbClr>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ts val="31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◉サポートシステムで未提唱の新大阪</a:t>
            </a:r>
            <a:r>
              <a:rPr kumimoji="0" lang="en-US" altLang="ja-JP" sz="24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RC</a:t>
            </a:r>
            <a:r>
              <a:rPr kumimoji="0" lang="ja-JP" altLang="en-US" sz="24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との</a:t>
            </a:r>
            <a:endParaRPr kumimoji="0" lang="en-US" altLang="ja-JP" sz="24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ts val="31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交流・共同奉仕活動</a:t>
            </a:r>
            <a:endParaRPr kumimoji="0" lang="en-US" altLang="ja-JP" sz="24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ts val="31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◉本事業は大阪淀川</a:t>
            </a:r>
            <a:r>
              <a:rPr kumimoji="0" lang="en-US" altLang="ja-JP" sz="24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RAC</a:t>
            </a:r>
            <a:r>
              <a:rPr kumimoji="0" lang="ja-JP" altLang="en-US" sz="24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が</a:t>
            </a:r>
            <a:r>
              <a:rPr kumimoji="0" lang="en-US" altLang="ja-JP" sz="24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2015</a:t>
            </a:r>
            <a:r>
              <a:rPr kumimoji="0" lang="ja-JP" altLang="en-US" sz="24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年からお手伝いさせていた</a:t>
            </a:r>
            <a:r>
              <a:rPr kumimoji="0" lang="ja-JP" altLang="en-US" sz="2400" b="0" i="0" u="none" strike="noStrike" kern="0" cap="none" spc="0"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cs typeface="+mn-cs"/>
              </a:rPr>
              <a:t>だ</a:t>
            </a:r>
            <a:endParaRPr kumimoji="0" lang="en-US" altLang="ja-JP" sz="24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ts val="31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いている新大阪</a:t>
            </a:r>
            <a:r>
              <a:rPr kumimoji="0" lang="en-US" altLang="ja-JP" sz="24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RC</a:t>
            </a:r>
            <a:r>
              <a:rPr kumimoji="0" lang="ja-JP" altLang="en-US" sz="24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の社会奉仕事業</a:t>
            </a:r>
            <a:endParaRPr kumimoji="0" lang="ja-JP" altLang="en-US" sz="2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2542312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ja-JP" altLang="en-US" sz="3200" b="1" dirty="0">
                <a:ln w="0"/>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事例 </a:t>
            </a:r>
            <a:r>
              <a:rPr lang="en-US" altLang="ja-JP" sz="3200" b="1" dirty="0">
                <a:ln w="0"/>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a:t>
            </a:r>
            <a:r>
              <a:rPr lang="ja-JP" altLang="en-US" sz="3200" b="1" dirty="0">
                <a:ln w="0"/>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大阪淀川ローターアクトクラブ</a:t>
            </a:r>
            <a:r>
              <a:rPr lang="en-US" altLang="ja-JP" sz="3200" b="1" dirty="0">
                <a:ln w="0"/>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rPr>
              <a:t>-</a:t>
            </a:r>
            <a:endParaRPr lang="en-US" sz="3200" b="1" dirty="0">
              <a:ln w="0"/>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endParaRPr>
          </a:p>
        </p:txBody>
      </p:sp>
      <p:sp>
        <p:nvSpPr>
          <p:cNvPr id="32" name="正方形/長方形 31">
            <a:extLst>
              <a:ext uri="{FF2B5EF4-FFF2-40B4-BE49-F238E27FC236}">
                <a16:creationId xmlns:a16="http://schemas.microsoft.com/office/drawing/2014/main" id="{2206D63A-9D0C-45C5-9D66-BFBCD984B827}"/>
              </a:ext>
            </a:extLst>
          </p:cNvPr>
          <p:cNvSpPr/>
          <p:nvPr/>
        </p:nvSpPr>
        <p:spPr>
          <a:xfrm>
            <a:off x="2662518" y="6438452"/>
            <a:ext cx="3878131" cy="2259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Encode Sans Narrow Light"/>
              <a:cs typeface="+mn-cs"/>
            </a:endParaRPr>
          </a:p>
        </p:txBody>
      </p:sp>
      <p:pic>
        <p:nvPicPr>
          <p:cNvPr id="10" name="図プレースホルダー 9">
            <a:extLst>
              <a:ext uri="{FF2B5EF4-FFF2-40B4-BE49-F238E27FC236}">
                <a16:creationId xmlns:a16="http://schemas.microsoft.com/office/drawing/2014/main" id="{70097211-B283-41D2-ACC8-F84C457DF570}"/>
              </a:ext>
            </a:extLst>
          </p:cNvPr>
          <p:cNvPicPr>
            <a:picLocks noGrp="1" noChangeAspect="1"/>
          </p:cNvPicPr>
          <p:nvPr>
            <p:ph type="pic" sz="quarter" idx="16"/>
          </p:nvPr>
        </p:nvPicPr>
        <p:blipFill>
          <a:blip r:embed="rId2"/>
          <a:srcRect t="1879" b="1879"/>
          <a:stretch>
            <a:fillRect/>
          </a:stretch>
        </p:blipFill>
        <p:spPr>
          <a:xfrm rot="21432298">
            <a:off x="234679" y="1316746"/>
            <a:ext cx="4173716" cy="3015419"/>
          </a:xfrm>
          <a:prstGeom prst="rect">
            <a:avLst/>
          </a:prstGeom>
        </p:spPr>
      </p:pic>
      <p:pic>
        <p:nvPicPr>
          <p:cNvPr id="11" name="図プレースホルダー 10">
            <a:extLst>
              <a:ext uri="{FF2B5EF4-FFF2-40B4-BE49-F238E27FC236}">
                <a16:creationId xmlns:a16="http://schemas.microsoft.com/office/drawing/2014/main" id="{574145DC-E2C4-4C25-9047-792D346F498A}"/>
              </a:ext>
            </a:extLst>
          </p:cNvPr>
          <p:cNvPicPr>
            <a:picLocks noGrp="1" noChangeAspect="1"/>
          </p:cNvPicPr>
          <p:nvPr>
            <p:ph type="pic" sz="quarter" idx="17"/>
          </p:nvPr>
        </p:nvPicPr>
        <p:blipFill>
          <a:blip r:embed="rId3"/>
          <a:srcRect t="1819" b="1819"/>
          <a:stretch>
            <a:fillRect/>
          </a:stretch>
        </p:blipFill>
        <p:spPr>
          <a:xfrm rot="21432298">
            <a:off x="4670706" y="1179110"/>
            <a:ext cx="4061181" cy="2934114"/>
          </a:xfrm>
          <a:prstGeom prst="rect">
            <a:avLst/>
          </a:prstGeom>
        </p:spPr>
      </p:pic>
      <p:sp>
        <p:nvSpPr>
          <p:cNvPr id="8" name="テキスト プレースホルダー 7"/>
          <p:cNvSpPr>
            <a:spLocks noGrp="1"/>
          </p:cNvSpPr>
          <p:nvPr>
            <p:ph type="body" sz="quarter" idx="13"/>
          </p:nvPr>
        </p:nvSpPr>
        <p:spPr>
          <a:xfrm>
            <a:off x="222807" y="4313274"/>
            <a:ext cx="8757552" cy="2453865"/>
          </a:xfrm>
        </p:spPr>
        <p:txBody>
          <a:bodyPr>
            <a:normAutofit/>
          </a:bodyPr>
          <a:lstStyle/>
          <a:p>
            <a:r>
              <a:rPr kumimoji="1" lang="ja-JP" altLang="en-US" sz="3200" b="1" kern="0" dirty="0">
                <a:solidFill>
                  <a:srgbClr val="000000"/>
                </a:solidFill>
                <a:latin typeface="メイリオ" panose="020B0604030504040204" pitchFamily="50" charset="-128"/>
                <a:ea typeface="メイリオ" panose="020B0604030504040204" pitchFamily="50" charset="-128"/>
              </a:rPr>
              <a:t>どのような活動内容・・・</a:t>
            </a:r>
            <a:endParaRPr kumimoji="1" lang="en-US" altLang="ja-JP" sz="3200" b="1" kern="0" dirty="0">
              <a:solidFill>
                <a:srgbClr val="000000"/>
              </a:solidFill>
              <a:latin typeface="メイリオ" panose="020B0604030504040204" pitchFamily="50" charset="-128"/>
              <a:ea typeface="メイリオ" panose="020B0604030504040204" pitchFamily="50" charset="-128"/>
            </a:endParaRPr>
          </a:p>
          <a:p>
            <a:pPr lvl="0" algn="l" defTabSz="457200">
              <a:spcBef>
                <a:spcPts val="0"/>
              </a:spcBef>
            </a:pPr>
            <a:endParaRPr kumimoji="1" lang="en-US" altLang="ja-JP" sz="1800" b="1" kern="0" dirty="0">
              <a:solidFill>
                <a:srgbClr val="000000"/>
              </a:solidFill>
              <a:latin typeface="メイリオ" panose="020B0604030504040204" pitchFamily="50" charset="-128"/>
              <a:ea typeface="メイリオ" panose="020B0604030504040204" pitchFamily="50" charset="-128"/>
            </a:endParaRPr>
          </a:p>
          <a:p>
            <a:pPr lvl="0" algn="l" defTabSz="457200">
              <a:spcBef>
                <a:spcPts val="0"/>
              </a:spcBef>
            </a:pPr>
            <a:r>
              <a:rPr lang="ja-JP" altLang="en-US" sz="2800" kern="0" dirty="0">
                <a:solidFill>
                  <a:srgbClr val="000000"/>
                </a:solidFill>
                <a:latin typeface="メイリオ" panose="020B0604030504040204" pitchFamily="50" charset="-128"/>
                <a:ea typeface="メイリオ" panose="020B0604030504040204" pitchFamily="50" charset="-128"/>
              </a:rPr>
              <a:t>◉ローターアクトがバルーンアートやかき氷などの模擬店を出店して学院の児童たちに喜んでもらっています。</a:t>
            </a:r>
          </a:p>
        </p:txBody>
      </p:sp>
    </p:spTree>
    <p:extLst>
      <p:ext uri="{BB962C8B-B14F-4D97-AF65-F5344CB8AC3E}">
        <p14:creationId xmlns:p14="http://schemas.microsoft.com/office/powerpoint/2010/main" val="2074843812"/>
      </p:ext>
    </p:extLst>
  </p:cSld>
  <p:clrMapOvr>
    <a:masterClrMapping/>
  </p:clrMapOvr>
  <p:transition spd="slow">
    <p:pull/>
  </p:transition>
</p:sld>
</file>

<file path=ppt/theme/theme1.xml><?xml version="1.0" encoding="utf-8"?>
<a:theme xmlns:a="http://schemas.openxmlformats.org/drawingml/2006/main" name="Vega - Free">
  <a:themeElements>
    <a:clrScheme name="A">
      <a:dk1>
        <a:srgbClr val="1C1C1C"/>
      </a:dk1>
      <a:lt1>
        <a:sysClr val="window" lastClr="FFFFFF"/>
      </a:lt1>
      <a:dk2>
        <a:srgbClr val="545454"/>
      </a:dk2>
      <a:lt2>
        <a:srgbClr val="EEECE1"/>
      </a:lt2>
      <a:accent1>
        <a:srgbClr val="00ACE2"/>
      </a:accent1>
      <a:accent2>
        <a:srgbClr val="FD497C"/>
      </a:accent2>
      <a:accent3>
        <a:srgbClr val="87C32F"/>
      </a:accent3>
      <a:accent4>
        <a:srgbClr val="B143DD"/>
      </a:accent4>
      <a:accent5>
        <a:srgbClr val="FFA513"/>
      </a:accent5>
      <a:accent6>
        <a:srgbClr val="5BB8D1"/>
      </a:accent6>
      <a:hlink>
        <a:srgbClr val="00ACE2"/>
      </a:hlink>
      <a:folHlink>
        <a:srgbClr val="00ACE2"/>
      </a:folHlink>
    </a:clrScheme>
    <a:fontScheme name="Vega">
      <a:majorFont>
        <a:latin typeface="Route 159 UltraLight"/>
        <a:ea typeface="Spica Neue Light"/>
        <a:cs typeface=""/>
      </a:majorFont>
      <a:minorFont>
        <a:latin typeface="Open Sans"/>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0.xml><?xml version="1.0" encoding="utf-8"?>
<a:theme xmlns:a="http://schemas.openxmlformats.org/drawingml/2006/main" name="1_Vega - Footer Only">
  <a:themeElements>
    <a:clrScheme name="Vega">
      <a:dk1>
        <a:srgbClr val="1C1C1C"/>
      </a:dk1>
      <a:lt1>
        <a:sysClr val="window" lastClr="FFFFFF"/>
      </a:lt1>
      <a:dk2>
        <a:srgbClr val="545454"/>
      </a:dk2>
      <a:lt2>
        <a:srgbClr val="EEECE1"/>
      </a:lt2>
      <a:accent1>
        <a:srgbClr val="00ACE2"/>
      </a:accent1>
      <a:accent2>
        <a:srgbClr val="FD497C"/>
      </a:accent2>
      <a:accent3>
        <a:srgbClr val="87C32F"/>
      </a:accent3>
      <a:accent4>
        <a:srgbClr val="B143DD"/>
      </a:accent4>
      <a:accent5>
        <a:srgbClr val="FFA513"/>
      </a:accent5>
      <a:accent6>
        <a:srgbClr val="5BB8D1"/>
      </a:accent6>
      <a:hlink>
        <a:srgbClr val="00ACE2"/>
      </a:hlink>
      <a:folHlink>
        <a:srgbClr val="00ACE2"/>
      </a:folHlink>
    </a:clrScheme>
    <a:fontScheme name="Vega">
      <a:majorFont>
        <a:latin typeface="Route 159 UltraLight"/>
        <a:ea typeface="Spica Neue Light"/>
        <a:cs typeface=""/>
      </a:majorFont>
      <a:minorFont>
        <a:latin typeface="Open Sans"/>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ega - Footer Only">
  <a:themeElements>
    <a:clrScheme name="Vega">
      <a:dk1>
        <a:srgbClr val="1C1C1C"/>
      </a:dk1>
      <a:lt1>
        <a:sysClr val="window" lastClr="FFFFFF"/>
      </a:lt1>
      <a:dk2>
        <a:srgbClr val="545454"/>
      </a:dk2>
      <a:lt2>
        <a:srgbClr val="EEECE1"/>
      </a:lt2>
      <a:accent1>
        <a:srgbClr val="00ACE2"/>
      </a:accent1>
      <a:accent2>
        <a:srgbClr val="FD497C"/>
      </a:accent2>
      <a:accent3>
        <a:srgbClr val="87C32F"/>
      </a:accent3>
      <a:accent4>
        <a:srgbClr val="B143DD"/>
      </a:accent4>
      <a:accent5>
        <a:srgbClr val="FFA513"/>
      </a:accent5>
      <a:accent6>
        <a:srgbClr val="5BB8D1"/>
      </a:accent6>
      <a:hlink>
        <a:srgbClr val="00ACE2"/>
      </a:hlink>
      <a:folHlink>
        <a:srgbClr val="00ACE2"/>
      </a:folHlink>
    </a:clrScheme>
    <a:fontScheme name="Vega">
      <a:majorFont>
        <a:latin typeface="Route 159 UltraLight"/>
        <a:ea typeface="Spica Neue Light"/>
        <a:cs typeface=""/>
      </a:majorFont>
      <a:minorFont>
        <a:latin typeface="Open Sans"/>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Mira Contents">
  <a:themeElements>
    <a:clrScheme name="Mira">
      <a:dk1>
        <a:srgbClr val="3F3F3F"/>
      </a:dk1>
      <a:lt1>
        <a:sysClr val="window" lastClr="FFFFFF"/>
      </a:lt1>
      <a:dk2>
        <a:srgbClr val="3F3F3F"/>
      </a:dk2>
      <a:lt2>
        <a:srgbClr val="EEECE1"/>
      </a:lt2>
      <a:accent1>
        <a:srgbClr val="02B8AD"/>
      </a:accent1>
      <a:accent2>
        <a:srgbClr val="BBFF37"/>
      </a:accent2>
      <a:accent3>
        <a:srgbClr val="F00082"/>
      </a:accent3>
      <a:accent4>
        <a:srgbClr val="00B0F0"/>
      </a:accent4>
      <a:accent5>
        <a:srgbClr val="4BACC6"/>
      </a:accent5>
      <a:accent6>
        <a:srgbClr val="F79646"/>
      </a:accent6>
      <a:hlink>
        <a:srgbClr val="02B8AD"/>
      </a:hlink>
      <a:folHlink>
        <a:srgbClr val="BBFF37"/>
      </a:folHlink>
    </a:clrScheme>
    <a:fontScheme name="Mira">
      <a:majorFont>
        <a:latin typeface="Dense"/>
        <a:ea typeface="Capella Bold"/>
        <a:cs typeface=""/>
      </a:majorFont>
      <a:minorFont>
        <a:latin typeface="Encode Sans Narrow Light"/>
        <a:ea typeface="Capella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2B8AD">
            <a:alpha val="40000"/>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1_Vega - Free">
  <a:themeElements>
    <a:clrScheme name="A">
      <a:dk1>
        <a:srgbClr val="1C1C1C"/>
      </a:dk1>
      <a:lt1>
        <a:sysClr val="window" lastClr="FFFFFF"/>
      </a:lt1>
      <a:dk2>
        <a:srgbClr val="545454"/>
      </a:dk2>
      <a:lt2>
        <a:srgbClr val="EEECE1"/>
      </a:lt2>
      <a:accent1>
        <a:srgbClr val="00ACE2"/>
      </a:accent1>
      <a:accent2>
        <a:srgbClr val="FD497C"/>
      </a:accent2>
      <a:accent3>
        <a:srgbClr val="87C32F"/>
      </a:accent3>
      <a:accent4>
        <a:srgbClr val="B143DD"/>
      </a:accent4>
      <a:accent5>
        <a:srgbClr val="FFA513"/>
      </a:accent5>
      <a:accent6>
        <a:srgbClr val="5BB8D1"/>
      </a:accent6>
      <a:hlink>
        <a:srgbClr val="00ACE2"/>
      </a:hlink>
      <a:folHlink>
        <a:srgbClr val="00ACE2"/>
      </a:folHlink>
    </a:clrScheme>
    <a:fontScheme name="Vega">
      <a:majorFont>
        <a:latin typeface="Route 159 UltraLight"/>
        <a:ea typeface="Spica Neue Light"/>
        <a:cs typeface=""/>
      </a:majorFont>
      <a:minorFont>
        <a:latin typeface="Open Sans"/>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1_Mira Contents">
  <a:themeElements>
    <a:clrScheme name="Mira">
      <a:dk1>
        <a:srgbClr val="3F3F3F"/>
      </a:dk1>
      <a:lt1>
        <a:sysClr val="window" lastClr="FFFFFF"/>
      </a:lt1>
      <a:dk2>
        <a:srgbClr val="3F3F3F"/>
      </a:dk2>
      <a:lt2>
        <a:srgbClr val="EEECE1"/>
      </a:lt2>
      <a:accent1>
        <a:srgbClr val="02B8AD"/>
      </a:accent1>
      <a:accent2>
        <a:srgbClr val="BBFF37"/>
      </a:accent2>
      <a:accent3>
        <a:srgbClr val="F00082"/>
      </a:accent3>
      <a:accent4>
        <a:srgbClr val="00B0F0"/>
      </a:accent4>
      <a:accent5>
        <a:srgbClr val="4BACC6"/>
      </a:accent5>
      <a:accent6>
        <a:srgbClr val="F79646"/>
      </a:accent6>
      <a:hlink>
        <a:srgbClr val="02B8AD"/>
      </a:hlink>
      <a:folHlink>
        <a:srgbClr val="BBFF37"/>
      </a:folHlink>
    </a:clrScheme>
    <a:fontScheme name="Mira">
      <a:majorFont>
        <a:latin typeface="Dense"/>
        <a:ea typeface="Capella Bold"/>
        <a:cs typeface=""/>
      </a:majorFont>
      <a:minorFont>
        <a:latin typeface="Encode Sans Narrow Light"/>
        <a:ea typeface="Capella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2B8AD">
            <a:alpha val="40000"/>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xml><?xml version="1.0" encoding="utf-8"?>
<a:theme xmlns:a="http://schemas.openxmlformats.org/drawingml/2006/main" name="2_Vega - Free">
  <a:themeElements>
    <a:clrScheme name="A">
      <a:dk1>
        <a:srgbClr val="1C1C1C"/>
      </a:dk1>
      <a:lt1>
        <a:sysClr val="window" lastClr="FFFFFF"/>
      </a:lt1>
      <a:dk2>
        <a:srgbClr val="545454"/>
      </a:dk2>
      <a:lt2>
        <a:srgbClr val="EEECE1"/>
      </a:lt2>
      <a:accent1>
        <a:srgbClr val="00ACE2"/>
      </a:accent1>
      <a:accent2>
        <a:srgbClr val="FD497C"/>
      </a:accent2>
      <a:accent3>
        <a:srgbClr val="87C32F"/>
      </a:accent3>
      <a:accent4>
        <a:srgbClr val="B143DD"/>
      </a:accent4>
      <a:accent5>
        <a:srgbClr val="FFA513"/>
      </a:accent5>
      <a:accent6>
        <a:srgbClr val="5BB8D1"/>
      </a:accent6>
      <a:hlink>
        <a:srgbClr val="00ACE2"/>
      </a:hlink>
      <a:folHlink>
        <a:srgbClr val="00ACE2"/>
      </a:folHlink>
    </a:clrScheme>
    <a:fontScheme name="Vega">
      <a:majorFont>
        <a:latin typeface="Route 159 UltraLight"/>
        <a:ea typeface="Spica Neue Light"/>
        <a:cs typeface=""/>
      </a:majorFont>
      <a:minorFont>
        <a:latin typeface="Open Sans"/>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2_Mira Contents">
  <a:themeElements>
    <a:clrScheme name="Mira Rhodochrosite">
      <a:dk1>
        <a:srgbClr val="3F3F3F"/>
      </a:dk1>
      <a:lt1>
        <a:sysClr val="window" lastClr="FFFFFF"/>
      </a:lt1>
      <a:dk2>
        <a:srgbClr val="3F3F3F"/>
      </a:dk2>
      <a:lt2>
        <a:srgbClr val="EEECE1"/>
      </a:lt2>
      <a:accent1>
        <a:srgbClr val="FF4B94"/>
      </a:accent1>
      <a:accent2>
        <a:srgbClr val="D87BF1"/>
      </a:accent2>
      <a:accent3>
        <a:srgbClr val="975DED"/>
      </a:accent3>
      <a:accent4>
        <a:srgbClr val="00B0F0"/>
      </a:accent4>
      <a:accent5>
        <a:srgbClr val="4BACC6"/>
      </a:accent5>
      <a:accent6>
        <a:srgbClr val="F79646"/>
      </a:accent6>
      <a:hlink>
        <a:srgbClr val="FF4B94"/>
      </a:hlink>
      <a:folHlink>
        <a:srgbClr val="D87BF1"/>
      </a:folHlink>
    </a:clrScheme>
    <a:fontScheme name="Mira">
      <a:majorFont>
        <a:latin typeface="Dense"/>
        <a:ea typeface="Capella Bold"/>
        <a:cs typeface=""/>
      </a:majorFont>
      <a:minorFont>
        <a:latin typeface="Encode Sans Narrow Light"/>
        <a:ea typeface="Capella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2B8AD">
            <a:alpha val="40000"/>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8.xml><?xml version="1.0" encoding="utf-8"?>
<a:theme xmlns:a="http://schemas.openxmlformats.org/drawingml/2006/main" name="2_Vega - Footer Only">
  <a:themeElements>
    <a:clrScheme name="Vega">
      <a:dk1>
        <a:srgbClr val="1C1C1C"/>
      </a:dk1>
      <a:lt1>
        <a:sysClr val="window" lastClr="FFFFFF"/>
      </a:lt1>
      <a:dk2>
        <a:srgbClr val="545454"/>
      </a:dk2>
      <a:lt2>
        <a:srgbClr val="EEECE1"/>
      </a:lt2>
      <a:accent1>
        <a:srgbClr val="00ACE2"/>
      </a:accent1>
      <a:accent2>
        <a:srgbClr val="FD497C"/>
      </a:accent2>
      <a:accent3>
        <a:srgbClr val="87C32F"/>
      </a:accent3>
      <a:accent4>
        <a:srgbClr val="B143DD"/>
      </a:accent4>
      <a:accent5>
        <a:srgbClr val="FFA513"/>
      </a:accent5>
      <a:accent6>
        <a:srgbClr val="5BB8D1"/>
      </a:accent6>
      <a:hlink>
        <a:srgbClr val="00ACE2"/>
      </a:hlink>
      <a:folHlink>
        <a:srgbClr val="00ACE2"/>
      </a:folHlink>
    </a:clrScheme>
    <a:fontScheme name="Vega">
      <a:majorFont>
        <a:latin typeface="Route 159 UltraLight"/>
        <a:ea typeface="Spica Neue Light"/>
        <a:cs typeface=""/>
      </a:majorFont>
      <a:minorFont>
        <a:latin typeface="Open Sans"/>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3_Mira Title">
  <a:themeElements>
    <a:clrScheme name="Mira Rhodochrosite">
      <a:dk1>
        <a:srgbClr val="3F3F3F"/>
      </a:dk1>
      <a:lt1>
        <a:sysClr val="window" lastClr="FFFFFF"/>
      </a:lt1>
      <a:dk2>
        <a:srgbClr val="3F3F3F"/>
      </a:dk2>
      <a:lt2>
        <a:srgbClr val="EEECE1"/>
      </a:lt2>
      <a:accent1>
        <a:srgbClr val="FF4B94"/>
      </a:accent1>
      <a:accent2>
        <a:srgbClr val="D87BF1"/>
      </a:accent2>
      <a:accent3>
        <a:srgbClr val="975DED"/>
      </a:accent3>
      <a:accent4>
        <a:srgbClr val="00B0F0"/>
      </a:accent4>
      <a:accent5>
        <a:srgbClr val="4BACC6"/>
      </a:accent5>
      <a:accent6>
        <a:srgbClr val="F79646"/>
      </a:accent6>
      <a:hlink>
        <a:srgbClr val="FF4B94"/>
      </a:hlink>
      <a:folHlink>
        <a:srgbClr val="D87BF1"/>
      </a:folHlink>
    </a:clrScheme>
    <a:fontScheme name="Mira">
      <a:majorFont>
        <a:latin typeface="Dense"/>
        <a:ea typeface="Capella Bold"/>
        <a:cs typeface=""/>
      </a:majorFont>
      <a:minorFont>
        <a:latin typeface="Encode Sans Narrow Light"/>
        <a:ea typeface="Capella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788</TotalTime>
  <Words>352</Words>
  <Application>Microsoft Office PowerPoint</Application>
  <PresentationFormat>画面に合わせる (4:3)</PresentationFormat>
  <Paragraphs>70</Paragraphs>
  <Slides>16</Slides>
  <Notes>1</Notes>
  <HiddenSlides>0</HiddenSlides>
  <MMClips>0</MMClips>
  <ScaleCrop>false</ScaleCrop>
  <HeadingPairs>
    <vt:vector size="6" baseType="variant">
      <vt:variant>
        <vt:lpstr>使用されているフォント</vt:lpstr>
      </vt:variant>
      <vt:variant>
        <vt:i4>14</vt:i4>
      </vt:variant>
      <vt:variant>
        <vt:lpstr>テーマ</vt:lpstr>
      </vt:variant>
      <vt:variant>
        <vt:i4>11</vt:i4>
      </vt:variant>
      <vt:variant>
        <vt:lpstr>スライド タイトル</vt:lpstr>
      </vt:variant>
      <vt:variant>
        <vt:i4>16</vt:i4>
      </vt:variant>
    </vt:vector>
  </HeadingPairs>
  <TitlesOfParts>
    <vt:vector size="41" baseType="lpstr">
      <vt:lpstr>Dense</vt:lpstr>
      <vt:lpstr>Encode Sans Narrow Light</vt:lpstr>
      <vt:lpstr>Open Sans</vt:lpstr>
      <vt:lpstr>Open Sans Light</vt:lpstr>
      <vt:lpstr>Open Sans Semibold</vt:lpstr>
      <vt:lpstr>Route 159 Bold</vt:lpstr>
      <vt:lpstr>Route 159 Light</vt:lpstr>
      <vt:lpstr>Route 159 SemiBold</vt:lpstr>
      <vt:lpstr>Route 159 UltraLight</vt:lpstr>
      <vt:lpstr>メイリオ</vt:lpstr>
      <vt:lpstr>游ゴシック</vt:lpstr>
      <vt:lpstr>游ゴシック Light</vt:lpstr>
      <vt:lpstr>Arial</vt:lpstr>
      <vt:lpstr>Calibri</vt:lpstr>
      <vt:lpstr>Vega - Free</vt:lpstr>
      <vt:lpstr>Vega - Footer Only</vt:lpstr>
      <vt:lpstr>Mira Contents</vt:lpstr>
      <vt:lpstr>1_Vega - Free</vt:lpstr>
      <vt:lpstr>1_Mira Contents</vt:lpstr>
      <vt:lpstr>2_Vega - Free</vt:lpstr>
      <vt:lpstr>2_Mira Contents</vt:lpstr>
      <vt:lpstr>2_Vega - Footer Only</vt:lpstr>
      <vt:lpstr>3_Mira Title</vt:lpstr>
      <vt:lpstr>1_Vega - Footer Only</vt:lpstr>
      <vt:lpstr>Office テーマ</vt:lpstr>
      <vt:lpstr>Rotaract について</vt:lpstr>
      <vt:lpstr>Rotaract club × 基本説明</vt:lpstr>
      <vt:lpstr>Fellowship Through Service 「奉仕を通じての親睦」</vt:lpstr>
      <vt:lpstr>第2660地区ローターアクトは …</vt:lpstr>
      <vt:lpstr>ローターアクトにはさまざまな活動と魅力があります。</vt:lpstr>
      <vt:lpstr>PowerPoint プレゼンテーション</vt:lpstr>
      <vt:lpstr>PowerPoint プレゼンテーション</vt:lpstr>
      <vt:lpstr>事例 -大阪淀川ローターアクトクラブ-</vt:lpstr>
      <vt:lpstr>事例 -大阪淀川ローターアクトクラブ-</vt:lpstr>
      <vt:lpstr>事例 -大阪天満橋ローターアクトクラブ-</vt:lpstr>
      <vt:lpstr>PowerPoint プレゼンテーション</vt:lpstr>
      <vt:lpstr>Rotaract club の 広報</vt:lpstr>
      <vt:lpstr>PowerPoint プレゼンテーション</vt:lpstr>
      <vt:lpstr>PowerPoint プレゼンテーション</vt:lpstr>
      <vt:lpstr>PowerPoint プレゼンテーション</vt:lpstr>
      <vt:lpstr>ご清聴ありがとうございました。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tsurunosu</dc:creator>
  <cp:lastModifiedBy>高橋 正洋</cp:lastModifiedBy>
  <cp:revision>61</cp:revision>
  <dcterms:created xsi:type="dcterms:W3CDTF">2019-02-27T15:55:01Z</dcterms:created>
  <dcterms:modified xsi:type="dcterms:W3CDTF">2019-07-24T04:49:56Z</dcterms:modified>
</cp:coreProperties>
</file>